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8128" r:id="rId4"/>
    <p:sldMasterId id="2147488164" r:id="rId5"/>
    <p:sldMasterId id="2147488174" r:id="rId6"/>
    <p:sldMasterId id="2147488201" r:id="rId7"/>
    <p:sldMasterId id="2147488218" r:id="rId8"/>
    <p:sldMasterId id="2147488238" r:id="rId9"/>
    <p:sldMasterId id="2147488250" r:id="rId10"/>
    <p:sldMasterId id="2147488264" r:id="rId11"/>
    <p:sldMasterId id="2147488278" r:id="rId12"/>
    <p:sldMasterId id="2147488295" r:id="rId13"/>
    <p:sldMasterId id="2147488309" r:id="rId14"/>
    <p:sldMasterId id="2147488324" r:id="rId15"/>
    <p:sldMasterId id="2147488336" r:id="rId16"/>
  </p:sldMasterIdLst>
  <p:notesMasterIdLst>
    <p:notesMasterId r:id="rId106"/>
  </p:notesMasterIdLst>
  <p:handoutMasterIdLst>
    <p:handoutMasterId r:id="rId107"/>
  </p:handoutMasterIdLst>
  <p:sldIdLst>
    <p:sldId id="2135714551" r:id="rId17"/>
    <p:sldId id="13106" r:id="rId18"/>
    <p:sldId id="2135714499" r:id="rId19"/>
    <p:sldId id="13187" r:id="rId20"/>
    <p:sldId id="2135714500" r:id="rId21"/>
    <p:sldId id="13204" r:id="rId22"/>
    <p:sldId id="2135714466" r:id="rId23"/>
    <p:sldId id="2135714540" r:id="rId24"/>
    <p:sldId id="2135714490" r:id="rId25"/>
    <p:sldId id="2135714555" r:id="rId26"/>
    <p:sldId id="915" r:id="rId27"/>
    <p:sldId id="916" r:id="rId28"/>
    <p:sldId id="917" r:id="rId29"/>
    <p:sldId id="992" r:id="rId30"/>
    <p:sldId id="990" r:id="rId31"/>
    <p:sldId id="1005" r:id="rId32"/>
    <p:sldId id="913" r:id="rId33"/>
    <p:sldId id="930" r:id="rId34"/>
    <p:sldId id="1010" r:id="rId35"/>
    <p:sldId id="974" r:id="rId36"/>
    <p:sldId id="1008" r:id="rId37"/>
    <p:sldId id="1013" r:id="rId38"/>
    <p:sldId id="2135714558" r:id="rId39"/>
    <p:sldId id="13288" r:id="rId40"/>
    <p:sldId id="2135714559" r:id="rId41"/>
    <p:sldId id="13289" r:id="rId42"/>
    <p:sldId id="13290" r:id="rId43"/>
    <p:sldId id="1014" r:id="rId44"/>
    <p:sldId id="1015" r:id="rId45"/>
    <p:sldId id="2135714546" r:id="rId46"/>
    <p:sldId id="2134958502" r:id="rId47"/>
    <p:sldId id="2135714556" r:id="rId48"/>
    <p:sldId id="979" r:id="rId49"/>
    <p:sldId id="527" r:id="rId50"/>
    <p:sldId id="529" r:id="rId51"/>
    <p:sldId id="261" r:id="rId52"/>
    <p:sldId id="8139" r:id="rId53"/>
    <p:sldId id="522" r:id="rId54"/>
    <p:sldId id="264" r:id="rId55"/>
    <p:sldId id="565" r:id="rId56"/>
    <p:sldId id="562" r:id="rId57"/>
    <p:sldId id="8100" r:id="rId58"/>
    <p:sldId id="3473" r:id="rId59"/>
    <p:sldId id="8131" r:id="rId60"/>
    <p:sldId id="2135714560" r:id="rId61"/>
    <p:sldId id="13284" r:id="rId62"/>
    <p:sldId id="2135714561" r:id="rId63"/>
    <p:sldId id="13285" r:id="rId64"/>
    <p:sldId id="13297" r:id="rId65"/>
    <p:sldId id="2135714554" r:id="rId66"/>
    <p:sldId id="3491" r:id="rId67"/>
    <p:sldId id="3493" r:id="rId68"/>
    <p:sldId id="3498" r:id="rId69"/>
    <p:sldId id="3492" r:id="rId70"/>
    <p:sldId id="3497" r:id="rId71"/>
    <p:sldId id="3494" r:id="rId72"/>
    <p:sldId id="3499" r:id="rId73"/>
    <p:sldId id="3500" r:id="rId74"/>
    <p:sldId id="2135714557" r:id="rId75"/>
    <p:sldId id="704" r:id="rId76"/>
    <p:sldId id="715" r:id="rId77"/>
    <p:sldId id="727" r:id="rId78"/>
    <p:sldId id="735" r:id="rId79"/>
    <p:sldId id="13294" r:id="rId80"/>
    <p:sldId id="321" r:id="rId81"/>
    <p:sldId id="322" r:id="rId82"/>
    <p:sldId id="324" r:id="rId83"/>
    <p:sldId id="325" r:id="rId84"/>
    <p:sldId id="326" r:id="rId85"/>
    <p:sldId id="328" r:id="rId86"/>
    <p:sldId id="329" r:id="rId87"/>
    <p:sldId id="330" r:id="rId88"/>
    <p:sldId id="256" r:id="rId89"/>
    <p:sldId id="259" r:id="rId90"/>
    <p:sldId id="310" r:id="rId91"/>
    <p:sldId id="273" r:id="rId92"/>
    <p:sldId id="277" r:id="rId93"/>
    <p:sldId id="278" r:id="rId94"/>
    <p:sldId id="279" r:id="rId95"/>
    <p:sldId id="285" r:id="rId96"/>
    <p:sldId id="284" r:id="rId97"/>
    <p:sldId id="288" r:id="rId98"/>
    <p:sldId id="291" r:id="rId99"/>
    <p:sldId id="290" r:id="rId100"/>
    <p:sldId id="276" r:id="rId101"/>
    <p:sldId id="274" r:id="rId102"/>
    <p:sldId id="293" r:id="rId103"/>
    <p:sldId id="294" r:id="rId104"/>
    <p:sldId id="258" r:id="rId105"/>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7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50"/>
    <a:srgbClr val="FF00FF"/>
    <a:srgbClr val="093950"/>
    <a:srgbClr val="F28405"/>
    <a:srgbClr val="0432FF"/>
    <a:srgbClr val="DFE8E6"/>
    <a:srgbClr val="002A4E"/>
    <a:srgbClr val="002060"/>
    <a:srgbClr val="C0DC2A"/>
    <a:srgbClr val="B1CB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9" autoAdjust="0"/>
    <p:restoredTop sz="95118" autoAdjust="0"/>
  </p:normalViewPr>
  <p:slideViewPr>
    <p:cSldViewPr>
      <p:cViewPr varScale="1">
        <p:scale>
          <a:sx n="96" d="100"/>
          <a:sy n="96" d="100"/>
        </p:scale>
        <p:origin x="184" y="248"/>
      </p:cViewPr>
      <p:guideLst>
        <p:guide orient="horz" pos="2160"/>
        <p:guide pos="37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6960"/>
    </p:cViewPr>
  </p:sorterViewPr>
  <p:notesViewPr>
    <p:cSldViewPr snapToGrid="0" snapToObjects="1">
      <p:cViewPr varScale="1">
        <p:scale>
          <a:sx n="83" d="100"/>
          <a:sy n="83" d="100"/>
        </p:scale>
        <p:origin x="3104"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3.xml"/><Relationship Id="rId107" Type="http://schemas.openxmlformats.org/officeDocument/2006/relationships/handoutMaster" Target="handoutMasters/handoutMaster1.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2.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9.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presProps" Target="presProps.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viewProps" Target="viewProps.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glong\Documents\Melanoma\My%20Melanoma%20Presentations\SMR%202019\Adjuvant%20Toxicity%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0%</c:formatCode>
                <c:ptCount val="6"/>
                <c:pt idx="0">
                  <c:v>0.01</c:v>
                </c:pt>
                <c:pt idx="1">
                  <c:v>0.01</c:v>
                </c:pt>
                <c:pt idx="2">
                  <c:v>0.11</c:v>
                </c:pt>
                <c:pt idx="3">
                  <c:v>0.18</c:v>
                </c:pt>
                <c:pt idx="4">
                  <c:v>0.33</c:v>
                </c:pt>
                <c:pt idx="5">
                  <c:v>0.36</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0.06</c:v>
                </c:pt>
                <c:pt idx="1">
                  <c:v>0.44</c:v>
                </c:pt>
                <c:pt idx="2">
                  <c:v>0.5</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0.05</c:v>
                </c:pt>
                <c:pt idx="1">
                  <c:v>0.46</c:v>
                </c:pt>
                <c:pt idx="2">
                  <c:v>0.49</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0.02</c:v>
                </c:pt>
                <c:pt idx="1">
                  <c:v>0.18</c:v>
                </c:pt>
                <c:pt idx="2">
                  <c:v>0.22</c:v>
                </c:pt>
                <c:pt idx="3">
                  <c:v>0.57999999999999996</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0.02</c:v>
                </c:pt>
                <c:pt idx="1">
                  <c:v>0.14000000000000001</c:v>
                </c:pt>
                <c:pt idx="2">
                  <c:v>0.24</c:v>
                </c:pt>
                <c:pt idx="3">
                  <c:v>0.6</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0.04</c:v>
                </c:pt>
                <c:pt idx="1">
                  <c:v>0.06</c:v>
                </c:pt>
                <c:pt idx="2">
                  <c:v>0.09</c:v>
                </c:pt>
                <c:pt idx="3">
                  <c:v>0.09</c:v>
                </c:pt>
                <c:pt idx="4">
                  <c:v>0.11</c:v>
                </c:pt>
                <c:pt idx="5">
                  <c:v>0.3</c:v>
                </c:pt>
                <c:pt idx="6">
                  <c:v>0.32</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0.01</c:v>
                </c:pt>
                <c:pt idx="1">
                  <c:v>0.03</c:v>
                </c:pt>
                <c:pt idx="2">
                  <c:v>0.05</c:v>
                </c:pt>
                <c:pt idx="3">
                  <c:v>0.06</c:v>
                </c:pt>
                <c:pt idx="4">
                  <c:v>0.08</c:v>
                </c:pt>
                <c:pt idx="5">
                  <c:v>0.18</c:v>
                </c:pt>
                <c:pt idx="6">
                  <c:v>0.28999999999999998</c:v>
                </c:pt>
                <c:pt idx="7">
                  <c:v>0.3</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0%</c:formatCode>
                <c:ptCount val="6"/>
                <c:pt idx="0">
                  <c:v>0.06</c:v>
                </c:pt>
                <c:pt idx="1">
                  <c:v>0.08</c:v>
                </c:pt>
                <c:pt idx="2">
                  <c:v>0.08</c:v>
                </c:pt>
                <c:pt idx="3">
                  <c:v>0.14000000000000001</c:v>
                </c:pt>
                <c:pt idx="4">
                  <c:v>0.19</c:v>
                </c:pt>
                <c:pt idx="5">
                  <c:v>0.45</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0.06</c:v>
                </c:pt>
                <c:pt idx="1">
                  <c:v>0.06</c:v>
                </c:pt>
                <c:pt idx="2">
                  <c:v>0.06</c:v>
                </c:pt>
                <c:pt idx="3">
                  <c:v>0.08</c:v>
                </c:pt>
                <c:pt idx="4">
                  <c:v>0.1</c:v>
                </c:pt>
                <c:pt idx="5">
                  <c:v>0.16</c:v>
                </c:pt>
                <c:pt idx="6">
                  <c:v>0.22</c:v>
                </c:pt>
                <c:pt idx="7">
                  <c:v>0.26</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Treatment-Related AE</c:v>
                </c:pt>
              </c:strCache>
            </c:strRef>
          </c:tx>
          <c:spPr>
            <a:solidFill>
              <a:schemeClr val="accent1"/>
            </a:solidFill>
            <a:ln>
              <a:noFill/>
            </a:ln>
            <a:effectLst/>
          </c:spPr>
          <c:invertIfNegative val="0"/>
          <c:cat>
            <c:strRef>
              <c:f>Sheet1!$B$1:$G$1</c:f>
              <c:strCache>
                <c:ptCount val="6"/>
                <c:pt idx="0">
                  <c:v>Pembro</c:v>
                </c:pt>
                <c:pt idx="1">
                  <c:v>Nivo</c:v>
                </c:pt>
                <c:pt idx="2">
                  <c:v>Ipi</c:v>
                </c:pt>
                <c:pt idx="3">
                  <c:v>Ipi+Nivo</c:v>
                </c:pt>
                <c:pt idx="4">
                  <c:v>Dab+Tram</c:v>
                </c:pt>
                <c:pt idx="5">
                  <c:v>Placebo</c:v>
                </c:pt>
              </c:strCache>
            </c:strRef>
          </c:cat>
          <c:val>
            <c:numRef>
              <c:f>Sheet1!$B$2:$G$2</c:f>
              <c:numCache>
                <c:formatCode>0%</c:formatCode>
                <c:ptCount val="6"/>
                <c:pt idx="0">
                  <c:v>0.78</c:v>
                </c:pt>
                <c:pt idx="1">
                  <c:v>0.85</c:v>
                </c:pt>
                <c:pt idx="2">
                  <c:v>0.96</c:v>
                </c:pt>
                <c:pt idx="3">
                  <c:v>0.96</c:v>
                </c:pt>
                <c:pt idx="4">
                  <c:v>0.91</c:v>
                </c:pt>
                <c:pt idx="5">
                  <c:v>0.63</c:v>
                </c:pt>
              </c:numCache>
            </c:numRef>
          </c:val>
          <c:extLst>
            <c:ext xmlns:c16="http://schemas.microsoft.com/office/drawing/2014/chart" uri="{C3380CC4-5D6E-409C-BE32-E72D297353CC}">
              <c16:uniqueId val="{00000000-9A32-4192-8CAF-3F156231A6A1}"/>
            </c:ext>
          </c:extLst>
        </c:ser>
        <c:ser>
          <c:idx val="1"/>
          <c:order val="1"/>
          <c:tx>
            <c:strRef>
              <c:f>Sheet1!$A$3</c:f>
              <c:strCache>
                <c:ptCount val="1"/>
                <c:pt idx="0">
                  <c:v>Treatment-Related Grade 3/4</c:v>
                </c:pt>
              </c:strCache>
            </c:strRef>
          </c:tx>
          <c:spPr>
            <a:solidFill>
              <a:schemeClr val="accent2"/>
            </a:solidFill>
            <a:ln>
              <a:noFill/>
            </a:ln>
            <a:effectLst/>
          </c:spPr>
          <c:invertIfNegative val="0"/>
          <c:cat>
            <c:strRef>
              <c:f>Sheet1!$B$1:$G$1</c:f>
              <c:strCache>
                <c:ptCount val="6"/>
                <c:pt idx="0">
                  <c:v>Pembro</c:v>
                </c:pt>
                <c:pt idx="1">
                  <c:v>Nivo</c:v>
                </c:pt>
                <c:pt idx="2">
                  <c:v>Ipi</c:v>
                </c:pt>
                <c:pt idx="3">
                  <c:v>Ipi+Nivo</c:v>
                </c:pt>
                <c:pt idx="4">
                  <c:v>Dab+Tram</c:v>
                </c:pt>
                <c:pt idx="5">
                  <c:v>Placebo</c:v>
                </c:pt>
              </c:strCache>
            </c:strRef>
          </c:cat>
          <c:val>
            <c:numRef>
              <c:f>Sheet1!$B$3:$G$3</c:f>
              <c:numCache>
                <c:formatCode>0%</c:formatCode>
                <c:ptCount val="6"/>
                <c:pt idx="0">
                  <c:v>0.15</c:v>
                </c:pt>
                <c:pt idx="1">
                  <c:v>0.14000000000000001</c:v>
                </c:pt>
                <c:pt idx="2">
                  <c:v>0.46</c:v>
                </c:pt>
                <c:pt idx="3">
                  <c:v>0.71</c:v>
                </c:pt>
                <c:pt idx="4">
                  <c:v>0.31</c:v>
                </c:pt>
                <c:pt idx="5">
                  <c:v>0.05</c:v>
                </c:pt>
              </c:numCache>
            </c:numRef>
          </c:val>
          <c:extLst>
            <c:ext xmlns:c16="http://schemas.microsoft.com/office/drawing/2014/chart" uri="{C3380CC4-5D6E-409C-BE32-E72D297353CC}">
              <c16:uniqueId val="{00000001-9A32-4192-8CAF-3F156231A6A1}"/>
            </c:ext>
          </c:extLst>
        </c:ser>
        <c:ser>
          <c:idx val="2"/>
          <c:order val="2"/>
          <c:tx>
            <c:strRef>
              <c:f>Sheet1!$A$4</c:f>
              <c:strCache>
                <c:ptCount val="1"/>
                <c:pt idx="0">
                  <c:v>Any AE leading to Discontinuation</c:v>
                </c:pt>
              </c:strCache>
            </c:strRef>
          </c:tx>
          <c:spPr>
            <a:solidFill>
              <a:schemeClr val="accent3"/>
            </a:solidFill>
            <a:ln>
              <a:noFill/>
            </a:ln>
            <a:effectLst/>
          </c:spPr>
          <c:invertIfNegative val="0"/>
          <c:cat>
            <c:strRef>
              <c:f>Sheet1!$B$1:$G$1</c:f>
              <c:strCache>
                <c:ptCount val="6"/>
                <c:pt idx="0">
                  <c:v>Pembro</c:v>
                </c:pt>
                <c:pt idx="1">
                  <c:v>Nivo</c:v>
                </c:pt>
                <c:pt idx="2">
                  <c:v>Ipi</c:v>
                </c:pt>
                <c:pt idx="3">
                  <c:v>Ipi+Nivo</c:v>
                </c:pt>
                <c:pt idx="4">
                  <c:v>Dab+Tram</c:v>
                </c:pt>
                <c:pt idx="5">
                  <c:v>Placebo</c:v>
                </c:pt>
              </c:strCache>
            </c:strRef>
          </c:cat>
          <c:val>
            <c:numRef>
              <c:f>Sheet1!$B$4:$G$4</c:f>
              <c:numCache>
                <c:formatCode>0%</c:formatCode>
                <c:ptCount val="6"/>
                <c:pt idx="0">
                  <c:v>0.14000000000000001</c:v>
                </c:pt>
                <c:pt idx="1">
                  <c:v>0.1</c:v>
                </c:pt>
                <c:pt idx="2">
                  <c:v>0.43</c:v>
                </c:pt>
                <c:pt idx="3">
                  <c:v>0.62</c:v>
                </c:pt>
                <c:pt idx="4">
                  <c:v>0.26</c:v>
                </c:pt>
                <c:pt idx="5">
                  <c:v>0.03</c:v>
                </c:pt>
              </c:numCache>
            </c:numRef>
          </c:val>
          <c:extLst>
            <c:ext xmlns:c16="http://schemas.microsoft.com/office/drawing/2014/chart" uri="{C3380CC4-5D6E-409C-BE32-E72D297353CC}">
              <c16:uniqueId val="{00000002-9A32-4192-8CAF-3F156231A6A1}"/>
            </c:ext>
          </c:extLst>
        </c:ser>
        <c:ser>
          <c:idx val="3"/>
          <c:order val="3"/>
          <c:tx>
            <c:strRef>
              <c:f>Sheet1!$A$5</c:f>
              <c:strCache>
                <c:ptCount val="1"/>
                <c:pt idx="0">
                  <c:v>Death</c:v>
                </c:pt>
              </c:strCache>
            </c:strRef>
          </c:tx>
          <c:spPr>
            <a:solidFill>
              <a:schemeClr val="accent4"/>
            </a:solidFill>
            <a:ln>
              <a:noFill/>
            </a:ln>
            <a:effectLst/>
          </c:spPr>
          <c:invertIfNegative val="0"/>
          <c:cat>
            <c:strRef>
              <c:f>Sheet1!$B$1:$G$1</c:f>
              <c:strCache>
                <c:ptCount val="6"/>
                <c:pt idx="0">
                  <c:v>Pembro</c:v>
                </c:pt>
                <c:pt idx="1">
                  <c:v>Nivo</c:v>
                </c:pt>
                <c:pt idx="2">
                  <c:v>Ipi</c:v>
                </c:pt>
                <c:pt idx="3">
                  <c:v>Ipi+Nivo</c:v>
                </c:pt>
                <c:pt idx="4">
                  <c:v>Dab+Tram</c:v>
                </c:pt>
                <c:pt idx="5">
                  <c:v>Placebo</c:v>
                </c:pt>
              </c:strCache>
            </c:strRef>
          </c:cat>
          <c:val>
            <c:numRef>
              <c:f>Sheet1!$B$5:$G$5</c:f>
              <c:numCache>
                <c:formatCode>0%</c:formatCode>
                <c:ptCount val="6"/>
                <c:pt idx="0">
                  <c:v>2.0000000000000002E-5</c:v>
                </c:pt>
                <c:pt idx="1">
                  <c:v>0</c:v>
                </c:pt>
                <c:pt idx="2">
                  <c:v>1.1000000000000001E-2</c:v>
                </c:pt>
                <c:pt idx="3">
                  <c:v>0</c:v>
                </c:pt>
                <c:pt idx="4">
                  <c:v>0</c:v>
                </c:pt>
                <c:pt idx="5">
                  <c:v>0</c:v>
                </c:pt>
              </c:numCache>
            </c:numRef>
          </c:val>
          <c:extLst>
            <c:ext xmlns:c16="http://schemas.microsoft.com/office/drawing/2014/chart" uri="{C3380CC4-5D6E-409C-BE32-E72D297353CC}">
              <c16:uniqueId val="{00000003-9A32-4192-8CAF-3F156231A6A1}"/>
            </c:ext>
          </c:extLst>
        </c:ser>
        <c:dLbls>
          <c:showLegendKey val="0"/>
          <c:showVal val="0"/>
          <c:showCatName val="0"/>
          <c:showSerName val="0"/>
          <c:showPercent val="0"/>
          <c:showBubbleSize val="0"/>
        </c:dLbls>
        <c:gapWidth val="219"/>
        <c:overlap val="-27"/>
        <c:axId val="2070623967"/>
        <c:axId val="2070278623"/>
      </c:barChart>
      <c:catAx>
        <c:axId val="207062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0278623"/>
        <c:crosses val="autoZero"/>
        <c:auto val="1"/>
        <c:lblAlgn val="ctr"/>
        <c:lblOffset val="100"/>
        <c:noMultiLvlLbl val="0"/>
      </c:catAx>
      <c:valAx>
        <c:axId val="207027862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623967"/>
        <c:crosses val="autoZero"/>
        <c:crossBetween val="between"/>
      </c:valAx>
      <c:spPr>
        <a:noFill/>
        <a:ln>
          <a:noFill/>
        </a:ln>
        <a:effectLst/>
      </c:spPr>
    </c:plotArea>
    <c:legend>
      <c:legendPos val="b"/>
      <c:layout>
        <c:manualLayout>
          <c:xMode val="edge"/>
          <c:yMode val="edge"/>
          <c:x val="3.8052159210508398E-2"/>
          <c:y val="0.89246139517920076"/>
          <c:w val="0.87991755659846171"/>
          <c:h val="6.783637157017903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0.01</c:v>
                </c:pt>
                <c:pt idx="1">
                  <c:v>0.18</c:v>
                </c:pt>
                <c:pt idx="2">
                  <c:v>0.22</c:v>
                </c:pt>
                <c:pt idx="3">
                  <c:v>0.59</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0.04</c:v>
                </c:pt>
                <c:pt idx="1">
                  <c:v>0.46</c:v>
                </c:pt>
                <c:pt idx="2">
                  <c:v>0.5</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0.02</c:v>
                </c:pt>
                <c:pt idx="1">
                  <c:v>0.47</c:v>
                </c:pt>
                <c:pt idx="2">
                  <c:v>0.51</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a:t>ASCO 20 Melanoma</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31094E-EE1B-DC4C-9055-4A48FF0273CD}" type="datetimeFigureOut">
              <a:rPr lang="en-US"/>
              <a:pPr>
                <a:defRPr/>
              </a:pPr>
              <a:t>9/22/2020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47A620-AB8F-CF46-A88D-87A30D4E58B6}" type="slidenum">
              <a:rPr lang="en-US"/>
              <a:pPr>
                <a:defRPr/>
              </a:pPr>
              <a:t>‹#›</a:t>
            </a:fld>
            <a:endParaRPr lang="en-US"/>
          </a:p>
        </p:txBody>
      </p:sp>
    </p:spTree>
    <p:extLst>
      <p:ext uri="{BB962C8B-B14F-4D97-AF65-F5344CB8AC3E}">
        <p14:creationId xmlns:p14="http://schemas.microsoft.com/office/powerpoint/2010/main" val="385897391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ASCO 20 Melanoma</a:t>
            </a:r>
          </a:p>
        </p:txBody>
      </p:sp>
      <p:sp>
        <p:nvSpPr>
          <p:cNvPr id="5123"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1FF50E98-AC92-C54A-ACBD-9B80212ADB1C}" type="slidenum">
              <a:rPr lang="en-US"/>
              <a:pPr>
                <a:defRPr/>
              </a:pPr>
              <a:t>‹#›</a:t>
            </a:fld>
            <a:endParaRPr lang="en-US"/>
          </a:p>
        </p:txBody>
      </p:sp>
    </p:spTree>
    <p:extLst>
      <p:ext uri="{BB962C8B-B14F-4D97-AF65-F5344CB8AC3E}">
        <p14:creationId xmlns:p14="http://schemas.microsoft.com/office/powerpoint/2010/main" val="1304991766"/>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xfrm>
            <a:off x="381000" y="685800"/>
            <a:ext cx="6096000" cy="3429000"/>
          </a:xfrm>
          <a:ln/>
        </p:spPr>
      </p:sp>
      <p:sp>
        <p:nvSpPr>
          <p:cNvPr id="8194"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19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FDB787-9FB4-DC4A-80AA-DB3AF5C8F3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20 Melanoma</a:t>
            </a:r>
          </a:p>
        </p:txBody>
      </p:sp>
      <p:sp>
        <p:nvSpPr>
          <p:cNvPr id="3" name="Footer Placeholder 2">
            <a:extLst>
              <a:ext uri="{FF2B5EF4-FFF2-40B4-BE49-F238E27FC236}">
                <a16:creationId xmlns:a16="http://schemas.microsoft.com/office/drawing/2014/main" id="{9E5F4E66-3327-B545-A2B4-91BB505B96E3}"/>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67345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DBE204E0-D8E9-3E4A-B758-6C3285FF7C20}"/>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387665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88ABF47F-85B8-954C-9FB4-730D5156B574}"/>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146225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69CF2110-7A25-674C-BB27-36E4B471DA6F}"/>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456213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FDD5711-92A1-414F-B3FA-CDB746A2875D}"/>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957441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86E94-A132-4648-B02B-A9DB8B93C7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141121C-BD74-F64D-9981-99E71DCAAB29}"/>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22912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BBB93-249A-8C4D-9DC5-A7FA38088CD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86EE62-23BE-D94D-924C-9F1B924C2423}"/>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436101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86E94-A132-4648-B02B-A9DB8B93C7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8598C84-B45D-634C-8600-B7FB593A08D7}"/>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427393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Disucss</a:t>
            </a:r>
            <a:r>
              <a:rPr lang="en-US" dirty="0"/>
              <a:t> placebo arms and risk of recurrence.  Fact lower landmarks for placebo BRAF </a:t>
            </a:r>
            <a:r>
              <a:rPr lang="en-US" dirty="0" err="1"/>
              <a:t>mut</a:t>
            </a:r>
            <a:r>
              <a:rPr lang="en-US" dirty="0"/>
              <a:t> is in line with older data </a:t>
            </a:r>
            <a:r>
              <a:rPr lang="en-US" dirty="0" err="1"/>
              <a:t>shoing</a:t>
            </a:r>
            <a:r>
              <a:rPr lang="en-US" dirty="0"/>
              <a:t> BRAF </a:t>
            </a:r>
            <a:r>
              <a:rPr lang="en-US" dirty="0" err="1"/>
              <a:t>mut</a:t>
            </a:r>
            <a:r>
              <a:rPr lang="en-US" dirty="0"/>
              <a:t> higher risk of recurrence (poorer prognosis).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86E94-A132-4648-B02B-A9DB8B93C7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8164CDE-A34F-8148-8C0E-F9BF7F9AF25D}"/>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19860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C1A67-40F6-3A4F-921F-49F045E455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082DDAF-FC02-EB41-957A-E69891537E1D}"/>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00407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Have compared</a:t>
            </a:r>
            <a:r>
              <a:rPr lang="en-AU" baseline="0" dirty="0"/>
              <a:t> neoadjuvant versus adjuvant immunotherapy where therapy starts on same day and neoadjuvant txt </a:t>
            </a:r>
            <a:r>
              <a:rPr lang="en-AU" baseline="0"/>
              <a:t>still superior.</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1CCEE-67A4-BE45-AC5B-A6C914E56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A6E8592-DEBB-FB4B-B33A-152B35A50A8E}"/>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182200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36607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70660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143A8FED-9C18-FE40-A9EF-1BAAFF019DF8}"/>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14809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2910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6C41FF44-8C05-6F4E-B41A-1CBF7822AFB4}"/>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812812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44552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ASCO 20 Melanoma</a:t>
            </a:r>
          </a:p>
        </p:txBody>
      </p:sp>
      <p:sp>
        <p:nvSpPr>
          <p:cNvPr id="6" name="Slide Number Placeholder 5"/>
          <p:cNvSpPr>
            <a:spLocks noGrp="1"/>
          </p:cNvSpPr>
          <p:nvPr>
            <p:ph type="sldNum" sz="quarter" idx="5"/>
          </p:nvPr>
        </p:nvSpPr>
        <p:spPr/>
        <p:txBody>
          <a:bodyPr/>
          <a:lstStyle/>
          <a:p>
            <a:pPr>
              <a:defRPr/>
            </a:pPr>
            <a:fld id="{1FF50E98-AC92-C54A-ACBD-9B80212ADB1C}" type="slidenum">
              <a:rPr lang="en-US" smtClean="0"/>
              <a:pPr>
                <a:defRPr/>
              </a:pPr>
              <a:t>50</a:t>
            </a:fld>
            <a:endParaRPr lang="en-US"/>
          </a:p>
        </p:txBody>
      </p:sp>
      <p:sp>
        <p:nvSpPr>
          <p:cNvPr id="5" name="Footer Placeholder 4">
            <a:extLst>
              <a:ext uri="{FF2B5EF4-FFF2-40B4-BE49-F238E27FC236}">
                <a16:creationId xmlns:a16="http://schemas.microsoft.com/office/drawing/2014/main" id="{D13A831B-B4DF-C44B-ACCF-25DD89BE9A23}"/>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083075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8BF54E4A-1D5C-494A-9BBF-8AA71F3D7165}"/>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09796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262DEDA0-ACD6-DE49-A3CC-7CF725E84587}"/>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06239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86CF6-A8FA-1848-B683-2EA273892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2075714-3029-7540-844C-00076ED15EDC}"/>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085059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86CF6-A8FA-1848-B683-2EA273892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B703A6-7B1E-844E-874B-90FC943A9C24}"/>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952183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05FB6217-3044-CE41-9893-6CD6B78BCDA1}"/>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999985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61D72-4F23-491C-8908-415266A83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FCBD05-64CD-304D-B878-E079D48D200C}"/>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7849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3231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E79195A8-260C-0F4C-8F9D-01F2426DC578}"/>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13117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84738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52837874-ED31-7A42-8C1A-5215C98E40C1}"/>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592685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ASCO 20 Melanoma</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4DEA86FB-1038-F445-8C84-80261C0B360A}"/>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357962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mailto:rmurthy1@mdanderson.org"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3.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70295425"/>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592114"/>
      </p:ext>
    </p:extLst>
  </p:cSld>
  <p:clrMapOvr>
    <a:masterClrMapping/>
  </p:clrMapOvr>
  <p:transition spd="slow"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99500" y="125413"/>
            <a:ext cx="2745317" cy="5434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552" y="125413"/>
            <a:ext cx="8032749" cy="5434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536999FA-12FB-4FFB-981A-03AF6E00732A}" type="datetimeFigureOut">
              <a:rPr lang="en-US"/>
              <a:pPr>
                <a:defRPr/>
              </a:pPr>
              <a:t>9/22/2020</a:t>
            </a:fld>
            <a:endParaRPr lang="en-US"/>
          </a:p>
        </p:txBody>
      </p:sp>
      <p:sp>
        <p:nvSpPr>
          <p:cNvPr id="5" name="Rectangle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AB8E4D0A-C534-4232-A988-879AF48BC82E}" type="slidenum">
              <a:rPr lang="en-US"/>
              <a:pPr>
                <a:defRPr/>
              </a:pPr>
              <a:t>‹#›</a:t>
            </a:fld>
            <a:endParaRPr lang="en-US"/>
          </a:p>
        </p:txBody>
      </p:sp>
    </p:spTree>
    <p:extLst>
      <p:ext uri="{BB962C8B-B14F-4D97-AF65-F5344CB8AC3E}">
        <p14:creationId xmlns:p14="http://schemas.microsoft.com/office/powerpoint/2010/main" val="39175837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2017" y="125413"/>
            <a:ext cx="10972800" cy="735012"/>
          </a:xfrm>
        </p:spPr>
        <p:txBody>
          <a:bodyPr/>
          <a:lstStyle/>
          <a:p>
            <a:r>
              <a:rPr lang="en-US"/>
              <a:t>Click to edit Master title style</a:t>
            </a:r>
          </a:p>
        </p:txBody>
      </p:sp>
      <p:sp>
        <p:nvSpPr>
          <p:cNvPr id="3" name="Text Placeholder 2"/>
          <p:cNvSpPr>
            <a:spLocks noGrp="1"/>
          </p:cNvSpPr>
          <p:nvPr>
            <p:ph type="body" sz="half" idx="1"/>
          </p:nvPr>
        </p:nvSpPr>
        <p:spPr>
          <a:xfrm>
            <a:off x="463551" y="1033463"/>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51551" y="1033463"/>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4026285B-EBFF-4809-80F0-5A5B1D553311}" type="datetimeFigureOut">
              <a:rPr lang="en-US"/>
              <a:pPr>
                <a:defRPr/>
              </a:pPr>
              <a:t>9/22/2020</a:t>
            </a:fld>
            <a:endParaRPr lang="en-US"/>
          </a:p>
        </p:txBody>
      </p:sp>
      <p:sp>
        <p:nvSpPr>
          <p:cNvPr id="6" name="Footer Placeholder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410E4154-6A6A-44BC-ADBE-E0D6F461F9C2}" type="slidenum">
              <a:rPr lang="en-US"/>
              <a:pPr>
                <a:defRPr/>
              </a:pPr>
              <a:t>‹#›</a:t>
            </a:fld>
            <a:endParaRPr lang="en-US"/>
          </a:p>
        </p:txBody>
      </p:sp>
    </p:spTree>
    <p:extLst>
      <p:ext uri="{BB962C8B-B14F-4D97-AF65-F5344CB8AC3E}">
        <p14:creationId xmlns:p14="http://schemas.microsoft.com/office/powerpoint/2010/main" val="21042001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Question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16EFE6-B60A-B542-AABE-4BBD63AD659B}"/>
              </a:ext>
            </a:extLst>
          </p:cNvPr>
          <p:cNvSpPr/>
          <p:nvPr userDrawn="1"/>
        </p:nvSpPr>
        <p:spPr>
          <a:xfrm>
            <a:off x="0" y="1"/>
            <a:ext cx="12192000" cy="887413"/>
          </a:xfrm>
          <a:prstGeom prst="rect">
            <a:avLst/>
          </a:prstGeom>
          <a:solidFill>
            <a:srgbClr val="480D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13" descr="CompCancerCenter_v_RGB_COLOR_Bad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34767" y="5824537"/>
            <a:ext cx="889000"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1752" y="5870577"/>
            <a:ext cx="329988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ntent Placeholder 2"/>
          <p:cNvSpPr>
            <a:spLocks noGrp="1"/>
          </p:cNvSpPr>
          <p:nvPr>
            <p:ph idx="1"/>
          </p:nvPr>
        </p:nvSpPr>
        <p:spPr>
          <a:xfrm>
            <a:off x="463551" y="1033463"/>
            <a:ext cx="10972800" cy="4525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472017" y="125413"/>
            <a:ext cx="10972800" cy="735012"/>
          </a:xfrm>
        </p:spPr>
        <p:txBody>
          <a:bodyPr/>
          <a:lstStyle/>
          <a:p>
            <a:r>
              <a:rPr lang="en-US" dirty="0"/>
              <a:t>Click to edit Master title style</a:t>
            </a:r>
          </a:p>
        </p:txBody>
      </p:sp>
    </p:spTree>
    <p:extLst>
      <p:ext uri="{BB962C8B-B14F-4D97-AF65-F5344CB8AC3E}">
        <p14:creationId xmlns:p14="http://schemas.microsoft.com/office/powerpoint/2010/main" val="14304210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327" indent="0" algn="ctr">
              <a:buNone/>
              <a:defRPr/>
            </a:lvl2pPr>
            <a:lvl3pPr marL="912737" indent="0" algn="ctr">
              <a:buNone/>
              <a:defRPr/>
            </a:lvl3pPr>
            <a:lvl4pPr marL="1369104" indent="0" algn="ctr">
              <a:buNone/>
              <a:defRPr/>
            </a:lvl4pPr>
            <a:lvl5pPr marL="1825473" indent="0" algn="ctr">
              <a:buNone/>
              <a:defRPr/>
            </a:lvl5pPr>
            <a:lvl6pPr marL="2281882" indent="0" algn="ctr">
              <a:buNone/>
              <a:defRPr/>
            </a:lvl6pPr>
            <a:lvl7pPr marL="2738208" indent="0" algn="ctr">
              <a:buNone/>
              <a:defRPr/>
            </a:lvl7pPr>
            <a:lvl8pPr marL="3194533" indent="0" algn="ctr">
              <a:buNone/>
              <a:defRPr/>
            </a:lvl8pPr>
            <a:lvl9pPr marL="365086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0F8320-99CD-EE45-A756-72F853EAC5A2}" type="slidenum">
              <a:rPr lang="en-US"/>
              <a:pPr>
                <a:defRPr/>
              </a:pPr>
              <a:t>‹#›</a:t>
            </a:fld>
            <a:endParaRPr lang="en-US"/>
          </a:p>
        </p:txBody>
      </p:sp>
    </p:spTree>
    <p:extLst>
      <p:ext uri="{BB962C8B-B14F-4D97-AF65-F5344CB8AC3E}">
        <p14:creationId xmlns:p14="http://schemas.microsoft.com/office/powerpoint/2010/main" val="974577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0181CC-F2B3-8F48-A51C-B95894F5C17B}" type="slidenum">
              <a:rPr lang="en-US"/>
              <a:pPr>
                <a:defRPr/>
              </a:pPr>
              <a:t>‹#›</a:t>
            </a:fld>
            <a:endParaRPr lang="en-US"/>
          </a:p>
        </p:txBody>
      </p:sp>
    </p:spTree>
    <p:extLst>
      <p:ext uri="{BB962C8B-B14F-4D97-AF65-F5344CB8AC3E}">
        <p14:creationId xmlns:p14="http://schemas.microsoft.com/office/powerpoint/2010/main" val="23097806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7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6327" indent="0">
              <a:buNone/>
              <a:defRPr sz="1900"/>
            </a:lvl2pPr>
            <a:lvl3pPr marL="912737" indent="0">
              <a:buNone/>
              <a:defRPr sz="1600"/>
            </a:lvl3pPr>
            <a:lvl4pPr marL="1369104" indent="0">
              <a:buNone/>
              <a:defRPr sz="1500"/>
            </a:lvl4pPr>
            <a:lvl5pPr marL="1825473" indent="0">
              <a:buNone/>
              <a:defRPr sz="1500"/>
            </a:lvl5pPr>
            <a:lvl6pPr marL="2281882" indent="0">
              <a:buNone/>
              <a:defRPr sz="1500"/>
            </a:lvl6pPr>
            <a:lvl7pPr marL="2738208" indent="0">
              <a:buNone/>
              <a:defRPr sz="1500"/>
            </a:lvl7pPr>
            <a:lvl8pPr marL="3194533" indent="0">
              <a:buNone/>
              <a:defRPr sz="1500"/>
            </a:lvl8pPr>
            <a:lvl9pPr marL="3650863"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313807-5464-0A4E-908D-C30B448C511A}" type="slidenum">
              <a:rPr lang="en-US"/>
              <a:pPr>
                <a:defRPr/>
              </a:pPr>
              <a:t>‹#›</a:t>
            </a:fld>
            <a:endParaRPr lang="en-US"/>
          </a:p>
        </p:txBody>
      </p:sp>
    </p:spTree>
    <p:extLst>
      <p:ext uri="{BB962C8B-B14F-4D97-AF65-F5344CB8AC3E}">
        <p14:creationId xmlns:p14="http://schemas.microsoft.com/office/powerpoint/2010/main" val="30975480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4"/>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4"/>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55356B-093A-9F43-9C57-C44E6A92D1FE}" type="slidenum">
              <a:rPr lang="en-US"/>
              <a:pPr>
                <a:defRPr/>
              </a:pPr>
              <a:t>‹#›</a:t>
            </a:fld>
            <a:endParaRPr lang="en-US"/>
          </a:p>
        </p:txBody>
      </p:sp>
    </p:spTree>
    <p:extLst>
      <p:ext uri="{BB962C8B-B14F-4D97-AF65-F5344CB8AC3E}">
        <p14:creationId xmlns:p14="http://schemas.microsoft.com/office/powerpoint/2010/main" val="36266871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9"/>
            <a:ext cx="5386917" cy="639764"/>
          </a:xfrm>
        </p:spPr>
        <p:txBody>
          <a:bodyPr anchor="b"/>
          <a:lstStyle>
            <a:lvl1pPr marL="0" indent="0">
              <a:buNone/>
              <a:defRPr sz="2400" b="1"/>
            </a:lvl1pPr>
            <a:lvl2pPr marL="456327" indent="0">
              <a:buNone/>
              <a:defRPr sz="2000" b="1"/>
            </a:lvl2pPr>
            <a:lvl3pPr marL="912737" indent="0">
              <a:buNone/>
              <a:defRPr sz="1900" b="1"/>
            </a:lvl3pPr>
            <a:lvl4pPr marL="1369104" indent="0">
              <a:buNone/>
              <a:defRPr sz="1600" b="1"/>
            </a:lvl4pPr>
            <a:lvl5pPr marL="1825473" indent="0">
              <a:buNone/>
              <a:defRPr sz="1600" b="1"/>
            </a:lvl5pPr>
            <a:lvl6pPr marL="2281882" indent="0">
              <a:buNone/>
              <a:defRPr sz="1600" b="1"/>
            </a:lvl6pPr>
            <a:lvl7pPr marL="2738208" indent="0">
              <a:buNone/>
              <a:defRPr sz="1600" b="1"/>
            </a:lvl7pPr>
            <a:lvl8pPr marL="3194533" indent="0">
              <a:buNone/>
              <a:defRPr sz="1600" b="1"/>
            </a:lvl8pPr>
            <a:lvl9pPr marL="36508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85" y="1535119"/>
            <a:ext cx="5389033" cy="639764"/>
          </a:xfrm>
        </p:spPr>
        <p:txBody>
          <a:bodyPr anchor="b"/>
          <a:lstStyle>
            <a:lvl1pPr marL="0" indent="0">
              <a:buNone/>
              <a:defRPr sz="2400" b="1"/>
            </a:lvl1pPr>
            <a:lvl2pPr marL="456327" indent="0">
              <a:buNone/>
              <a:defRPr sz="2000" b="1"/>
            </a:lvl2pPr>
            <a:lvl3pPr marL="912737" indent="0">
              <a:buNone/>
              <a:defRPr sz="1900" b="1"/>
            </a:lvl3pPr>
            <a:lvl4pPr marL="1369104" indent="0">
              <a:buNone/>
              <a:defRPr sz="1600" b="1"/>
            </a:lvl4pPr>
            <a:lvl5pPr marL="1825473" indent="0">
              <a:buNone/>
              <a:defRPr sz="1600" b="1"/>
            </a:lvl5pPr>
            <a:lvl6pPr marL="2281882" indent="0">
              <a:buNone/>
              <a:defRPr sz="1600" b="1"/>
            </a:lvl6pPr>
            <a:lvl7pPr marL="2738208" indent="0">
              <a:buNone/>
              <a:defRPr sz="1600" b="1"/>
            </a:lvl7pPr>
            <a:lvl8pPr marL="3194533" indent="0">
              <a:buNone/>
              <a:defRPr sz="1600" b="1"/>
            </a:lvl8pPr>
            <a:lvl9pPr marL="36508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8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9B2F3-D531-B742-A86C-F03E476120E6}" type="slidenum">
              <a:rPr lang="en-US"/>
              <a:pPr>
                <a:defRPr/>
              </a:pPr>
              <a:t>‹#›</a:t>
            </a:fld>
            <a:endParaRPr lang="en-US"/>
          </a:p>
        </p:txBody>
      </p:sp>
    </p:spTree>
    <p:extLst>
      <p:ext uri="{BB962C8B-B14F-4D97-AF65-F5344CB8AC3E}">
        <p14:creationId xmlns:p14="http://schemas.microsoft.com/office/powerpoint/2010/main" val="39665133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531805-9345-124E-95FD-505E2DFE1F80}" type="slidenum">
              <a:rPr lang="en-US"/>
              <a:pPr>
                <a:defRPr/>
              </a:pPr>
              <a:t>‹#›</a:t>
            </a:fld>
            <a:endParaRPr lang="en-US"/>
          </a:p>
        </p:txBody>
      </p:sp>
    </p:spTree>
    <p:extLst>
      <p:ext uri="{BB962C8B-B14F-4D97-AF65-F5344CB8AC3E}">
        <p14:creationId xmlns:p14="http://schemas.microsoft.com/office/powerpoint/2010/main" val="1720119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F5B2F-1DFE-3642-B3DF-39CB662D8E78}" type="slidenum">
              <a:rPr lang="en-US"/>
              <a:pPr>
                <a:defRPr/>
              </a:pPr>
              <a:t>‹#›</a:t>
            </a:fld>
            <a:endParaRPr lang="en-US"/>
          </a:p>
        </p:txBody>
      </p:sp>
    </p:spTree>
    <p:extLst>
      <p:ext uri="{BB962C8B-B14F-4D97-AF65-F5344CB8AC3E}">
        <p14:creationId xmlns:p14="http://schemas.microsoft.com/office/powerpoint/2010/main" val="648670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916396"/>
      </p:ext>
    </p:extLst>
  </p:cSld>
  <p:clrMapOvr>
    <a:masterClrMapping/>
  </p:clrMapOvr>
  <p:transition spd="slow"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227"/>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24"/>
            <a:ext cx="4011084" cy="4691063"/>
          </a:xfrm>
        </p:spPr>
        <p:txBody>
          <a:bodyPr/>
          <a:lstStyle>
            <a:lvl1pPr marL="0" indent="0">
              <a:buNone/>
              <a:defRPr sz="1500"/>
            </a:lvl1pPr>
            <a:lvl2pPr marL="456327" indent="0">
              <a:buNone/>
              <a:defRPr sz="1200"/>
            </a:lvl2pPr>
            <a:lvl3pPr marL="912737" indent="0">
              <a:buNone/>
              <a:defRPr sz="1100"/>
            </a:lvl3pPr>
            <a:lvl4pPr marL="1369104" indent="0">
              <a:buNone/>
              <a:defRPr sz="900"/>
            </a:lvl4pPr>
            <a:lvl5pPr marL="1825473" indent="0">
              <a:buNone/>
              <a:defRPr sz="900"/>
            </a:lvl5pPr>
            <a:lvl6pPr marL="2281882" indent="0">
              <a:buNone/>
              <a:defRPr sz="900"/>
            </a:lvl6pPr>
            <a:lvl7pPr marL="2738208" indent="0">
              <a:buNone/>
              <a:defRPr sz="900"/>
            </a:lvl7pPr>
            <a:lvl8pPr marL="3194533" indent="0">
              <a:buNone/>
              <a:defRPr sz="900"/>
            </a:lvl8pPr>
            <a:lvl9pPr marL="365086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4212F7-8FD6-7F4B-9977-2148B6387586}" type="slidenum">
              <a:rPr lang="en-US"/>
              <a:pPr>
                <a:defRPr/>
              </a:pPr>
              <a:t>‹#›</a:t>
            </a:fld>
            <a:endParaRPr lang="en-US"/>
          </a:p>
        </p:txBody>
      </p:sp>
    </p:spTree>
    <p:extLst>
      <p:ext uri="{BB962C8B-B14F-4D97-AF65-F5344CB8AC3E}">
        <p14:creationId xmlns:p14="http://schemas.microsoft.com/office/powerpoint/2010/main" val="42339162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7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327" indent="0">
              <a:buNone/>
              <a:defRPr sz="2800"/>
            </a:lvl2pPr>
            <a:lvl3pPr marL="912737" indent="0">
              <a:buNone/>
              <a:defRPr sz="2400"/>
            </a:lvl3pPr>
            <a:lvl4pPr marL="1369104" indent="0">
              <a:buNone/>
              <a:defRPr sz="2000"/>
            </a:lvl4pPr>
            <a:lvl5pPr marL="1825473" indent="0">
              <a:buNone/>
              <a:defRPr sz="2000"/>
            </a:lvl5pPr>
            <a:lvl6pPr marL="2281882" indent="0">
              <a:buNone/>
              <a:defRPr sz="2000"/>
            </a:lvl6pPr>
            <a:lvl7pPr marL="2738208" indent="0">
              <a:buNone/>
              <a:defRPr sz="2000"/>
            </a:lvl7pPr>
            <a:lvl8pPr marL="3194533" indent="0">
              <a:buNone/>
              <a:defRPr sz="2000"/>
            </a:lvl8pPr>
            <a:lvl9pPr marL="3650863" indent="0">
              <a:buNone/>
              <a:defRPr sz="2000"/>
            </a:lvl9pPr>
          </a:lstStyle>
          <a:p>
            <a:pPr lvl="0"/>
            <a:endParaRPr lang="en-US" noProof="0"/>
          </a:p>
        </p:txBody>
      </p:sp>
      <p:sp>
        <p:nvSpPr>
          <p:cNvPr id="4" name="Text Placeholder 3"/>
          <p:cNvSpPr>
            <a:spLocks noGrp="1"/>
          </p:cNvSpPr>
          <p:nvPr>
            <p:ph type="body" sz="half" idx="2"/>
          </p:nvPr>
        </p:nvSpPr>
        <p:spPr>
          <a:xfrm>
            <a:off x="2389717" y="5367753"/>
            <a:ext cx="7315200" cy="804863"/>
          </a:xfrm>
        </p:spPr>
        <p:txBody>
          <a:bodyPr/>
          <a:lstStyle>
            <a:lvl1pPr marL="0" indent="0">
              <a:buNone/>
              <a:defRPr sz="1500"/>
            </a:lvl1pPr>
            <a:lvl2pPr marL="456327" indent="0">
              <a:buNone/>
              <a:defRPr sz="1200"/>
            </a:lvl2pPr>
            <a:lvl3pPr marL="912737" indent="0">
              <a:buNone/>
              <a:defRPr sz="1100"/>
            </a:lvl3pPr>
            <a:lvl4pPr marL="1369104" indent="0">
              <a:buNone/>
              <a:defRPr sz="900"/>
            </a:lvl4pPr>
            <a:lvl5pPr marL="1825473" indent="0">
              <a:buNone/>
              <a:defRPr sz="900"/>
            </a:lvl5pPr>
            <a:lvl6pPr marL="2281882" indent="0">
              <a:buNone/>
              <a:defRPr sz="900"/>
            </a:lvl6pPr>
            <a:lvl7pPr marL="2738208" indent="0">
              <a:buNone/>
              <a:defRPr sz="900"/>
            </a:lvl7pPr>
            <a:lvl8pPr marL="3194533" indent="0">
              <a:buNone/>
              <a:defRPr sz="900"/>
            </a:lvl8pPr>
            <a:lvl9pPr marL="365086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762BE2-536E-B349-B36F-21EC66B208C5}" type="slidenum">
              <a:rPr lang="en-US"/>
              <a:pPr>
                <a:defRPr/>
              </a:pPr>
              <a:t>‹#›</a:t>
            </a:fld>
            <a:endParaRPr lang="en-US"/>
          </a:p>
        </p:txBody>
      </p:sp>
    </p:spTree>
    <p:extLst>
      <p:ext uri="{BB962C8B-B14F-4D97-AF65-F5344CB8AC3E}">
        <p14:creationId xmlns:p14="http://schemas.microsoft.com/office/powerpoint/2010/main" val="36281732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EC4BB4-522C-F04C-9967-9BED63075C0A}" type="slidenum">
              <a:rPr lang="en-US"/>
              <a:pPr>
                <a:defRPr/>
              </a:pPr>
              <a:t>‹#›</a:t>
            </a:fld>
            <a:endParaRPr lang="en-US"/>
          </a:p>
        </p:txBody>
      </p:sp>
    </p:spTree>
    <p:extLst>
      <p:ext uri="{BB962C8B-B14F-4D97-AF65-F5344CB8AC3E}">
        <p14:creationId xmlns:p14="http://schemas.microsoft.com/office/powerpoint/2010/main" val="15701471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1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81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pPr>
                <a:defRPr/>
              </a:pPr>
              <a:t>9/22/2020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897C5D-A5D1-6047-9925-BFE5BC4F6134}" type="slidenum">
              <a:rPr lang="en-US"/>
              <a:pPr>
                <a:defRPr/>
              </a:pPr>
              <a:t>‹#›</a:t>
            </a:fld>
            <a:endParaRPr lang="en-US"/>
          </a:p>
        </p:txBody>
      </p:sp>
    </p:spTree>
    <p:extLst>
      <p:ext uri="{BB962C8B-B14F-4D97-AF65-F5344CB8AC3E}">
        <p14:creationId xmlns:p14="http://schemas.microsoft.com/office/powerpoint/2010/main" val="1435100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4" y="1397000"/>
            <a:ext cx="11435077" cy="4622800"/>
          </a:xfrm>
        </p:spPr>
        <p:txBody>
          <a:bodyPr/>
          <a:lstStyle>
            <a:lvl1pPr marL="0" indent="0">
              <a:buNone/>
              <a:defRPr b="1">
                <a:solidFill>
                  <a:schemeClr val="tx2"/>
                </a:solidFill>
              </a:defRPr>
            </a:lvl1pPr>
            <a:lvl2pPr marL="256014" indent="-256014">
              <a:buFont typeface="Arial" panose="020B0604020202020204" pitchFamily="34" charset="0"/>
              <a:buChar char="•"/>
              <a:defRPr/>
            </a:lvl2pPr>
            <a:lvl3pPr marL="755848" indent="-341350">
              <a:buFont typeface="Arial" panose="020B0604020202020204" pitchFamily="34" charset="0"/>
              <a:buChar char="–"/>
              <a:defRPr/>
            </a:lvl3pPr>
            <a:lvl4pPr marL="1182536" indent="-268204">
              <a:buFont typeface="Arial" panose="020B0604020202020204" pitchFamily="34" charset="0"/>
              <a:buChar char="•"/>
              <a:defRPr/>
            </a:lvl4pPr>
            <a:lvl5pPr marL="1609224" indent="-304776">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121917" tIns="60958" rIns="121917" bIns="60958" rtlCol="0" anchor="ctr"/>
          <a:lstStyle>
            <a:lvl1pPr algn="r">
              <a:defRPr lang="en-US" sz="1500" smtClean="0"/>
            </a:lvl1pPr>
          </a:lstStyle>
          <a:p>
            <a:fld id="{AF1AFCDA-ABCC-4704-AB71-48FDE4F2FA4C}" type="slidenum">
              <a:rPr>
                <a:solidFill>
                  <a:srgbClr val="000000"/>
                </a:solidFill>
                <a:latin typeface="Arial"/>
              </a:rPr>
              <a:pPr/>
              <a:t>‹#›</a:t>
            </a:fld>
            <a:endParaRPr dirty="0">
              <a:solidFill>
                <a:srgbClr val="000000"/>
              </a:solidFill>
              <a:latin typeface="Arial"/>
            </a:endParaRPr>
          </a:p>
        </p:txBody>
      </p:sp>
      <p:sp>
        <p:nvSpPr>
          <p:cNvPr id="5" name="Text Placeholder 4"/>
          <p:cNvSpPr>
            <a:spLocks noGrp="1"/>
          </p:cNvSpPr>
          <p:nvPr>
            <p:ph type="body" sz="quarter" idx="10" hasCustomPrompt="1"/>
          </p:nvPr>
        </p:nvSpPr>
        <p:spPr>
          <a:xfrm>
            <a:off x="9665821" y="1"/>
            <a:ext cx="2526183" cy="249283"/>
          </a:xfrm>
        </p:spPr>
        <p:txBody>
          <a:bodyPr/>
          <a:lstStyle>
            <a:lvl1pPr algn="r">
              <a:defRPr sz="1100"/>
            </a:lvl1pPr>
          </a:lstStyle>
          <a:p>
            <a:pPr lvl="0"/>
            <a:r>
              <a:rPr lang="en-US" dirty="0"/>
              <a:t>Study Name</a:t>
            </a:r>
          </a:p>
        </p:txBody>
      </p:sp>
    </p:spTree>
    <p:extLst>
      <p:ext uri="{BB962C8B-B14F-4D97-AF65-F5344CB8AC3E}">
        <p14:creationId xmlns:p14="http://schemas.microsoft.com/office/powerpoint/2010/main" val="4245107074"/>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1">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121917" tIns="60958" rIns="121917" bIns="60958" rtlCol="0" anchor="ctr"/>
          <a:lstStyle>
            <a:lvl1pPr algn="r">
              <a:defRPr lang="en-US" sz="1500" smtClean="0"/>
            </a:lvl1pPr>
          </a:lstStyle>
          <a:p>
            <a:fld id="{AF1AFCDA-ABCC-4704-AB71-48FDE4F2FA4C}" type="slidenum">
              <a:rPr lang="en-US" smtClean="0"/>
              <a:pPr/>
              <a:t>‹#›</a:t>
            </a:fld>
            <a:endParaRPr lang="en-US" dirty="0"/>
          </a:p>
        </p:txBody>
      </p:sp>
      <p:sp>
        <p:nvSpPr>
          <p:cNvPr id="5" name="Text Placeholder 4"/>
          <p:cNvSpPr>
            <a:spLocks noGrp="1"/>
          </p:cNvSpPr>
          <p:nvPr>
            <p:ph type="body" sz="quarter" idx="10" hasCustomPrompt="1"/>
          </p:nvPr>
        </p:nvSpPr>
        <p:spPr>
          <a:xfrm>
            <a:off x="9665818" y="0"/>
            <a:ext cx="2526183" cy="249283"/>
          </a:xfrm>
        </p:spPr>
        <p:txBody>
          <a:bodyPr/>
          <a:lstStyle>
            <a:lvl1pPr algn="r">
              <a:defRPr sz="1100"/>
            </a:lvl1pPr>
          </a:lstStyle>
          <a:p>
            <a:pPr lvl="0"/>
            <a:r>
              <a:rPr lang="en-US" dirty="0"/>
              <a:t>Study Name</a:t>
            </a:r>
          </a:p>
        </p:txBody>
      </p:sp>
    </p:spTree>
    <p:extLst>
      <p:ext uri="{BB962C8B-B14F-4D97-AF65-F5344CB8AC3E}">
        <p14:creationId xmlns:p14="http://schemas.microsoft.com/office/powerpoint/2010/main" val="680765129"/>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4" y="1397000"/>
            <a:ext cx="11435077" cy="4622800"/>
          </a:xfrm>
        </p:spPr>
        <p:txBody>
          <a:bodyPr/>
          <a:lstStyle>
            <a:lvl1pPr marL="0" indent="0">
              <a:buNone/>
              <a:defRPr b="1">
                <a:solidFill>
                  <a:schemeClr val="tx2"/>
                </a:solidFill>
              </a:defRPr>
            </a:lvl1pPr>
            <a:lvl2pPr marL="256014" indent="-256014">
              <a:buFont typeface="Arial" panose="020B0604020202020204" pitchFamily="34" charset="0"/>
              <a:buChar char="•"/>
              <a:defRPr/>
            </a:lvl2pPr>
            <a:lvl3pPr marL="755848" indent="-341350">
              <a:buFont typeface="Arial" panose="020B0604020202020204" pitchFamily="34" charset="0"/>
              <a:buChar char="–"/>
              <a:defRPr/>
            </a:lvl3pPr>
            <a:lvl4pPr marL="1182536" indent="-268204">
              <a:buFont typeface="Arial" panose="020B0604020202020204" pitchFamily="34" charset="0"/>
              <a:buChar char="•"/>
              <a:defRPr/>
            </a:lvl4pPr>
            <a:lvl5pPr marL="1609224" indent="-304776">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121917" tIns="60958" rIns="121917" bIns="60958" rtlCol="0" anchor="ctr"/>
          <a:lstStyle>
            <a:lvl1pPr algn="r">
              <a:defRPr lang="en-US" sz="1500" smtClean="0"/>
            </a:lvl1pPr>
          </a:lstStyle>
          <a:p>
            <a:fld id="{AF1AFCDA-ABCC-4704-AB71-48FDE4F2FA4C}" type="slidenum">
              <a:rPr>
                <a:solidFill>
                  <a:srgbClr val="000000"/>
                </a:solidFill>
              </a:rPr>
              <a:pPr/>
              <a:t>‹#›</a:t>
            </a:fld>
            <a:endParaRPr dirty="0">
              <a:solidFill>
                <a:srgbClr val="000000"/>
              </a:solidFill>
            </a:endParaRPr>
          </a:p>
        </p:txBody>
      </p:sp>
      <p:sp>
        <p:nvSpPr>
          <p:cNvPr id="5" name="Text Placeholder 4"/>
          <p:cNvSpPr>
            <a:spLocks noGrp="1"/>
          </p:cNvSpPr>
          <p:nvPr>
            <p:ph type="body" sz="quarter" idx="10" hasCustomPrompt="1"/>
          </p:nvPr>
        </p:nvSpPr>
        <p:spPr>
          <a:xfrm>
            <a:off x="9665821" y="1"/>
            <a:ext cx="2526183" cy="249283"/>
          </a:xfrm>
        </p:spPr>
        <p:txBody>
          <a:bodyPr/>
          <a:lstStyle>
            <a:lvl1pPr algn="r">
              <a:defRPr sz="1100"/>
            </a:lvl1pPr>
          </a:lstStyle>
          <a:p>
            <a:pPr lvl="0"/>
            <a:r>
              <a:rPr lang="en-US" dirty="0"/>
              <a:t>Study Name</a:t>
            </a:r>
          </a:p>
        </p:txBody>
      </p:sp>
    </p:spTree>
    <p:extLst>
      <p:ext uri="{BB962C8B-B14F-4D97-AF65-F5344CB8AC3E}">
        <p14:creationId xmlns:p14="http://schemas.microsoft.com/office/powerpoint/2010/main" val="3084466355"/>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481" y="1122267"/>
            <a:ext cx="9143040" cy="2387772"/>
          </a:xfrm>
        </p:spPr>
        <p:txBody>
          <a:bodyPr anchor="b"/>
          <a:lstStyle>
            <a:lvl1pPr algn="ctr">
              <a:defRPr sz="5500"/>
            </a:lvl1pPr>
          </a:lstStyle>
          <a:p>
            <a:r>
              <a:rPr lang="en-US"/>
              <a:t>Click to edit Master title style</a:t>
            </a:r>
          </a:p>
        </p:txBody>
      </p:sp>
      <p:sp>
        <p:nvSpPr>
          <p:cNvPr id="3" name="Subtitle 2"/>
          <p:cNvSpPr>
            <a:spLocks noGrp="1"/>
          </p:cNvSpPr>
          <p:nvPr>
            <p:ph type="subTitle" idx="1"/>
          </p:nvPr>
        </p:nvSpPr>
        <p:spPr>
          <a:xfrm>
            <a:off x="1524481" y="3602113"/>
            <a:ext cx="9143040" cy="1656175"/>
          </a:xfrm>
        </p:spPr>
        <p:txBody>
          <a:bodyPr/>
          <a:lstStyle>
            <a:lvl1pPr marL="0" indent="0" algn="ctr">
              <a:buNone/>
              <a:defRPr sz="2300"/>
            </a:lvl1pPr>
            <a:lvl2pPr marL="414036" indent="0" algn="ctr">
              <a:buNone/>
              <a:defRPr sz="1900"/>
            </a:lvl2pPr>
            <a:lvl3pPr marL="828066" indent="0" algn="ctr">
              <a:buNone/>
              <a:defRPr sz="1700"/>
            </a:lvl3pPr>
            <a:lvl4pPr marL="1242062" indent="0" algn="ctr">
              <a:buNone/>
              <a:defRPr sz="1500"/>
            </a:lvl4pPr>
            <a:lvl5pPr marL="1656053" indent="0" algn="ctr">
              <a:buNone/>
              <a:defRPr sz="1500"/>
            </a:lvl5pPr>
            <a:lvl6pPr marL="2070051" indent="0" algn="ctr">
              <a:buNone/>
              <a:defRPr sz="1500"/>
            </a:lvl6pPr>
            <a:lvl7pPr marL="2484085" indent="0" algn="ctr">
              <a:buNone/>
              <a:defRPr sz="1500"/>
            </a:lvl7pPr>
            <a:lvl8pPr marL="2898118" indent="0" algn="ctr">
              <a:buNone/>
              <a:defRPr sz="1500"/>
            </a:lvl8pPr>
            <a:lvl9pPr marL="3312109" indent="0" algn="ctr">
              <a:buNone/>
              <a:defRPr sz="1500"/>
            </a:lvl9pPr>
          </a:lstStyle>
          <a:p>
            <a:r>
              <a:rPr lang="en-US"/>
              <a:t>Click to edit Master subtitle style</a:t>
            </a:r>
          </a:p>
        </p:txBody>
      </p:sp>
    </p:spTree>
    <p:extLst>
      <p:ext uri="{BB962C8B-B14F-4D97-AF65-F5344CB8AC3E}">
        <p14:creationId xmlns:p14="http://schemas.microsoft.com/office/powerpoint/2010/main" val="291032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1838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47" y="1709907"/>
            <a:ext cx="10515839" cy="2852939"/>
          </a:xfrm>
        </p:spPr>
        <p:txBody>
          <a:bodyPr anchor="b"/>
          <a:lstStyle>
            <a:lvl1pPr>
              <a:defRPr sz="5500"/>
            </a:lvl1pPr>
          </a:lstStyle>
          <a:p>
            <a:r>
              <a:rPr lang="en-US"/>
              <a:t>Click to edit Master title style</a:t>
            </a:r>
          </a:p>
        </p:txBody>
      </p:sp>
      <p:sp>
        <p:nvSpPr>
          <p:cNvPr id="3" name="Text Placeholder 2"/>
          <p:cNvSpPr>
            <a:spLocks noGrp="1"/>
          </p:cNvSpPr>
          <p:nvPr>
            <p:ph type="body" idx="1"/>
          </p:nvPr>
        </p:nvSpPr>
        <p:spPr>
          <a:xfrm>
            <a:off x="831947" y="4590210"/>
            <a:ext cx="10515839" cy="1499197"/>
          </a:xfrm>
        </p:spPr>
        <p:txBody>
          <a:bodyPr/>
          <a:lstStyle>
            <a:lvl1pPr marL="0" indent="0">
              <a:buNone/>
              <a:defRPr sz="2300"/>
            </a:lvl1pPr>
            <a:lvl2pPr marL="414036" indent="0">
              <a:buNone/>
              <a:defRPr sz="1900"/>
            </a:lvl2pPr>
            <a:lvl3pPr marL="828066" indent="0">
              <a:buNone/>
              <a:defRPr sz="1700"/>
            </a:lvl3pPr>
            <a:lvl4pPr marL="1242062" indent="0">
              <a:buNone/>
              <a:defRPr sz="1500"/>
            </a:lvl4pPr>
            <a:lvl5pPr marL="1656053" indent="0">
              <a:buNone/>
              <a:defRPr sz="1500"/>
            </a:lvl5pPr>
            <a:lvl6pPr marL="2070051" indent="0">
              <a:buNone/>
              <a:defRPr sz="1500"/>
            </a:lvl6pPr>
            <a:lvl7pPr marL="2484085" indent="0">
              <a:buNone/>
              <a:defRPr sz="1500"/>
            </a:lvl7pPr>
            <a:lvl8pPr marL="2898118" indent="0">
              <a:buNone/>
              <a:defRPr sz="1500"/>
            </a:lvl8pPr>
            <a:lvl9pPr marL="3312109" indent="0">
              <a:buNone/>
              <a:defRPr sz="1500"/>
            </a:lvl9pPr>
          </a:lstStyle>
          <a:p>
            <a:pPr lvl="0"/>
            <a:r>
              <a:rPr lang="en-US"/>
              <a:t>Click to edit Master text styles</a:t>
            </a:r>
          </a:p>
        </p:txBody>
      </p:sp>
    </p:spTree>
    <p:extLst>
      <p:ext uri="{BB962C8B-B14F-4D97-AF65-F5344CB8AC3E}">
        <p14:creationId xmlns:p14="http://schemas.microsoft.com/office/powerpoint/2010/main" val="1527554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583731545"/>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21" y="1906796"/>
            <a:ext cx="5111040" cy="4319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490" y="1906796"/>
            <a:ext cx="5112961" cy="4319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5858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164" y="365805"/>
            <a:ext cx="10515839" cy="1324939"/>
          </a:xfrm>
        </p:spPr>
        <p:txBody>
          <a:bodyPr/>
          <a:lstStyle/>
          <a:p>
            <a:r>
              <a:rPr lang="en-US"/>
              <a:t>Click to edit Master title style</a:t>
            </a:r>
          </a:p>
        </p:txBody>
      </p:sp>
      <p:sp>
        <p:nvSpPr>
          <p:cNvPr id="3" name="Text Placeholder 2"/>
          <p:cNvSpPr>
            <a:spLocks noGrp="1"/>
          </p:cNvSpPr>
          <p:nvPr>
            <p:ph type="body" idx="1"/>
          </p:nvPr>
        </p:nvSpPr>
        <p:spPr>
          <a:xfrm>
            <a:off x="839120" y="1680737"/>
            <a:ext cx="5159039" cy="823767"/>
          </a:xfrm>
        </p:spPr>
        <p:txBody>
          <a:bodyPr anchor="b"/>
          <a:lstStyle>
            <a:lvl1pPr marL="0" indent="0">
              <a:buNone/>
              <a:defRPr sz="2300" b="1"/>
            </a:lvl1pPr>
            <a:lvl2pPr marL="414036" indent="0">
              <a:buNone/>
              <a:defRPr sz="1900" b="1"/>
            </a:lvl2pPr>
            <a:lvl3pPr marL="828066" indent="0">
              <a:buNone/>
              <a:defRPr sz="1700" b="1"/>
            </a:lvl3pPr>
            <a:lvl4pPr marL="1242062" indent="0">
              <a:buNone/>
              <a:defRPr sz="1500" b="1"/>
            </a:lvl4pPr>
            <a:lvl5pPr marL="1656053" indent="0">
              <a:buNone/>
              <a:defRPr sz="1500" b="1"/>
            </a:lvl5pPr>
            <a:lvl6pPr marL="2070051" indent="0">
              <a:buNone/>
              <a:defRPr sz="1500" b="1"/>
            </a:lvl6pPr>
            <a:lvl7pPr marL="2484085" indent="0">
              <a:buNone/>
              <a:defRPr sz="1500" b="1"/>
            </a:lvl7pPr>
            <a:lvl8pPr marL="2898118" indent="0">
              <a:buNone/>
              <a:defRPr sz="1500" b="1"/>
            </a:lvl8pPr>
            <a:lvl9pPr marL="3312109" indent="0">
              <a:buNone/>
              <a:defRPr sz="1500" b="1"/>
            </a:lvl9pPr>
          </a:lstStyle>
          <a:p>
            <a:pPr lvl="0"/>
            <a:r>
              <a:rPr lang="en-US"/>
              <a:t>Click to edit Master text styles</a:t>
            </a:r>
          </a:p>
        </p:txBody>
      </p:sp>
      <p:sp>
        <p:nvSpPr>
          <p:cNvPr id="4" name="Content Placeholder 3"/>
          <p:cNvSpPr>
            <a:spLocks noGrp="1"/>
          </p:cNvSpPr>
          <p:nvPr>
            <p:ph sz="half" idx="2"/>
          </p:nvPr>
        </p:nvSpPr>
        <p:spPr>
          <a:xfrm>
            <a:off x="839120" y="2504543"/>
            <a:ext cx="5159039" cy="3685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3205" y="1680737"/>
            <a:ext cx="5182079" cy="823767"/>
          </a:xfrm>
        </p:spPr>
        <p:txBody>
          <a:bodyPr anchor="b"/>
          <a:lstStyle>
            <a:lvl1pPr marL="0" indent="0">
              <a:buNone/>
              <a:defRPr sz="2300" b="1"/>
            </a:lvl1pPr>
            <a:lvl2pPr marL="414036" indent="0">
              <a:buNone/>
              <a:defRPr sz="1900" b="1"/>
            </a:lvl2pPr>
            <a:lvl3pPr marL="828066" indent="0">
              <a:buNone/>
              <a:defRPr sz="1700" b="1"/>
            </a:lvl3pPr>
            <a:lvl4pPr marL="1242062" indent="0">
              <a:buNone/>
              <a:defRPr sz="1500" b="1"/>
            </a:lvl4pPr>
            <a:lvl5pPr marL="1656053" indent="0">
              <a:buNone/>
              <a:defRPr sz="1500" b="1"/>
            </a:lvl5pPr>
            <a:lvl6pPr marL="2070051" indent="0">
              <a:buNone/>
              <a:defRPr sz="1500" b="1"/>
            </a:lvl6pPr>
            <a:lvl7pPr marL="2484085" indent="0">
              <a:buNone/>
              <a:defRPr sz="1500" b="1"/>
            </a:lvl7pPr>
            <a:lvl8pPr marL="2898118" indent="0">
              <a:buNone/>
              <a:defRPr sz="1500" b="1"/>
            </a:lvl8pPr>
            <a:lvl9pPr marL="33121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73205" y="2504543"/>
            <a:ext cx="5182079" cy="36853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8041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08194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3953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0"/>
            </a:lvl1pPr>
          </a:lstStyle>
          <a:p>
            <a:r>
              <a:rPr lang="en-US"/>
              <a:t>Click to edit Master title style</a:t>
            </a:r>
          </a:p>
        </p:txBody>
      </p:sp>
      <p:sp>
        <p:nvSpPr>
          <p:cNvPr id="3" name="Content Placeholder 2"/>
          <p:cNvSpPr>
            <a:spLocks noGrp="1"/>
          </p:cNvSpPr>
          <p:nvPr>
            <p:ph idx="1"/>
          </p:nvPr>
        </p:nvSpPr>
        <p:spPr>
          <a:xfrm>
            <a:off x="5184001" y="987945"/>
            <a:ext cx="6170880" cy="4873472"/>
          </a:xfrm>
        </p:spPr>
        <p:txBody>
          <a:bodyPr/>
          <a:lstStyle>
            <a:lvl1pPr>
              <a:defRPr sz="29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041" y="2058012"/>
            <a:ext cx="3932160" cy="3810641"/>
          </a:xfrm>
        </p:spPr>
        <p:txBody>
          <a:bodyPr/>
          <a:lstStyle>
            <a:lvl1pPr marL="0" indent="0">
              <a:buNone/>
              <a:defRPr sz="1500"/>
            </a:lvl1pPr>
            <a:lvl2pPr marL="414036" indent="0">
              <a:buNone/>
              <a:defRPr sz="1300"/>
            </a:lvl2pPr>
            <a:lvl3pPr marL="828066" indent="0">
              <a:buNone/>
              <a:defRPr sz="1100"/>
            </a:lvl3pPr>
            <a:lvl4pPr marL="1242062" indent="0">
              <a:buNone/>
              <a:defRPr sz="900"/>
            </a:lvl4pPr>
            <a:lvl5pPr marL="1656053" indent="0">
              <a:buNone/>
              <a:defRPr sz="900"/>
            </a:lvl5pPr>
            <a:lvl6pPr marL="2070051" indent="0">
              <a:buNone/>
              <a:defRPr sz="900"/>
            </a:lvl6pPr>
            <a:lvl7pPr marL="2484085" indent="0">
              <a:buNone/>
              <a:defRPr sz="900"/>
            </a:lvl7pPr>
            <a:lvl8pPr marL="2898118" indent="0">
              <a:buNone/>
              <a:defRPr sz="900"/>
            </a:lvl8pPr>
            <a:lvl9pPr marL="3312109" indent="0">
              <a:buNone/>
              <a:defRPr sz="900"/>
            </a:lvl9pPr>
          </a:lstStyle>
          <a:p>
            <a:pPr lvl="0"/>
            <a:r>
              <a:rPr lang="en-US"/>
              <a:t>Click to edit Master text styles</a:t>
            </a:r>
          </a:p>
        </p:txBody>
      </p:sp>
    </p:spTree>
    <p:extLst>
      <p:ext uri="{BB962C8B-B14F-4D97-AF65-F5344CB8AC3E}">
        <p14:creationId xmlns:p14="http://schemas.microsoft.com/office/powerpoint/2010/main" val="41959358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0"/>
            </a:lvl1pPr>
          </a:lstStyle>
          <a:p>
            <a:r>
              <a:rPr lang="en-US"/>
              <a:t>Click to edit Master title style</a:t>
            </a:r>
          </a:p>
        </p:txBody>
      </p:sp>
      <p:sp>
        <p:nvSpPr>
          <p:cNvPr id="3" name="Picture Placeholder 2"/>
          <p:cNvSpPr>
            <a:spLocks noGrp="1"/>
          </p:cNvSpPr>
          <p:nvPr>
            <p:ph type="pic" idx="1"/>
          </p:nvPr>
        </p:nvSpPr>
        <p:spPr>
          <a:xfrm>
            <a:off x="5184001" y="987945"/>
            <a:ext cx="6170880" cy="4873472"/>
          </a:xfrm>
        </p:spPr>
        <p:txBody>
          <a:bodyPr/>
          <a:lstStyle>
            <a:lvl1pPr marL="0" indent="0">
              <a:buNone/>
              <a:defRPr sz="2900"/>
            </a:lvl1pPr>
            <a:lvl2pPr marL="414036" indent="0">
              <a:buNone/>
              <a:defRPr sz="2700"/>
            </a:lvl2pPr>
            <a:lvl3pPr marL="828066" indent="0">
              <a:buNone/>
              <a:defRPr sz="2300"/>
            </a:lvl3pPr>
            <a:lvl4pPr marL="1242062" indent="0">
              <a:buNone/>
              <a:defRPr sz="1900"/>
            </a:lvl4pPr>
            <a:lvl5pPr marL="1656053" indent="0">
              <a:buNone/>
              <a:defRPr sz="1900"/>
            </a:lvl5pPr>
            <a:lvl6pPr marL="2070051" indent="0">
              <a:buNone/>
              <a:defRPr sz="1900"/>
            </a:lvl6pPr>
            <a:lvl7pPr marL="2484085" indent="0">
              <a:buNone/>
              <a:defRPr sz="1900"/>
            </a:lvl7pPr>
            <a:lvl8pPr marL="2898118" indent="0">
              <a:buNone/>
              <a:defRPr sz="1900"/>
            </a:lvl8pPr>
            <a:lvl9pPr marL="3312109" indent="0">
              <a:buNone/>
              <a:defRPr sz="1900"/>
            </a:lvl9pPr>
          </a:lstStyle>
          <a:p>
            <a:pPr lvl="0"/>
            <a:endParaRPr lang="en-US" noProof="0"/>
          </a:p>
        </p:txBody>
      </p:sp>
      <p:sp>
        <p:nvSpPr>
          <p:cNvPr id="4" name="Text Placeholder 3"/>
          <p:cNvSpPr>
            <a:spLocks noGrp="1"/>
          </p:cNvSpPr>
          <p:nvPr>
            <p:ph type="body" sz="half" idx="2"/>
          </p:nvPr>
        </p:nvSpPr>
        <p:spPr>
          <a:xfrm>
            <a:off x="839041" y="2058012"/>
            <a:ext cx="3932160" cy="3810641"/>
          </a:xfrm>
        </p:spPr>
        <p:txBody>
          <a:bodyPr/>
          <a:lstStyle>
            <a:lvl1pPr marL="0" indent="0">
              <a:buNone/>
              <a:defRPr sz="1500"/>
            </a:lvl1pPr>
            <a:lvl2pPr marL="414036" indent="0">
              <a:buNone/>
              <a:defRPr sz="1300"/>
            </a:lvl2pPr>
            <a:lvl3pPr marL="828066" indent="0">
              <a:buNone/>
              <a:defRPr sz="1100"/>
            </a:lvl3pPr>
            <a:lvl4pPr marL="1242062" indent="0">
              <a:buNone/>
              <a:defRPr sz="900"/>
            </a:lvl4pPr>
            <a:lvl5pPr marL="1656053" indent="0">
              <a:buNone/>
              <a:defRPr sz="900"/>
            </a:lvl5pPr>
            <a:lvl6pPr marL="2070051" indent="0">
              <a:buNone/>
              <a:defRPr sz="900"/>
            </a:lvl6pPr>
            <a:lvl7pPr marL="2484085" indent="0">
              <a:buNone/>
              <a:defRPr sz="900"/>
            </a:lvl7pPr>
            <a:lvl8pPr marL="2898118" indent="0">
              <a:buNone/>
              <a:defRPr sz="900"/>
            </a:lvl8pPr>
            <a:lvl9pPr marL="3312109" indent="0">
              <a:buNone/>
              <a:defRPr sz="900"/>
            </a:lvl9pPr>
          </a:lstStyle>
          <a:p>
            <a:pPr lvl="0"/>
            <a:r>
              <a:rPr lang="en-US"/>
              <a:t>Click to edit Master text styles</a:t>
            </a:r>
          </a:p>
        </p:txBody>
      </p:sp>
    </p:spTree>
    <p:extLst>
      <p:ext uri="{BB962C8B-B14F-4D97-AF65-F5344CB8AC3E}">
        <p14:creationId xmlns:p14="http://schemas.microsoft.com/office/powerpoint/2010/main" val="13358156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0354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856" y="568979"/>
            <a:ext cx="2601601" cy="565691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721" y="568979"/>
            <a:ext cx="7622400" cy="5656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4760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5"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8667" y="6072191"/>
            <a:ext cx="3352800"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9"/>
          <p:cNvSpPr>
            <a:spLocks noGrp="1"/>
          </p:cNvSpPr>
          <p:nvPr>
            <p:ph type="body" sz="quarter" idx="13"/>
          </p:nvPr>
        </p:nvSpPr>
        <p:spPr>
          <a:xfrm>
            <a:off x="457200" y="342900"/>
            <a:ext cx="9296400" cy="558800"/>
          </a:xfrm>
          <a:prstGeom prst="rect">
            <a:avLst/>
          </a:prstGeom>
        </p:spPr>
        <p:txBody>
          <a:bodyPr vert="horz"/>
          <a:lstStyle>
            <a:lvl1pPr marL="457189" indent="-457189" algn="l">
              <a:buNone/>
              <a:defRPr sz="3200">
                <a:solidFill>
                  <a:srgbClr val="8B0021"/>
                </a:solidFill>
                <a:latin typeface="Times New Roman"/>
                <a:cs typeface="Times New Roman"/>
              </a:defRPr>
            </a:lvl1pPr>
          </a:lstStyle>
          <a:p>
            <a:pPr lvl="0"/>
            <a:r>
              <a:rPr lang="en-US"/>
              <a:t>Click to edit Master text styles</a:t>
            </a:r>
          </a:p>
        </p:txBody>
      </p:sp>
      <p:sp>
        <p:nvSpPr>
          <p:cNvPr id="9" name="Text Placeholder 21"/>
          <p:cNvSpPr>
            <a:spLocks noGrp="1"/>
          </p:cNvSpPr>
          <p:nvPr>
            <p:ph type="body" sz="quarter" idx="15"/>
          </p:nvPr>
        </p:nvSpPr>
        <p:spPr>
          <a:xfrm>
            <a:off x="9144000" y="355600"/>
            <a:ext cx="2641600" cy="406400"/>
          </a:xfrm>
          <a:prstGeom prst="rect">
            <a:avLst/>
          </a:prstGeom>
        </p:spPr>
        <p:txBody>
          <a:bodyPr vert="horz" anchor="ctr"/>
          <a:lstStyle>
            <a:lvl1pPr algn="r">
              <a:buNone/>
              <a:defRPr sz="1600" b="0" i="0" baseline="0">
                <a:latin typeface="Arial"/>
                <a:cs typeface="Arial"/>
              </a:defRPr>
            </a:lvl1pPr>
          </a:lstStyle>
          <a:p>
            <a:pPr lvl="0"/>
            <a:r>
              <a:rPr lang="en-US"/>
              <a:t>Click to edit Master text styles</a:t>
            </a:r>
          </a:p>
        </p:txBody>
      </p:sp>
      <p:sp>
        <p:nvSpPr>
          <p:cNvPr id="11" name="Text Placeholder 7"/>
          <p:cNvSpPr>
            <a:spLocks noGrp="1"/>
          </p:cNvSpPr>
          <p:nvPr>
            <p:ph type="body" sz="quarter" idx="12"/>
          </p:nvPr>
        </p:nvSpPr>
        <p:spPr>
          <a:xfrm>
            <a:off x="457201" y="1028700"/>
            <a:ext cx="11260667" cy="4775200"/>
          </a:xfrm>
          <a:prstGeom prst="rect">
            <a:avLst/>
          </a:prstGeom>
        </p:spPr>
        <p:txBody>
          <a:bodyPr vert="horz"/>
          <a:lstStyle>
            <a:lvl1pPr>
              <a:spcAft>
                <a:spcPts val="1600"/>
              </a:spcAft>
              <a:buFont typeface="Arial"/>
              <a:buChar char="•"/>
              <a:defRPr sz="2133" b="0" i="0">
                <a:latin typeface="Arial"/>
                <a:cs typeface="Arial"/>
              </a:defRPr>
            </a:lvl1pPr>
            <a:lvl2pPr>
              <a:defRPr sz="2133">
                <a:latin typeface="Ariel"/>
                <a:cs typeface="Ariel"/>
              </a:defRPr>
            </a:lvl2pPr>
            <a:lvl3pPr>
              <a:defRPr sz="2133">
                <a:latin typeface="Ariel"/>
                <a:cs typeface="Ariel"/>
              </a:defRPr>
            </a:lvl3pPr>
            <a:lvl4pPr>
              <a:defRPr sz="2133">
                <a:latin typeface="Ariel"/>
                <a:cs typeface="Ariel"/>
              </a:defRPr>
            </a:lvl4pPr>
            <a:lvl5pPr>
              <a:defRPr sz="2133">
                <a:latin typeface="Ariel"/>
                <a:cs typeface="Ariel"/>
              </a:defRPr>
            </a:lvl5pPr>
          </a:lstStyle>
          <a:p>
            <a:pPr lvl="0"/>
            <a:r>
              <a:rPr lang="en-US" dirty="0"/>
              <a:t>Click to edit Master text styles</a:t>
            </a:r>
          </a:p>
          <a:p>
            <a:pPr lvl="0"/>
            <a:r>
              <a:rPr lang="en-US" dirty="0"/>
              <a:t>Next Line of information</a:t>
            </a:r>
          </a:p>
        </p:txBody>
      </p:sp>
      <p:sp>
        <p:nvSpPr>
          <p:cNvPr id="6" name="Slide Number Placeholder 13"/>
          <p:cNvSpPr>
            <a:spLocks noGrp="1"/>
          </p:cNvSpPr>
          <p:nvPr>
            <p:ph type="sldNum" sz="quarter" idx="16"/>
          </p:nvPr>
        </p:nvSpPr>
        <p:spPr>
          <a:xfrm>
            <a:off x="11192933" y="6245278"/>
            <a:ext cx="508000" cy="365125"/>
          </a:xfrm>
          <a:prstGeom prst="rect">
            <a:avLst/>
          </a:prstGeom>
        </p:spPr>
        <p:txBody>
          <a:bodyPr vert="horz" lIns="91440" tIns="45720" rIns="91440" bIns="45720" rtlCol="0" anchor="ctr"/>
          <a:lstStyle>
            <a:lvl1pPr algn="r" fontAlgn="auto">
              <a:spcBef>
                <a:spcPts val="0"/>
              </a:spcBef>
              <a:spcAft>
                <a:spcPts val="0"/>
              </a:spcAft>
              <a:defRPr sz="1600" b="0" i="0" smtClean="0">
                <a:solidFill>
                  <a:schemeClr val="tx1">
                    <a:tint val="75000"/>
                  </a:schemeClr>
                </a:solidFill>
                <a:latin typeface="Arial"/>
                <a:ea typeface="+mn-ea"/>
                <a:cs typeface="Arial"/>
              </a:defRPr>
            </a:lvl1pPr>
          </a:lstStyle>
          <a:p>
            <a:pPr defTabSz="609585">
              <a:defRPr/>
            </a:pPr>
            <a:fld id="{5E238032-6B4C-5D48-AFBA-0B667A040BBE}" type="slidenum">
              <a:rPr lang="en-US" smtClean="0">
                <a:solidFill>
                  <a:prstClr val="black">
                    <a:tint val="75000"/>
                  </a:prstClr>
                </a:solidFill>
              </a:rPr>
              <a:pPr defTabSz="609585">
                <a:defRPr/>
              </a:pPr>
              <a:t>‹#›</a:t>
            </a:fld>
            <a:endParaRPr lang="en-US" dirty="0">
              <a:solidFill>
                <a:prstClr val="black">
                  <a:tint val="75000"/>
                </a:prstClr>
              </a:solidFill>
            </a:endParaRPr>
          </a:p>
        </p:txBody>
      </p:sp>
      <p:sp>
        <p:nvSpPr>
          <p:cNvPr id="7" name="Footer Placeholder 14"/>
          <p:cNvSpPr>
            <a:spLocks noGrp="1"/>
          </p:cNvSpPr>
          <p:nvPr>
            <p:ph type="ftr" sz="quarter" idx="17"/>
          </p:nvPr>
        </p:nvSpPr>
        <p:spPr>
          <a:xfrm>
            <a:off x="7535333" y="6245278"/>
            <a:ext cx="3860800" cy="365125"/>
          </a:xfrm>
          <a:prstGeom prst="rect">
            <a:avLst/>
          </a:prstGeom>
        </p:spPr>
        <p:txBody>
          <a:bodyPr vert="horz" lIns="91440" tIns="45720" rIns="91440" bIns="45720" rtlCol="0" anchor="ctr"/>
          <a:lstStyle>
            <a:lvl1pPr algn="r" fontAlgn="auto">
              <a:spcBef>
                <a:spcPts val="0"/>
              </a:spcBef>
              <a:spcAft>
                <a:spcPts val="0"/>
              </a:spcAft>
              <a:defRPr sz="1600" b="0" i="0" dirty="0" smtClean="0">
                <a:solidFill>
                  <a:srgbClr val="8B0021"/>
                </a:solidFill>
                <a:latin typeface="Arial"/>
                <a:ea typeface="+mn-ea"/>
                <a:cs typeface="Arial"/>
              </a:defRPr>
            </a:lvl1pPr>
          </a:lstStyle>
          <a:p>
            <a:pPr defTabSz="609585">
              <a:defRPr/>
            </a:pPr>
            <a:r>
              <a:rPr lang="en-US"/>
              <a:t>Presentation Title Here  |</a:t>
            </a:r>
          </a:p>
        </p:txBody>
      </p:sp>
    </p:spTree>
    <p:extLst>
      <p:ext uri="{BB962C8B-B14F-4D97-AF65-F5344CB8AC3E}">
        <p14:creationId xmlns:p14="http://schemas.microsoft.com/office/powerpoint/2010/main" val="42853809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264254"/>
            <a:ext cx="8869827" cy="553999"/>
          </a:xfrm>
        </p:spPr>
        <p:txBody>
          <a:bodyPr anchor="b">
            <a:noAutofit/>
          </a:bodyPr>
          <a:lstStyle>
            <a:lvl1pPr>
              <a:defRPr sz="3200" cap="all" baseline="0">
                <a:ln>
                  <a:noFill/>
                </a:ln>
                <a:solidFill>
                  <a:srgbClr val="0065A4"/>
                </a:solidFill>
              </a:defRPr>
            </a:lvl1pPr>
          </a:lstStyle>
          <a:p>
            <a:r>
              <a:rPr lang="en-US" dirty="0"/>
              <a:t>Click to edit Master title style</a:t>
            </a:r>
          </a:p>
        </p:txBody>
      </p:sp>
      <p:sp>
        <p:nvSpPr>
          <p:cNvPr id="12" name="Text Placeholder 11"/>
          <p:cNvSpPr>
            <a:spLocks noGrp="1"/>
          </p:cNvSpPr>
          <p:nvPr>
            <p:ph type="body" sz="quarter" idx="10"/>
          </p:nvPr>
        </p:nvSpPr>
        <p:spPr>
          <a:xfrm>
            <a:off x="720000" y="792135"/>
            <a:ext cx="7006269" cy="488795"/>
          </a:xfrm>
        </p:spPr>
        <p:txBody>
          <a:bodyPr>
            <a:noAutofit/>
          </a:bodyPr>
          <a:lstStyle>
            <a:lvl1pPr marL="0" indent="0">
              <a:buNone/>
              <a:defRPr sz="2700" baseline="0">
                <a:ln>
                  <a:noFill/>
                </a:ln>
                <a:solidFill>
                  <a:srgbClr val="0065A4"/>
                </a:solidFill>
              </a:defRPr>
            </a:lvl1pPr>
          </a:lstStyle>
          <a:p>
            <a:pPr lvl="0"/>
            <a:r>
              <a:rPr lang="en-US" dirty="0"/>
              <a:t>Click to edit Master text styles</a:t>
            </a:r>
          </a:p>
        </p:txBody>
      </p:sp>
      <p:sp>
        <p:nvSpPr>
          <p:cNvPr id="13" name="Text Placeholder 6"/>
          <p:cNvSpPr>
            <a:spLocks noGrp="1"/>
          </p:cNvSpPr>
          <p:nvPr>
            <p:ph type="body" sz="quarter" idx="12" hasCustomPrompt="1"/>
          </p:nvPr>
        </p:nvSpPr>
        <p:spPr>
          <a:xfrm>
            <a:off x="720000" y="1494896"/>
            <a:ext cx="10742400" cy="4423304"/>
          </a:xfrm>
        </p:spPr>
        <p:txBody>
          <a:bodyPr>
            <a:noAutofit/>
          </a:bodyPr>
          <a:lstStyle>
            <a:lvl1pPr marL="380990" indent="-380990">
              <a:buSzPct val="70000"/>
              <a:buFont typeface="Arial" panose="020B0604020202020204" pitchFamily="34" charset="0"/>
              <a:buChar char="•"/>
              <a:defRPr sz="2100" baseline="0">
                <a:ln>
                  <a:noFill/>
                </a:ln>
                <a:solidFill>
                  <a:srgbClr val="0065A4"/>
                </a:solidFill>
              </a:defRPr>
            </a:lvl1pPr>
            <a:lvl2pPr marL="990575" indent="-380990">
              <a:buSzPct val="70000"/>
              <a:buFont typeface="Arial" panose="020B0604020202020204" pitchFamily="34" charset="0"/>
              <a:buChar char="•"/>
              <a:defRPr sz="1900">
                <a:ln>
                  <a:noFill/>
                </a:ln>
                <a:solidFill>
                  <a:srgbClr val="0065A4"/>
                </a:solidFill>
              </a:defRPr>
            </a:lvl2pPr>
          </a:lstStyle>
          <a:p>
            <a:pPr lvl="0"/>
            <a:r>
              <a:rPr lang="en-US" dirty="0"/>
              <a:t>Click to edit Master text styles</a:t>
            </a:r>
          </a:p>
          <a:p>
            <a:pPr lvl="1"/>
            <a:endParaRPr lang="en-US" dirty="0"/>
          </a:p>
        </p:txBody>
      </p:sp>
      <p:sp>
        <p:nvSpPr>
          <p:cNvPr id="6"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1848931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97877913"/>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327" indent="0" algn="ctr">
              <a:buNone/>
              <a:defRPr/>
            </a:lvl2pPr>
            <a:lvl3pPr marL="912737" indent="0" algn="ctr">
              <a:buNone/>
              <a:defRPr/>
            </a:lvl3pPr>
            <a:lvl4pPr marL="1369104" indent="0" algn="ctr">
              <a:buNone/>
              <a:defRPr/>
            </a:lvl4pPr>
            <a:lvl5pPr marL="1825473" indent="0" algn="ctr">
              <a:buNone/>
              <a:defRPr/>
            </a:lvl5pPr>
            <a:lvl6pPr marL="2281882" indent="0" algn="ctr">
              <a:buNone/>
              <a:defRPr/>
            </a:lvl6pPr>
            <a:lvl7pPr marL="2738208" indent="0" algn="ctr">
              <a:buNone/>
              <a:defRPr/>
            </a:lvl7pPr>
            <a:lvl8pPr marL="3194533" indent="0" algn="ctr">
              <a:buNone/>
              <a:defRPr/>
            </a:lvl8pPr>
            <a:lvl9pPr marL="365086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0F8320-99CD-EE45-A756-72F853EAC5A2}"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41813178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0181CC-F2B3-8F48-A51C-B95894F5C17B}"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8181642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7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6327" indent="0">
              <a:buNone/>
              <a:defRPr sz="1900"/>
            </a:lvl2pPr>
            <a:lvl3pPr marL="912737" indent="0">
              <a:buNone/>
              <a:defRPr sz="1600"/>
            </a:lvl3pPr>
            <a:lvl4pPr marL="1369104" indent="0">
              <a:buNone/>
              <a:defRPr sz="1500"/>
            </a:lvl4pPr>
            <a:lvl5pPr marL="1825473" indent="0">
              <a:buNone/>
              <a:defRPr sz="1500"/>
            </a:lvl5pPr>
            <a:lvl6pPr marL="2281882" indent="0">
              <a:buNone/>
              <a:defRPr sz="1500"/>
            </a:lvl6pPr>
            <a:lvl7pPr marL="2738208" indent="0">
              <a:buNone/>
              <a:defRPr sz="1500"/>
            </a:lvl7pPr>
            <a:lvl8pPr marL="3194533" indent="0">
              <a:buNone/>
              <a:defRPr sz="1500"/>
            </a:lvl8pPr>
            <a:lvl9pPr marL="3650863"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313807-5464-0A4E-908D-C30B448C511A}"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33310233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4"/>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4"/>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55356B-093A-9F43-9C57-C44E6A92D1FE}"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39752085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9"/>
            <a:ext cx="5386917" cy="639764"/>
          </a:xfrm>
        </p:spPr>
        <p:txBody>
          <a:bodyPr anchor="b"/>
          <a:lstStyle>
            <a:lvl1pPr marL="0" indent="0">
              <a:buNone/>
              <a:defRPr sz="2400" b="1"/>
            </a:lvl1pPr>
            <a:lvl2pPr marL="456327" indent="0">
              <a:buNone/>
              <a:defRPr sz="2000" b="1"/>
            </a:lvl2pPr>
            <a:lvl3pPr marL="912737" indent="0">
              <a:buNone/>
              <a:defRPr sz="1900" b="1"/>
            </a:lvl3pPr>
            <a:lvl4pPr marL="1369104" indent="0">
              <a:buNone/>
              <a:defRPr sz="1600" b="1"/>
            </a:lvl4pPr>
            <a:lvl5pPr marL="1825473" indent="0">
              <a:buNone/>
              <a:defRPr sz="1600" b="1"/>
            </a:lvl5pPr>
            <a:lvl6pPr marL="2281882" indent="0">
              <a:buNone/>
              <a:defRPr sz="1600" b="1"/>
            </a:lvl6pPr>
            <a:lvl7pPr marL="2738208" indent="0">
              <a:buNone/>
              <a:defRPr sz="1600" b="1"/>
            </a:lvl7pPr>
            <a:lvl8pPr marL="3194533" indent="0">
              <a:buNone/>
              <a:defRPr sz="1600" b="1"/>
            </a:lvl8pPr>
            <a:lvl9pPr marL="36508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85" y="1535119"/>
            <a:ext cx="5389033" cy="639764"/>
          </a:xfrm>
        </p:spPr>
        <p:txBody>
          <a:bodyPr anchor="b"/>
          <a:lstStyle>
            <a:lvl1pPr marL="0" indent="0">
              <a:buNone/>
              <a:defRPr sz="2400" b="1"/>
            </a:lvl1pPr>
            <a:lvl2pPr marL="456327" indent="0">
              <a:buNone/>
              <a:defRPr sz="2000" b="1"/>
            </a:lvl2pPr>
            <a:lvl3pPr marL="912737" indent="0">
              <a:buNone/>
              <a:defRPr sz="1900" b="1"/>
            </a:lvl3pPr>
            <a:lvl4pPr marL="1369104" indent="0">
              <a:buNone/>
              <a:defRPr sz="1600" b="1"/>
            </a:lvl4pPr>
            <a:lvl5pPr marL="1825473" indent="0">
              <a:buNone/>
              <a:defRPr sz="1600" b="1"/>
            </a:lvl5pPr>
            <a:lvl6pPr marL="2281882" indent="0">
              <a:buNone/>
              <a:defRPr sz="1600" b="1"/>
            </a:lvl6pPr>
            <a:lvl7pPr marL="2738208" indent="0">
              <a:buNone/>
              <a:defRPr sz="1600" b="1"/>
            </a:lvl7pPr>
            <a:lvl8pPr marL="3194533" indent="0">
              <a:buNone/>
              <a:defRPr sz="1600" b="1"/>
            </a:lvl8pPr>
            <a:lvl9pPr marL="36508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8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E09B2F3-D531-B742-A86C-F03E476120E6}"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15889553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531805-9345-124E-95FD-505E2DFE1F80}"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8274044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0F5B2F-1DFE-3642-B3DF-39CB662D8E78}"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10055578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227"/>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24"/>
            <a:ext cx="4011084" cy="4691063"/>
          </a:xfrm>
        </p:spPr>
        <p:txBody>
          <a:bodyPr/>
          <a:lstStyle>
            <a:lvl1pPr marL="0" indent="0">
              <a:buNone/>
              <a:defRPr sz="1500"/>
            </a:lvl1pPr>
            <a:lvl2pPr marL="456327" indent="0">
              <a:buNone/>
              <a:defRPr sz="1200"/>
            </a:lvl2pPr>
            <a:lvl3pPr marL="912737" indent="0">
              <a:buNone/>
              <a:defRPr sz="1100"/>
            </a:lvl3pPr>
            <a:lvl4pPr marL="1369104" indent="0">
              <a:buNone/>
              <a:defRPr sz="900"/>
            </a:lvl4pPr>
            <a:lvl5pPr marL="1825473" indent="0">
              <a:buNone/>
              <a:defRPr sz="900"/>
            </a:lvl5pPr>
            <a:lvl6pPr marL="2281882" indent="0">
              <a:buNone/>
              <a:defRPr sz="900"/>
            </a:lvl6pPr>
            <a:lvl7pPr marL="2738208" indent="0">
              <a:buNone/>
              <a:defRPr sz="900"/>
            </a:lvl7pPr>
            <a:lvl8pPr marL="3194533" indent="0">
              <a:buNone/>
              <a:defRPr sz="900"/>
            </a:lvl8pPr>
            <a:lvl9pPr marL="365086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4212F7-8FD6-7F4B-9977-2148B6387586}"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19768159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7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327" indent="0">
              <a:buNone/>
              <a:defRPr sz="2800"/>
            </a:lvl2pPr>
            <a:lvl3pPr marL="912737" indent="0">
              <a:buNone/>
              <a:defRPr sz="2400"/>
            </a:lvl3pPr>
            <a:lvl4pPr marL="1369104" indent="0">
              <a:buNone/>
              <a:defRPr sz="2000"/>
            </a:lvl4pPr>
            <a:lvl5pPr marL="1825473" indent="0">
              <a:buNone/>
              <a:defRPr sz="2000"/>
            </a:lvl5pPr>
            <a:lvl6pPr marL="2281882" indent="0">
              <a:buNone/>
              <a:defRPr sz="2000"/>
            </a:lvl6pPr>
            <a:lvl7pPr marL="2738208" indent="0">
              <a:buNone/>
              <a:defRPr sz="2000"/>
            </a:lvl7pPr>
            <a:lvl8pPr marL="3194533" indent="0">
              <a:buNone/>
              <a:defRPr sz="2000"/>
            </a:lvl8pPr>
            <a:lvl9pPr marL="3650863" indent="0">
              <a:buNone/>
              <a:defRPr sz="2000"/>
            </a:lvl9pPr>
          </a:lstStyle>
          <a:p>
            <a:pPr lvl="0"/>
            <a:endParaRPr lang="en-US" noProof="0"/>
          </a:p>
        </p:txBody>
      </p:sp>
      <p:sp>
        <p:nvSpPr>
          <p:cNvPr id="4" name="Text Placeholder 3"/>
          <p:cNvSpPr>
            <a:spLocks noGrp="1"/>
          </p:cNvSpPr>
          <p:nvPr>
            <p:ph type="body" sz="half" idx="2"/>
          </p:nvPr>
        </p:nvSpPr>
        <p:spPr>
          <a:xfrm>
            <a:off x="2389717" y="5367753"/>
            <a:ext cx="7315200" cy="804863"/>
          </a:xfrm>
        </p:spPr>
        <p:txBody>
          <a:bodyPr/>
          <a:lstStyle>
            <a:lvl1pPr marL="0" indent="0">
              <a:buNone/>
              <a:defRPr sz="1500"/>
            </a:lvl1pPr>
            <a:lvl2pPr marL="456327" indent="0">
              <a:buNone/>
              <a:defRPr sz="1200"/>
            </a:lvl2pPr>
            <a:lvl3pPr marL="912737" indent="0">
              <a:buNone/>
              <a:defRPr sz="1100"/>
            </a:lvl3pPr>
            <a:lvl4pPr marL="1369104" indent="0">
              <a:buNone/>
              <a:defRPr sz="900"/>
            </a:lvl4pPr>
            <a:lvl5pPr marL="1825473" indent="0">
              <a:buNone/>
              <a:defRPr sz="900"/>
            </a:lvl5pPr>
            <a:lvl6pPr marL="2281882" indent="0">
              <a:buNone/>
              <a:defRPr sz="900"/>
            </a:lvl6pPr>
            <a:lvl7pPr marL="2738208" indent="0">
              <a:buNone/>
              <a:defRPr sz="900"/>
            </a:lvl7pPr>
            <a:lvl8pPr marL="3194533" indent="0">
              <a:buNone/>
              <a:defRPr sz="900"/>
            </a:lvl8pPr>
            <a:lvl9pPr marL="365086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762BE2-536E-B349-B36F-21EC66B208C5}"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955837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EC4BB4-522C-F04C-9967-9BED63075C0A}"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147245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112962805"/>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1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81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86500A-AFB2-BF47-BDE3-CEDDA3BD0A4D}" type="datetimeFigureOut">
              <a:rPr lang="en-US">
                <a:latin typeface="Arial"/>
                <a:ea typeface="ＭＳ Ｐゴシック"/>
              </a:rPr>
              <a:pPr>
                <a:defRPr/>
              </a:pPr>
              <a:t>9/22/2020</a:t>
            </a:fld>
            <a:endParaRPr lang="en-US">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897C5D-A5D1-6047-9925-BFE5BC4F6134}"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7238006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l="3246" t="14719" r="4871" b="50000"/>
          <a:stretch>
            <a:fillRect/>
          </a:stretch>
        </p:blipFill>
        <p:spPr bwMode="auto">
          <a:xfrm>
            <a:off x="10363200" y="6620322"/>
            <a:ext cx="1727200"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40463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4" y="1397000"/>
            <a:ext cx="11435077" cy="4622800"/>
          </a:xfrm>
        </p:spPr>
        <p:txBody>
          <a:bodyPr/>
          <a:lstStyle>
            <a:lvl1pPr marL="0" indent="0">
              <a:buNone/>
              <a:defRPr b="1">
                <a:solidFill>
                  <a:schemeClr val="tx2"/>
                </a:solidFill>
              </a:defRPr>
            </a:lvl1pPr>
            <a:lvl2pPr marL="256014" indent="-256014">
              <a:buFont typeface="Arial" panose="020B0604020202020204" pitchFamily="34" charset="0"/>
              <a:buChar char="•"/>
              <a:defRPr/>
            </a:lvl2pPr>
            <a:lvl3pPr marL="755848" indent="-341350">
              <a:buFont typeface="Arial" panose="020B0604020202020204" pitchFamily="34" charset="0"/>
              <a:buChar char="–"/>
              <a:defRPr/>
            </a:lvl3pPr>
            <a:lvl4pPr marL="1182536" indent="-268204">
              <a:buFont typeface="Arial" panose="020B0604020202020204" pitchFamily="34" charset="0"/>
              <a:buChar char="•"/>
              <a:defRPr/>
            </a:lvl4pPr>
            <a:lvl5pPr marL="1609224" indent="-304776">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121917" tIns="60958" rIns="121917" bIns="60958" rtlCol="0" anchor="ctr"/>
          <a:lstStyle>
            <a:lvl1pPr algn="r">
              <a:defRPr lang="en-US" sz="1500" smtClean="0"/>
            </a:lvl1pPr>
          </a:lstStyle>
          <a:p>
            <a:fld id="{AF1AFCDA-ABCC-4704-AB71-48FDE4F2FA4C}" type="slidenum">
              <a:rPr>
                <a:latin typeface="Arial"/>
                <a:ea typeface="ＭＳ Ｐゴシック"/>
              </a:rPr>
              <a:pPr/>
              <a:t>‹#›</a:t>
            </a:fld>
            <a:endParaRPr dirty="0">
              <a:latin typeface="Arial"/>
              <a:ea typeface="ＭＳ Ｐゴシック"/>
            </a:endParaRPr>
          </a:p>
        </p:txBody>
      </p:sp>
      <p:sp>
        <p:nvSpPr>
          <p:cNvPr id="5" name="Text Placeholder 4"/>
          <p:cNvSpPr>
            <a:spLocks noGrp="1"/>
          </p:cNvSpPr>
          <p:nvPr>
            <p:ph type="body" sz="quarter" idx="10" hasCustomPrompt="1"/>
          </p:nvPr>
        </p:nvSpPr>
        <p:spPr>
          <a:xfrm>
            <a:off x="9665821" y="1"/>
            <a:ext cx="2526183" cy="249283"/>
          </a:xfrm>
        </p:spPr>
        <p:txBody>
          <a:bodyPr/>
          <a:lstStyle>
            <a:lvl1pPr algn="r">
              <a:defRPr sz="1100"/>
            </a:lvl1pPr>
          </a:lstStyle>
          <a:p>
            <a:pPr lvl="0"/>
            <a:r>
              <a:rPr lang="en-US" dirty="0"/>
              <a:t>Study Name</a:t>
            </a:r>
          </a:p>
        </p:txBody>
      </p:sp>
    </p:spTree>
    <p:extLst>
      <p:ext uri="{BB962C8B-B14F-4D97-AF65-F5344CB8AC3E}">
        <p14:creationId xmlns:p14="http://schemas.microsoft.com/office/powerpoint/2010/main" val="1499878360"/>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1">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121917" tIns="60958" rIns="121917" bIns="60958" rtlCol="0" anchor="ctr"/>
          <a:lstStyle>
            <a:lvl1pPr algn="r">
              <a:defRPr lang="en-US" sz="1500" smtClean="0"/>
            </a:lvl1pPr>
          </a:lstStyle>
          <a:p>
            <a:fld id="{AF1AFCDA-ABCC-4704-AB71-48FDE4F2FA4C}" type="slidenum">
              <a:rPr>
                <a:latin typeface="Arial"/>
                <a:ea typeface="ＭＳ Ｐゴシック"/>
              </a:rPr>
              <a:pPr/>
              <a:t>‹#›</a:t>
            </a:fld>
            <a:endParaRPr dirty="0">
              <a:latin typeface="Arial"/>
              <a:ea typeface="ＭＳ Ｐゴシック"/>
            </a:endParaRPr>
          </a:p>
        </p:txBody>
      </p:sp>
      <p:sp>
        <p:nvSpPr>
          <p:cNvPr id="5" name="Text Placeholder 4"/>
          <p:cNvSpPr>
            <a:spLocks noGrp="1"/>
          </p:cNvSpPr>
          <p:nvPr>
            <p:ph type="body" sz="quarter" idx="10" hasCustomPrompt="1"/>
          </p:nvPr>
        </p:nvSpPr>
        <p:spPr>
          <a:xfrm>
            <a:off x="9665818" y="0"/>
            <a:ext cx="2526183" cy="249283"/>
          </a:xfrm>
        </p:spPr>
        <p:txBody>
          <a:bodyPr/>
          <a:lstStyle>
            <a:lvl1pPr algn="r">
              <a:defRPr sz="1100"/>
            </a:lvl1pPr>
          </a:lstStyle>
          <a:p>
            <a:pPr lvl="0"/>
            <a:r>
              <a:rPr lang="en-US" dirty="0"/>
              <a:t>Study Name</a:t>
            </a:r>
          </a:p>
        </p:txBody>
      </p:sp>
    </p:spTree>
    <p:extLst>
      <p:ext uri="{BB962C8B-B14F-4D97-AF65-F5344CB8AC3E}">
        <p14:creationId xmlns:p14="http://schemas.microsoft.com/office/powerpoint/2010/main" val="2029034958"/>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43C47D-08C1-4E83-8AD2-133010567A9D}"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36888658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3C47D-08C1-4E83-8AD2-133010567A9D}"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3459352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43C47D-08C1-4E83-8AD2-133010567A9D}"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15568630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43C47D-08C1-4E83-8AD2-133010567A9D}" type="datetimeFigureOut">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27713796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43C47D-08C1-4E83-8AD2-133010567A9D}" type="datetimeFigureOut">
              <a:rPr lang="en-US" smtClean="0"/>
              <a:pPr/>
              <a:t>9/22/2020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1920450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3C47D-08C1-4E83-8AD2-133010567A9D}" type="datetimeFigureOut">
              <a:rPr lang="en-US" smtClean="0"/>
              <a:pPr/>
              <a:t>9/22/2020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3801268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42533862"/>
      </p:ext>
    </p:extLst>
  </p:cSld>
  <p:clrMapOvr>
    <a:masterClrMapping/>
  </p:clrMapOvr>
  <p:transition spd="slow" advClick="0"/>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3C47D-08C1-4E83-8AD2-133010567A9D}" type="datetimeFigureOut">
              <a:rPr lang="en-US" smtClean="0"/>
              <a:pPr/>
              <a:t>9/22/2020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39547010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43C47D-08C1-4E83-8AD2-133010567A9D}" type="datetimeFigureOut">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6615726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43C47D-08C1-4E83-8AD2-133010567A9D}" type="datetimeFigureOut">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30942710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3C47D-08C1-4E83-8AD2-133010567A9D}"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12024467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3C47D-08C1-4E83-8AD2-133010567A9D}"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BBB14-B663-4D3D-ACE2-F2165FD98BD6}" type="slidenum">
              <a:rPr lang="en-US" smtClean="0"/>
              <a:pPr/>
              <a:t>‹#›</a:t>
            </a:fld>
            <a:endParaRPr lang="en-US"/>
          </a:p>
        </p:txBody>
      </p:sp>
    </p:spTree>
    <p:extLst>
      <p:ext uri="{BB962C8B-B14F-4D97-AF65-F5344CB8AC3E}">
        <p14:creationId xmlns:p14="http://schemas.microsoft.com/office/powerpoint/2010/main" val="6117859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086B-5DA7-4C45-9681-E69ED500CA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343BBC-130C-1B49-BB6C-202CE5FA88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0502FA-DEBD-F246-97E0-B2843D7CE52B}"/>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5" name="Footer Placeholder 4">
            <a:extLst>
              <a:ext uri="{FF2B5EF4-FFF2-40B4-BE49-F238E27FC236}">
                <a16:creationId xmlns:a16="http://schemas.microsoft.com/office/drawing/2014/main" id="{3E6E6412-B639-CE45-AAFA-F567997D64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604AB-4B35-CA44-B1E1-5778B492BD03}"/>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5187728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9C88-9855-EA46-AE74-A3BA5BA53C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1A3C7F-9D71-FA45-A1ED-201F68C8B3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14ABD-1ED4-6F47-9ADA-8F1F299115D0}"/>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5" name="Footer Placeholder 4">
            <a:extLst>
              <a:ext uri="{FF2B5EF4-FFF2-40B4-BE49-F238E27FC236}">
                <a16:creationId xmlns:a16="http://schemas.microsoft.com/office/drawing/2014/main" id="{EE821074-5E45-A140-AC43-F618A067CF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DA487C-97CD-F449-9CBF-4DAA5C5E0785}"/>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35405884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EE63-1886-214D-B53B-B674EAE918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3A2E44-B2CE-C543-85FD-263EC0F912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5D507-4FF5-F840-8CB7-4C315F2ABA26}"/>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5" name="Footer Placeholder 4">
            <a:extLst>
              <a:ext uri="{FF2B5EF4-FFF2-40B4-BE49-F238E27FC236}">
                <a16:creationId xmlns:a16="http://schemas.microsoft.com/office/drawing/2014/main" id="{029DFD59-995C-7648-878F-B8B57C34D9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61FF34-DDEA-9C43-BA63-BA73BA0190C8}"/>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11214805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04B2-9FDB-6142-A4B0-6EC1DCD2E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3556D-F217-6845-A61D-9499A027BA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577BC9-D8F7-2A4D-BCFF-4E4AC04AA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106A77-CC14-174E-9142-B60C84BA75D7}"/>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6" name="Footer Placeholder 5">
            <a:extLst>
              <a:ext uri="{FF2B5EF4-FFF2-40B4-BE49-F238E27FC236}">
                <a16:creationId xmlns:a16="http://schemas.microsoft.com/office/drawing/2014/main" id="{9620338E-F142-C142-B359-3C62C3474D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BA9374-60C4-964B-9D75-CE31B81E69DB}"/>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32141511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3C47-28B5-4A45-B98A-58BEB4B7DD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686A66-3AAA-B144-8B54-D3DA10ACB1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B3E7F3-91DA-4249-8318-0A478F2EDA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11A462-B77B-2043-8739-B51EDAD5B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96A66-D1CF-9E4D-BD46-D609BF79EC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F03183-F871-5944-ABD7-8415CD30C7B5}"/>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8" name="Footer Placeholder 7">
            <a:extLst>
              <a:ext uri="{FF2B5EF4-FFF2-40B4-BE49-F238E27FC236}">
                <a16:creationId xmlns:a16="http://schemas.microsoft.com/office/drawing/2014/main" id="{D5268647-285A-F843-B4A5-921BA712DC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D19CF5-91AD-1B43-AE28-1DC056A983D3}"/>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77544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13846368"/>
      </p:ext>
    </p:extLst>
  </p:cSld>
  <p:clrMapOvr>
    <a:masterClrMapping/>
  </p:clrMapOvr>
  <p:transition spd="slow" advClick="0"/>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798F7-74C6-2342-89B4-DAC7287E1C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65533-FC61-3743-B7E0-B5B75FE6FFA0}"/>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4" name="Footer Placeholder 3">
            <a:extLst>
              <a:ext uri="{FF2B5EF4-FFF2-40B4-BE49-F238E27FC236}">
                <a16:creationId xmlns:a16="http://schemas.microsoft.com/office/drawing/2014/main" id="{6BDD479A-6539-B84E-B51C-48EF6102899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288274-A185-D042-B9BA-B64C960DCEC5}"/>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10488632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90AA3-8699-6B44-980E-DB706EC06931}"/>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3" name="Footer Placeholder 2">
            <a:extLst>
              <a:ext uri="{FF2B5EF4-FFF2-40B4-BE49-F238E27FC236}">
                <a16:creationId xmlns:a16="http://schemas.microsoft.com/office/drawing/2014/main" id="{A89B6124-26E1-1247-8621-28C8DCC4A1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F718139-5DA8-1B4A-8B4F-7379544ADC6A}"/>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35886763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AD42C-3226-7040-B7EF-960CAA0B0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2810A4-35D5-3C41-A9EF-055970A6E1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215E58-6B00-4E45-9EEA-2584616E1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1F704-9118-254F-95BF-ED292B6F6F0E}"/>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6" name="Footer Placeholder 5">
            <a:extLst>
              <a:ext uri="{FF2B5EF4-FFF2-40B4-BE49-F238E27FC236}">
                <a16:creationId xmlns:a16="http://schemas.microsoft.com/office/drawing/2014/main" id="{2DFAFA18-9C5B-4543-A9D3-CACE2D9B14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95166B-51D6-7F4E-B6D1-0C0CC76A059C}"/>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39155185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08FD-E59F-964C-8458-C6F17B28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1FCCA1-A0EA-254D-8AEE-349405EDF7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EB9C6F7-81FA-0D44-BA4A-8CCDCEE4F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887E8-6184-1E42-BC29-4A7D5A135B70}"/>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6" name="Footer Placeholder 5">
            <a:extLst>
              <a:ext uri="{FF2B5EF4-FFF2-40B4-BE49-F238E27FC236}">
                <a16:creationId xmlns:a16="http://schemas.microsoft.com/office/drawing/2014/main" id="{AA530F77-09C7-3941-A08F-C210FDB894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DF912-FE94-0843-84B6-82E2623EB2BA}"/>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33112097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2D32-E670-6041-BAD7-B912F3C8EB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2310C7-C019-A648-92BE-64D4C83DE0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E76B1-C54D-3341-8982-6B277139C0AA}"/>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5" name="Footer Placeholder 4">
            <a:extLst>
              <a:ext uri="{FF2B5EF4-FFF2-40B4-BE49-F238E27FC236}">
                <a16:creationId xmlns:a16="http://schemas.microsoft.com/office/drawing/2014/main" id="{39EB6B92-C9E9-2542-B2B5-41808B7085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B20CE2-3D9D-FB4A-A1F3-8B51BFAE99E9}"/>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26767570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79A8A-BB7C-3545-B8C7-E77FB4794A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0D9760-1581-4547-A83A-58ADB4ADCA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5B835-81FF-0F4A-B03E-98E1B4D2AD81}"/>
              </a:ext>
            </a:extLst>
          </p:cNvPr>
          <p:cNvSpPr>
            <a:spLocks noGrp="1"/>
          </p:cNvSpPr>
          <p:nvPr>
            <p:ph type="dt" sz="half" idx="10"/>
          </p:nvPr>
        </p:nvSpPr>
        <p:spPr/>
        <p:txBody>
          <a:bodyPr/>
          <a:lstStyle/>
          <a:p>
            <a:fld id="{06B563F7-EBC1-C046-B6D9-A6361B0E3FD2}" type="datetimeFigureOut">
              <a:rPr lang="en-US" smtClean="0"/>
              <a:t>9/22/2020</a:t>
            </a:fld>
            <a:endParaRPr lang="en-US" dirty="0"/>
          </a:p>
        </p:txBody>
      </p:sp>
      <p:sp>
        <p:nvSpPr>
          <p:cNvPr id="5" name="Footer Placeholder 4">
            <a:extLst>
              <a:ext uri="{FF2B5EF4-FFF2-40B4-BE49-F238E27FC236}">
                <a16:creationId xmlns:a16="http://schemas.microsoft.com/office/drawing/2014/main" id="{38E82629-C6DD-2144-8DF0-4FD2FE456C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B3A235-E51B-AA4F-A945-9790A22763BD}"/>
              </a:ext>
            </a:extLst>
          </p:cNvPr>
          <p:cNvSpPr>
            <a:spLocks noGrp="1"/>
          </p:cNvSpPr>
          <p:nvPr>
            <p:ph type="sldNum" sz="quarter" idx="12"/>
          </p:nvPr>
        </p:nvSpPr>
        <p:spPr/>
        <p:txBody>
          <a:bodyPr/>
          <a:lstStyle/>
          <a:p>
            <a:fld id="{E801B4EA-2874-3640-9593-FA2B20D40ABE}" type="slidenum">
              <a:rPr lang="en-US" smtClean="0"/>
              <a:t>‹#›</a:t>
            </a:fld>
            <a:endParaRPr lang="en-US" dirty="0"/>
          </a:p>
        </p:txBody>
      </p:sp>
    </p:spTree>
    <p:extLst>
      <p:ext uri="{BB962C8B-B14F-4D97-AF65-F5344CB8AC3E}">
        <p14:creationId xmlns:p14="http://schemas.microsoft.com/office/powerpoint/2010/main" val="1925208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596741"/>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370864016"/>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89495788"/>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838732"/>
      </p:ext>
    </p:extLst>
  </p:cSld>
  <p:clrMapOvr>
    <a:masterClrMapping/>
  </p:clrMapOvr>
  <p:transition spd="slow"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8" y="6357590"/>
            <a:ext cx="383488" cy="365125"/>
          </a:xfrm>
          <a:prstGeom prst="rect">
            <a:avLst/>
          </a:prstGeom>
        </p:spPr>
        <p:txBody>
          <a:bodyPr vert="horz" lIns="91440" tIns="45720" rIns="91440" bIns="45720" rtlCol="0" anchor="ctr"/>
          <a:lstStyle>
            <a:lvl1pPr algn="r">
              <a:defRPr sz="1100" b="1" i="0">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285994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213"/>
            <a:ext cx="383488" cy="365125"/>
          </a:xfrm>
          <a:prstGeom prst="rect">
            <a:avLst/>
          </a:prstGeom>
        </p:spPr>
        <p:txBody>
          <a:bodyPr vert="horz" lIns="91440" tIns="45720" rIns="91440" bIns="45720" rtlCol="0" anchor="ctr"/>
          <a:lstStyle>
            <a:lvl1pPr algn="r">
              <a:defRPr sz="1200" b="1">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367016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2"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213"/>
            <a:ext cx="383488" cy="365125"/>
          </a:xfrm>
          <a:prstGeom prst="rect">
            <a:avLst/>
          </a:prstGeom>
        </p:spPr>
        <p:txBody>
          <a:bodyPr vert="horz" lIns="91440" tIns="45720" rIns="91440" bIns="45720" rtlCol="0" anchor="ctr"/>
          <a:lstStyle>
            <a:lvl1pPr algn="r">
              <a:defRPr sz="1200" b="1">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1505410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8" y="6279213"/>
            <a:ext cx="383488" cy="365125"/>
          </a:xfrm>
          <a:prstGeom prst="rect">
            <a:avLst/>
          </a:prstGeom>
        </p:spPr>
        <p:txBody>
          <a:bodyPr vert="horz" lIns="91440" tIns="45720" rIns="91440" bIns="45720" rtlCol="0" anchor="ctr"/>
          <a:lstStyle>
            <a:lvl1pPr algn="r">
              <a:defRPr sz="1200" b="1">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3294011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213"/>
            <a:ext cx="383488" cy="365125"/>
          </a:xfrm>
          <a:prstGeom prst="rect">
            <a:avLst/>
          </a:prstGeom>
        </p:spPr>
        <p:txBody>
          <a:bodyPr vert="horz" lIns="91440" tIns="45720" rIns="91440" bIns="45720" rtlCol="0" anchor="ctr"/>
          <a:lstStyle>
            <a:lvl1pPr algn="r">
              <a:defRPr sz="1200" b="1">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3700294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a:t>Click to edit Master title style</a:t>
            </a:r>
            <a:endParaRPr lang="en-US" dirty="0"/>
          </a:p>
        </p:txBody>
      </p:sp>
      <p:sp>
        <p:nvSpPr>
          <p:cNvPr id="6" name="Text Placeholder 2"/>
          <p:cNvSpPr>
            <a:spLocks noGrp="1"/>
          </p:cNvSpPr>
          <p:nvPr>
            <p:ph idx="1"/>
          </p:nvPr>
        </p:nvSpPr>
        <p:spPr>
          <a:xfrm>
            <a:off x="924395" y="1600206"/>
            <a:ext cx="10658004"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3"/>
          </p:nvPr>
        </p:nvSpPr>
        <p:spPr>
          <a:xfrm>
            <a:off x="624824" y="6356443"/>
            <a:ext cx="10549572"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fontAlgn="auto">
              <a:spcBef>
                <a:spcPts val="0"/>
              </a:spcBef>
              <a:spcAft>
                <a:spcPts val="0"/>
              </a:spcAft>
            </a:pPr>
            <a:endParaRPr lang="en-US" dirty="0">
              <a:solidFill>
                <a:srgbClr val="6C6C6C">
                  <a:lumMod val="60000"/>
                  <a:lumOff val="40000"/>
                </a:srgbClr>
              </a:solidFill>
              <a:latin typeface="Trebuchet MS"/>
              <a:cs typeface="+mn-cs"/>
            </a:endParaRPr>
          </a:p>
        </p:txBody>
      </p:sp>
      <p:cxnSp>
        <p:nvCxnSpPr>
          <p:cNvPr id="9" name="Straight Connector 8"/>
          <p:cNvCxnSpPr/>
          <p:nvPr/>
        </p:nvCxnSpPr>
        <p:spPr>
          <a:xfrm flipV="1">
            <a:off x="753990" y="967620"/>
            <a:ext cx="11438011"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V="1">
            <a:off x="753990" y="967620"/>
            <a:ext cx="11438011"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2299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pPr fontAlgn="auto">
              <a:spcBef>
                <a:spcPts val="0"/>
              </a:spcBef>
              <a:spcAft>
                <a:spcPts val="0"/>
              </a:spcAft>
            </a:pPr>
            <a:fld id="{2D82201F-12EC-41F1-B111-8318CC339F3E}" type="slidenum">
              <a:rPr lang="en-GB" smtClean="0">
                <a:solidFill>
                  <a:prstClr val="black"/>
                </a:solidFill>
                <a:latin typeface="Trebuchet MS"/>
                <a:cs typeface="+mn-cs"/>
              </a:rPr>
              <a:pPr fontAlgn="auto">
                <a:spcBef>
                  <a:spcPts val="0"/>
                </a:spcBef>
                <a:spcAft>
                  <a:spcPts val="0"/>
                </a:spcAft>
              </a:pPr>
              <a:t>‹#›</a:t>
            </a:fld>
            <a:endParaRPr lang="en-GB">
              <a:solidFill>
                <a:prstClr val="black"/>
              </a:solidFill>
              <a:latin typeface="Trebuchet MS"/>
              <a:cs typeface="+mn-cs"/>
            </a:endParaRPr>
          </a:p>
        </p:txBody>
      </p:sp>
      <p:sp>
        <p:nvSpPr>
          <p:cNvPr id="6" name="Text Placeholder 7"/>
          <p:cNvSpPr>
            <a:spLocks noGrp="1"/>
          </p:cNvSpPr>
          <p:nvPr>
            <p:ph type="body" sz="quarter" idx="13"/>
          </p:nvPr>
        </p:nvSpPr>
        <p:spPr>
          <a:xfrm>
            <a:off x="623393" y="6381328"/>
            <a:ext cx="10080593" cy="360040"/>
          </a:xfrm>
        </p:spPr>
        <p:txBody>
          <a:bodyPr anchor="b">
            <a:normAutofit/>
          </a:bodyPr>
          <a:lstStyle>
            <a:lvl1pPr marL="0" indent="0">
              <a:buNone/>
              <a:defRPr sz="1000"/>
            </a:lvl1pPr>
          </a:lstStyle>
          <a:p>
            <a:pPr lvl="0"/>
            <a:endParaRPr lang="en-GB" dirty="0"/>
          </a:p>
        </p:txBody>
      </p:sp>
    </p:spTree>
    <p:extLst>
      <p:ext uri="{BB962C8B-B14F-4D97-AF65-F5344CB8AC3E}">
        <p14:creationId xmlns:p14="http://schemas.microsoft.com/office/powerpoint/2010/main" val="2319864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pPr fontAlgn="auto">
              <a:spcBef>
                <a:spcPts val="0"/>
              </a:spcBef>
              <a:spcAft>
                <a:spcPts val="0"/>
              </a:spcAft>
            </a:pPr>
            <a:endParaRPr lang="en-US">
              <a:solidFill>
                <a:prstClr val="black"/>
              </a:solidFill>
              <a:latin typeface="Trebuchet MS"/>
              <a:cs typeface="+mn-cs"/>
            </a:endParaRPr>
          </a:p>
        </p:txBody>
      </p:sp>
      <p:sp>
        <p:nvSpPr>
          <p:cNvPr id="5" name="Slide Number Placeholder 4"/>
          <p:cNvSpPr>
            <a:spLocks noGrp="1"/>
          </p:cNvSpPr>
          <p:nvPr>
            <p:ph type="sldNum" sz="quarter" idx="11"/>
          </p:nvPr>
        </p:nvSpPr>
        <p:spPr/>
        <p:txBody>
          <a:bodyPr/>
          <a:lstStyle>
            <a:lvl1pPr>
              <a:defRPr/>
            </a:lvl1pPr>
          </a:lstStyle>
          <a:p>
            <a:pPr fontAlgn="auto">
              <a:spcBef>
                <a:spcPts val="0"/>
              </a:spcBef>
              <a:spcAft>
                <a:spcPts val="0"/>
              </a:spcAft>
            </a:pPr>
            <a:fld id="{8232E04F-9A5E-46AE-B9AE-A2B1FCB37CE8}" type="slidenum">
              <a:rPr lang="en-US" smtClean="0">
                <a:solidFill>
                  <a:prstClr val="black"/>
                </a:solidFill>
                <a:latin typeface="Trebuchet MS"/>
                <a:cs typeface="+mn-cs"/>
              </a:rPr>
              <a:pPr fontAlgn="auto">
                <a:spcBef>
                  <a:spcPts val="0"/>
                </a:spcBef>
                <a:spcAft>
                  <a:spcPts val="0"/>
                </a:spcAft>
              </a:pPr>
              <a:t>‹#›</a:t>
            </a:fld>
            <a:endParaRPr lang="en-US">
              <a:solidFill>
                <a:prstClr val="black"/>
              </a:solidFill>
              <a:latin typeface="Trebuchet MS"/>
              <a:cs typeface="+mn-cs"/>
            </a:endParaRPr>
          </a:p>
        </p:txBody>
      </p:sp>
    </p:spTree>
    <p:extLst>
      <p:ext uri="{BB962C8B-B14F-4D97-AF65-F5344CB8AC3E}">
        <p14:creationId xmlns:p14="http://schemas.microsoft.com/office/powerpoint/2010/main" val="17665497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10" tIns="45706" rIns="91410" bIns="45706"/>
          <a:lstStyle/>
          <a:p>
            <a:r>
              <a:rPr lang="en-US"/>
              <a:t>Click to edit Master title style</a:t>
            </a:r>
          </a:p>
        </p:txBody>
      </p:sp>
    </p:spTree>
    <p:extLst>
      <p:ext uri="{BB962C8B-B14F-4D97-AF65-F5344CB8AC3E}">
        <p14:creationId xmlns:p14="http://schemas.microsoft.com/office/powerpoint/2010/main" val="2421969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UBLICATION TITLE: No image">
    <p:spTree>
      <p:nvGrpSpPr>
        <p:cNvPr id="1" name=""/>
        <p:cNvGrpSpPr/>
        <p:nvPr/>
      </p:nvGrpSpPr>
      <p:grpSpPr>
        <a:xfrm>
          <a:off x="0" y="0"/>
          <a:ext cx="0" cy="0"/>
          <a:chOff x="0" y="0"/>
          <a:chExt cx="0" cy="0"/>
        </a:xfrm>
      </p:grpSpPr>
      <p:sp>
        <p:nvSpPr>
          <p:cNvPr id="7" name="Rectangle 6"/>
          <p:cNvSpPr/>
          <p:nvPr userDrawn="1"/>
        </p:nvSpPr>
        <p:spPr>
          <a:xfrm>
            <a:off x="0" y="6439741"/>
            <a:ext cx="12192000" cy="417165"/>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50" cap="all" baseline="0" dirty="0"/>
              <a:t>                                                                            </a:t>
            </a:r>
          </a:p>
        </p:txBody>
      </p:sp>
      <p:sp>
        <p:nvSpPr>
          <p:cNvPr id="6" name="Title 1"/>
          <p:cNvSpPr>
            <a:spLocks noGrp="1"/>
          </p:cNvSpPr>
          <p:nvPr>
            <p:ph type="title" hasCustomPrompt="1"/>
          </p:nvPr>
        </p:nvSpPr>
        <p:spPr>
          <a:xfrm>
            <a:off x="984251" y="933074"/>
            <a:ext cx="10223500" cy="1716993"/>
          </a:xfrm>
          <a:prstGeom prst="rect">
            <a:avLst/>
          </a:prstGeom>
        </p:spPr>
        <p:txBody>
          <a:bodyPr anchor="b"/>
          <a:lstStyle>
            <a:lvl1pPr algn="ctr">
              <a:defRPr sz="2250" cap="all" baseline="0">
                <a:solidFill>
                  <a:schemeClr val="tx1"/>
                </a:solidFill>
              </a:defRPr>
            </a:lvl1pPr>
          </a:lstStyle>
          <a:p>
            <a:r>
              <a:rPr lang="en-US" dirty="0"/>
              <a:t>Click to add TITLE, ARIAL, 20PT, UPPERCASE</a:t>
            </a:r>
          </a:p>
        </p:txBody>
      </p:sp>
      <p:sp>
        <p:nvSpPr>
          <p:cNvPr id="8" name="Text Placeholder 18"/>
          <p:cNvSpPr>
            <a:spLocks noGrp="1"/>
          </p:cNvSpPr>
          <p:nvPr>
            <p:ph type="body" sz="quarter" idx="10" hasCustomPrompt="1"/>
          </p:nvPr>
        </p:nvSpPr>
        <p:spPr>
          <a:xfrm>
            <a:off x="1291170" y="2943779"/>
            <a:ext cx="9609665" cy="1001996"/>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authors</a:t>
            </a:r>
            <a:br>
              <a:rPr lang="en-US" dirty="0"/>
            </a:br>
            <a:r>
              <a:rPr lang="en-US" dirty="0"/>
              <a:t>Arial, 12pt, sentence case</a:t>
            </a:r>
          </a:p>
        </p:txBody>
      </p:sp>
      <p:sp>
        <p:nvSpPr>
          <p:cNvPr id="10" name="Text Placeholder 18"/>
          <p:cNvSpPr>
            <a:spLocks noGrp="1"/>
          </p:cNvSpPr>
          <p:nvPr>
            <p:ph type="body" sz="quarter" idx="11" hasCustomPrompt="1"/>
          </p:nvPr>
        </p:nvSpPr>
        <p:spPr>
          <a:xfrm>
            <a:off x="1291170" y="4554601"/>
            <a:ext cx="9609665" cy="1001996"/>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affiliations</a:t>
            </a:r>
            <a:br>
              <a:rPr lang="en-US" dirty="0"/>
            </a:br>
            <a:r>
              <a:rPr lang="en-US" dirty="0"/>
              <a:t>Arial, 12pt, sentence case</a:t>
            </a:r>
          </a:p>
        </p:txBody>
      </p:sp>
      <p:sp>
        <p:nvSpPr>
          <p:cNvPr id="11" name="Text Placeholder 18">
            <a:extLst>
              <a:ext uri="{FF2B5EF4-FFF2-40B4-BE49-F238E27FC236}">
                <a16:creationId xmlns:a16="http://schemas.microsoft.com/office/drawing/2014/main" id="{D240E228-66C6-44A8-B87F-94EC60913499}"/>
              </a:ext>
            </a:extLst>
          </p:cNvPr>
          <p:cNvSpPr>
            <a:spLocks noGrp="1"/>
          </p:cNvSpPr>
          <p:nvPr>
            <p:ph type="body" sz="quarter" idx="12" hasCustomPrompt="1"/>
          </p:nvPr>
        </p:nvSpPr>
        <p:spPr>
          <a:xfrm>
            <a:off x="1299636" y="5759798"/>
            <a:ext cx="9609665" cy="480137"/>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[Conference] [YYYY] [City, State] [Month D-D, YYYY] Abstract No. [XXXX]</a:t>
            </a:r>
            <a:br>
              <a:rPr lang="en-US" dirty="0"/>
            </a:br>
            <a:r>
              <a:rPr lang="en-US" dirty="0"/>
              <a:t>Arial, 12pt, sentence case</a:t>
            </a:r>
          </a:p>
        </p:txBody>
      </p:sp>
      <p:sp>
        <p:nvSpPr>
          <p:cNvPr id="9" name="Rectangle 8">
            <a:extLst>
              <a:ext uri="{FF2B5EF4-FFF2-40B4-BE49-F238E27FC236}">
                <a16:creationId xmlns:a16="http://schemas.microsoft.com/office/drawing/2014/main" id="{20563A0F-42EF-485E-8C8D-CD2E72220D01}"/>
              </a:ext>
            </a:extLst>
          </p:cNvPr>
          <p:cNvSpPr/>
          <p:nvPr userDrawn="1"/>
        </p:nvSpPr>
        <p:spPr>
          <a:xfrm>
            <a:off x="0" y="-5127"/>
            <a:ext cx="12192000" cy="417165"/>
          </a:xfrm>
          <a:prstGeom prst="rect">
            <a:avLst/>
          </a:prstGeom>
          <a:solidFill>
            <a:srgbClr val="006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50" cap="all" baseline="0" dirty="0"/>
              <a:t>                                                                            </a:t>
            </a:r>
          </a:p>
        </p:txBody>
      </p:sp>
      <p:sp>
        <p:nvSpPr>
          <p:cNvPr id="12" name="Text Placeholder 4">
            <a:extLst>
              <a:ext uri="{FF2B5EF4-FFF2-40B4-BE49-F238E27FC236}">
                <a16:creationId xmlns:a16="http://schemas.microsoft.com/office/drawing/2014/main" id="{BBB7A955-313C-4EB3-AF3E-1A8B1DEA5AD5}"/>
              </a:ext>
            </a:extLst>
          </p:cNvPr>
          <p:cNvSpPr txBox="1">
            <a:spLocks/>
          </p:cNvSpPr>
          <p:nvPr userDrawn="1"/>
        </p:nvSpPr>
        <p:spPr>
          <a:xfrm>
            <a:off x="2341835" y="2"/>
            <a:ext cx="7508331" cy="4254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38" b="1" i="0" kern="1200" dirty="0">
                <a:solidFill>
                  <a:schemeClr val="bg1"/>
                </a:solidFill>
                <a:effectLst/>
                <a:latin typeface="Arial" panose="020B0604020202020204" pitchFamily="34" charset="0"/>
                <a:ea typeface="+mn-ea"/>
                <a:cs typeface="Arial" panose="020B0604020202020204" pitchFamily="34" charset="0"/>
              </a:rPr>
              <a:t>San Antonio Breast Cancer Symposium</a:t>
            </a:r>
            <a:r>
              <a:rPr lang="en-US" sz="1238" b="1" i="0" kern="1200" baseline="26000" dirty="0">
                <a:solidFill>
                  <a:schemeClr val="bg1"/>
                </a:solidFill>
                <a:effectLst/>
                <a:latin typeface="Arial" panose="020B0604020202020204" pitchFamily="34" charset="0"/>
                <a:ea typeface="+mn-ea"/>
                <a:cs typeface="Arial" panose="020B0604020202020204" pitchFamily="34" charset="0"/>
              </a:rPr>
              <a:t>®</a:t>
            </a:r>
            <a:r>
              <a:rPr lang="en-US" sz="1238" b="1" i="0" kern="1200" dirty="0">
                <a:solidFill>
                  <a:schemeClr val="bg1"/>
                </a:solidFill>
                <a:effectLst/>
                <a:latin typeface="Arial" panose="020B0604020202020204" pitchFamily="34" charset="0"/>
                <a:ea typeface="+mn-ea"/>
                <a:cs typeface="Arial" panose="020B0604020202020204" pitchFamily="34" charset="0"/>
              </a:rPr>
              <a:t>, December 10-14, 2019</a:t>
            </a:r>
            <a:endParaRPr lang="en-US" sz="1238" b="1" baseline="0" dirty="0">
              <a:solidFill>
                <a:schemeClr val="bg1"/>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142331CE-AA4B-4D6D-A1E7-60571FA9F295}"/>
              </a:ext>
            </a:extLst>
          </p:cNvPr>
          <p:cNvSpPr txBox="1">
            <a:spLocks/>
          </p:cNvSpPr>
          <p:nvPr userDrawn="1"/>
        </p:nvSpPr>
        <p:spPr>
          <a:xfrm>
            <a:off x="601135" y="6372547"/>
            <a:ext cx="10989732" cy="486833"/>
          </a:xfrm>
          <a:prstGeom prst="rect">
            <a:avLst/>
          </a:prstGeom>
        </p:spPr>
        <p:txBody>
          <a:bodyPr vert="horz" lIns="102870" tIns="51435" rIns="102870" bIns="51435"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13" baseline="0" dirty="0">
                <a:solidFill>
                  <a:schemeClr val="bg1"/>
                </a:solidFill>
              </a:rPr>
              <a:t>This presentation is the intellectual property of the author/presenter. Contact them at </a:t>
            </a:r>
            <a:r>
              <a:rPr lang="en-US" sz="1013" baseline="0" dirty="0">
                <a:solidFill>
                  <a:schemeClr val="bg1"/>
                </a:solidFill>
                <a:hlinkClick r:id="rId2">
                  <a:extLst>
                    <a:ext uri="{A12FA001-AC4F-418D-AE19-62706E023703}">
                      <ahyp:hlinkClr xmlns:ahyp="http://schemas.microsoft.com/office/drawing/2018/hyperlinkcolor" val="tx"/>
                    </a:ext>
                  </a:extLst>
                </a:hlinkClick>
              </a:rPr>
              <a:t>rmurthy1@mdanderson.org</a:t>
            </a:r>
            <a:r>
              <a:rPr lang="en-US" sz="1013" baseline="0" dirty="0">
                <a:solidFill>
                  <a:schemeClr val="bg1"/>
                </a:solidFill>
              </a:rPr>
              <a:t> for permission to reprint and/or distribute.</a:t>
            </a:r>
          </a:p>
        </p:txBody>
      </p:sp>
    </p:spTree>
    <p:extLst>
      <p:ext uri="{BB962C8B-B14F-4D97-AF65-F5344CB8AC3E}">
        <p14:creationId xmlns:p14="http://schemas.microsoft.com/office/powerpoint/2010/main" val="291851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4141831430"/>
      </p:ext>
    </p:extLst>
  </p:cSld>
  <p:clrMapOvr>
    <a:masterClrMapping/>
  </p:clrMapOvr>
  <p:transition spd="slow"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column bulle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DB8867-E7C2-456A-992C-AE789B7C5D1E}"/>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4" name="Text Placeholder 3"/>
          <p:cNvSpPr>
            <a:spLocks noGrp="1"/>
          </p:cNvSpPr>
          <p:nvPr>
            <p:ph type="body" sz="quarter" idx="18" hasCustomPrompt="1"/>
          </p:nvPr>
        </p:nvSpPr>
        <p:spPr>
          <a:xfrm>
            <a:off x="923075" y="1163359"/>
            <a:ext cx="10328562" cy="5254376"/>
          </a:xfrm>
          <a:prstGeom prst="rect">
            <a:avLst/>
          </a:prstGeom>
        </p:spPr>
        <p:txBody>
          <a:bodyPr lIns="0" tIns="0" rIns="0" bIns="0"/>
          <a:lstStyle>
            <a:lvl1pPr marL="257175" marR="0" indent="-257175" algn="l" defTabSz="1028700" rtl="0" eaLnBrk="1" fontAlgn="auto" latinLnBrk="0" hangingPunct="1">
              <a:lnSpc>
                <a:spcPct val="10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10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10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5" name="Title 9"/>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1" name="Rectangle 10">
            <a:extLst>
              <a:ext uri="{FF2B5EF4-FFF2-40B4-BE49-F238E27FC236}">
                <a16:creationId xmlns:a16="http://schemas.microsoft.com/office/drawing/2014/main" id="{1C7ED0DB-10DA-44AE-BDAB-2EF037E9EF3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314489314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col w/subtitle">
    <p:spTree>
      <p:nvGrpSpPr>
        <p:cNvPr id="1" name=""/>
        <p:cNvGrpSpPr/>
        <p:nvPr/>
      </p:nvGrpSpPr>
      <p:grpSpPr>
        <a:xfrm>
          <a:off x="0" y="0"/>
          <a:ext cx="0" cy="0"/>
          <a:chOff x="0" y="0"/>
          <a:chExt cx="0" cy="0"/>
        </a:xfrm>
      </p:grpSpPr>
      <p:sp>
        <p:nvSpPr>
          <p:cNvPr id="5" name="Text Placeholder 4"/>
          <p:cNvSpPr>
            <a:spLocks noGrp="1"/>
          </p:cNvSpPr>
          <p:nvPr userDrawn="1">
            <p:ph type="body" sz="quarter" idx="10" hasCustomPrompt="1"/>
          </p:nvPr>
        </p:nvSpPr>
        <p:spPr>
          <a:xfrm>
            <a:off x="923075" y="1090913"/>
            <a:ext cx="10354526" cy="317293"/>
          </a:xfrm>
          <a:prstGeom prst="rect">
            <a:avLst/>
          </a:prstGeom>
        </p:spPr>
        <p:txBody>
          <a:bodyPr>
            <a:noAutofit/>
          </a:bodyPr>
          <a:lstStyle>
            <a:lvl1pPr marL="0" indent="0">
              <a:spcBef>
                <a:spcPts val="0"/>
              </a:spcBef>
              <a:buNone/>
              <a:defRPr sz="1800" b="0">
                <a:solidFill>
                  <a:schemeClr val="tx1"/>
                </a:solidFill>
              </a:defRPr>
            </a:lvl1pPr>
          </a:lstStyle>
          <a:p>
            <a:pPr lvl="0"/>
            <a:r>
              <a:rPr lang="en-US" dirty="0"/>
              <a:t>Click to enter subtitle</a:t>
            </a:r>
          </a:p>
        </p:txBody>
      </p:sp>
      <p:sp>
        <p:nvSpPr>
          <p:cNvPr id="9" name="Text Placeholder 3">
            <a:extLst>
              <a:ext uri="{FF2B5EF4-FFF2-40B4-BE49-F238E27FC236}">
                <a16:creationId xmlns:a16="http://schemas.microsoft.com/office/drawing/2014/main" id="{FC134C1F-53DF-43C2-AF4D-EE37600EC2CB}"/>
              </a:ext>
            </a:extLst>
          </p:cNvPr>
          <p:cNvSpPr>
            <a:spLocks noGrp="1"/>
          </p:cNvSpPr>
          <p:nvPr userDrawn="1">
            <p:ph type="body" sz="quarter" idx="18" hasCustomPrompt="1"/>
          </p:nvPr>
        </p:nvSpPr>
        <p:spPr>
          <a:xfrm>
            <a:off x="923075" y="1463042"/>
            <a:ext cx="10328562" cy="494939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2C366408-147D-4DDA-8898-88679B489D62}"/>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7" name="Title 9">
            <a:extLst>
              <a:ext uri="{FF2B5EF4-FFF2-40B4-BE49-F238E27FC236}">
                <a16:creationId xmlns:a16="http://schemas.microsoft.com/office/drawing/2014/main" id="{E8F1567C-EDC1-4ADA-AF26-9402CD670DCC}"/>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8" name="Rectangle 17">
            <a:extLst>
              <a:ext uri="{FF2B5EF4-FFF2-40B4-BE49-F238E27FC236}">
                <a16:creationId xmlns:a16="http://schemas.microsoft.com/office/drawing/2014/main" id="{54E8C0AC-738E-416B-92FB-3B8A70A5FA0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844857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col, subtitle, media">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923059" y="1463041"/>
            <a:ext cx="10337607" cy="4912167"/>
          </a:xfrm>
        </p:spPr>
        <p:txBody>
          <a:bodyPr/>
          <a:lstStyle>
            <a:lvl1pPr>
              <a:buClr>
                <a:srgbClr val="1C76B2"/>
              </a:buClr>
              <a:defRPr baseline="0"/>
            </a:lvl1pPr>
          </a:lstStyle>
          <a:p>
            <a:pPr marL="257175" marR="0" lvl="0" indent="-257175" algn="l" defTabSz="1028700" rtl="0" eaLnBrk="1" fontAlgn="auto" latinLnBrk="0" hangingPunct="1">
              <a:lnSpc>
                <a:spcPct val="90000"/>
              </a:lnSpc>
              <a:spcBef>
                <a:spcPts val="1125"/>
              </a:spcBef>
              <a:spcAft>
                <a:spcPts val="0"/>
              </a:spcAft>
              <a:buClr>
                <a:srgbClr val="1C76B2"/>
              </a:buClr>
              <a:buSzPct val="140000"/>
              <a:buFont typeface="Arial"/>
              <a:buNone/>
              <a:tabLst/>
              <a:defRPr/>
            </a:pPr>
            <a:r>
              <a:rPr lang="en-US" dirty="0"/>
              <a:t>Insert Media</a:t>
            </a:r>
          </a:p>
        </p:txBody>
      </p:sp>
      <p:sp>
        <p:nvSpPr>
          <p:cNvPr id="8" name="Text Placeholder 2"/>
          <p:cNvSpPr>
            <a:spLocks noGrp="1"/>
          </p:cNvSpPr>
          <p:nvPr>
            <p:ph type="body" idx="1" hasCustomPrompt="1"/>
          </p:nvPr>
        </p:nvSpPr>
        <p:spPr>
          <a:xfrm>
            <a:off x="923076" y="1100012"/>
            <a:ext cx="10354524" cy="294535"/>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5" name="Rectangle 14">
            <a:extLst>
              <a:ext uri="{FF2B5EF4-FFF2-40B4-BE49-F238E27FC236}">
                <a16:creationId xmlns:a16="http://schemas.microsoft.com/office/drawing/2014/main" id="{CDDA681A-7D61-460C-AAE2-C72EFDDB3B22}"/>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6" name="Title 9">
            <a:extLst>
              <a:ext uri="{FF2B5EF4-FFF2-40B4-BE49-F238E27FC236}">
                <a16:creationId xmlns:a16="http://schemas.microsoft.com/office/drawing/2014/main" id="{85CC7FB8-1344-4042-9396-813265A05C00}"/>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7" name="Rectangle 16">
            <a:extLst>
              <a:ext uri="{FF2B5EF4-FFF2-40B4-BE49-F238E27FC236}">
                <a16:creationId xmlns:a16="http://schemas.microsoft.com/office/drawing/2014/main" id="{45AA160D-B5CF-4620-BFA5-ECA3B8E81E1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70161421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column bullets">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AC10F0B-0123-4229-8555-D91EFBF8221C}"/>
              </a:ext>
            </a:extLst>
          </p:cNvPr>
          <p:cNvSpPr>
            <a:spLocks noGrp="1"/>
          </p:cNvSpPr>
          <p:nvPr>
            <p:ph type="body" sz="quarter" idx="18" hasCustomPrompt="1"/>
          </p:nvPr>
        </p:nvSpPr>
        <p:spPr>
          <a:xfrm>
            <a:off x="923076" y="1128215"/>
            <a:ext cx="5059680" cy="527491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16" name="Text Placeholder 3">
            <a:extLst>
              <a:ext uri="{FF2B5EF4-FFF2-40B4-BE49-F238E27FC236}">
                <a16:creationId xmlns:a16="http://schemas.microsoft.com/office/drawing/2014/main" id="{C0598F9A-D406-4367-9FD6-44DB1EEC8496}"/>
              </a:ext>
            </a:extLst>
          </p:cNvPr>
          <p:cNvSpPr>
            <a:spLocks noGrp="1"/>
          </p:cNvSpPr>
          <p:nvPr>
            <p:ph type="body" sz="quarter" idx="19" hasCustomPrompt="1"/>
          </p:nvPr>
        </p:nvSpPr>
        <p:spPr>
          <a:xfrm>
            <a:off x="6202869" y="1128215"/>
            <a:ext cx="5059680" cy="527491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17" name="Rectangle 16">
            <a:extLst>
              <a:ext uri="{FF2B5EF4-FFF2-40B4-BE49-F238E27FC236}">
                <a16:creationId xmlns:a16="http://schemas.microsoft.com/office/drawing/2014/main" id="{9846D858-5892-4603-8B8C-7C75BF0D360D}"/>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8" name="Title 9">
            <a:extLst>
              <a:ext uri="{FF2B5EF4-FFF2-40B4-BE49-F238E27FC236}">
                <a16:creationId xmlns:a16="http://schemas.microsoft.com/office/drawing/2014/main" id="{DEFA0280-F367-44E3-B77D-CE10EE1EA1CE}"/>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9" name="Rectangle 18">
            <a:extLst>
              <a:ext uri="{FF2B5EF4-FFF2-40B4-BE49-F238E27FC236}">
                <a16:creationId xmlns:a16="http://schemas.microsoft.com/office/drawing/2014/main" id="{FBE56148-0A14-4831-B366-443993B89EC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39844405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col w/subtitles">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FC134C1F-53DF-43C2-AF4D-EE37600EC2CB}"/>
              </a:ext>
            </a:extLst>
          </p:cNvPr>
          <p:cNvSpPr>
            <a:spLocks noGrp="1"/>
          </p:cNvSpPr>
          <p:nvPr>
            <p:ph type="body" sz="quarter" idx="18" hasCustomPrompt="1"/>
          </p:nvPr>
        </p:nvSpPr>
        <p:spPr>
          <a:xfrm>
            <a:off x="923076" y="1463042"/>
            <a:ext cx="5068846" cy="492147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8" name="Text Placeholder 3">
            <a:extLst>
              <a:ext uri="{FF2B5EF4-FFF2-40B4-BE49-F238E27FC236}">
                <a16:creationId xmlns:a16="http://schemas.microsoft.com/office/drawing/2014/main" id="{050AEB3A-6876-488A-B7B4-690B2AD2D8AC}"/>
              </a:ext>
            </a:extLst>
          </p:cNvPr>
          <p:cNvSpPr>
            <a:spLocks noGrp="1"/>
          </p:cNvSpPr>
          <p:nvPr>
            <p:ph type="body" sz="quarter" idx="19" hasCustomPrompt="1"/>
          </p:nvPr>
        </p:nvSpPr>
        <p:spPr>
          <a:xfrm>
            <a:off x="6208754" y="1463042"/>
            <a:ext cx="5068846" cy="492147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10" name="Text Placeholder 2"/>
          <p:cNvSpPr>
            <a:spLocks noGrp="1"/>
          </p:cNvSpPr>
          <p:nvPr>
            <p:ph type="body" idx="1" hasCustomPrompt="1"/>
          </p:nvPr>
        </p:nvSpPr>
        <p:spPr>
          <a:xfrm>
            <a:off x="923076" y="1100012"/>
            <a:ext cx="4915680"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4" name="Text Placeholder 4"/>
          <p:cNvSpPr>
            <a:spLocks noGrp="1"/>
          </p:cNvSpPr>
          <p:nvPr>
            <p:ph type="body" sz="quarter" idx="3" hasCustomPrompt="1"/>
          </p:nvPr>
        </p:nvSpPr>
        <p:spPr>
          <a:xfrm>
            <a:off x="6208754" y="1100012"/>
            <a:ext cx="496859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7" name="Rectangle 16">
            <a:extLst>
              <a:ext uri="{FF2B5EF4-FFF2-40B4-BE49-F238E27FC236}">
                <a16:creationId xmlns:a16="http://schemas.microsoft.com/office/drawing/2014/main" id="{2FBE4C7E-37B5-471D-91F0-D7668CA57C35}"/>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9" name="Title 9">
            <a:extLst>
              <a:ext uri="{FF2B5EF4-FFF2-40B4-BE49-F238E27FC236}">
                <a16:creationId xmlns:a16="http://schemas.microsoft.com/office/drawing/2014/main" id="{F9C8F506-5794-4CD7-B548-92E0B79CD4B7}"/>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20" name="Rectangle 19">
            <a:extLst>
              <a:ext uri="{FF2B5EF4-FFF2-40B4-BE49-F238E27FC236}">
                <a16:creationId xmlns:a16="http://schemas.microsoft.com/office/drawing/2014/main" id="{E154A2BD-3E5C-429C-AA2B-D6C70D5A239B}"/>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276968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col bullets &amp; media">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6282268" y="1463041"/>
            <a:ext cx="4978400" cy="4904636"/>
          </a:xfrm>
        </p:spPr>
        <p:txBody>
          <a:bodyPr/>
          <a:lstStyle>
            <a:lvl1pPr>
              <a:buClr>
                <a:srgbClr val="1C76B2"/>
              </a:buClr>
              <a:defRPr baseline="0"/>
            </a:lvl1pPr>
          </a:lstStyle>
          <a:p>
            <a:pPr marL="257175" marR="0" lvl="0" indent="-257175" algn="l" defTabSz="1028700" rtl="0" eaLnBrk="1" fontAlgn="auto" latinLnBrk="0" hangingPunct="1">
              <a:lnSpc>
                <a:spcPct val="90000"/>
              </a:lnSpc>
              <a:spcBef>
                <a:spcPts val="1125"/>
              </a:spcBef>
              <a:spcAft>
                <a:spcPts val="0"/>
              </a:spcAft>
              <a:buClr>
                <a:srgbClr val="1C76B2"/>
              </a:buClr>
              <a:buSzPct val="140000"/>
              <a:buFont typeface="Arial"/>
              <a:buNone/>
              <a:tabLst/>
              <a:defRPr/>
            </a:pPr>
            <a:r>
              <a:rPr lang="en-US" dirty="0"/>
              <a:t>Insert Media</a:t>
            </a:r>
          </a:p>
        </p:txBody>
      </p:sp>
      <p:sp>
        <p:nvSpPr>
          <p:cNvPr id="14" name="Text Placeholder 3">
            <a:extLst>
              <a:ext uri="{FF2B5EF4-FFF2-40B4-BE49-F238E27FC236}">
                <a16:creationId xmlns:a16="http://schemas.microsoft.com/office/drawing/2014/main" id="{07F33415-A9B1-4B9D-AE7C-CCFE505F256F}"/>
              </a:ext>
            </a:extLst>
          </p:cNvPr>
          <p:cNvSpPr>
            <a:spLocks noGrp="1"/>
          </p:cNvSpPr>
          <p:nvPr>
            <p:ph type="body" sz="quarter" idx="18" hasCustomPrompt="1"/>
          </p:nvPr>
        </p:nvSpPr>
        <p:spPr>
          <a:xfrm>
            <a:off x="923075" y="1463041"/>
            <a:ext cx="5172926" cy="489355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8" name="Text Placeholder 2"/>
          <p:cNvSpPr>
            <a:spLocks noGrp="1"/>
          </p:cNvSpPr>
          <p:nvPr>
            <p:ph type="body" idx="1" hasCustomPrompt="1"/>
          </p:nvPr>
        </p:nvSpPr>
        <p:spPr>
          <a:xfrm>
            <a:off x="923075" y="1090913"/>
            <a:ext cx="517292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1" name="Text Placeholder 4"/>
          <p:cNvSpPr>
            <a:spLocks noGrp="1"/>
          </p:cNvSpPr>
          <p:nvPr>
            <p:ph type="body" sz="quarter" idx="3" hasCustomPrompt="1"/>
          </p:nvPr>
        </p:nvSpPr>
        <p:spPr>
          <a:xfrm>
            <a:off x="6282268" y="1090913"/>
            <a:ext cx="496859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8" name="Rectangle 17">
            <a:extLst>
              <a:ext uri="{FF2B5EF4-FFF2-40B4-BE49-F238E27FC236}">
                <a16:creationId xmlns:a16="http://schemas.microsoft.com/office/drawing/2014/main" id="{84F2E3C9-B6E2-4189-B53B-031C5CD0D031}"/>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9" name="Title 9">
            <a:extLst>
              <a:ext uri="{FF2B5EF4-FFF2-40B4-BE49-F238E27FC236}">
                <a16:creationId xmlns:a16="http://schemas.microsoft.com/office/drawing/2014/main" id="{E16C01BA-631E-4EBA-AF6E-A992D5403178}"/>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20" name="Rectangle 19">
            <a:extLst>
              <a:ext uri="{FF2B5EF4-FFF2-40B4-BE49-F238E27FC236}">
                <a16:creationId xmlns:a16="http://schemas.microsoft.com/office/drawing/2014/main" id="{9B4B96DA-74C6-477F-8A3C-C51E6A4E855A}"/>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79208511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A501AA-C408-4696-85CB-F0329C7C4007}"/>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4" name="Title 9">
            <a:extLst>
              <a:ext uri="{FF2B5EF4-FFF2-40B4-BE49-F238E27FC236}">
                <a16:creationId xmlns:a16="http://schemas.microsoft.com/office/drawing/2014/main" id="{1189061E-F760-490B-8489-95192AA251E1}"/>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5" name="Rectangle 14">
            <a:extLst>
              <a:ext uri="{FF2B5EF4-FFF2-40B4-BE49-F238E27FC236}">
                <a16:creationId xmlns:a16="http://schemas.microsoft.com/office/drawing/2014/main" id="{B4C05751-DBDF-4AF3-A99D-0D87F228B219}"/>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114985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D9B4C8-AE56-4E9E-82C0-A4FBC55CB4F1}"/>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3" name="Rectangle 12">
            <a:extLst>
              <a:ext uri="{FF2B5EF4-FFF2-40B4-BE49-F238E27FC236}">
                <a16:creationId xmlns:a16="http://schemas.microsoft.com/office/drawing/2014/main" id="{537320D4-6623-4FA3-BDF3-2A78F418139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461495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703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03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547233"/>
      </p:ext>
    </p:extLst>
  </p:cSld>
  <p:clrMapOvr>
    <a:masterClrMapping/>
  </p:clrMapOvr>
  <p:transition spd="slow"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no chevr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A02DE3-6122-414F-8799-48E8C268A5D1}"/>
              </a:ext>
            </a:extLst>
          </p:cNvPr>
          <p:cNvSpPr/>
          <p:nvPr userDrawn="1"/>
        </p:nvSpPr>
        <p:spPr>
          <a:xfrm>
            <a:off x="-5224" y="3"/>
            <a:ext cx="12191999" cy="903569"/>
          </a:xfrm>
          <a:prstGeom prst="rect">
            <a:avLst/>
          </a:prstGeom>
          <a:solidFill>
            <a:srgbClr val="259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3" name="Title 9"/>
          <p:cNvSpPr>
            <a:spLocks noGrp="1"/>
          </p:cNvSpPr>
          <p:nvPr>
            <p:ph type="title" hasCustomPrompt="1"/>
          </p:nvPr>
        </p:nvSpPr>
        <p:spPr>
          <a:xfrm>
            <a:off x="923077" y="185508"/>
            <a:ext cx="10309727" cy="509597"/>
          </a:xfrm>
          <a:prstGeom prst="rect">
            <a:avLst/>
          </a:prstGeom>
        </p:spPr>
        <p:txBody>
          <a:bodyPr lIns="0">
            <a:noAutofit/>
          </a:bodyPr>
          <a:lstStyle>
            <a:lvl1pPr>
              <a:defRPr sz="2250" baseline="0"/>
            </a:lvl1pPr>
          </a:lstStyle>
          <a:p>
            <a:r>
              <a:rPr lang="en-US"/>
              <a:t>Click to Add Title – Use Title Case, No More than Two Lines</a:t>
            </a:r>
          </a:p>
        </p:txBody>
      </p:sp>
    </p:spTree>
    <p:extLst>
      <p:ext uri="{BB962C8B-B14F-4D97-AF65-F5344CB8AC3E}">
        <p14:creationId xmlns:p14="http://schemas.microsoft.com/office/powerpoint/2010/main" val="1763543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1-column bulle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DB8867-E7C2-456A-992C-AE789B7C5D1E}"/>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4" name="Text Placeholder 3"/>
          <p:cNvSpPr>
            <a:spLocks noGrp="1"/>
          </p:cNvSpPr>
          <p:nvPr>
            <p:ph type="body" sz="quarter" idx="18" hasCustomPrompt="1"/>
          </p:nvPr>
        </p:nvSpPr>
        <p:spPr>
          <a:xfrm>
            <a:off x="923075" y="1163359"/>
            <a:ext cx="10328562" cy="5254376"/>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5" name="Title 9"/>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1" name="Rectangle 10">
            <a:extLst>
              <a:ext uri="{FF2B5EF4-FFF2-40B4-BE49-F238E27FC236}">
                <a16:creationId xmlns:a16="http://schemas.microsoft.com/office/drawing/2014/main" id="{1C7ED0DB-10DA-44AE-BDAB-2EF037E9EF3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97267854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334821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252000"/>
            <a:ext cx="10515600" cy="710724"/>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139720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659063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779551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122849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DS AZ Cover Slide_with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150" b="1" baseline="0">
                <a:solidFill>
                  <a:schemeClr val="tx1"/>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2907753"/>
            <a:ext cx="8640000" cy="254400"/>
          </a:xfrm>
          <a:prstGeom prst="rect">
            <a:avLst/>
          </a:prstGeom>
        </p:spPr>
        <p:txBody>
          <a:bodyPr vert="horz"/>
          <a:lstStyle>
            <a:lvl1pPr marL="0" indent="0">
              <a:lnSpc>
                <a:spcPts val="1238"/>
              </a:lnSpc>
              <a:spcBef>
                <a:spcPts val="0"/>
              </a:spcBef>
              <a:buNone/>
              <a:defRPr sz="1575"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182753"/>
            <a:ext cx="8640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2907753"/>
            <a:ext cx="2496000" cy="254400"/>
          </a:xfrm>
          <a:prstGeom prst="rect">
            <a:avLst/>
          </a:prstGeom>
        </p:spPr>
        <p:txBody>
          <a:bodyPr vert="horz"/>
          <a:lstStyle>
            <a:lvl1pPr marL="0" indent="0">
              <a:lnSpc>
                <a:spcPts val="1238"/>
              </a:lnSpc>
              <a:spcBef>
                <a:spcPts val="0"/>
              </a:spcBef>
              <a:buNone/>
              <a:defRPr sz="1350" baseline="0">
                <a:solidFill>
                  <a:schemeClr val="tx1"/>
                </a:solidFill>
                <a:latin typeface="Arial" pitchFamily="34" charset="0"/>
                <a:cs typeface="Arial" pitchFamily="34" charset="0"/>
              </a:defRPr>
            </a:lvl1pPr>
          </a:lstStyle>
          <a:p>
            <a:pPr lvl="0"/>
            <a:r>
              <a:rPr lang="en-GB" noProof="0" dirty="0"/>
              <a:t>00 Month Year</a:t>
            </a:r>
          </a:p>
        </p:txBody>
      </p:sp>
      <p:sp>
        <p:nvSpPr>
          <p:cNvPr id="13" name="Text Placeholder 29"/>
          <p:cNvSpPr>
            <a:spLocks noGrp="1"/>
          </p:cNvSpPr>
          <p:nvPr>
            <p:ph type="body" sz="quarter" idx="13" hasCustomPrompt="1"/>
          </p:nvPr>
        </p:nvSpPr>
        <p:spPr>
          <a:xfrm>
            <a:off x="9504000" y="3182753"/>
            <a:ext cx="2496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Confidential statement</a:t>
            </a:r>
          </a:p>
        </p:txBody>
      </p:sp>
      <p:sp>
        <p:nvSpPr>
          <p:cNvPr id="17" name="Picture Placeholder 16">
            <a:extLst>
              <a:ext uri="{FF2B5EF4-FFF2-40B4-BE49-F238E27FC236}">
                <a16:creationId xmlns:a16="http://schemas.microsoft.com/office/drawing/2014/main" id="{4C30F799-6730-4DCD-BE22-7CAD6970BA4A}"/>
              </a:ext>
            </a:extLst>
          </p:cNvPr>
          <p:cNvSpPr>
            <a:spLocks noGrp="1"/>
          </p:cNvSpPr>
          <p:nvPr>
            <p:ph type="pic" sz="quarter" idx="16"/>
          </p:nvPr>
        </p:nvSpPr>
        <p:spPr>
          <a:xfrm>
            <a:off x="0" y="3835400"/>
            <a:ext cx="12192000" cy="3022600"/>
          </a:xfrm>
          <a:prstGeom prst="rect">
            <a:avLst/>
          </a:prstGeom>
        </p:spPr>
        <p:txBody>
          <a:bodyPr/>
          <a:lstStyle>
            <a:lvl1pPr marL="0" indent="0">
              <a:buNone/>
              <a:defRPr sz="3150"/>
            </a:lvl1pPr>
          </a:lstStyle>
          <a:p>
            <a:r>
              <a:rPr lang="ja-JP" altLang="en-US"/>
              <a:t>図を追加</a:t>
            </a:r>
            <a:endParaRPr lang="en-US"/>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20" name="Rectangle 19">
            <a:extLst>
              <a:ext uri="{FF2B5EF4-FFF2-40B4-BE49-F238E27FC236}">
                <a16:creationId xmlns:a16="http://schemas.microsoft.com/office/drawing/2014/main" id="{B0ABF1D8-27C3-4FCE-AB62-F0B255246FBC}"/>
              </a:ext>
            </a:extLst>
          </p:cNvPr>
          <p:cNvSpPr/>
          <p:nvPr userDrawn="1"/>
        </p:nvSpPr>
        <p:spPr>
          <a:xfrm>
            <a:off x="8087362"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4" name="Picture 13"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870469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DS AZ Cover Slide_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98C743-1B41-4F28-913F-08C0E1FCA696}"/>
              </a:ext>
            </a:extLst>
          </p:cNvPr>
          <p:cNvSpPr/>
          <p:nvPr userDrawn="1"/>
        </p:nvSpPr>
        <p:spPr>
          <a:xfrm>
            <a:off x="0" y="3830876"/>
            <a:ext cx="12192000" cy="3069653"/>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p>
        </p:txBody>
      </p:sp>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150" b="1" baseline="0">
                <a:solidFill>
                  <a:schemeClr val="tx1"/>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6072023"/>
            <a:ext cx="8640000" cy="254400"/>
          </a:xfrm>
          <a:prstGeom prst="rect">
            <a:avLst/>
          </a:prstGeom>
        </p:spPr>
        <p:txBody>
          <a:bodyPr vert="horz" anchor="b"/>
          <a:lstStyle>
            <a:lvl1pPr marL="0" indent="0">
              <a:lnSpc>
                <a:spcPts val="1238"/>
              </a:lnSpc>
              <a:spcBef>
                <a:spcPts val="0"/>
              </a:spcBef>
              <a:buNone/>
              <a:defRPr sz="1575"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6347023"/>
            <a:ext cx="8640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Click to add event title</a:t>
            </a:r>
          </a:p>
        </p:txBody>
      </p:sp>
      <p:sp>
        <p:nvSpPr>
          <p:cNvPr id="2" name="Rectangle 1">
            <a:extLst>
              <a:ext uri="{FF2B5EF4-FFF2-40B4-BE49-F238E27FC236}">
                <a16:creationId xmlns:a16="http://schemas.microsoft.com/office/drawing/2014/main" id="{E5045AD9-7DBC-43CB-8C5E-506EE81A645E}"/>
              </a:ext>
            </a:extLst>
          </p:cNvPr>
          <p:cNvSpPr/>
          <p:nvPr userDrawn="1"/>
        </p:nvSpPr>
        <p:spPr>
          <a:xfrm>
            <a:off x="8087362"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15" name="Text Placeholder 29">
            <a:extLst>
              <a:ext uri="{FF2B5EF4-FFF2-40B4-BE49-F238E27FC236}">
                <a16:creationId xmlns:a16="http://schemas.microsoft.com/office/drawing/2014/main" id="{68259949-663B-4EE0-9CC3-95A7DE56956A}"/>
              </a:ext>
            </a:extLst>
          </p:cNvPr>
          <p:cNvSpPr>
            <a:spLocks noGrp="1"/>
          </p:cNvSpPr>
          <p:nvPr>
            <p:ph type="body" sz="quarter" idx="15" hasCustomPrompt="1"/>
          </p:nvPr>
        </p:nvSpPr>
        <p:spPr>
          <a:xfrm>
            <a:off x="288001" y="2907753"/>
            <a:ext cx="2496000" cy="254400"/>
          </a:xfrm>
          <a:prstGeom prst="rect">
            <a:avLst/>
          </a:prstGeom>
        </p:spPr>
        <p:txBody>
          <a:bodyPr vert="horz"/>
          <a:lstStyle>
            <a:lvl1pPr marL="0" indent="0">
              <a:lnSpc>
                <a:spcPts val="1238"/>
              </a:lnSpc>
              <a:spcBef>
                <a:spcPts val="0"/>
              </a:spcBef>
              <a:buNone/>
              <a:defRPr sz="1350" baseline="0">
                <a:solidFill>
                  <a:schemeClr val="tx1"/>
                </a:solidFill>
                <a:latin typeface="Arial" pitchFamily="34" charset="0"/>
                <a:cs typeface="Arial" pitchFamily="34" charset="0"/>
              </a:defRPr>
            </a:lvl1pPr>
          </a:lstStyle>
          <a:p>
            <a:pPr lvl="0"/>
            <a:r>
              <a:rPr lang="en-GB" noProof="0" dirty="0"/>
              <a:t>00 Month Year</a:t>
            </a:r>
          </a:p>
        </p:txBody>
      </p:sp>
      <p:sp>
        <p:nvSpPr>
          <p:cNvPr id="16" name="Text Placeholder 29">
            <a:extLst>
              <a:ext uri="{FF2B5EF4-FFF2-40B4-BE49-F238E27FC236}">
                <a16:creationId xmlns:a16="http://schemas.microsoft.com/office/drawing/2014/main" id="{BAA3AA96-C0F8-4E62-AB8A-A1C4135FA24E}"/>
              </a:ext>
            </a:extLst>
          </p:cNvPr>
          <p:cNvSpPr>
            <a:spLocks noGrp="1"/>
          </p:cNvSpPr>
          <p:nvPr>
            <p:ph type="body" sz="quarter" idx="13" hasCustomPrompt="1"/>
          </p:nvPr>
        </p:nvSpPr>
        <p:spPr>
          <a:xfrm>
            <a:off x="288001" y="3182753"/>
            <a:ext cx="2496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Confidential statement</a:t>
            </a:r>
          </a:p>
        </p:txBody>
      </p:sp>
      <p:pic>
        <p:nvPicPr>
          <p:cNvPr id="18" name="Picture 17"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2187222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S AZ Cover Slide_with Image_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815892"/>
            <a:ext cx="12192001" cy="3040368"/>
          </a:xfrm>
          <a:prstGeom prst="rect">
            <a:avLst/>
          </a:prstGeom>
        </p:spPr>
      </p:pic>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150" b="1" baseline="0">
                <a:solidFill>
                  <a:schemeClr val="tx1"/>
                </a:solidFill>
                <a:latin typeface="Arial" pitchFamily="34" charset="0"/>
                <a:cs typeface="Arial" pitchFamily="34" charset="0"/>
              </a:defRPr>
            </a:lvl1pPr>
          </a:lstStyle>
          <a:p>
            <a:r>
              <a:rPr lang="en-GB" noProof="0" dirty="0"/>
              <a:t>Click to add presentation title</a:t>
            </a:r>
          </a:p>
        </p:txBody>
      </p:sp>
      <p:sp>
        <p:nvSpPr>
          <p:cNvPr id="23" name="Text Placeholder 29">
            <a:extLst>
              <a:ext uri="{FF2B5EF4-FFF2-40B4-BE49-F238E27FC236}">
                <a16:creationId xmlns:a16="http://schemas.microsoft.com/office/drawing/2014/main" id="{C46E52FB-F4BE-4304-AB0B-4EA19D8942CB}"/>
              </a:ext>
            </a:extLst>
          </p:cNvPr>
          <p:cNvSpPr>
            <a:spLocks noGrp="1"/>
          </p:cNvSpPr>
          <p:nvPr>
            <p:ph type="body" sz="quarter" idx="11" hasCustomPrompt="1"/>
          </p:nvPr>
        </p:nvSpPr>
        <p:spPr>
          <a:xfrm>
            <a:off x="287999" y="2907753"/>
            <a:ext cx="8640000" cy="254400"/>
          </a:xfrm>
          <a:prstGeom prst="rect">
            <a:avLst/>
          </a:prstGeom>
        </p:spPr>
        <p:txBody>
          <a:bodyPr vert="horz"/>
          <a:lstStyle>
            <a:lvl1pPr marL="0" indent="0">
              <a:lnSpc>
                <a:spcPts val="1238"/>
              </a:lnSpc>
              <a:spcBef>
                <a:spcPts val="0"/>
              </a:spcBef>
              <a:buNone/>
              <a:defRPr sz="1575" b="1">
                <a:solidFill>
                  <a:schemeClr val="tx1"/>
                </a:solidFill>
                <a:latin typeface="Arial" pitchFamily="34" charset="0"/>
                <a:cs typeface="Arial" pitchFamily="34" charset="0"/>
              </a:defRPr>
            </a:lvl1pPr>
          </a:lstStyle>
          <a:p>
            <a:pPr lvl="0"/>
            <a:r>
              <a:rPr lang="en-GB" noProof="0" dirty="0"/>
              <a:t>Click to add speaker title</a:t>
            </a:r>
          </a:p>
        </p:txBody>
      </p:sp>
      <p:sp>
        <p:nvSpPr>
          <p:cNvPr id="24" name="Text Placeholder 29">
            <a:extLst>
              <a:ext uri="{FF2B5EF4-FFF2-40B4-BE49-F238E27FC236}">
                <a16:creationId xmlns:a16="http://schemas.microsoft.com/office/drawing/2014/main" id="{A04291AB-A2D2-475D-81F7-586F75828522}"/>
              </a:ext>
            </a:extLst>
          </p:cNvPr>
          <p:cNvSpPr>
            <a:spLocks noGrp="1"/>
          </p:cNvSpPr>
          <p:nvPr>
            <p:ph type="body" sz="quarter" idx="12" hasCustomPrompt="1"/>
          </p:nvPr>
        </p:nvSpPr>
        <p:spPr>
          <a:xfrm>
            <a:off x="287999" y="3182753"/>
            <a:ext cx="8640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Click to add event title</a:t>
            </a:r>
          </a:p>
        </p:txBody>
      </p:sp>
      <p:sp>
        <p:nvSpPr>
          <p:cNvPr id="25" name="Text Placeholder 29">
            <a:extLst>
              <a:ext uri="{FF2B5EF4-FFF2-40B4-BE49-F238E27FC236}">
                <a16:creationId xmlns:a16="http://schemas.microsoft.com/office/drawing/2014/main" id="{BF0B68C4-008D-4D58-906B-31A6CAFA3C8D}"/>
              </a:ext>
            </a:extLst>
          </p:cNvPr>
          <p:cNvSpPr>
            <a:spLocks noGrp="1"/>
          </p:cNvSpPr>
          <p:nvPr>
            <p:ph type="body" sz="quarter" idx="15" hasCustomPrompt="1"/>
          </p:nvPr>
        </p:nvSpPr>
        <p:spPr>
          <a:xfrm>
            <a:off x="9504000" y="2907753"/>
            <a:ext cx="2496000" cy="254400"/>
          </a:xfrm>
          <a:prstGeom prst="rect">
            <a:avLst/>
          </a:prstGeom>
        </p:spPr>
        <p:txBody>
          <a:bodyPr vert="horz"/>
          <a:lstStyle>
            <a:lvl1pPr marL="0" indent="0">
              <a:lnSpc>
                <a:spcPts val="1238"/>
              </a:lnSpc>
              <a:spcBef>
                <a:spcPts val="0"/>
              </a:spcBef>
              <a:buNone/>
              <a:defRPr sz="1350" baseline="0">
                <a:solidFill>
                  <a:schemeClr val="tx1"/>
                </a:solidFill>
                <a:latin typeface="Arial" pitchFamily="34" charset="0"/>
                <a:cs typeface="Arial" pitchFamily="34" charset="0"/>
              </a:defRPr>
            </a:lvl1pPr>
          </a:lstStyle>
          <a:p>
            <a:pPr lvl="0"/>
            <a:r>
              <a:rPr lang="en-GB" noProof="0" dirty="0"/>
              <a:t>00 Month Year</a:t>
            </a:r>
          </a:p>
        </p:txBody>
      </p:sp>
      <p:sp>
        <p:nvSpPr>
          <p:cNvPr id="26" name="Text Placeholder 29">
            <a:extLst>
              <a:ext uri="{FF2B5EF4-FFF2-40B4-BE49-F238E27FC236}">
                <a16:creationId xmlns:a16="http://schemas.microsoft.com/office/drawing/2014/main" id="{F2ADC474-7F03-4AEC-84C0-20F83E60D0F3}"/>
              </a:ext>
            </a:extLst>
          </p:cNvPr>
          <p:cNvSpPr>
            <a:spLocks noGrp="1"/>
          </p:cNvSpPr>
          <p:nvPr>
            <p:ph type="body" sz="quarter" idx="13" hasCustomPrompt="1"/>
          </p:nvPr>
        </p:nvSpPr>
        <p:spPr>
          <a:xfrm>
            <a:off x="9504000" y="3182753"/>
            <a:ext cx="2496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Confidential statement</a:t>
            </a:r>
          </a:p>
        </p:txBody>
      </p:sp>
      <p:sp>
        <p:nvSpPr>
          <p:cNvPr id="27" name="Rectangle 26">
            <a:extLst>
              <a:ext uri="{FF2B5EF4-FFF2-40B4-BE49-F238E27FC236}">
                <a16:creationId xmlns:a16="http://schemas.microsoft.com/office/drawing/2014/main" id="{8683E9E4-CEB9-49BB-85E9-5A47AC9CDC6E}"/>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32" name="Rectangle 31">
            <a:extLst>
              <a:ext uri="{FF2B5EF4-FFF2-40B4-BE49-F238E27FC236}">
                <a16:creationId xmlns:a16="http://schemas.microsoft.com/office/drawing/2014/main" id="{D3685537-4301-4F2C-8337-9D115D3DA386}"/>
              </a:ext>
            </a:extLst>
          </p:cNvPr>
          <p:cNvSpPr/>
          <p:nvPr userDrawn="1"/>
        </p:nvSpPr>
        <p:spPr>
          <a:xfrm>
            <a:off x="8087362"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5" name="Picture 14" descr="DSI-AZ-hor-COLO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170410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062554"/>
      </p:ext>
    </p:extLst>
  </p:cSld>
  <p:clrMapOvr>
    <a:masterClrMapping/>
  </p:clrMapOvr>
  <p:transition spd="slow"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6096000" cy="68580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1" y="2011680"/>
            <a:ext cx="10040480" cy="280416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150" b="1" baseline="0">
                <a:solidFill>
                  <a:schemeClr val="tx1"/>
                </a:solidFill>
                <a:latin typeface="Arial" pitchFamily="34" charset="0"/>
                <a:cs typeface="Arial" pitchFamily="34" charset="0"/>
              </a:defRPr>
            </a:lvl1pPr>
          </a:lstStyle>
          <a:p>
            <a:r>
              <a:rPr lang="en-GB" noProof="0" dirty="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2775849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DS AZ Divider Slide_optio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6096000" cy="685800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1" y="2011680"/>
            <a:ext cx="10040480" cy="280416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150" b="1" baseline="0">
                <a:solidFill>
                  <a:schemeClr val="tx1"/>
                </a:solidFill>
                <a:latin typeface="Arial" pitchFamily="34" charset="0"/>
                <a:cs typeface="Arial" pitchFamily="34" charset="0"/>
              </a:defRPr>
            </a:lvl1pPr>
          </a:lstStyle>
          <a:p>
            <a:r>
              <a:rPr lang="en-GB" noProof="0" dirty="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
        <p:nvSpPr>
          <p:cNvPr id="2" name="Slide Number Placeholder 1">
            <a:extLst>
              <a:ext uri="{FF2B5EF4-FFF2-40B4-BE49-F238E27FC236}">
                <a16:creationId xmlns:a16="http://schemas.microsoft.com/office/drawing/2014/main" id="{282857AD-776B-4C28-AC19-4C54AE45732E}"/>
              </a:ext>
            </a:extLst>
          </p:cNvPr>
          <p:cNvSpPr>
            <a:spLocks noGrp="1"/>
          </p:cNvSpPr>
          <p:nvPr>
            <p:ph type="sldNum" sz="quarter" idx="10"/>
          </p:nvPr>
        </p:nvSpPr>
        <p:spPr>
          <a:xfrm>
            <a:off x="11244900" y="6507481"/>
            <a:ext cx="528000" cy="201339"/>
          </a:xfrm>
          <a:prstGeom prst="rect">
            <a:avLst/>
          </a:prstGeom>
        </p:spPr>
        <p:txBody>
          <a:body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384536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DS AZ Sub divider Slide_option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455802-C6CB-4528-A810-863C9B97482D}"/>
              </a:ext>
            </a:extLst>
          </p:cNvPr>
          <p:cNvSpPr/>
          <p:nvPr userDrawn="1"/>
        </p:nvSpPr>
        <p:spPr>
          <a:xfrm>
            <a:off x="1" y="4331276"/>
            <a:ext cx="10040480" cy="24384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150" b="1" baseline="0">
                <a:solidFill>
                  <a:schemeClr val="tx1"/>
                </a:solidFill>
                <a:latin typeface="Arial" pitchFamily="34" charset="0"/>
                <a:cs typeface="Arial" pitchFamily="34" charset="0"/>
              </a:defRPr>
            </a:lvl1pPr>
          </a:lstStyle>
          <a:p>
            <a:r>
              <a:rPr lang="en-GB" noProof="0" dirty="0"/>
              <a:t>Sub 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3149743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DS AZ Sub divider Slide_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455802-C6CB-4528-A810-863C9B97482D}"/>
              </a:ext>
            </a:extLst>
          </p:cNvPr>
          <p:cNvSpPr/>
          <p:nvPr userDrawn="1"/>
        </p:nvSpPr>
        <p:spPr>
          <a:xfrm>
            <a:off x="1" y="4331276"/>
            <a:ext cx="10040480" cy="24384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150" b="1" baseline="0">
                <a:solidFill>
                  <a:schemeClr val="tx1"/>
                </a:solidFill>
                <a:latin typeface="Arial" pitchFamily="34" charset="0"/>
                <a:cs typeface="Arial" pitchFamily="34" charset="0"/>
              </a:defRPr>
            </a:lvl1pPr>
          </a:lstStyle>
          <a:p>
            <a:r>
              <a:rPr lang="en-GB" noProof="0" dirty="0"/>
              <a:t>Sub 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132654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dirty="0"/>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10" name="Content Placeholder 9">
            <a:extLst>
              <a:ext uri="{FF2B5EF4-FFF2-40B4-BE49-F238E27FC236}">
                <a16:creationId xmlns:a16="http://schemas.microsoft.com/office/drawing/2014/main" id="{B3FB1982-363B-AB4A-9EB5-44272D4947B3}"/>
              </a:ext>
            </a:extLst>
          </p:cNvPr>
          <p:cNvSpPr>
            <a:spLocks noGrp="1"/>
          </p:cNvSpPr>
          <p:nvPr>
            <p:ph sz="quarter" idx="14"/>
          </p:nvPr>
        </p:nvSpPr>
        <p:spPr>
          <a:xfrm>
            <a:off x="406400" y="1230284"/>
            <a:ext cx="11379200" cy="4577535"/>
          </a:xfrm>
          <a:prstGeom prst="rect">
            <a:avLst/>
          </a:prstGeom>
        </p:spPr>
        <p:txBody>
          <a:bodyPr lIns="0" rIns="0"/>
          <a:lstStyle>
            <a:lvl1pPr marL="385763" indent="-385763">
              <a:defRPr kumimoji="1" lang="en-US" sz="2250" kern="1200" dirty="0" smtClean="0">
                <a:solidFill>
                  <a:schemeClr val="tx2"/>
                </a:solidFill>
                <a:latin typeface="+mn-lt"/>
                <a:ea typeface="+mn-ea"/>
                <a:cs typeface="+mn-cs"/>
              </a:defRPr>
            </a:lvl1pPr>
            <a:lvl2pPr marL="771525" indent="-514350">
              <a:defRPr/>
            </a:lvl2pPr>
            <a:lvl3pPr marL="835819" indent="-321469">
              <a:defRPr kumimoji="1" lang="en-US" sz="2025" kern="1200" dirty="0" smtClean="0">
                <a:solidFill>
                  <a:schemeClr val="tx2"/>
                </a:solidFill>
                <a:latin typeface="+mn-lt"/>
                <a:ea typeface="+mn-ea"/>
                <a:cs typeface="+mn-cs"/>
              </a:defRPr>
            </a:lvl3pPr>
            <a:lvl4pPr marL="1092994" indent="-321469">
              <a:defRPr kumimoji="1" lang="en-US" sz="1575" kern="1200" dirty="0" smtClean="0">
                <a:solidFill>
                  <a:schemeClr val="tx2"/>
                </a:solidFill>
                <a:latin typeface="+mn-lt"/>
                <a:ea typeface="+mn-ea"/>
                <a:cs typeface="+mn-cs"/>
              </a:defRPr>
            </a:lvl4pPr>
            <a:lvl5pPr>
              <a:defRPr kumimoji="1" lang="en-US" sz="1575" kern="1200" dirty="0" smtClean="0">
                <a:solidFill>
                  <a:schemeClr val="tx2"/>
                </a:solidFill>
                <a:latin typeface="+mn-lt"/>
                <a:ea typeface="+mn-ea"/>
                <a:cs typeface="+mn-cs"/>
              </a:defRPr>
            </a:lvl5pPr>
          </a:lstStyle>
          <a:p>
            <a:pPr marL="385763" lvl="0" indent="-385763" algn="l" defTabSz="514350" rtl="0" eaLnBrk="1" latinLnBrk="0" hangingPunct="1">
              <a:spcBef>
                <a:spcPct val="20000"/>
              </a:spcBef>
              <a:spcAft>
                <a:spcPts val="675"/>
              </a:spcAft>
              <a:buClr>
                <a:schemeClr val="accent3"/>
              </a:buClr>
              <a:buFont typeface="Arial" panose="020B0604020202020204" pitchFamily="34" charset="0"/>
              <a:buChar char="•"/>
            </a:pPr>
            <a:r>
              <a:rPr lang="en-US" dirty="0"/>
              <a:t>Click to edit Master text styles</a:t>
            </a:r>
          </a:p>
          <a:p>
            <a:pPr marL="514350" lvl="2"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Second level</a:t>
            </a:r>
          </a:p>
          <a:p>
            <a:pPr marL="771525" lvl="3"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Third level</a:t>
            </a:r>
          </a:p>
          <a:p>
            <a:pPr marL="1028700" lvl="4"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Fourth level</a:t>
            </a:r>
          </a:p>
        </p:txBody>
      </p:sp>
      <p:sp>
        <p:nvSpPr>
          <p:cNvPr id="6" name="Text Placeholder 5">
            <a:extLst>
              <a:ext uri="{FF2B5EF4-FFF2-40B4-BE49-F238E27FC236}">
                <a16:creationId xmlns:a16="http://schemas.microsoft.com/office/drawing/2014/main" id="{3AE93CBC-F69F-0748-A4F6-0B2237F889B4}"/>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3173652780"/>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DS AZ_Title and Tex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61B27C1-87E1-3641-AE3C-3D5D4A126ADF}"/>
              </a:ext>
            </a:extLst>
          </p:cNvPr>
          <p:cNvSpPr>
            <a:spLocks noGrp="1"/>
          </p:cNvSpPr>
          <p:nvPr>
            <p:ph sz="quarter" idx="14"/>
          </p:nvPr>
        </p:nvSpPr>
        <p:spPr>
          <a:xfrm>
            <a:off x="406400" y="1927785"/>
            <a:ext cx="11379200" cy="3880033"/>
          </a:xfrm>
          <a:prstGeom prst="rect">
            <a:avLst/>
          </a:prstGeom>
        </p:spPr>
        <p:txBody>
          <a:bodyPr lIns="0" rIns="0"/>
          <a:lstStyle>
            <a:lvl1pPr marL="385763" indent="-385763">
              <a:defRPr kumimoji="1" lang="en-US" sz="1800" kern="1200" dirty="0" smtClean="0">
                <a:solidFill>
                  <a:schemeClr val="tx2"/>
                </a:solidFill>
                <a:latin typeface="+mn-lt"/>
                <a:ea typeface="+mn-ea"/>
                <a:cs typeface="+mn-cs"/>
              </a:defRPr>
            </a:lvl1pPr>
            <a:lvl2pPr marL="771525" indent="-514350">
              <a:defRPr/>
            </a:lvl2pPr>
            <a:lvl3pPr marL="835819" indent="-321469">
              <a:defRPr kumimoji="1" lang="en-US" sz="1575" kern="1200" dirty="0" smtClean="0">
                <a:solidFill>
                  <a:schemeClr val="tx2"/>
                </a:solidFill>
                <a:latin typeface="+mn-lt"/>
                <a:ea typeface="+mn-ea"/>
                <a:cs typeface="+mn-cs"/>
              </a:defRPr>
            </a:lvl3pPr>
            <a:lvl4pPr marL="1092994" indent="-321469">
              <a:defRPr kumimoji="1" lang="en-US" sz="1238" kern="1200" dirty="0" smtClean="0">
                <a:solidFill>
                  <a:schemeClr val="tx2"/>
                </a:solidFill>
                <a:latin typeface="+mn-lt"/>
                <a:ea typeface="+mn-ea"/>
                <a:cs typeface="+mn-cs"/>
              </a:defRPr>
            </a:lvl4pPr>
            <a:lvl5pPr>
              <a:defRPr kumimoji="1" lang="en-US" sz="1238" kern="1200" dirty="0" smtClean="0">
                <a:solidFill>
                  <a:schemeClr val="tx2"/>
                </a:solidFill>
                <a:latin typeface="+mn-lt"/>
                <a:ea typeface="+mn-ea"/>
                <a:cs typeface="+mn-cs"/>
              </a:defRPr>
            </a:lvl5pPr>
          </a:lstStyle>
          <a:p>
            <a:pPr marL="385763" lvl="0" indent="-385763" algn="l" defTabSz="514350" rtl="0" eaLnBrk="1" latinLnBrk="0" hangingPunct="1">
              <a:spcBef>
                <a:spcPct val="20000"/>
              </a:spcBef>
              <a:spcAft>
                <a:spcPts val="675"/>
              </a:spcAft>
              <a:buClr>
                <a:schemeClr val="accent3"/>
              </a:buClr>
              <a:buFont typeface="Arial" panose="020B0604020202020204" pitchFamily="34" charset="0"/>
              <a:buChar char="•"/>
            </a:pPr>
            <a:r>
              <a:rPr lang="en-US" dirty="0"/>
              <a:t>Click to edit Master text styles</a:t>
            </a:r>
          </a:p>
          <a:p>
            <a:pPr marL="514350" lvl="2"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Second level</a:t>
            </a:r>
          </a:p>
          <a:p>
            <a:pPr marL="771525" lvl="3"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Third level</a:t>
            </a:r>
          </a:p>
          <a:p>
            <a:pPr marL="1028700" lvl="4"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Fourth level</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dirty="0"/>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id="{C07DEA39-19CC-7F4C-A2DD-C08A6993CE94}"/>
              </a:ext>
            </a:extLst>
          </p:cNvPr>
          <p:cNvSpPr>
            <a:spLocks noGrp="1"/>
          </p:cNvSpPr>
          <p:nvPr>
            <p:ph type="body" sz="quarter" idx="13"/>
          </p:nvPr>
        </p:nvSpPr>
        <p:spPr>
          <a:xfrm>
            <a:off x="406402" y="1200575"/>
            <a:ext cx="11446935" cy="635000"/>
          </a:xfrm>
          <a:prstGeom prst="rect">
            <a:avLst/>
          </a:prstGeom>
          <a:noFill/>
        </p:spPr>
        <p:txBody>
          <a:bodyPr vert="horz" lIns="0" anchor="t"/>
          <a:lstStyle>
            <a:lvl1pPr marL="0" indent="0">
              <a:buNone/>
              <a:defRPr lang="en-US" sz="1800" b="0" baseline="0" dirty="0" smtClean="0">
                <a:solidFill>
                  <a:schemeClr val="tx1">
                    <a:lumMod val="50000"/>
                    <a:lumOff val="50000"/>
                  </a:schemeClr>
                </a:solidFill>
                <a:latin typeface="Arial" pitchFamily="34" charset="0"/>
                <a:ea typeface="+mj-ea"/>
                <a:cs typeface="Arial" pitchFamily="34" charset="0"/>
              </a:defRPr>
            </a:lvl1pPr>
          </a:lstStyle>
          <a:p>
            <a:pPr marL="385763" lvl="0" indent="-385763">
              <a:spcBef>
                <a:spcPct val="0"/>
              </a:spcBef>
            </a:pPr>
            <a:r>
              <a:rPr lang="en-US" dirty="0"/>
              <a:t>Click to edit Master text styles</a:t>
            </a:r>
          </a:p>
        </p:txBody>
      </p:sp>
      <p:sp>
        <p:nvSpPr>
          <p:cNvPr id="12" name="Text Placeholder 5">
            <a:extLst>
              <a:ext uri="{FF2B5EF4-FFF2-40B4-BE49-F238E27FC236}">
                <a16:creationId xmlns:a16="http://schemas.microsoft.com/office/drawing/2014/main" id="{37724930-67A2-9240-AD7F-2E23804ADCCA}"/>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2115594930"/>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dirty="0"/>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9" name="Text Placeholder 5">
            <a:extLst>
              <a:ext uri="{FF2B5EF4-FFF2-40B4-BE49-F238E27FC236}">
                <a16:creationId xmlns:a16="http://schemas.microsoft.com/office/drawing/2014/main" id="{D2939CFA-5B69-1A4E-81FF-174D69169028}"/>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3576548137"/>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5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dirty="0"/>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id="{C07DEA39-19CC-7F4C-A2DD-C08A6993CE94}"/>
              </a:ext>
            </a:extLst>
          </p:cNvPr>
          <p:cNvSpPr>
            <a:spLocks noGrp="1"/>
          </p:cNvSpPr>
          <p:nvPr>
            <p:ph type="body" sz="quarter" idx="13"/>
          </p:nvPr>
        </p:nvSpPr>
        <p:spPr>
          <a:xfrm>
            <a:off x="406402" y="1200575"/>
            <a:ext cx="11446935" cy="635000"/>
          </a:xfrm>
          <a:prstGeom prst="rect">
            <a:avLst/>
          </a:prstGeom>
          <a:noFill/>
        </p:spPr>
        <p:txBody>
          <a:bodyPr vert="horz" lIns="0" anchor="t"/>
          <a:lstStyle>
            <a:lvl1pPr marL="0" indent="0">
              <a:buNone/>
              <a:defRPr lang="en-US" sz="1800" b="0" baseline="0" dirty="0" smtClean="0">
                <a:solidFill>
                  <a:schemeClr val="tx1">
                    <a:lumMod val="50000"/>
                    <a:lumOff val="50000"/>
                  </a:schemeClr>
                </a:solidFill>
                <a:latin typeface="Arial" pitchFamily="34" charset="0"/>
                <a:ea typeface="+mj-ea"/>
                <a:cs typeface="Arial" pitchFamily="34" charset="0"/>
              </a:defRPr>
            </a:lvl1pPr>
          </a:lstStyle>
          <a:p>
            <a:pPr marL="385763" lvl="0" indent="-385763">
              <a:spcBef>
                <a:spcPct val="0"/>
              </a:spcBef>
            </a:pPr>
            <a:r>
              <a:rPr lang="en-US" dirty="0"/>
              <a:t>Click to edit Master text styles</a:t>
            </a:r>
          </a:p>
        </p:txBody>
      </p:sp>
      <p:sp>
        <p:nvSpPr>
          <p:cNvPr id="9" name="Text Placeholder 5">
            <a:extLst>
              <a:ext uri="{FF2B5EF4-FFF2-40B4-BE49-F238E27FC236}">
                <a16:creationId xmlns:a16="http://schemas.microsoft.com/office/drawing/2014/main" id="{D310C113-4C59-E248-9691-4D9AF8F3A23B}"/>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218235663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DS AZ_Blank layout with footer">
    <p:spTree>
      <p:nvGrpSpPr>
        <p:cNvPr id="1" name=""/>
        <p:cNvGrpSpPr/>
        <p:nvPr/>
      </p:nvGrpSpPr>
      <p:grpSpPr>
        <a:xfrm>
          <a:off x="0" y="0"/>
          <a:ext cx="0" cy="0"/>
          <a:chOff x="0" y="0"/>
          <a:chExt cx="0" cy="0"/>
        </a:xfrm>
      </p:grpSpPr>
      <p:pic>
        <p:nvPicPr>
          <p:cNvPr id="7" name="Picture 6"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2" name="Footer Placeholder 1">
            <a:extLst>
              <a:ext uri="{FF2B5EF4-FFF2-40B4-BE49-F238E27FC236}">
                <a16:creationId xmlns:a16="http://schemas.microsoft.com/office/drawing/2014/main" id="{4F29FA36-BFBD-924F-822F-0B022777190D}"/>
              </a:ext>
            </a:extLst>
          </p:cNvPr>
          <p:cNvSpPr>
            <a:spLocks noGrp="1"/>
          </p:cNvSpPr>
          <p:nvPr>
            <p:ph type="ftr" sz="quarter" idx="10"/>
          </p:nvPr>
        </p:nvSpPr>
        <p:spPr/>
        <p:txBody>
          <a:bodyPr/>
          <a:lstStyle/>
          <a:p>
            <a:endParaRPr lang="en-GB" dirty="0"/>
          </a:p>
        </p:txBody>
      </p:sp>
      <p:sp>
        <p:nvSpPr>
          <p:cNvPr id="5" name="Text Placeholder 5">
            <a:extLst>
              <a:ext uri="{FF2B5EF4-FFF2-40B4-BE49-F238E27FC236}">
                <a16:creationId xmlns:a16="http://schemas.microsoft.com/office/drawing/2014/main" id="{2EA910B4-5CB0-8845-B919-084E7F27AF2C}"/>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3310805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C3F9-DBF9-4863-9291-EB93F9A4B0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34734-9C44-444A-A2EA-72228328D6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E6663-7258-4578-9A2B-C470FC97E037}"/>
              </a:ext>
            </a:extLst>
          </p:cNvPr>
          <p:cNvSpPr>
            <a:spLocks noGrp="1"/>
          </p:cNvSpPr>
          <p:nvPr>
            <p:ph type="dt" sz="half" idx="10"/>
          </p:nvPr>
        </p:nvSpPr>
        <p:spPr>
          <a:xfrm>
            <a:off x="838200" y="6356352"/>
            <a:ext cx="2743200" cy="365125"/>
          </a:xfrm>
          <a:prstGeom prst="rect">
            <a:avLst/>
          </a:prstGeom>
        </p:spPr>
        <p:txBody>
          <a:bodyPr/>
          <a:lstStyle>
            <a:lvl1pPr>
              <a:defRPr>
                <a:latin typeface="Arial"/>
              </a:defRPr>
            </a:lvl1pPr>
          </a:lstStyle>
          <a:p>
            <a:endParaRPr lang="en-US" dirty="0"/>
          </a:p>
        </p:txBody>
      </p:sp>
      <p:sp>
        <p:nvSpPr>
          <p:cNvPr id="5" name="Footer Placeholder 4">
            <a:extLst>
              <a:ext uri="{FF2B5EF4-FFF2-40B4-BE49-F238E27FC236}">
                <a16:creationId xmlns:a16="http://schemas.microsoft.com/office/drawing/2014/main" id="{B216A1F2-5DCA-4EC1-AFF3-35C75C4B1B55}"/>
              </a:ext>
            </a:extLst>
          </p:cNvPr>
          <p:cNvSpPr>
            <a:spLocks noGrp="1"/>
          </p:cNvSpPr>
          <p:nvPr>
            <p:ph type="ftr" sz="quarter" idx="11"/>
          </p:nvPr>
        </p:nvSpPr>
        <p:spPr>
          <a:xfrm>
            <a:off x="4038601" y="6356352"/>
            <a:ext cx="4114801" cy="365125"/>
          </a:xfrm>
          <a:prstGeom prst="rect">
            <a:avLst/>
          </a:prstGeom>
        </p:spPr>
        <p:txBody>
          <a:bodyPr/>
          <a:lstStyle>
            <a:lvl1pPr>
              <a:defRPr>
                <a:latin typeface="Arial"/>
              </a:defRPr>
            </a:lvl1pPr>
          </a:lstStyle>
          <a:p>
            <a:endParaRPr lang="en-US" dirty="0"/>
          </a:p>
        </p:txBody>
      </p:sp>
      <p:sp>
        <p:nvSpPr>
          <p:cNvPr id="6" name="Slide Number Placeholder 5">
            <a:extLst>
              <a:ext uri="{FF2B5EF4-FFF2-40B4-BE49-F238E27FC236}">
                <a16:creationId xmlns:a16="http://schemas.microsoft.com/office/drawing/2014/main" id="{F959F64B-58B3-487B-A9E6-4358D25E6D5C}"/>
              </a:ext>
            </a:extLst>
          </p:cNvPr>
          <p:cNvSpPr>
            <a:spLocks noGrp="1"/>
          </p:cNvSpPr>
          <p:nvPr>
            <p:ph type="sldNum" sz="quarter" idx="12"/>
          </p:nvPr>
        </p:nvSpPr>
        <p:spPr>
          <a:xfrm>
            <a:off x="8610601" y="6356352"/>
            <a:ext cx="2743200" cy="365125"/>
          </a:xfrm>
          <a:prstGeom prst="rect">
            <a:avLst/>
          </a:prstGeom>
        </p:spPr>
        <p:txBody>
          <a:bodyPr/>
          <a:lstStyle>
            <a:lvl1pPr>
              <a:defRPr>
                <a:latin typeface="Arial"/>
              </a:defRPr>
            </a:lvl1pPr>
          </a:lstStyle>
          <a:p>
            <a:fld id="{C3D8D7E1-AC53-4FA5-B5A4-C12D9EFBDD77}" type="slidenum">
              <a:rPr lang="en-US" smtClean="0"/>
              <a:pPr/>
              <a:t>‹#›</a:t>
            </a:fld>
            <a:endParaRPr lang="en-US" dirty="0"/>
          </a:p>
        </p:txBody>
      </p:sp>
    </p:spTree>
    <p:extLst>
      <p:ext uri="{BB962C8B-B14F-4D97-AF65-F5344CB8AC3E}">
        <p14:creationId xmlns:p14="http://schemas.microsoft.com/office/powerpoint/2010/main" val="961647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2871921372"/>
      </p:ext>
    </p:extLst>
  </p:cSld>
  <p:clrMapOvr>
    <a:masterClrMapping/>
  </p:clrMapOvr>
  <p:transition spd="slow"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 1 - Customizab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625" y="1412776"/>
            <a:ext cx="12192000" cy="5445224"/>
          </a:xfrm>
          <a:prstGeom prst="rect">
            <a:avLst/>
          </a:prstGeom>
        </p:spPr>
      </p:pic>
      <p:sp>
        <p:nvSpPr>
          <p:cNvPr id="17" name="Subtitle 2"/>
          <p:cNvSpPr>
            <a:spLocks noGrp="1"/>
          </p:cNvSpPr>
          <p:nvPr>
            <p:ph type="subTitle" idx="1" hasCustomPrompt="1"/>
          </p:nvPr>
        </p:nvSpPr>
        <p:spPr>
          <a:xfrm>
            <a:off x="711201" y="5334000"/>
            <a:ext cx="2743200" cy="533400"/>
          </a:xfrm>
        </p:spPr>
        <p:txBody>
          <a:bodyPr lIns="0" tIns="0" rIns="0" bIns="0">
            <a:normAutofit/>
          </a:bodyPr>
          <a:lstStyle>
            <a:lvl1pPr marL="0" indent="0" algn="l">
              <a:buNone/>
              <a:defRPr sz="1575" baseline="0">
                <a:solidFill>
                  <a:schemeClr val="tx1"/>
                </a:solidFill>
                <a:latin typeface="Arial" pitchFamily="34" charset="0"/>
                <a:cs typeface="Arial" pitchFamily="34" charset="0"/>
              </a:defRPr>
            </a:lvl1pPr>
            <a:lvl2pPr marL="514325" indent="0" algn="ctr">
              <a:buNone/>
              <a:defRPr>
                <a:solidFill>
                  <a:schemeClr val="tx1">
                    <a:tint val="75000"/>
                  </a:schemeClr>
                </a:solidFill>
              </a:defRPr>
            </a:lvl2pPr>
            <a:lvl3pPr marL="1028648" indent="0" algn="ctr">
              <a:buNone/>
              <a:defRPr>
                <a:solidFill>
                  <a:schemeClr val="tx1">
                    <a:tint val="75000"/>
                  </a:schemeClr>
                </a:solidFill>
              </a:defRPr>
            </a:lvl3pPr>
            <a:lvl4pPr marL="1542974" indent="0" algn="ctr">
              <a:buNone/>
              <a:defRPr>
                <a:solidFill>
                  <a:schemeClr val="tx1">
                    <a:tint val="75000"/>
                  </a:schemeClr>
                </a:solidFill>
              </a:defRPr>
            </a:lvl4pPr>
            <a:lvl5pPr marL="2057298" indent="0" algn="ctr">
              <a:buNone/>
              <a:defRPr>
                <a:solidFill>
                  <a:schemeClr val="tx1">
                    <a:tint val="75000"/>
                  </a:schemeClr>
                </a:solidFill>
              </a:defRPr>
            </a:lvl5pPr>
            <a:lvl6pPr marL="2571622" indent="0" algn="ctr">
              <a:buNone/>
              <a:defRPr>
                <a:solidFill>
                  <a:schemeClr val="tx1">
                    <a:tint val="75000"/>
                  </a:schemeClr>
                </a:solidFill>
              </a:defRPr>
            </a:lvl6pPr>
            <a:lvl7pPr marL="3085945" indent="0" algn="ctr">
              <a:buNone/>
              <a:defRPr>
                <a:solidFill>
                  <a:schemeClr val="tx1">
                    <a:tint val="75000"/>
                  </a:schemeClr>
                </a:solidFill>
              </a:defRPr>
            </a:lvl7pPr>
            <a:lvl8pPr marL="3600270" indent="0" algn="ctr">
              <a:buNone/>
              <a:defRPr>
                <a:solidFill>
                  <a:schemeClr val="tx1">
                    <a:tint val="75000"/>
                  </a:schemeClr>
                </a:solidFill>
              </a:defRPr>
            </a:lvl8pPr>
            <a:lvl9pPr marL="4114595" indent="0" algn="ctr">
              <a:buNone/>
              <a:defRPr>
                <a:solidFill>
                  <a:schemeClr val="tx1">
                    <a:tint val="75000"/>
                  </a:schemeClr>
                </a:solidFill>
              </a:defRPr>
            </a:lvl9pPr>
          </a:lstStyle>
          <a:p>
            <a:r>
              <a:rPr lang="en-US" dirty="0"/>
              <a:t>Click to edit date</a:t>
            </a:r>
          </a:p>
        </p:txBody>
      </p:sp>
      <p:sp>
        <p:nvSpPr>
          <p:cNvPr id="18" name="Text Placeholder 27"/>
          <p:cNvSpPr>
            <a:spLocks noGrp="1"/>
          </p:cNvSpPr>
          <p:nvPr>
            <p:ph type="body" sz="quarter" idx="10" hasCustomPrompt="1"/>
          </p:nvPr>
        </p:nvSpPr>
        <p:spPr>
          <a:xfrm>
            <a:off x="711200" y="6096010"/>
            <a:ext cx="4876800" cy="139700"/>
          </a:xfrm>
        </p:spPr>
        <p:txBody>
          <a:bodyPr lIns="0" tIns="0" rIns="0" bIns="0">
            <a:noAutofit/>
          </a:bodyPr>
          <a:lstStyle>
            <a:lvl1pPr marL="0" indent="0">
              <a:lnSpc>
                <a:spcPts val="1238"/>
              </a:lnSpc>
              <a:spcBef>
                <a:spcPts val="0"/>
              </a:spcBef>
              <a:buFontTx/>
              <a:buNone/>
              <a:defRPr sz="1013" baseline="0">
                <a:latin typeface="Arial" pitchFamily="34" charset="0"/>
                <a:cs typeface="Arial" pitchFamily="34" charset="0"/>
              </a:defRPr>
            </a:lvl1pPr>
            <a:lvl2pPr>
              <a:buFontTx/>
              <a:buNone/>
              <a:defRPr sz="1013">
                <a:latin typeface="Arial" pitchFamily="34" charset="0"/>
                <a:cs typeface="Arial" pitchFamily="34" charset="0"/>
              </a:defRPr>
            </a:lvl2pPr>
            <a:lvl3pPr>
              <a:buFontTx/>
              <a:buNone/>
              <a:defRPr sz="1013">
                <a:latin typeface="Arial" pitchFamily="34" charset="0"/>
                <a:cs typeface="Arial" pitchFamily="34" charset="0"/>
              </a:defRPr>
            </a:lvl3pPr>
            <a:lvl4pPr>
              <a:buFontTx/>
              <a:buNone/>
              <a:defRPr sz="1013">
                <a:latin typeface="Arial" pitchFamily="34" charset="0"/>
                <a:cs typeface="Arial" pitchFamily="34" charset="0"/>
              </a:defRPr>
            </a:lvl4pPr>
            <a:lvl5pPr>
              <a:buFontTx/>
              <a:buNone/>
              <a:defRPr sz="1013">
                <a:latin typeface="Arial" pitchFamily="34" charset="0"/>
                <a:cs typeface="Arial" pitchFamily="34" charset="0"/>
              </a:defRPr>
            </a:lvl5pPr>
          </a:lstStyle>
          <a:p>
            <a:pPr lvl="0"/>
            <a:r>
              <a:rPr lang="en-US" dirty="0"/>
              <a:t>Click to edit  Author name</a:t>
            </a:r>
          </a:p>
        </p:txBody>
      </p:sp>
      <p:sp>
        <p:nvSpPr>
          <p:cNvPr id="19" name="Text Placeholder 27"/>
          <p:cNvSpPr>
            <a:spLocks noGrp="1"/>
          </p:cNvSpPr>
          <p:nvPr>
            <p:ph type="body" sz="quarter" idx="11" hasCustomPrompt="1"/>
          </p:nvPr>
        </p:nvSpPr>
        <p:spPr>
          <a:xfrm>
            <a:off x="711200" y="6618516"/>
            <a:ext cx="4876800" cy="152400"/>
          </a:xfrm>
        </p:spPr>
        <p:txBody>
          <a:bodyPr lIns="0" tIns="0" rIns="0" bIns="0">
            <a:noAutofit/>
          </a:bodyPr>
          <a:lstStyle>
            <a:lvl1pPr marL="0" indent="0">
              <a:lnSpc>
                <a:spcPts val="1238"/>
              </a:lnSpc>
              <a:spcBef>
                <a:spcPts val="0"/>
              </a:spcBef>
              <a:buFontTx/>
              <a:buNone/>
              <a:defRPr sz="1013" baseline="0">
                <a:latin typeface="Arial" pitchFamily="34" charset="0"/>
                <a:cs typeface="Arial" pitchFamily="34" charset="0"/>
              </a:defRPr>
            </a:lvl1pPr>
            <a:lvl2pPr>
              <a:buFontTx/>
              <a:buNone/>
              <a:defRPr sz="1013">
                <a:latin typeface="Arial" pitchFamily="34" charset="0"/>
                <a:cs typeface="Arial" pitchFamily="34" charset="0"/>
              </a:defRPr>
            </a:lvl2pPr>
            <a:lvl3pPr>
              <a:buFontTx/>
              <a:buNone/>
              <a:defRPr sz="1013">
                <a:latin typeface="Arial" pitchFamily="34" charset="0"/>
                <a:cs typeface="Arial" pitchFamily="34" charset="0"/>
              </a:defRPr>
            </a:lvl3pPr>
            <a:lvl4pPr>
              <a:buFontTx/>
              <a:buNone/>
              <a:defRPr sz="1013">
                <a:latin typeface="Arial" pitchFamily="34" charset="0"/>
                <a:cs typeface="Arial" pitchFamily="34" charset="0"/>
              </a:defRPr>
            </a:lvl4pPr>
            <a:lvl5pPr>
              <a:buFontTx/>
              <a:buNone/>
              <a:defRPr sz="1013">
                <a:latin typeface="Arial" pitchFamily="34" charset="0"/>
                <a:cs typeface="Arial" pitchFamily="34" charset="0"/>
              </a:defRPr>
            </a:lvl5pPr>
          </a:lstStyle>
          <a:p>
            <a:pPr lvl="0"/>
            <a:r>
              <a:rPr lang="en-US" dirty="0"/>
              <a:t>Confidential</a:t>
            </a:r>
          </a:p>
        </p:txBody>
      </p:sp>
      <p:sp>
        <p:nvSpPr>
          <p:cNvPr id="20" name="Title 1"/>
          <p:cNvSpPr>
            <a:spLocks noGrp="1"/>
          </p:cNvSpPr>
          <p:nvPr>
            <p:ph type="ctrTitle" hasCustomPrompt="1"/>
          </p:nvPr>
        </p:nvSpPr>
        <p:spPr>
          <a:xfrm>
            <a:off x="711200" y="4855364"/>
            <a:ext cx="7729728" cy="402463"/>
          </a:xfrm>
        </p:spPr>
        <p:txBody>
          <a:bodyPr lIns="0" tIns="0" rIns="0" bIns="0" anchor="t">
            <a:noAutofit/>
          </a:bodyPr>
          <a:lstStyle>
            <a:lvl1pPr algn="l">
              <a:defRPr sz="3038" baseline="0">
                <a:solidFill>
                  <a:schemeClr val="tx1"/>
                </a:solidFill>
                <a:latin typeface="Arial" pitchFamily="34" charset="0"/>
                <a:cs typeface="Arial" pitchFamily="34" charset="0"/>
              </a:defRPr>
            </a:lvl1pPr>
          </a:lstStyle>
          <a:p>
            <a:r>
              <a:rPr lang="en-US" dirty="0"/>
              <a:t>Click to edit title</a:t>
            </a:r>
          </a:p>
        </p:txBody>
      </p:sp>
      <p:sp>
        <p:nvSpPr>
          <p:cNvPr id="9" name="Rectangle 8">
            <a:extLst>
              <a:ext uri="{FF2B5EF4-FFF2-40B4-BE49-F238E27FC236}">
                <a16:creationId xmlns:a16="http://schemas.microsoft.com/office/drawing/2014/main" id="{4A6AF1CC-4BAA-4C8F-AFAB-55605AFD6EBC}"/>
              </a:ext>
            </a:extLst>
          </p:cNvPr>
          <p:cNvSpPr/>
          <p:nvPr userDrawn="1"/>
        </p:nvSpPr>
        <p:spPr>
          <a:xfrm>
            <a:off x="431371" y="0"/>
            <a:ext cx="4450080" cy="97536"/>
          </a:xfrm>
          <a:prstGeom prst="rect">
            <a:avLst/>
          </a:prstGeom>
          <a:solidFill>
            <a:srgbClr val="00A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sp>
        <p:nvSpPr>
          <p:cNvPr id="10" name="Rectangle 9">
            <a:extLst>
              <a:ext uri="{FF2B5EF4-FFF2-40B4-BE49-F238E27FC236}">
                <a16:creationId xmlns:a16="http://schemas.microsoft.com/office/drawing/2014/main" id="{C04E981B-0904-4FD9-9E56-B04CC6147BA9}"/>
              </a:ext>
            </a:extLst>
          </p:cNvPr>
          <p:cNvSpPr/>
          <p:nvPr userDrawn="1"/>
        </p:nvSpPr>
        <p:spPr>
          <a:xfrm>
            <a:off x="431371" y="1699283"/>
            <a:ext cx="4450080" cy="97536"/>
          </a:xfrm>
          <a:prstGeom prst="rect">
            <a:avLst/>
          </a:prstGeom>
          <a:solidFill>
            <a:srgbClr val="86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pic>
        <p:nvPicPr>
          <p:cNvPr id="6150" name="Picture 6" descr="Image result for daiichi sankyo logo">
            <a:extLst>
              <a:ext uri="{FF2B5EF4-FFF2-40B4-BE49-F238E27FC236}">
                <a16:creationId xmlns:a16="http://schemas.microsoft.com/office/drawing/2014/main" id="{A3D5B0B7-F869-4C7B-84A8-07DA6B08E069}"/>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07435" y="480344"/>
            <a:ext cx="2975051" cy="526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89B23B-513B-4F35-9359-D5C6D67AD6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204323" y="97539"/>
            <a:ext cx="2975052" cy="1191869"/>
          </a:xfrm>
          <a:prstGeom prst="rect">
            <a:avLst/>
          </a:prstGeom>
        </p:spPr>
      </p:pic>
    </p:spTree>
    <p:extLst>
      <p:ext uri="{BB962C8B-B14F-4D97-AF65-F5344CB8AC3E}">
        <p14:creationId xmlns:p14="http://schemas.microsoft.com/office/powerpoint/2010/main" val="2753537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3DFC18-FD8B-43BC-8BB4-A7637DDC6697}"/>
              </a:ext>
            </a:extLst>
          </p:cNvPr>
          <p:cNvGrpSpPr/>
          <p:nvPr userDrawn="1"/>
        </p:nvGrpSpPr>
        <p:grpSpPr>
          <a:xfrm>
            <a:off x="431371" y="0"/>
            <a:ext cx="10546080" cy="1024128"/>
            <a:chOff x="323528" y="867550"/>
            <a:chExt cx="7909560" cy="768096"/>
          </a:xfrm>
        </p:grpSpPr>
        <p:sp>
          <p:nvSpPr>
            <p:cNvPr id="2" name="Rectangle 1">
              <a:extLst>
                <a:ext uri="{FF2B5EF4-FFF2-40B4-BE49-F238E27FC236}">
                  <a16:creationId xmlns:a16="http://schemas.microsoft.com/office/drawing/2014/main" id="{0D4F7E1D-C259-44C6-B7D1-277C54593A16}"/>
                </a:ext>
              </a:extLst>
            </p:cNvPr>
            <p:cNvSpPr/>
            <p:nvPr userDrawn="1"/>
          </p:nvSpPr>
          <p:spPr>
            <a:xfrm>
              <a:off x="323528" y="870871"/>
              <a:ext cx="7909560" cy="76477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sp>
          <p:nvSpPr>
            <p:cNvPr id="4" name="Rectangle 3">
              <a:extLst>
                <a:ext uri="{FF2B5EF4-FFF2-40B4-BE49-F238E27FC236}">
                  <a16:creationId xmlns:a16="http://schemas.microsoft.com/office/drawing/2014/main" id="{F1012D1E-4729-4F1D-B434-93DC5B8EE672}"/>
                </a:ext>
              </a:extLst>
            </p:cNvPr>
            <p:cNvSpPr/>
            <p:nvPr userDrawn="1"/>
          </p:nvSpPr>
          <p:spPr>
            <a:xfrm>
              <a:off x="6303704" y="1553350"/>
              <a:ext cx="1929384" cy="82296"/>
            </a:xfrm>
            <a:prstGeom prst="rect">
              <a:avLst/>
            </a:prstGeom>
            <a:solidFill>
              <a:srgbClr val="00A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sp>
          <p:nvSpPr>
            <p:cNvPr id="13" name="Rectangle 12">
              <a:extLst>
                <a:ext uri="{FF2B5EF4-FFF2-40B4-BE49-F238E27FC236}">
                  <a16:creationId xmlns:a16="http://schemas.microsoft.com/office/drawing/2014/main" id="{0A8131A0-7AB2-4277-A41E-E68D1005795B}"/>
                </a:ext>
              </a:extLst>
            </p:cNvPr>
            <p:cNvSpPr/>
            <p:nvPr userDrawn="1"/>
          </p:nvSpPr>
          <p:spPr>
            <a:xfrm>
              <a:off x="323528" y="867550"/>
              <a:ext cx="5989320" cy="82296"/>
            </a:xfrm>
            <a:prstGeom prst="rect">
              <a:avLst/>
            </a:prstGeom>
            <a:solidFill>
              <a:srgbClr val="86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grpSp>
      <p:sp>
        <p:nvSpPr>
          <p:cNvPr id="9" name="Title 1"/>
          <p:cNvSpPr>
            <a:spLocks noGrp="1"/>
          </p:cNvSpPr>
          <p:nvPr>
            <p:ph type="title"/>
          </p:nvPr>
        </p:nvSpPr>
        <p:spPr>
          <a:xfrm>
            <a:off x="609600" y="152400"/>
            <a:ext cx="10566400" cy="457200"/>
          </a:xfrm>
        </p:spPr>
        <p:txBody>
          <a:bodyPr anchor="t">
            <a:noAutofit/>
          </a:bodyPr>
          <a:lstStyle>
            <a:lvl1pPr algn="l">
              <a:defRPr sz="3150">
                <a:latin typeface="Arial" pitchFamily="34" charset="0"/>
                <a:cs typeface="Arial" pitchFamily="34" charset="0"/>
              </a:defRPr>
            </a:lvl1pPr>
          </a:lstStyle>
          <a:p>
            <a:r>
              <a:rPr lang="en-US" dirty="0"/>
              <a:t>Click to edit Master title style</a:t>
            </a:r>
          </a:p>
        </p:txBody>
      </p:sp>
      <p:sp>
        <p:nvSpPr>
          <p:cNvPr id="10" name="Text Placeholder 7"/>
          <p:cNvSpPr>
            <a:spLocks noGrp="1"/>
          </p:cNvSpPr>
          <p:nvPr>
            <p:ph type="body" sz="quarter" idx="12"/>
          </p:nvPr>
        </p:nvSpPr>
        <p:spPr>
          <a:xfrm>
            <a:off x="609601" y="1524000"/>
            <a:ext cx="10871200" cy="4724400"/>
          </a:xfrm>
        </p:spPr>
        <p:txBody>
          <a:bodyPr/>
          <a:lstStyle>
            <a:lvl1pPr marL="0" indent="0">
              <a:buFontTx/>
              <a:buNone/>
              <a:defRPr sz="3150">
                <a:latin typeface="Arial" pitchFamily="34" charset="0"/>
                <a:cs typeface="Arial" pitchFamily="34" charset="0"/>
              </a:defRPr>
            </a:lvl1pPr>
            <a:lvl2pPr marL="775077" indent="-260740">
              <a:buClr>
                <a:srgbClr val="00B0F0"/>
              </a:buClr>
              <a:buFont typeface="Arial" pitchFamily="34" charset="0"/>
              <a:buChar char="•"/>
              <a:defRPr sz="2700">
                <a:latin typeface="Arial" pitchFamily="34" charset="0"/>
                <a:cs typeface="Arial" pitchFamily="34" charset="0"/>
              </a:defRPr>
            </a:lvl2pPr>
            <a:lvl3pPr marL="1155474" indent="-253598">
              <a:buClr>
                <a:srgbClr val="00B0F0"/>
              </a:buClr>
              <a:buFont typeface="Arial" pitchFamily="34" charset="0"/>
              <a:buChar char="•"/>
              <a:defRPr sz="2475">
                <a:latin typeface="Arial" pitchFamily="34" charset="0"/>
                <a:cs typeface="Arial" pitchFamily="34" charset="0"/>
              </a:defRPr>
            </a:lvl3pPr>
            <a:lvl4pPr marL="1550156" indent="-267884">
              <a:buClr>
                <a:srgbClr val="00B0F0"/>
              </a:buClr>
              <a:buFont typeface="Arial" pitchFamily="34" charset="0"/>
              <a:buChar char="•"/>
              <a:defRPr>
                <a:latin typeface="Arial" pitchFamily="34" charset="0"/>
                <a:cs typeface="Arial" pitchFamily="34" charset="0"/>
              </a:defRPr>
            </a:lvl4pPr>
            <a:lvl5pPr marL="2314518" indent="-257168">
              <a:buClr>
                <a:srgbClr val="00B0F0"/>
              </a:buCl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9"/>
          <p:cNvSpPr>
            <a:spLocks noGrp="1"/>
          </p:cNvSpPr>
          <p:nvPr>
            <p:ph type="body" sz="quarter" idx="13"/>
          </p:nvPr>
        </p:nvSpPr>
        <p:spPr>
          <a:xfrm>
            <a:off x="628360" y="561536"/>
            <a:ext cx="10547643" cy="276664"/>
          </a:xfrm>
        </p:spPr>
        <p:txBody>
          <a:bodyPr>
            <a:noAutofit/>
          </a:bodyPr>
          <a:lstStyle>
            <a:lvl1pPr marL="0" indent="0">
              <a:buFontTx/>
              <a:buNone/>
              <a:defRPr sz="2250" baseline="0">
                <a:latin typeface="Arial" pitchFamily="34" charset="0"/>
                <a:cs typeface="Arial" pitchFamily="34" charset="0"/>
              </a:defRPr>
            </a:lvl1pPr>
          </a:lstStyle>
          <a:p>
            <a:pPr lvl="0"/>
            <a:r>
              <a:rPr lang="en-US"/>
              <a:t>Click to edit Master text styles</a:t>
            </a:r>
          </a:p>
        </p:txBody>
      </p:sp>
      <p:pic>
        <p:nvPicPr>
          <p:cNvPr id="7" name="Picture 4" descr="Image result for daiichi sankyo cancer">
            <a:extLst>
              <a:ext uri="{FF2B5EF4-FFF2-40B4-BE49-F238E27FC236}">
                <a16:creationId xmlns:a16="http://schemas.microsoft.com/office/drawing/2014/main" id="{1F2FB6CC-7377-4B8A-9DF5-DC9A337E854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088555" y="9034"/>
            <a:ext cx="963051" cy="10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4949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grpSp>
        <p:nvGrpSpPr>
          <p:cNvPr id="18" name="Group 17"/>
          <p:cNvGrpSpPr/>
          <p:nvPr userDrawn="1"/>
        </p:nvGrpSpPr>
        <p:grpSpPr>
          <a:xfrm>
            <a:off x="1" y="1"/>
            <a:ext cx="11142133" cy="766893"/>
            <a:chOff x="0" y="-1"/>
            <a:chExt cx="8356600" cy="766893"/>
          </a:xfrm>
        </p:grpSpPr>
        <p:sp>
          <p:nvSpPr>
            <p:cNvPr id="14" name="Rectangle 13"/>
            <p:cNvSpPr/>
            <p:nvPr userDrawn="1"/>
          </p:nvSpPr>
          <p:spPr>
            <a:xfrm>
              <a:off x="0" y="0"/>
              <a:ext cx="8356600" cy="766617"/>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150">
                <a:solidFill>
                  <a:srgbClr val="FFFFFF"/>
                </a:solidFill>
              </a:endParaRPr>
            </a:p>
          </p:txBody>
        </p:sp>
        <p:sp>
          <p:nvSpPr>
            <p:cNvPr id="15" name="Rectangle 14"/>
            <p:cNvSpPr/>
            <p:nvPr userDrawn="1"/>
          </p:nvSpPr>
          <p:spPr>
            <a:xfrm>
              <a:off x="0" y="-1"/>
              <a:ext cx="64897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150">
                <a:solidFill>
                  <a:srgbClr val="FFFFFF"/>
                </a:solidFill>
              </a:endParaRPr>
            </a:p>
          </p:txBody>
        </p:sp>
        <p:sp>
          <p:nvSpPr>
            <p:cNvPr id="16" name="Rectangle 15"/>
            <p:cNvSpPr/>
            <p:nvPr userDrawn="1"/>
          </p:nvSpPr>
          <p:spPr>
            <a:xfrm>
              <a:off x="6491224" y="675452"/>
              <a:ext cx="186537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150">
                <a:solidFill>
                  <a:srgbClr val="FFFFFF"/>
                </a:solidFill>
              </a:endParaRPr>
            </a:p>
          </p:txBody>
        </p:sp>
      </p:grpSp>
      <p:sp>
        <p:nvSpPr>
          <p:cNvPr id="6" name="Title 1"/>
          <p:cNvSpPr>
            <a:spLocks noGrp="1"/>
          </p:cNvSpPr>
          <p:nvPr userDrawn="1">
            <p:ph type="title"/>
          </p:nvPr>
        </p:nvSpPr>
        <p:spPr>
          <a:xfrm>
            <a:off x="609604" y="152400"/>
            <a:ext cx="10483851" cy="457200"/>
          </a:xfrm>
        </p:spPr>
        <p:txBody>
          <a:bodyPr anchor="t">
            <a:noAutofit/>
          </a:bodyPr>
          <a:lstStyle>
            <a:lvl1pPr algn="l">
              <a:defRPr sz="2363">
                <a:latin typeface="Arial" pitchFamily="34" charset="0"/>
                <a:cs typeface="Arial" pitchFamily="34" charset="0"/>
              </a:defRPr>
            </a:lvl1pPr>
          </a:lstStyle>
          <a:p>
            <a:r>
              <a:rPr lang="en-US"/>
              <a:t>Click to edit Master title style</a:t>
            </a:r>
            <a:endParaRPr lang="en-US" dirty="0"/>
          </a:p>
        </p:txBody>
      </p:sp>
      <p:sp>
        <p:nvSpPr>
          <p:cNvPr id="7" name="Text Placeholder 7"/>
          <p:cNvSpPr>
            <a:spLocks noGrp="1"/>
          </p:cNvSpPr>
          <p:nvPr userDrawn="1">
            <p:ph type="body" sz="quarter" idx="12"/>
          </p:nvPr>
        </p:nvSpPr>
        <p:spPr>
          <a:xfrm>
            <a:off x="609601" y="1524000"/>
            <a:ext cx="10871200" cy="4724400"/>
          </a:xfrm>
        </p:spPr>
        <p:txBody>
          <a:bodyPr/>
          <a:lstStyle>
            <a:lvl1pPr marL="0" indent="0">
              <a:buFontTx/>
              <a:buNone/>
              <a:defRPr sz="2363">
                <a:latin typeface="Arial" pitchFamily="34" charset="0"/>
                <a:cs typeface="Arial" pitchFamily="34" charset="0"/>
              </a:defRPr>
            </a:lvl1pPr>
            <a:lvl2pPr marL="581322" indent="-195560">
              <a:buClr>
                <a:srgbClr val="00B0F0"/>
              </a:buClr>
              <a:buFont typeface="Arial" pitchFamily="34" charset="0"/>
              <a:buChar char="•"/>
              <a:defRPr sz="2025">
                <a:latin typeface="Arial" pitchFamily="34" charset="0"/>
                <a:cs typeface="Arial" pitchFamily="34" charset="0"/>
              </a:defRPr>
            </a:lvl2pPr>
            <a:lvl3pPr marL="866627" indent="-190203">
              <a:buClr>
                <a:srgbClr val="00B0F0"/>
              </a:buClr>
              <a:buFont typeface="Arial" pitchFamily="34" charset="0"/>
              <a:buChar char="•"/>
              <a:defRPr sz="1913">
                <a:latin typeface="Arial" pitchFamily="34" charset="0"/>
                <a:cs typeface="Arial" pitchFamily="34" charset="0"/>
              </a:defRPr>
            </a:lvl3pPr>
            <a:lvl4pPr marL="1162646" indent="-200918">
              <a:buClr>
                <a:srgbClr val="00B0F0"/>
              </a:buClr>
              <a:buFont typeface="Arial" pitchFamily="34" charset="0"/>
              <a:buChar char="•"/>
              <a:defRPr>
                <a:latin typeface="Arial" pitchFamily="34" charset="0"/>
                <a:cs typeface="Arial" pitchFamily="34" charset="0"/>
              </a:defRPr>
            </a:lvl4pPr>
            <a:lvl5pPr marL="1735931" indent="-192881">
              <a:buClr>
                <a:srgbClr val="00B0F0"/>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10"/>
          <p:cNvSpPr>
            <a:spLocks noGrp="1"/>
          </p:cNvSpPr>
          <p:nvPr userDrawn="1">
            <p:ph type="sldNum" sz="quarter" idx="14"/>
          </p:nvPr>
        </p:nvSpPr>
        <p:spPr>
          <a:xfrm>
            <a:off x="8737600" y="6550306"/>
            <a:ext cx="2844800" cy="171171"/>
          </a:xfrm>
          <a:prstGeom prst="rect">
            <a:avLst/>
          </a:prstGeom>
        </p:spPr>
        <p:txBody>
          <a:bodyPr/>
          <a:lstStyle/>
          <a:p>
            <a:fld id="{CFA9C6AD-F5D9-4909-94C3-E6A9EFC35C84}" type="slidenum">
              <a:rPr lang="en-US" smtClean="0">
                <a:solidFill>
                  <a:srgbClr val="000000"/>
                </a:solidFill>
              </a:rPr>
              <a:pPr/>
              <a:t>‹#›</a:t>
            </a:fld>
            <a:endParaRPr lang="en-US" dirty="0">
              <a:solidFill>
                <a:srgbClr val="000000"/>
              </a:solidFill>
            </a:endParaRPr>
          </a:p>
        </p:txBody>
      </p:sp>
      <p:sp>
        <p:nvSpPr>
          <p:cNvPr id="12" name="Footer Placeholder 11"/>
          <p:cNvSpPr>
            <a:spLocks noGrp="1"/>
          </p:cNvSpPr>
          <p:nvPr userDrawn="1">
            <p:ph type="ftr" sz="quarter" idx="15"/>
          </p:nvPr>
        </p:nvSpPr>
        <p:spPr/>
        <p:txBody>
          <a:bodyPr/>
          <a:lstStyle/>
          <a:p>
            <a:pPr>
              <a:defRPr/>
            </a:pPr>
            <a:endParaRPr lang="en-US" dirty="0">
              <a:solidFill>
                <a:srgbClr val="000000"/>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63131" y="2"/>
            <a:ext cx="786385" cy="857833"/>
          </a:xfrm>
          <a:prstGeom prst="rect">
            <a:avLst/>
          </a:prstGeom>
        </p:spPr>
      </p:pic>
    </p:spTree>
    <p:extLst>
      <p:ext uri="{BB962C8B-B14F-4D97-AF65-F5344CB8AC3E}">
        <p14:creationId xmlns:p14="http://schemas.microsoft.com/office/powerpoint/2010/main" val="164114534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604798"/>
            <a:ext cx="12192000" cy="5253203"/>
          </a:xfrm>
          <a:prstGeom prst="rect">
            <a:avLst/>
          </a:prstGeom>
        </p:spPr>
      </p:pic>
      <p:sp>
        <p:nvSpPr>
          <p:cNvPr id="10" name="Subtitle 2"/>
          <p:cNvSpPr>
            <a:spLocks noGrp="1"/>
          </p:cNvSpPr>
          <p:nvPr>
            <p:ph type="subTitle" idx="1" hasCustomPrompt="1"/>
          </p:nvPr>
        </p:nvSpPr>
        <p:spPr>
          <a:xfrm>
            <a:off x="609601" y="2667000"/>
            <a:ext cx="2743200" cy="533400"/>
          </a:xfrm>
        </p:spPr>
        <p:txBody>
          <a:bodyPr lIns="0" tIns="0" rIns="0" bIns="0">
            <a:normAutofit/>
          </a:bodyPr>
          <a:lstStyle>
            <a:lvl1pPr marL="0" indent="0" algn="l">
              <a:buNone/>
              <a:defRPr sz="1575" baseline="0">
                <a:solidFill>
                  <a:schemeClr val="tx1"/>
                </a:solidFill>
                <a:latin typeface="Arial" pitchFamily="34" charset="0"/>
                <a:cs typeface="Arial" pitchFamily="34" charset="0"/>
              </a:defRPr>
            </a:lvl1pPr>
            <a:lvl2pPr marL="514325" indent="0" algn="ctr">
              <a:buNone/>
              <a:defRPr>
                <a:solidFill>
                  <a:schemeClr val="tx1">
                    <a:tint val="75000"/>
                  </a:schemeClr>
                </a:solidFill>
              </a:defRPr>
            </a:lvl2pPr>
            <a:lvl3pPr marL="1028648" indent="0" algn="ctr">
              <a:buNone/>
              <a:defRPr>
                <a:solidFill>
                  <a:schemeClr val="tx1">
                    <a:tint val="75000"/>
                  </a:schemeClr>
                </a:solidFill>
              </a:defRPr>
            </a:lvl3pPr>
            <a:lvl4pPr marL="1542974" indent="0" algn="ctr">
              <a:buNone/>
              <a:defRPr>
                <a:solidFill>
                  <a:schemeClr val="tx1">
                    <a:tint val="75000"/>
                  </a:schemeClr>
                </a:solidFill>
              </a:defRPr>
            </a:lvl4pPr>
            <a:lvl5pPr marL="2057298" indent="0" algn="ctr">
              <a:buNone/>
              <a:defRPr>
                <a:solidFill>
                  <a:schemeClr val="tx1">
                    <a:tint val="75000"/>
                  </a:schemeClr>
                </a:solidFill>
              </a:defRPr>
            </a:lvl5pPr>
            <a:lvl6pPr marL="2571622" indent="0" algn="ctr">
              <a:buNone/>
              <a:defRPr>
                <a:solidFill>
                  <a:schemeClr val="tx1">
                    <a:tint val="75000"/>
                  </a:schemeClr>
                </a:solidFill>
              </a:defRPr>
            </a:lvl6pPr>
            <a:lvl7pPr marL="3085945" indent="0" algn="ctr">
              <a:buNone/>
              <a:defRPr>
                <a:solidFill>
                  <a:schemeClr val="tx1">
                    <a:tint val="75000"/>
                  </a:schemeClr>
                </a:solidFill>
              </a:defRPr>
            </a:lvl7pPr>
            <a:lvl8pPr marL="3600270" indent="0" algn="ctr">
              <a:buNone/>
              <a:defRPr>
                <a:solidFill>
                  <a:schemeClr val="tx1">
                    <a:tint val="75000"/>
                  </a:schemeClr>
                </a:solidFill>
              </a:defRPr>
            </a:lvl8pPr>
            <a:lvl9pPr marL="4114595" indent="0" algn="ctr">
              <a:buNone/>
              <a:defRPr>
                <a:solidFill>
                  <a:schemeClr val="tx1">
                    <a:tint val="75000"/>
                  </a:schemeClr>
                </a:solidFill>
              </a:defRPr>
            </a:lvl9pPr>
          </a:lstStyle>
          <a:p>
            <a:r>
              <a:rPr lang="en-US" dirty="0"/>
              <a:t>Click to edit date</a:t>
            </a:r>
          </a:p>
        </p:txBody>
      </p:sp>
      <p:sp>
        <p:nvSpPr>
          <p:cNvPr id="12" name="Title 1"/>
          <p:cNvSpPr>
            <a:spLocks noGrp="1"/>
          </p:cNvSpPr>
          <p:nvPr>
            <p:ph type="ctrTitle" hasCustomPrompt="1"/>
          </p:nvPr>
        </p:nvSpPr>
        <p:spPr>
          <a:xfrm>
            <a:off x="609600" y="2188366"/>
            <a:ext cx="7729728" cy="402463"/>
          </a:xfrm>
        </p:spPr>
        <p:txBody>
          <a:bodyPr lIns="0" tIns="0" rIns="0" bIns="0" anchor="t">
            <a:noAutofit/>
          </a:bodyPr>
          <a:lstStyle>
            <a:lvl1pPr algn="l">
              <a:defRPr sz="3038" baseline="0">
                <a:solidFill>
                  <a:schemeClr val="tx1"/>
                </a:solidFill>
                <a:latin typeface="Arial" pitchFamily="34" charset="0"/>
                <a:cs typeface="Arial" pitchFamily="34" charset="0"/>
              </a:defRPr>
            </a:lvl1pPr>
          </a:lstStyle>
          <a:p>
            <a:r>
              <a:rPr lang="en-US" dirty="0"/>
              <a:t>Click to edit title</a:t>
            </a:r>
          </a:p>
        </p:txBody>
      </p:sp>
      <p:sp>
        <p:nvSpPr>
          <p:cNvPr id="13" name="Text Placeholder 27"/>
          <p:cNvSpPr>
            <a:spLocks noGrp="1"/>
          </p:cNvSpPr>
          <p:nvPr>
            <p:ph type="body" sz="quarter" idx="10" hasCustomPrompt="1"/>
          </p:nvPr>
        </p:nvSpPr>
        <p:spPr>
          <a:xfrm>
            <a:off x="609600" y="4557942"/>
            <a:ext cx="4876800" cy="139700"/>
          </a:xfrm>
        </p:spPr>
        <p:txBody>
          <a:bodyPr lIns="0" tIns="0" rIns="0" bIns="0">
            <a:noAutofit/>
          </a:bodyPr>
          <a:lstStyle>
            <a:lvl1pPr marL="0" indent="0">
              <a:lnSpc>
                <a:spcPts val="1238"/>
              </a:lnSpc>
              <a:spcBef>
                <a:spcPts val="0"/>
              </a:spcBef>
              <a:buFontTx/>
              <a:buNone/>
              <a:defRPr sz="1013" baseline="0">
                <a:latin typeface="Arial" pitchFamily="34" charset="0"/>
                <a:cs typeface="Arial" pitchFamily="34" charset="0"/>
              </a:defRPr>
            </a:lvl1pPr>
            <a:lvl2pPr>
              <a:buFontTx/>
              <a:buNone/>
              <a:defRPr sz="1013">
                <a:latin typeface="Arial" pitchFamily="34" charset="0"/>
                <a:cs typeface="Arial" pitchFamily="34" charset="0"/>
              </a:defRPr>
            </a:lvl2pPr>
            <a:lvl3pPr>
              <a:buFontTx/>
              <a:buNone/>
              <a:defRPr sz="1013">
                <a:latin typeface="Arial" pitchFamily="34" charset="0"/>
                <a:cs typeface="Arial" pitchFamily="34" charset="0"/>
              </a:defRPr>
            </a:lvl3pPr>
            <a:lvl4pPr>
              <a:buFontTx/>
              <a:buNone/>
              <a:defRPr sz="1013">
                <a:latin typeface="Arial" pitchFamily="34" charset="0"/>
                <a:cs typeface="Arial" pitchFamily="34" charset="0"/>
              </a:defRPr>
            </a:lvl4pPr>
            <a:lvl5pPr>
              <a:buFontTx/>
              <a:buNone/>
              <a:defRPr sz="1013">
                <a:latin typeface="Arial" pitchFamily="34" charset="0"/>
                <a:cs typeface="Arial" pitchFamily="34" charset="0"/>
              </a:defRPr>
            </a:lvl5pPr>
          </a:lstStyle>
          <a:p>
            <a:pPr lvl="0"/>
            <a:r>
              <a:rPr lang="en-US" dirty="0"/>
              <a:t>Click to edit  Author name</a:t>
            </a:r>
          </a:p>
        </p:txBody>
      </p:sp>
      <p:sp>
        <p:nvSpPr>
          <p:cNvPr id="16" name="Foliennummernplatzhalter 1"/>
          <p:cNvSpPr>
            <a:spLocks noGrp="1"/>
          </p:cNvSpPr>
          <p:nvPr>
            <p:ph type="sldNum" sz="quarter" idx="12"/>
          </p:nvPr>
        </p:nvSpPr>
        <p:spPr>
          <a:xfrm>
            <a:off x="8737600" y="6356353"/>
            <a:ext cx="2844800" cy="365125"/>
          </a:xfrm>
        </p:spPr>
        <p:txBody>
          <a:bodyPr/>
          <a:lstStyle>
            <a:lvl1pPr>
              <a:defRPr>
                <a:latin typeface="Arial" pitchFamily="34" charset="0"/>
                <a:cs typeface="Arial" pitchFamily="34" charset="0"/>
              </a:defRPr>
            </a:lvl1pPr>
          </a:lstStyle>
          <a:p>
            <a:fld id="{1BD66EFE-95F4-49B9-8178-07608F26CFE7}" type="slidenum">
              <a:rPr lang="en-US" smtClean="0"/>
              <a:pPr/>
              <a:t>‹#›</a:t>
            </a:fld>
            <a:endParaRPr lang="en-US" dirty="0"/>
          </a:p>
        </p:txBody>
      </p:sp>
      <p:sp>
        <p:nvSpPr>
          <p:cNvPr id="11" name="Rectangle 10">
            <a:extLst>
              <a:ext uri="{FF2B5EF4-FFF2-40B4-BE49-F238E27FC236}">
                <a16:creationId xmlns:a16="http://schemas.microsoft.com/office/drawing/2014/main" id="{B6088981-E891-4C73-B9A5-B43BF676A0CC}"/>
              </a:ext>
            </a:extLst>
          </p:cNvPr>
          <p:cNvSpPr/>
          <p:nvPr userDrawn="1"/>
        </p:nvSpPr>
        <p:spPr>
          <a:xfrm>
            <a:off x="431371" y="1699283"/>
            <a:ext cx="4450080" cy="97536"/>
          </a:xfrm>
          <a:prstGeom prst="rect">
            <a:avLst/>
          </a:prstGeom>
          <a:solidFill>
            <a:srgbClr val="86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sp>
        <p:nvSpPr>
          <p:cNvPr id="17" name="Rectangle 16">
            <a:extLst>
              <a:ext uri="{FF2B5EF4-FFF2-40B4-BE49-F238E27FC236}">
                <a16:creationId xmlns:a16="http://schemas.microsoft.com/office/drawing/2014/main" id="{37B0EB96-DABC-45C4-8B72-275BEADE1363}"/>
              </a:ext>
            </a:extLst>
          </p:cNvPr>
          <p:cNvSpPr/>
          <p:nvPr userDrawn="1"/>
        </p:nvSpPr>
        <p:spPr>
          <a:xfrm>
            <a:off x="438503" y="0"/>
            <a:ext cx="4450080" cy="97536"/>
          </a:xfrm>
          <a:prstGeom prst="rect">
            <a:avLst/>
          </a:prstGeom>
          <a:solidFill>
            <a:srgbClr val="00A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pic>
        <p:nvPicPr>
          <p:cNvPr id="18" name="Picture 17">
            <a:extLst>
              <a:ext uri="{FF2B5EF4-FFF2-40B4-BE49-F238E27FC236}">
                <a16:creationId xmlns:a16="http://schemas.microsoft.com/office/drawing/2014/main" id="{80CEE2DC-ED63-45BD-B045-34044FB6497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56373" y="165636"/>
            <a:ext cx="2530982" cy="1013965"/>
          </a:xfrm>
          <a:prstGeom prst="rect">
            <a:avLst/>
          </a:prstGeom>
        </p:spPr>
      </p:pic>
      <p:pic>
        <p:nvPicPr>
          <p:cNvPr id="19" name="Picture 6" descr="Image result for daiichi sankyo logo">
            <a:extLst>
              <a:ext uri="{FF2B5EF4-FFF2-40B4-BE49-F238E27FC236}">
                <a16:creationId xmlns:a16="http://schemas.microsoft.com/office/drawing/2014/main" id="{2CEA5DBC-AAFB-4A67-8A6D-9408ABFC308D}"/>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1007435" y="409516"/>
            <a:ext cx="2975051" cy="52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25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chemeClr val="tx1"/>
                </a:solidFill>
                <a:latin typeface="Arial"/>
                <a:cs typeface="Arial"/>
              </a:defRPr>
            </a:lvl1pPr>
          </a:lstStyle>
          <a:p>
            <a:pPr marL="14288">
              <a:spcBef>
                <a:spcPts val="28"/>
              </a:spcBef>
            </a:pPr>
            <a:r>
              <a:rPr lang="en-US" spc="-6"/>
              <a:t>C</a:t>
            </a:r>
            <a:r>
              <a:rPr lang="en-US" spc="6"/>
              <a:t>on</a:t>
            </a:r>
            <a:r>
              <a:rPr lang="en-US"/>
              <a:t>f</a:t>
            </a:r>
            <a:r>
              <a:rPr lang="en-US" spc="-6"/>
              <a:t>i</a:t>
            </a:r>
            <a:r>
              <a:rPr lang="en-US" spc="6"/>
              <a:t>den</a:t>
            </a:r>
            <a:r>
              <a:rPr lang="en-US"/>
              <a:t>t</a:t>
            </a:r>
            <a:r>
              <a:rPr lang="en-US" spc="-6"/>
              <a:t>i</a:t>
            </a:r>
            <a:r>
              <a:rPr lang="en-US" spc="6"/>
              <a:t>a</a:t>
            </a:r>
            <a:r>
              <a:rPr lang="en-US"/>
              <a:t>l</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9/22/2020</a:t>
            </a:fld>
            <a:endParaRPr lang="en-US"/>
          </a:p>
        </p:txBody>
      </p:sp>
      <p:sp>
        <p:nvSpPr>
          <p:cNvPr id="4" name="Holder 4"/>
          <p:cNvSpPr>
            <a:spLocks noGrp="1"/>
          </p:cNvSpPr>
          <p:nvPr>
            <p:ph type="sldNum" sz="quarter" idx="7"/>
          </p:nvPr>
        </p:nvSpPr>
        <p:spPr/>
        <p:txBody>
          <a:bodyPr lIns="0" tIns="0" rIns="0" bIns="0"/>
          <a:lstStyle>
            <a:lvl1pPr>
              <a:defRPr sz="1125" b="0" i="0">
                <a:solidFill>
                  <a:srgbClr val="003865"/>
                </a:solidFill>
                <a:latin typeface="Arial"/>
                <a:cs typeface="Arial"/>
              </a:defRPr>
            </a:lvl1pPr>
          </a:lstStyle>
          <a:p>
            <a:pPr marL="28575">
              <a:spcBef>
                <a:spcPts val="6"/>
              </a:spcBef>
            </a:pPr>
            <a:fld id="{81D60167-4931-47E6-BA6A-407CBD079E47}" type="slidenum">
              <a:rPr lang="en-US" smtClean="0"/>
              <a:pPr marL="28575">
                <a:spcBef>
                  <a:spcPts val="6"/>
                </a:spcBef>
              </a:pPr>
              <a:t>‹#›</a:t>
            </a:fld>
            <a:endParaRPr lang="en-US" dirty="0"/>
          </a:p>
        </p:txBody>
      </p:sp>
    </p:spTree>
    <p:extLst>
      <p:ext uri="{BB962C8B-B14F-4D97-AF65-F5344CB8AC3E}">
        <p14:creationId xmlns:p14="http://schemas.microsoft.com/office/powerpoint/2010/main" val="28000450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_DS AZ_Title onl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0" y="192000"/>
            <a:ext cx="11379200" cy="672000"/>
          </a:xfrm>
          <a:prstGeom prst="rect">
            <a:avLst/>
          </a:prstGeom>
        </p:spPr>
        <p:txBody>
          <a:bodyPr vert="horz" lIns="0"/>
          <a:lstStyle>
            <a:lvl1pPr algn="l">
              <a:defRPr sz="1519"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87"/>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87"/>
          </a:p>
        </p:txBody>
      </p:sp>
      <p:pic>
        <p:nvPicPr>
          <p:cNvPr id="13" name="Picture 12" descr="DSI-AZ-hor-COLOR.png">
            <a:extLst>
              <a:ext uri="{FF2B5EF4-FFF2-40B4-BE49-F238E27FC236}">
                <a16:creationId xmlns:a16="http://schemas.microsoft.com/office/drawing/2014/main" id="{E12F3B01-0A06-4FE6-9A92-094FF5EEDC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000"/>
            <a:ext cx="3439106" cy="684000"/>
          </a:xfrm>
          <a:prstGeom prst="rect">
            <a:avLst/>
          </a:prstGeom>
        </p:spPr>
      </p:pic>
    </p:spTree>
    <p:extLst>
      <p:ext uri="{BB962C8B-B14F-4D97-AF65-F5344CB8AC3E}">
        <p14:creationId xmlns:p14="http://schemas.microsoft.com/office/powerpoint/2010/main" val="3352510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928F"/>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384033"/>
                </a:solidFill>
              </a:defRPr>
            </a:lvl1pPr>
            <a:lvl2pPr>
              <a:defRPr>
                <a:solidFill>
                  <a:srgbClr val="384033"/>
                </a:solidFill>
              </a:defRPr>
            </a:lvl2pPr>
            <a:lvl3pPr>
              <a:defRPr>
                <a:solidFill>
                  <a:srgbClr val="384033"/>
                </a:solidFill>
              </a:defRPr>
            </a:lvl3pPr>
            <a:lvl4pPr>
              <a:defRPr>
                <a:solidFill>
                  <a:srgbClr val="384033"/>
                </a:solidFill>
              </a:defRPr>
            </a:lvl4pPr>
            <a:lvl5pPr>
              <a:defRPr>
                <a:solidFill>
                  <a:srgbClr val="3840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27393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28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384033"/>
                </a:solidFill>
              </a:defRPr>
            </a:lvl1pPr>
            <a:lvl2pPr>
              <a:defRPr sz="2400">
                <a:solidFill>
                  <a:srgbClr val="384033"/>
                </a:solidFill>
              </a:defRPr>
            </a:lvl2pPr>
            <a:lvl3pPr>
              <a:defRPr sz="2000">
                <a:solidFill>
                  <a:srgbClr val="384033"/>
                </a:solidFill>
              </a:defRPr>
            </a:lvl3pPr>
            <a:lvl4pPr>
              <a:defRPr sz="1800">
                <a:solidFill>
                  <a:srgbClr val="384033"/>
                </a:solidFill>
              </a:defRPr>
            </a:lvl4pPr>
            <a:lvl5pPr>
              <a:defRPr sz="1800">
                <a:solidFill>
                  <a:srgbClr val="38403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384033"/>
                </a:solidFill>
              </a:defRPr>
            </a:lvl1pPr>
            <a:lvl2pPr>
              <a:defRPr sz="2400">
                <a:solidFill>
                  <a:srgbClr val="384033"/>
                </a:solidFill>
              </a:defRPr>
            </a:lvl2pPr>
            <a:lvl3pPr>
              <a:defRPr sz="2000">
                <a:solidFill>
                  <a:srgbClr val="384033"/>
                </a:solidFill>
              </a:defRPr>
            </a:lvl3pPr>
            <a:lvl4pPr>
              <a:defRPr sz="1800">
                <a:solidFill>
                  <a:srgbClr val="384033"/>
                </a:solidFill>
              </a:defRPr>
            </a:lvl4pPr>
            <a:lvl5pPr>
              <a:defRPr sz="1800">
                <a:solidFill>
                  <a:srgbClr val="38403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50151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5493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28F"/>
                </a:solidFill>
              </a:defRPr>
            </a:lvl1pPr>
          </a:lstStyle>
          <a:p>
            <a:r>
              <a:rPr lang="en-US"/>
              <a:t>Click to edit Master title style</a:t>
            </a:r>
            <a:endParaRPr lang="en-US" dirty="0"/>
          </a:p>
        </p:txBody>
      </p:sp>
    </p:spTree>
    <p:extLst>
      <p:ext uri="{BB962C8B-B14F-4D97-AF65-F5344CB8AC3E}">
        <p14:creationId xmlns:p14="http://schemas.microsoft.com/office/powerpoint/2010/main" val="18088148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10157"/>
      </p:ext>
    </p:extLst>
  </p:cSld>
  <p:clrMapOvr>
    <a:masterClrMapping/>
  </p:clrMapOvr>
  <p:transition spd="slow"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5744617"/>
            <a:ext cx="7315200" cy="566739"/>
          </a:xfrm>
        </p:spPr>
        <p:txBody>
          <a:bodyPr anchor="b">
            <a:normAutofit/>
          </a:bodyPr>
          <a:lstStyle>
            <a:lvl1pPr algn="l">
              <a:defRPr sz="1600" b="0">
                <a:solidFill>
                  <a:srgbClr val="384033"/>
                </a:solidFill>
              </a:defRPr>
            </a:lvl1pPr>
          </a:lstStyle>
          <a:p>
            <a:r>
              <a:rPr lang="en-US" dirty="0"/>
              <a:t>Caption</a:t>
            </a:r>
          </a:p>
        </p:txBody>
      </p:sp>
      <p:sp>
        <p:nvSpPr>
          <p:cNvPr id="3" name="Picture Placeholder 2"/>
          <p:cNvSpPr>
            <a:spLocks noGrp="1"/>
          </p:cNvSpPr>
          <p:nvPr>
            <p:ph type="pic" idx="1"/>
          </p:nvPr>
        </p:nvSpPr>
        <p:spPr>
          <a:xfrm>
            <a:off x="2389717" y="1556792"/>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9" name="Title Placeholder 1"/>
          <p:cNvSpPr txBox="1">
            <a:spLocks/>
          </p:cNvSpPr>
          <p:nvPr/>
        </p:nvSpPr>
        <p:spPr>
          <a:xfrm>
            <a:off x="609600" y="548680"/>
            <a:ext cx="11247040" cy="1143000"/>
          </a:xfrm>
          <a:prstGeom prst="rect">
            <a:avLst/>
          </a:prstGeom>
        </p:spPr>
        <p:txBody>
          <a:bodyPr vert="horz" lIns="91440" tIns="45720" rIns="91440" bIns="45720" rtlCol="0" anchor="ctr">
            <a:normAutofit/>
          </a:body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928F"/>
                </a:solidFill>
                <a:effectLst/>
                <a:uLnTx/>
                <a:uFillTx/>
                <a:latin typeface="+mj-lt"/>
                <a:ea typeface="+mj-ea"/>
                <a:cs typeface="+mj-cs"/>
              </a:rPr>
              <a:t>Click to edit Master title</a:t>
            </a:r>
          </a:p>
        </p:txBody>
      </p:sp>
    </p:spTree>
    <p:extLst>
      <p:ext uri="{BB962C8B-B14F-4D97-AF65-F5344CB8AC3E}">
        <p14:creationId xmlns:p14="http://schemas.microsoft.com/office/powerpoint/2010/main" val="114825056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6" name="Title 5"/>
          <p:cNvSpPr>
            <a:spLocks noGrp="1"/>
          </p:cNvSpPr>
          <p:nvPr>
            <p:ph type="title"/>
          </p:nvPr>
        </p:nvSpPr>
        <p:spPr>
          <a:xfrm>
            <a:off x="609600" y="836613"/>
            <a:ext cx="10972800" cy="1143000"/>
          </a:xfrm>
          <a:prstGeom prst="rect">
            <a:avLst/>
          </a:prstGeom>
        </p:spPr>
        <p:txBody>
          <a:bodyPr/>
          <a:lstStyle/>
          <a:p>
            <a:r>
              <a:rPr lang="en-US"/>
              <a:t>Click to edit Master title style</a:t>
            </a:r>
            <a:endParaRPr lang="en-GB"/>
          </a:p>
        </p:txBody>
      </p:sp>
      <p:sp>
        <p:nvSpPr>
          <p:cNvPr id="7" name="Text Placeholder 7"/>
          <p:cNvSpPr>
            <a:spLocks noGrp="1"/>
          </p:cNvSpPr>
          <p:nvPr>
            <p:ph type="body" sz="quarter" idx="12"/>
          </p:nvPr>
        </p:nvSpPr>
        <p:spPr>
          <a:xfrm>
            <a:off x="609603" y="6239366"/>
            <a:ext cx="2024144" cy="166199"/>
          </a:xfrm>
          <a:prstGeom prst="rect">
            <a:avLst/>
          </a:prstGeom>
        </p:spPr>
        <p:txBody>
          <a:bodyPr wrap="none" lIns="0" tIns="0" rIns="0" bIns="0" anchor="b">
            <a:spAutoFit/>
          </a:bodyPr>
          <a:lstStyle>
            <a:lvl1pPr marL="0" indent="0">
              <a:lnSpc>
                <a:spcPct val="90000"/>
              </a:lnSpc>
              <a:spcBef>
                <a:spcPts val="0"/>
              </a:spcBef>
              <a:buFontTx/>
              <a:buNone/>
              <a:defRPr sz="1200"/>
            </a:lvl1pPr>
          </a:lstStyle>
          <a:p>
            <a:pPr lvl="0"/>
            <a:r>
              <a:rPr lang="en-US"/>
              <a:t>Click to edit Master text styles</a:t>
            </a:r>
          </a:p>
        </p:txBody>
      </p:sp>
      <p:sp>
        <p:nvSpPr>
          <p:cNvPr id="8" name="Text Placeholder 7"/>
          <p:cNvSpPr>
            <a:spLocks noGrp="1"/>
          </p:cNvSpPr>
          <p:nvPr>
            <p:ph type="body" sz="quarter" idx="13"/>
          </p:nvPr>
        </p:nvSpPr>
        <p:spPr>
          <a:xfrm>
            <a:off x="9558258" y="6239366"/>
            <a:ext cx="2024145" cy="166199"/>
          </a:xfrm>
          <a:prstGeom prst="rect">
            <a:avLst/>
          </a:prstGeom>
        </p:spPr>
        <p:txBody>
          <a:bodyPr wrap="none" lIns="0" tIns="0" rIns="0" bIns="0" anchor="b">
            <a:spAutoFit/>
          </a:bodyPr>
          <a:lstStyle>
            <a:lvl1pPr marL="0" indent="0" algn="r">
              <a:lnSpc>
                <a:spcPct val="90000"/>
              </a:lnSpc>
              <a:spcBef>
                <a:spcPts val="0"/>
              </a:spcBef>
              <a:buFontTx/>
              <a:buNone/>
              <a:defRPr sz="1200"/>
            </a:lvl1pPr>
          </a:lstStyle>
          <a:p>
            <a:pPr lvl="0"/>
            <a:r>
              <a:rPr lang="en-US"/>
              <a:t>Click to edit Master text styles</a:t>
            </a:r>
          </a:p>
        </p:txBody>
      </p:sp>
    </p:spTree>
    <p:extLst>
      <p:ext uri="{BB962C8B-B14F-4D97-AF65-F5344CB8AC3E}">
        <p14:creationId xmlns:p14="http://schemas.microsoft.com/office/powerpoint/2010/main" val="19654677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fld id="{974242D1-2528-4E0A-8EC2-9605221EAAD9}" type="slidenum">
              <a:rPr lang="it-IT" smtClean="0"/>
              <a:t>‹#›</a:t>
            </a:fld>
            <a:endParaRPr lang="it-IT"/>
          </a:p>
        </p:txBody>
      </p:sp>
    </p:spTree>
    <p:extLst>
      <p:ext uri="{BB962C8B-B14F-4D97-AF65-F5344CB8AC3E}">
        <p14:creationId xmlns:p14="http://schemas.microsoft.com/office/powerpoint/2010/main" val="2893006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4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293731"/>
            <a:ext cx="7006269" cy="553999"/>
          </a:xfrm>
        </p:spPr>
        <p:txBody>
          <a:bodyPr anchor="b">
            <a:noAutofit/>
          </a:bodyPr>
          <a:lstStyle>
            <a:lvl1pPr>
              <a:defRPr sz="3200" cap="all" baseline="0">
                <a:solidFill>
                  <a:srgbClr val="AB0B18"/>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861985"/>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1614835"/>
            <a:ext cx="10742400" cy="4150124"/>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fld id="{974242D1-2528-4E0A-8EC2-9605221EAAD9}" type="slidenum">
              <a:rPr lang="it-IT" smtClean="0"/>
              <a:t>‹#›</a:t>
            </a:fld>
            <a:endParaRPr lang="it-IT"/>
          </a:p>
        </p:txBody>
      </p:sp>
    </p:spTree>
    <p:extLst>
      <p:ext uri="{BB962C8B-B14F-4D97-AF65-F5344CB8AC3E}">
        <p14:creationId xmlns:p14="http://schemas.microsoft.com/office/powerpoint/2010/main" val="10916675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 column slid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040E636-39FA-7A4B-A151-DA019800EBBA}"/>
              </a:ext>
            </a:extLst>
          </p:cNvPr>
          <p:cNvSpPr>
            <a:spLocks noGrp="1"/>
          </p:cNvSpPr>
          <p:nvPr>
            <p:ph idx="1"/>
          </p:nvPr>
        </p:nvSpPr>
        <p:spPr>
          <a:xfrm>
            <a:off x="513589" y="1268762"/>
            <a:ext cx="9038795" cy="4709121"/>
          </a:xfrm>
          <a:prstGeom prst="rect">
            <a:avLst/>
          </a:prstGeom>
        </p:spPr>
        <p:txBody>
          <a:bodyPr lIns="0" tIns="0" rIns="0" bIns="0"/>
          <a:lstStyle>
            <a:lvl1pPr marL="0" indent="0">
              <a:spcAft>
                <a:spcPts val="800"/>
              </a:spcAft>
              <a:buNone/>
              <a:defRPr>
                <a:solidFill>
                  <a:srgbClr val="384033"/>
                </a:solidFill>
              </a:defRPr>
            </a:lvl1pPr>
            <a:lvl2pPr marL="457189" indent="0">
              <a:spcAft>
                <a:spcPts val="800"/>
              </a:spcAft>
              <a:buFont typeface="Arial" panose="020B0604020202020204" pitchFamily="34" charset="0"/>
              <a:buNone/>
              <a:defRPr>
                <a:solidFill>
                  <a:srgbClr val="384033"/>
                </a:solidFill>
              </a:defRPr>
            </a:lvl2pPr>
            <a:lvl3pPr marL="914377" indent="0">
              <a:spcAft>
                <a:spcPts val="800"/>
              </a:spcAft>
              <a:buNone/>
              <a:defRPr>
                <a:solidFill>
                  <a:srgbClr val="384033"/>
                </a:solidFill>
              </a:defRPr>
            </a:lvl3pPr>
            <a:lvl4pPr marL="1371566" indent="0">
              <a:spcAft>
                <a:spcPts val="800"/>
              </a:spcAft>
              <a:buNone/>
              <a:defRPr>
                <a:solidFill>
                  <a:srgbClr val="384033"/>
                </a:solidFill>
              </a:defRPr>
            </a:lvl4pPr>
            <a:lvl5pPr marL="1828754" indent="0">
              <a:spcAft>
                <a:spcPts val="800"/>
              </a:spcAft>
              <a:buNone/>
              <a:defRPr>
                <a:solidFill>
                  <a:srgbClr val="3840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799CBFFD-5205-694B-8F1C-801EA625F268}"/>
              </a:ext>
            </a:extLst>
          </p:cNvPr>
          <p:cNvSpPr>
            <a:spLocks noGrp="1"/>
          </p:cNvSpPr>
          <p:nvPr>
            <p:ph type="title"/>
          </p:nvPr>
        </p:nvSpPr>
        <p:spPr>
          <a:xfrm>
            <a:off x="513589" y="6059"/>
            <a:ext cx="9038795" cy="1234103"/>
          </a:xfrm>
          <a:prstGeom prst="rect">
            <a:avLst/>
          </a:prstGeom>
        </p:spPr>
        <p:txBody>
          <a:bodyPr lIns="0" tIns="0" rIns="0" bIns="0" anchor="ctr" anchorCtr="0"/>
          <a:lstStyle>
            <a:lvl1pPr>
              <a:defRPr>
                <a:solidFill>
                  <a:srgbClr val="00928F"/>
                </a:solidFill>
              </a:defRPr>
            </a:lvl1pPr>
          </a:lstStyle>
          <a:p>
            <a:r>
              <a:rPr lang="en-US"/>
              <a:t>Click to edit Master title style</a:t>
            </a:r>
            <a:endParaRPr lang="en-US" dirty="0"/>
          </a:p>
        </p:txBody>
      </p:sp>
      <p:sp>
        <p:nvSpPr>
          <p:cNvPr id="10" name="Footer Placeholder 7">
            <a:extLst>
              <a:ext uri="{FF2B5EF4-FFF2-40B4-BE49-F238E27FC236}">
                <a16:creationId xmlns:a16="http://schemas.microsoft.com/office/drawing/2014/main" id="{4529AEC2-CC89-AC45-AB5B-AB323F7E21BF}"/>
              </a:ext>
            </a:extLst>
          </p:cNvPr>
          <p:cNvSpPr>
            <a:spLocks noGrp="1"/>
          </p:cNvSpPr>
          <p:nvPr>
            <p:ph type="ftr" sz="quarter" idx="3"/>
          </p:nvPr>
        </p:nvSpPr>
        <p:spPr>
          <a:xfrm>
            <a:off x="480000" y="6357600"/>
            <a:ext cx="9505056" cy="501651"/>
          </a:xfrm>
          <a:prstGeom prst="rect">
            <a:avLst/>
          </a:prstGeom>
        </p:spPr>
        <p:txBody>
          <a:bodyPr vert="horz" lIns="0" tIns="0" rIns="0" bIns="0" rtlCol="0" anchor="ctr"/>
          <a:lstStyle>
            <a:lvl1pPr algn="l">
              <a:defRPr sz="1000">
                <a:solidFill>
                  <a:schemeClr val="tx1">
                    <a:lumMod val="65000"/>
                    <a:lumOff val="35000"/>
                  </a:schemeClr>
                </a:solidFill>
                <a:latin typeface="Arial" panose="020B0604020202020204" pitchFamily="34" charset="0"/>
                <a:cs typeface="Arial" panose="020B0604020202020204" pitchFamily="34" charset="0"/>
              </a:defRPr>
            </a:lvl1pPr>
          </a:lstStyle>
          <a:p>
            <a:endParaRPr lang="it-IT"/>
          </a:p>
        </p:txBody>
      </p:sp>
    </p:spTree>
    <p:extLst>
      <p:ext uri="{BB962C8B-B14F-4D97-AF65-F5344CB8AC3E}">
        <p14:creationId xmlns:p14="http://schemas.microsoft.com/office/powerpoint/2010/main" val="296096677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4"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5" y="3370145"/>
            <a:ext cx="6643649" cy="672000"/>
          </a:xfrm>
        </p:spPr>
        <p:txBody>
          <a:bodyPr>
            <a:noAutofit/>
          </a:bodyPr>
          <a:lstStyle>
            <a:lvl1pPr marL="0" indent="0" algn="l">
              <a:buNone/>
              <a:defRPr sz="2400">
                <a:solidFill>
                  <a:schemeClr val="tx1"/>
                </a:solidFill>
                <a:latin typeface="Arial Narrow"/>
                <a:cs typeface="Arial Narrow"/>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073286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0C796B-2AE1-495E-A994-A41926240F9C}"/>
              </a:ext>
            </a:extLst>
          </p:cNvPr>
          <p:cNvSpPr>
            <a:spLocks noGrp="1"/>
          </p:cNvSpPr>
          <p:nvPr>
            <p:ph type="dt" sz="half" idx="10"/>
          </p:nvPr>
        </p:nvSpPr>
        <p:spPr/>
        <p:txBody>
          <a:bodyPr/>
          <a:lstStyle/>
          <a:p>
            <a:fld id="{2333E374-C794-468A-A25D-BFDB828EC023}" type="datetimeFigureOut">
              <a:rPr lang="en-US" smtClean="0"/>
              <a:t>9/22/2020</a:t>
            </a:fld>
            <a:endParaRPr lang="en-US"/>
          </a:p>
        </p:txBody>
      </p:sp>
      <p:sp>
        <p:nvSpPr>
          <p:cNvPr id="3" name="Footer Placeholder 2">
            <a:extLst>
              <a:ext uri="{FF2B5EF4-FFF2-40B4-BE49-F238E27FC236}">
                <a16:creationId xmlns:a16="http://schemas.microsoft.com/office/drawing/2014/main" id="{934294CE-7999-4B96-A919-CCF5FAC9C2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F736E2-23C8-4AF6-9D6B-B40558C2AE45}"/>
              </a:ext>
            </a:extLst>
          </p:cNvPr>
          <p:cNvSpPr>
            <a:spLocks noGrp="1"/>
          </p:cNvSpPr>
          <p:nvPr>
            <p:ph type="sldNum" sz="quarter" idx="12"/>
          </p:nvPr>
        </p:nvSpPr>
        <p:spPr/>
        <p:txBody>
          <a:bodyPr/>
          <a:lstStyle/>
          <a:p>
            <a:fld id="{4C782D8D-921D-41E3-9EE6-7B7422681DFF}" type="slidenum">
              <a:rPr lang="en-US" smtClean="0"/>
              <a:t>‹#›</a:t>
            </a:fld>
            <a:endParaRPr lang="en-US"/>
          </a:p>
        </p:txBody>
      </p:sp>
    </p:spTree>
    <p:extLst>
      <p:ext uri="{BB962C8B-B14F-4D97-AF65-F5344CB8AC3E}">
        <p14:creationId xmlns:p14="http://schemas.microsoft.com/office/powerpoint/2010/main" val="39736818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p:nvPr userDrawn="1"/>
        </p:nvSpPr>
        <p:spPr>
          <a:xfrm>
            <a:off x="0" y="1"/>
            <a:ext cx="12192000" cy="887413"/>
          </a:xfrm>
          <a:prstGeom prst="rect">
            <a:avLst/>
          </a:prstGeom>
          <a:solidFill>
            <a:srgbClr val="480D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dirty="0">
              <a:solidFill>
                <a:srgbClr val="FFFFFF"/>
              </a:solidFill>
            </a:endParaRPr>
          </a:p>
        </p:txBody>
      </p:sp>
      <p:sp>
        <p:nvSpPr>
          <p:cNvPr id="5" name="Rectangle 5"/>
          <p:cNvSpPr>
            <a:spLocks noChangeArrowheads="1"/>
          </p:cNvSpPr>
          <p:nvPr userDrawn="1"/>
        </p:nvSpPr>
        <p:spPr bwMode="auto">
          <a:xfrm>
            <a:off x="6003636" y="-2231"/>
            <a:ext cx="184730" cy="461665"/>
          </a:xfrm>
          <a:prstGeom prst="rect">
            <a:avLst/>
          </a:prstGeom>
          <a:noFill/>
          <a:ln>
            <a:noFill/>
          </a:ln>
          <a:effectLst/>
        </p:spPr>
        <p:txBody>
          <a:bodyPr wrap="none" anchor="ctr">
            <a:spAutoFit/>
          </a:bodyPr>
          <a:lstStyle/>
          <a:p>
            <a:pPr algn="ctr">
              <a:defRPr/>
            </a:pPr>
            <a:endParaRPr lang="en-US" sz="2400" dirty="0">
              <a:solidFill>
                <a:srgbClr val="000000"/>
              </a:solidFill>
              <a:latin typeface="Times New Roman" pitchFamily="18" charset="0"/>
              <a:ea typeface="ＭＳ Ｐゴシック" pitchFamily="34" charset="-128"/>
              <a:cs typeface="Arial"/>
            </a:endParaRPr>
          </a:p>
        </p:txBody>
      </p:sp>
      <p:pic>
        <p:nvPicPr>
          <p:cNvPr id="6" name="Picture 14" descr="Seal 2color 2 lin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3984" y="6242053"/>
            <a:ext cx="1930400"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48302" y="6242053"/>
            <a:ext cx="1257300"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 descr="cid:image001.png@01CFF520.336A0B20"/>
          <p:cNvPicPr>
            <a:picLocks noChangeAspect="1" noChangeArrowheads="1"/>
          </p:cNvPicPr>
          <p:nvPr userDrawn="1"/>
        </p:nvPicPr>
        <p:blipFill>
          <a:blip r:embed="rId4">
            <a:extLst>
              <a:ext uri="{28A0092B-C50C-407E-A947-70E740481C1C}">
                <a14:useLocalDpi xmlns:a14="http://schemas.microsoft.com/office/drawing/2010/main" val="0"/>
              </a:ext>
            </a:extLst>
          </a:blip>
          <a:srcRect t="2" b="17053"/>
          <a:stretch>
            <a:fillRect/>
          </a:stretch>
        </p:blipFill>
        <p:spPr bwMode="auto">
          <a:xfrm>
            <a:off x="7924802" y="6180141"/>
            <a:ext cx="3867151" cy="53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9" name="Rectangle 9"/>
          <p:cNvSpPr>
            <a:spLocks noGrp="1" noChangeArrowheads="1"/>
          </p:cNvSpPr>
          <p:nvPr>
            <p:ph type="ctrTitle"/>
          </p:nvPr>
        </p:nvSpPr>
        <p:spPr>
          <a:xfrm>
            <a:off x="914400" y="2527317"/>
            <a:ext cx="10363200" cy="1470025"/>
          </a:xfrm>
        </p:spPr>
        <p:txBody>
          <a:bodyPr/>
          <a:lstStyle>
            <a:lvl1pPr algn="ctr">
              <a:defRPr>
                <a:solidFill>
                  <a:schemeClr val="tx1"/>
                </a:solidFill>
              </a:defRPr>
            </a:lvl1pPr>
          </a:lstStyle>
          <a:p>
            <a:r>
              <a:rPr lang="en-US"/>
              <a:t>Click to edit Master title style</a:t>
            </a:r>
          </a:p>
        </p:txBody>
      </p:sp>
      <p:sp>
        <p:nvSpPr>
          <p:cNvPr id="61450" name="Rectangle 10"/>
          <p:cNvSpPr>
            <a:spLocks noGrp="1" noChangeArrowheads="1"/>
          </p:cNvSpPr>
          <p:nvPr>
            <p:ph type="subTitle" idx="1"/>
          </p:nvPr>
        </p:nvSpPr>
        <p:spPr>
          <a:xfrm>
            <a:off x="1828800" y="4211639"/>
            <a:ext cx="8534400" cy="1752600"/>
          </a:xfrm>
        </p:spPr>
        <p:txBody>
          <a:bodyPr/>
          <a:lstStyle>
            <a:lvl1pPr marL="0" indent="0" algn="ctr">
              <a:buFontTx/>
              <a:buNone/>
              <a:defRPr/>
            </a:lvl1pPr>
          </a:lstStyle>
          <a:p>
            <a:r>
              <a:rPr lang="en-US"/>
              <a:t>Click to edit Master subtitle style</a:t>
            </a:r>
          </a:p>
        </p:txBody>
      </p:sp>
      <p:sp>
        <p:nvSpPr>
          <p:cNvPr id="14" name="Rectangle 4"/>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6404DD82-417E-46C2-A92F-8174BC448D6C}" type="slidenum">
              <a:rPr lang="en-US"/>
              <a:pPr>
                <a:defRPr/>
              </a:pPr>
              <a:t>‹#›</a:t>
            </a:fld>
            <a:endParaRPr lang="en-US" dirty="0"/>
          </a:p>
        </p:txBody>
      </p:sp>
      <p:sp>
        <p:nvSpPr>
          <p:cNvPr id="16" name="Rectangle 2"/>
          <p:cNvSpPr txBox="1">
            <a:spLocks noChangeArrowheads="1"/>
          </p:cNvSpPr>
          <p:nvPr userDrawn="1"/>
        </p:nvSpPr>
        <p:spPr bwMode="auto">
          <a:xfrm>
            <a:off x="812800" y="63976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b="0" kern="1200">
                <a:solidFill>
                  <a:srgbClr val="000000"/>
                </a:solidFill>
                <a:latin typeface="Times New Roman" pitchFamily="18" charset="0"/>
                <a:ea typeface="ＭＳ Ｐゴシック"/>
                <a:cs typeface="ＭＳ Ｐゴシック"/>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endParaRPr lang="en-US" sz="1400" dirty="0"/>
          </a:p>
        </p:txBody>
      </p:sp>
      <p:pic>
        <p:nvPicPr>
          <p:cNvPr id="15" name="Picture 12" descr="14sign"/>
          <p:cNvPicPr>
            <a:picLocks noChangeArrowheads="1"/>
          </p:cNvPicPr>
          <p:nvPr userDrawn="1"/>
        </p:nvPicPr>
        <p:blipFill>
          <a:blip r:embed="rId5">
            <a:extLst>
              <a:ext uri="{28A0092B-C50C-407E-A947-70E740481C1C}">
                <a14:useLocalDpi xmlns:a14="http://schemas.microsoft.com/office/drawing/2010/main" val="0"/>
              </a:ext>
            </a:extLst>
          </a:blip>
          <a:srcRect l="2892" r="1927"/>
          <a:stretch>
            <a:fillRect/>
          </a:stretch>
        </p:blipFill>
        <p:spPr bwMode="auto">
          <a:xfrm>
            <a:off x="4533901" y="411163"/>
            <a:ext cx="3132667" cy="180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0"/>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5951" y="411166"/>
            <a:ext cx="31369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3" descr="\\1upmc-datasrv2\upci\Cancer Report 2011\pictures\professional shots - AmyJo\Dr Voloshin, med onc, med onc nurse\0F8E2834.jpg"/>
          <p:cNvPicPr>
            <a:picLocks noChangeArrowheads="1"/>
          </p:cNvPicPr>
          <p:nvPr userDrawn="1"/>
        </p:nvPicPr>
        <p:blipFill>
          <a:blip r:embed="rId7">
            <a:extLst>
              <a:ext uri="{28A0092B-C50C-407E-A947-70E740481C1C}">
                <a14:useLocalDpi xmlns:a14="http://schemas.microsoft.com/office/drawing/2010/main" val="0"/>
              </a:ext>
            </a:extLst>
          </a:blip>
          <a:srcRect l="10057"/>
          <a:stretch>
            <a:fillRect/>
          </a:stretch>
        </p:blipFill>
        <p:spPr bwMode="auto">
          <a:xfrm>
            <a:off x="8462433" y="414338"/>
            <a:ext cx="3132667" cy="179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0115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DF84CD3B-79F3-4E0D-9A9C-76F762397506}" type="datetimeFigureOut">
              <a:rPr lang="en-US"/>
              <a:pPr>
                <a:defRPr/>
              </a:pPr>
              <a:t>9/22/2020</a:t>
            </a:fld>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C83C6EEA-6D68-480D-A734-01C50099BCA3}" type="slidenum">
              <a:rPr lang="en-US"/>
              <a:pPr>
                <a:defRPr/>
              </a:pPr>
              <a:t>‹#›</a:t>
            </a:fld>
            <a:endParaRPr lang="en-US" dirty="0"/>
          </a:p>
        </p:txBody>
      </p:sp>
    </p:spTree>
    <p:extLst>
      <p:ext uri="{BB962C8B-B14F-4D97-AF65-F5344CB8AC3E}">
        <p14:creationId xmlns:p14="http://schemas.microsoft.com/office/powerpoint/2010/main" val="3954934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9EDE352D-153A-4EB6-A3B3-9FF12609756D}" type="datetimeFigureOut">
              <a:rPr lang="en-US"/>
              <a:pPr>
                <a:defRPr/>
              </a:pPr>
              <a:t>9/22/2020</a:t>
            </a:fld>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E9CC0E68-4A47-420D-9F17-560AC7750E33}" type="slidenum">
              <a:rPr lang="en-US"/>
              <a:pPr>
                <a:defRPr/>
              </a:pPr>
              <a:t>‹#›</a:t>
            </a:fld>
            <a:endParaRPr lang="en-US" dirty="0"/>
          </a:p>
        </p:txBody>
      </p:sp>
    </p:spTree>
    <p:extLst>
      <p:ext uri="{BB962C8B-B14F-4D97-AF65-F5344CB8AC3E}">
        <p14:creationId xmlns:p14="http://schemas.microsoft.com/office/powerpoint/2010/main" val="326244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276656697"/>
      </p:ext>
    </p:extLst>
  </p:cSld>
  <p:clrMapOvr>
    <a:masterClrMapping/>
  </p:clrMapOvr>
  <p:transition spd="slow"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551" y="103347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51551" y="103347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6" name="Rectangle 6"/>
          <p:cNvSpPr>
            <a:spLocks noGrp="1" noChangeArrowheads="1"/>
          </p:cNvSpPr>
          <p:nvPr>
            <p:ph type="sldNum" sz="quarter" idx="11"/>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B9AC31A7-79EC-490C-9D69-C3A9E033F2FE}" type="slidenum">
              <a:rPr lang="en-US"/>
              <a:pPr>
                <a:defRPr/>
              </a:pPr>
              <a:t>‹#›</a:t>
            </a:fld>
            <a:endParaRPr lang="en-US" dirty="0"/>
          </a:p>
        </p:txBody>
      </p:sp>
    </p:spTree>
    <p:extLst>
      <p:ext uri="{BB962C8B-B14F-4D97-AF65-F5344CB8AC3E}">
        <p14:creationId xmlns:p14="http://schemas.microsoft.com/office/powerpoint/2010/main" val="2809932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5B528299-ECC2-4407-8C70-933B3A849FEB}" type="datetimeFigureOut">
              <a:rPr lang="en-US"/>
              <a:pPr>
                <a:defRPr/>
              </a:pPr>
              <a:t>9/22/2020</a:t>
            </a:fld>
            <a:endParaRPr lang="en-US" dirty="0"/>
          </a:p>
        </p:txBody>
      </p:sp>
      <p:sp>
        <p:nvSpPr>
          <p:cNvPr id="8"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1E0664DD-C4DD-4275-8C15-339B4CEF0BB5}" type="slidenum">
              <a:rPr lang="en-US"/>
              <a:pPr>
                <a:defRPr/>
              </a:pPr>
              <a:t>‹#›</a:t>
            </a:fld>
            <a:endParaRPr lang="en-US" dirty="0"/>
          </a:p>
        </p:txBody>
      </p:sp>
    </p:spTree>
    <p:extLst>
      <p:ext uri="{BB962C8B-B14F-4D97-AF65-F5344CB8AC3E}">
        <p14:creationId xmlns:p14="http://schemas.microsoft.com/office/powerpoint/2010/main" val="28266450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DC73C2C3-EA22-4243-BEF4-828DDCC889F3}" type="datetimeFigureOut">
              <a:rPr lang="en-US"/>
              <a:pPr>
                <a:defRPr/>
              </a:pPr>
              <a:t>9/22/2020</a:t>
            </a:fld>
            <a:endParaRPr lang="en-US" dirty="0"/>
          </a:p>
        </p:txBody>
      </p:sp>
      <p:sp>
        <p:nvSpPr>
          <p:cNvPr id="4"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193CCA90-B017-435E-B251-6F2F5228378C}" type="slidenum">
              <a:rPr lang="en-US"/>
              <a:pPr>
                <a:defRPr/>
              </a:pPr>
              <a:t>‹#›</a:t>
            </a:fld>
            <a:endParaRPr lang="en-US" dirty="0"/>
          </a:p>
        </p:txBody>
      </p:sp>
    </p:spTree>
    <p:extLst>
      <p:ext uri="{BB962C8B-B14F-4D97-AF65-F5344CB8AC3E}">
        <p14:creationId xmlns:p14="http://schemas.microsoft.com/office/powerpoint/2010/main" val="1285812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368C194D-0A75-4C41-BB89-C806D3FF34F6}" type="datetimeFigureOut">
              <a:rPr lang="en-US"/>
              <a:pPr>
                <a:defRPr/>
              </a:pPr>
              <a:t>9/22/2020</a:t>
            </a:fld>
            <a:endParaRPr lang="en-US" dirty="0"/>
          </a:p>
        </p:txBody>
      </p:sp>
      <p:sp>
        <p:nvSpPr>
          <p:cNvPr id="3"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178A957A-A22B-4F06-B9EE-180112D50B56}" type="slidenum">
              <a:rPr lang="en-US"/>
              <a:pPr>
                <a:defRPr/>
              </a:pPr>
              <a:t>‹#›</a:t>
            </a:fld>
            <a:endParaRPr lang="en-US" dirty="0"/>
          </a:p>
        </p:txBody>
      </p:sp>
    </p:spTree>
    <p:extLst>
      <p:ext uri="{BB962C8B-B14F-4D97-AF65-F5344CB8AC3E}">
        <p14:creationId xmlns:p14="http://schemas.microsoft.com/office/powerpoint/2010/main" val="20326918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6"/>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8"/>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EC6DB18F-DFDF-42DC-BFDE-24194C4B5D18}" type="datetimeFigureOut">
              <a:rPr lang="en-US"/>
              <a:pPr>
                <a:defRPr/>
              </a:pPr>
              <a:t>9/22/2020</a:t>
            </a:fld>
            <a:endParaRPr lang="en-US" dirty="0"/>
          </a:p>
        </p:txBody>
      </p:sp>
      <p:sp>
        <p:nvSpPr>
          <p:cNvPr id="6"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E3D53CEA-7EC6-4399-A1D0-848D9B817AA1}" type="slidenum">
              <a:rPr lang="en-US"/>
              <a:pPr>
                <a:defRPr/>
              </a:pPr>
              <a:t>‹#›</a:t>
            </a:fld>
            <a:endParaRPr lang="en-US" dirty="0"/>
          </a:p>
        </p:txBody>
      </p:sp>
    </p:spTree>
    <p:extLst>
      <p:ext uri="{BB962C8B-B14F-4D97-AF65-F5344CB8AC3E}">
        <p14:creationId xmlns:p14="http://schemas.microsoft.com/office/powerpoint/2010/main" val="3779500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DF057580-4B22-4246-91AF-85BCAB772847}" type="datetimeFigureOut">
              <a:rPr lang="en-US"/>
              <a:pPr>
                <a:defRPr/>
              </a:pPr>
              <a:t>9/22/2020</a:t>
            </a:fld>
            <a:endParaRPr lang="en-US" dirty="0"/>
          </a:p>
        </p:txBody>
      </p:sp>
      <p:sp>
        <p:nvSpPr>
          <p:cNvPr id="6"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8318B17B-1B37-4AC6-B685-C258712D89AD}" type="slidenum">
              <a:rPr lang="en-US"/>
              <a:pPr>
                <a:defRPr/>
              </a:pPr>
              <a:t>‹#›</a:t>
            </a:fld>
            <a:endParaRPr lang="en-US" dirty="0"/>
          </a:p>
        </p:txBody>
      </p:sp>
    </p:spTree>
    <p:extLst>
      <p:ext uri="{BB962C8B-B14F-4D97-AF65-F5344CB8AC3E}">
        <p14:creationId xmlns:p14="http://schemas.microsoft.com/office/powerpoint/2010/main" val="9221227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4298296F-5A02-4518-9505-55360A66A874}" type="datetimeFigureOut">
              <a:rPr lang="en-US"/>
              <a:pPr>
                <a:defRPr/>
              </a:pPr>
              <a:t>9/22/2020</a:t>
            </a:fld>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459019D0-2D99-4CCF-BA38-9C09A11BD822}" type="slidenum">
              <a:rPr lang="en-US"/>
              <a:pPr>
                <a:defRPr/>
              </a:pPr>
              <a:t>‹#›</a:t>
            </a:fld>
            <a:endParaRPr lang="en-US" dirty="0"/>
          </a:p>
        </p:txBody>
      </p:sp>
    </p:spTree>
    <p:extLst>
      <p:ext uri="{BB962C8B-B14F-4D97-AF65-F5344CB8AC3E}">
        <p14:creationId xmlns:p14="http://schemas.microsoft.com/office/powerpoint/2010/main" val="27379450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99500" y="125427"/>
            <a:ext cx="2745317" cy="5434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552" y="125427"/>
            <a:ext cx="8032749" cy="5434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44E62F1E-91B6-4639-BE95-9C23C3F7F209}" type="datetimeFigureOut">
              <a:rPr lang="en-US"/>
              <a:pPr>
                <a:defRPr/>
              </a:pPr>
              <a:t>9/22/2020</a:t>
            </a:fld>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293B5EB0-705D-4A31-9D9E-759447B7BB02}" type="slidenum">
              <a:rPr lang="en-US"/>
              <a:pPr>
                <a:defRPr/>
              </a:pPr>
              <a:t>‹#›</a:t>
            </a:fld>
            <a:endParaRPr lang="en-US" dirty="0"/>
          </a:p>
        </p:txBody>
      </p:sp>
    </p:spTree>
    <p:extLst>
      <p:ext uri="{BB962C8B-B14F-4D97-AF65-F5344CB8AC3E}">
        <p14:creationId xmlns:p14="http://schemas.microsoft.com/office/powerpoint/2010/main" val="2213279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2017" y="125427"/>
            <a:ext cx="10972800" cy="735012"/>
          </a:xfrm>
        </p:spPr>
        <p:txBody>
          <a:bodyPr/>
          <a:lstStyle/>
          <a:p>
            <a:r>
              <a:rPr lang="en-US"/>
              <a:t>Click to edit Master title style</a:t>
            </a:r>
          </a:p>
        </p:txBody>
      </p:sp>
      <p:sp>
        <p:nvSpPr>
          <p:cNvPr id="3" name="Text Placeholder 2"/>
          <p:cNvSpPr>
            <a:spLocks noGrp="1"/>
          </p:cNvSpPr>
          <p:nvPr>
            <p:ph type="body" sz="half" idx="1"/>
          </p:nvPr>
        </p:nvSpPr>
        <p:spPr>
          <a:xfrm>
            <a:off x="463551" y="1033479"/>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51551" y="1033479"/>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base">
              <a:spcBef>
                <a:spcPct val="0"/>
              </a:spcBef>
              <a:spcAft>
                <a:spcPct val="0"/>
              </a:spcAft>
              <a:defRPr b="0">
                <a:solidFill>
                  <a:srgbClr val="000000"/>
                </a:solidFill>
                <a:latin typeface="Times New Roman" pitchFamily="18" charset="0"/>
              </a:defRPr>
            </a:lvl1pPr>
          </a:lstStyle>
          <a:p>
            <a:pPr>
              <a:defRPr/>
            </a:pPr>
            <a:fld id="{3471DD20-76FE-4394-A749-D70A93272342}" type="datetimeFigureOut">
              <a:rPr lang="en-US"/>
              <a:pPr>
                <a:defRPr/>
              </a:pPr>
              <a:t>9/22/2020</a:t>
            </a:fld>
            <a:endParaRPr lang="en-US" dirty="0"/>
          </a:p>
        </p:txBody>
      </p:sp>
      <p:sp>
        <p:nvSpPr>
          <p:cNvPr id="6" name="Rectangle 5"/>
          <p:cNvSpPr>
            <a:spLocks noGrp="1" noChangeArrowheads="1"/>
          </p:cNvSpPr>
          <p:nvPr>
            <p:ph type="ftr" sz="quarter" idx="11"/>
          </p:nvPr>
        </p:nvSpPr>
        <p:spPr/>
        <p:txBody>
          <a:bodyPr/>
          <a:lstStyle>
            <a:lvl1pPr fontAlgn="base">
              <a:spcBef>
                <a:spcPct val="0"/>
              </a:spcBef>
              <a:spcAft>
                <a:spcPct val="0"/>
              </a:spcAft>
              <a:defRPr b="0" dirty="0">
                <a:solidFill>
                  <a:srgbClr val="000000"/>
                </a:solidFill>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0">
                <a:solidFill>
                  <a:srgbClr val="000000"/>
                </a:solidFill>
                <a:latin typeface="Times New Roman" pitchFamily="18" charset="0"/>
              </a:defRPr>
            </a:lvl1pPr>
          </a:lstStyle>
          <a:p>
            <a:pPr>
              <a:defRPr/>
            </a:pPr>
            <a:fld id="{77C3F13A-7620-472F-A8BC-B26F3596F0CB}" type="slidenum">
              <a:rPr lang="en-US"/>
              <a:pPr>
                <a:defRPr/>
              </a:pPr>
              <a:t>‹#›</a:t>
            </a:fld>
            <a:endParaRPr lang="en-US" dirty="0"/>
          </a:p>
        </p:txBody>
      </p:sp>
    </p:spTree>
    <p:extLst>
      <p:ext uri="{BB962C8B-B14F-4D97-AF65-F5344CB8AC3E}">
        <p14:creationId xmlns:p14="http://schemas.microsoft.com/office/powerpoint/2010/main" val="1291458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3" y="1397000"/>
            <a:ext cx="11435077" cy="4622800"/>
          </a:xfrm>
        </p:spPr>
        <p:txBody>
          <a:bodyPr/>
          <a:lstStyle>
            <a:lvl1pPr marL="0" indent="0">
              <a:buNone/>
              <a:defRPr b="1">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2"/>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dirty="0"/>
          </a:p>
        </p:txBody>
      </p:sp>
      <p:sp>
        <p:nvSpPr>
          <p:cNvPr id="5" name="Text Placeholder 4"/>
          <p:cNvSpPr>
            <a:spLocks noGrp="1"/>
          </p:cNvSpPr>
          <p:nvPr>
            <p:ph type="body" sz="quarter" idx="10" hasCustomPrompt="1"/>
          </p:nvPr>
        </p:nvSpPr>
        <p:spPr>
          <a:xfrm>
            <a:off x="9665819" y="2"/>
            <a:ext cx="2526183" cy="249283"/>
          </a:xfrm>
        </p:spPr>
        <p:txBody>
          <a:bodyPr/>
          <a:lstStyle>
            <a:lvl1pPr algn="r">
              <a:defRPr sz="1067" baseline="0"/>
            </a:lvl1pPr>
          </a:lstStyle>
          <a:p>
            <a:pPr lvl="0"/>
            <a:r>
              <a:rPr lang="en-US" dirty="0"/>
              <a:t>CheckMate 067</a:t>
            </a:r>
          </a:p>
        </p:txBody>
      </p:sp>
    </p:spTree>
    <p:custDataLst>
      <p:tags r:id="rId1"/>
    </p:custDataLst>
    <p:extLst>
      <p:ext uri="{BB962C8B-B14F-4D97-AF65-F5344CB8AC3E}">
        <p14:creationId xmlns:p14="http://schemas.microsoft.com/office/powerpoint/2010/main" val="1060434125"/>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142932249"/>
      </p:ext>
    </p:extLst>
  </p:cSld>
  <p:clrMapOvr>
    <a:masterClrMapping/>
  </p:clrMapOvr>
  <p:transition spd="slow"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ackground_1 copy.png"/>
          <p:cNvPicPr>
            <a:picLocks noChangeAspect="1"/>
          </p:cNvPicPr>
          <p:nvPr userDrawn="1"/>
        </p:nvPicPr>
        <p:blipFill>
          <a:blip r:embed="rId2" cstate="print">
            <a:extLst>
              <a:ext uri="{28A0092B-C50C-407E-A947-70E740481C1C}">
                <a14:useLocalDpi xmlns:a14="http://schemas.microsoft.com/office/drawing/2010/main" val="0"/>
              </a:ext>
            </a:extLst>
          </a:blip>
          <a:srcRect t="80006"/>
          <a:stretch>
            <a:fillRect/>
          </a:stretch>
        </p:blipFill>
        <p:spPr bwMode="auto">
          <a:xfrm>
            <a:off x="0" y="5486400"/>
            <a:ext cx="12192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887413"/>
          </a:xfrm>
          <a:prstGeom prst="rect">
            <a:avLst/>
          </a:prstGeom>
          <a:solidFill>
            <a:srgbClr val="480D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solidFill>
                <a:srgbClr val="FFFFFF"/>
              </a:solidFill>
            </a:endParaRPr>
          </a:p>
        </p:txBody>
      </p:sp>
      <p:pic>
        <p:nvPicPr>
          <p:cNvPr id="6" name="Picture 3146" descr="Pitt Shiel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686" y="5876928"/>
            <a:ext cx="10795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146" descr="Pitt Shield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686" y="5876928"/>
            <a:ext cx="10795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2" descr="14sig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2892" r="1927"/>
          <a:stretch>
            <a:fillRect/>
          </a:stretch>
        </p:blipFill>
        <p:spPr bwMode="auto">
          <a:xfrm>
            <a:off x="654052" y="433391"/>
            <a:ext cx="3107267"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7" descr="Hillman CC 3 bridge"/>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67767" y="415925"/>
            <a:ext cx="3098800" cy="179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3" descr="passavant_photo1"/>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453969" y="434975"/>
            <a:ext cx="3119967"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9" name="Rectangle 9"/>
          <p:cNvSpPr>
            <a:spLocks noGrp="1" noChangeArrowheads="1"/>
          </p:cNvSpPr>
          <p:nvPr>
            <p:ph type="ctrTitle"/>
          </p:nvPr>
        </p:nvSpPr>
        <p:spPr>
          <a:xfrm>
            <a:off x="914400" y="2527303"/>
            <a:ext cx="10363200" cy="1470025"/>
          </a:xfrm>
        </p:spPr>
        <p:txBody>
          <a:bodyPr/>
          <a:lstStyle>
            <a:lvl1pPr algn="ctr">
              <a:defRPr>
                <a:solidFill>
                  <a:schemeClr val="tx1"/>
                </a:solidFill>
              </a:defRPr>
            </a:lvl1pPr>
          </a:lstStyle>
          <a:p>
            <a:r>
              <a:rPr lang="en-US"/>
              <a:t>Click to edit Master title style</a:t>
            </a:r>
          </a:p>
        </p:txBody>
      </p:sp>
      <p:sp>
        <p:nvSpPr>
          <p:cNvPr id="61450" name="Rectangle 10"/>
          <p:cNvSpPr>
            <a:spLocks noGrp="1" noChangeArrowheads="1"/>
          </p:cNvSpPr>
          <p:nvPr>
            <p:ph type="subTitle" idx="1"/>
          </p:nvPr>
        </p:nvSpPr>
        <p:spPr>
          <a:xfrm>
            <a:off x="1828800" y="4211638"/>
            <a:ext cx="8534400" cy="1752600"/>
          </a:xfrm>
        </p:spPr>
        <p:txBody>
          <a:bodyPr/>
          <a:lstStyle>
            <a:lvl1pPr marL="0" indent="0" algn="ctr">
              <a:buFontTx/>
              <a:buNone/>
              <a:defRPr/>
            </a:lvl1pPr>
          </a:lstStyle>
          <a:p>
            <a:r>
              <a:rPr lang="en-US"/>
              <a:t>Click to edit Master subtitle style</a:t>
            </a:r>
          </a:p>
        </p:txBody>
      </p:sp>
      <p:sp>
        <p:nvSpPr>
          <p:cNvPr id="12" name="Rectangle 2"/>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831E599D-AFF5-4404-96DB-247DAA97F056}" type="datetimeFigureOut">
              <a:rPr lang="en-US"/>
              <a:pPr>
                <a:defRPr/>
              </a:pPr>
              <a:t>9/22/2020</a:t>
            </a:fld>
            <a:endParaRPr lang="en-US"/>
          </a:p>
        </p:txBody>
      </p:sp>
      <p:sp>
        <p:nvSpPr>
          <p:cNvPr id="13" name="Rectangle 3"/>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14" name="Rectangle 4"/>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C6D2ED9A-6E05-4C80-96B6-15D6B6C6A6ED}" type="slidenum">
              <a:rPr lang="en-US"/>
              <a:pPr>
                <a:defRPr/>
              </a:pPr>
              <a:t>‹#›</a:t>
            </a:fld>
            <a:endParaRPr lang="en-US"/>
          </a:p>
        </p:txBody>
      </p:sp>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9419167" y="6257928"/>
            <a:ext cx="2537884"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595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2E7233BD-BD1C-4C73-A272-21D2FBFBA2F3}" type="datetimeFigureOut">
              <a:rPr lang="en-US"/>
              <a:pPr>
                <a:defRPr/>
              </a:pPr>
              <a:t>9/22/2020</a:t>
            </a:fld>
            <a:endParaRPr lang="en-US"/>
          </a:p>
        </p:txBody>
      </p:sp>
      <p:sp>
        <p:nvSpPr>
          <p:cNvPr id="5" name="Rectangle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565B961D-ED86-45B4-ABF9-236249396BBE}" type="slidenum">
              <a:rPr lang="en-US"/>
              <a:pPr>
                <a:defRPr/>
              </a:pPr>
              <a:t>‹#›</a:t>
            </a:fld>
            <a:endParaRPr lang="en-US"/>
          </a:p>
        </p:txBody>
      </p:sp>
    </p:spTree>
    <p:extLst>
      <p:ext uri="{BB962C8B-B14F-4D97-AF65-F5344CB8AC3E}">
        <p14:creationId xmlns:p14="http://schemas.microsoft.com/office/powerpoint/2010/main" val="37402137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A8E9A79F-B486-4696-A26E-0396EEECA480}" type="datetimeFigureOut">
              <a:rPr lang="en-US"/>
              <a:pPr>
                <a:defRPr/>
              </a:pPr>
              <a:t>9/22/2020</a:t>
            </a:fld>
            <a:endParaRPr lang="en-US"/>
          </a:p>
        </p:txBody>
      </p:sp>
      <p:sp>
        <p:nvSpPr>
          <p:cNvPr id="5" name="Rectangle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13031D0C-7E81-42DA-82DF-22ACA0511B51}" type="slidenum">
              <a:rPr lang="en-US"/>
              <a:pPr>
                <a:defRPr/>
              </a:pPr>
              <a:t>‹#›</a:t>
            </a:fld>
            <a:endParaRPr lang="en-US"/>
          </a:p>
        </p:txBody>
      </p:sp>
    </p:spTree>
    <p:extLst>
      <p:ext uri="{BB962C8B-B14F-4D97-AF65-F5344CB8AC3E}">
        <p14:creationId xmlns:p14="http://schemas.microsoft.com/office/powerpoint/2010/main" val="38127911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551" y="1033463"/>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51551" y="1033463"/>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8E3E3A19-B710-40AE-A942-8C797118E8E9}" type="datetimeFigureOut">
              <a:rPr lang="en-US"/>
              <a:pPr>
                <a:defRPr/>
              </a:pPr>
              <a:t>9/22/2020</a:t>
            </a:fld>
            <a:endParaRPr lang="en-US"/>
          </a:p>
        </p:txBody>
      </p:sp>
      <p:sp>
        <p:nvSpPr>
          <p:cNvPr id="6" name="Footer Placeholder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9E905B22-060B-489B-B3C2-F07D800BD153}" type="slidenum">
              <a:rPr lang="en-US"/>
              <a:pPr>
                <a:defRPr/>
              </a:pPr>
              <a:t>‹#›</a:t>
            </a:fld>
            <a:endParaRPr lang="en-US"/>
          </a:p>
        </p:txBody>
      </p:sp>
    </p:spTree>
    <p:extLst>
      <p:ext uri="{BB962C8B-B14F-4D97-AF65-F5344CB8AC3E}">
        <p14:creationId xmlns:p14="http://schemas.microsoft.com/office/powerpoint/2010/main" val="13369117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E5049C5B-AB7A-4A76-AEDB-468886007281}" type="datetimeFigureOut">
              <a:rPr lang="en-US"/>
              <a:pPr>
                <a:defRPr/>
              </a:pPr>
              <a:t>9/22/2020</a:t>
            </a:fld>
            <a:endParaRPr lang="en-US"/>
          </a:p>
        </p:txBody>
      </p:sp>
      <p:sp>
        <p:nvSpPr>
          <p:cNvPr id="8" name="Rectangle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9" name="Rectangle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0AE91D48-0402-4EE3-AE04-CDA7E6F41D39}" type="slidenum">
              <a:rPr lang="en-US"/>
              <a:pPr>
                <a:defRPr/>
              </a:pPr>
              <a:t>‹#›</a:t>
            </a:fld>
            <a:endParaRPr lang="en-US"/>
          </a:p>
        </p:txBody>
      </p:sp>
    </p:spTree>
    <p:extLst>
      <p:ext uri="{BB962C8B-B14F-4D97-AF65-F5344CB8AC3E}">
        <p14:creationId xmlns:p14="http://schemas.microsoft.com/office/powerpoint/2010/main" val="21232404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FC677818-A979-4E25-B049-956663FBE6AE}" type="datetimeFigureOut">
              <a:rPr lang="en-US"/>
              <a:pPr>
                <a:defRPr/>
              </a:pPr>
              <a:t>9/22/2020</a:t>
            </a:fld>
            <a:endParaRPr lang="en-US"/>
          </a:p>
        </p:txBody>
      </p:sp>
      <p:sp>
        <p:nvSpPr>
          <p:cNvPr id="4" name="Rectangle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BA82C7A3-0759-4539-8FD5-B5352620632B}" type="slidenum">
              <a:rPr lang="en-US"/>
              <a:pPr>
                <a:defRPr/>
              </a:pPr>
              <a:t>‹#›</a:t>
            </a:fld>
            <a:endParaRPr lang="en-US"/>
          </a:p>
        </p:txBody>
      </p:sp>
    </p:spTree>
    <p:extLst>
      <p:ext uri="{BB962C8B-B14F-4D97-AF65-F5344CB8AC3E}">
        <p14:creationId xmlns:p14="http://schemas.microsoft.com/office/powerpoint/2010/main" val="3557959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9C8CCC75-DA57-4A25-9533-06774BD367FD}" type="datetimeFigureOut">
              <a:rPr lang="en-US"/>
              <a:pPr>
                <a:defRPr/>
              </a:pPr>
              <a:t>9/22/2020</a:t>
            </a:fld>
            <a:endParaRPr lang="en-US"/>
          </a:p>
        </p:txBody>
      </p:sp>
      <p:sp>
        <p:nvSpPr>
          <p:cNvPr id="3" name="Rectangle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A44CCA4A-F43D-4A95-BE85-F904B7AE2356}" type="slidenum">
              <a:rPr lang="en-US"/>
              <a:pPr>
                <a:defRPr/>
              </a:pPr>
              <a:t>‹#›</a:t>
            </a:fld>
            <a:endParaRPr lang="en-US"/>
          </a:p>
        </p:txBody>
      </p:sp>
    </p:spTree>
    <p:extLst>
      <p:ext uri="{BB962C8B-B14F-4D97-AF65-F5344CB8AC3E}">
        <p14:creationId xmlns:p14="http://schemas.microsoft.com/office/powerpoint/2010/main" val="32085796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2B5509D0-961E-449A-9587-0B4CBCC6640D}" type="datetimeFigureOut">
              <a:rPr lang="en-US"/>
              <a:pPr>
                <a:defRPr/>
              </a:pPr>
              <a:t>9/22/2020</a:t>
            </a:fld>
            <a:endParaRPr lang="en-US"/>
          </a:p>
        </p:txBody>
      </p:sp>
      <p:sp>
        <p:nvSpPr>
          <p:cNvPr id="6" name="Footer Placeholder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743181B2-16E4-415B-A7A8-9569BF224CBC}" type="slidenum">
              <a:rPr lang="en-US"/>
              <a:pPr>
                <a:defRPr/>
              </a:pPr>
              <a:t>‹#›</a:t>
            </a:fld>
            <a:endParaRPr lang="en-US"/>
          </a:p>
        </p:txBody>
      </p:sp>
    </p:spTree>
    <p:extLst>
      <p:ext uri="{BB962C8B-B14F-4D97-AF65-F5344CB8AC3E}">
        <p14:creationId xmlns:p14="http://schemas.microsoft.com/office/powerpoint/2010/main" val="42598520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B68FA9F3-F74D-4A92-A559-8E409FF3A668}" type="datetimeFigureOut">
              <a:rPr lang="en-US"/>
              <a:pPr>
                <a:defRPr/>
              </a:pPr>
              <a:t>9/22/2020</a:t>
            </a:fld>
            <a:endParaRPr lang="en-US"/>
          </a:p>
        </p:txBody>
      </p:sp>
      <p:sp>
        <p:nvSpPr>
          <p:cNvPr id="6" name="Footer Placeholder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03DFF6FD-00FF-4C64-B58E-77341BA8B594}" type="slidenum">
              <a:rPr lang="en-US"/>
              <a:pPr>
                <a:defRPr/>
              </a:pPr>
              <a:t>‹#›</a:t>
            </a:fld>
            <a:endParaRPr lang="en-US"/>
          </a:p>
        </p:txBody>
      </p:sp>
    </p:spTree>
    <p:extLst>
      <p:ext uri="{BB962C8B-B14F-4D97-AF65-F5344CB8AC3E}">
        <p14:creationId xmlns:p14="http://schemas.microsoft.com/office/powerpoint/2010/main" val="34341712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b="0">
                <a:solidFill>
                  <a:schemeClr val="tx1"/>
                </a:solidFill>
              </a:defRPr>
            </a:lvl1pPr>
          </a:lstStyle>
          <a:p>
            <a:pPr>
              <a:defRPr/>
            </a:pPr>
            <a:fld id="{16055BA0-4BFA-4879-9F03-66EAE1265F68}" type="datetimeFigureOut">
              <a:rPr lang="en-US"/>
              <a:pPr>
                <a:defRPr/>
              </a:pPr>
              <a:t>9/22/2020</a:t>
            </a:fld>
            <a:endParaRPr lang="en-US"/>
          </a:p>
        </p:txBody>
      </p:sp>
      <p:sp>
        <p:nvSpPr>
          <p:cNvPr id="5" name="Rectangle 5"/>
          <p:cNvSpPr>
            <a:spLocks noGrp="1" noChangeArrowheads="1"/>
          </p:cNvSpPr>
          <p:nvPr>
            <p:ph type="ftr" sz="quarter" idx="11"/>
          </p:nvPr>
        </p:nvSpPr>
        <p:spPr>
          <a:xfrm>
            <a:off x="4165600" y="6257925"/>
            <a:ext cx="3860800" cy="476250"/>
          </a:xfrm>
          <a:prstGeom prst="rect">
            <a:avLst/>
          </a:prstGeom>
        </p:spPr>
        <p:txBody>
          <a:bodyPr/>
          <a:lstStyle>
            <a:lvl1pPr>
              <a:defRPr b="0">
                <a:solidFill>
                  <a:schemeClr val="tx1"/>
                </a:solidFill>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p:spPr>
        <p:txBody>
          <a:bodyPr/>
          <a:lstStyle>
            <a:lvl1pPr>
              <a:defRPr b="0">
                <a:solidFill>
                  <a:schemeClr val="tx1"/>
                </a:solidFill>
              </a:defRPr>
            </a:lvl1pPr>
          </a:lstStyle>
          <a:p>
            <a:pPr>
              <a:defRPr/>
            </a:pPr>
            <a:fld id="{09F93313-9675-47E3-8DD5-1034D3921D70}" type="slidenum">
              <a:rPr lang="en-US"/>
              <a:pPr>
                <a:defRPr/>
              </a:pPr>
              <a:t>‹#›</a:t>
            </a:fld>
            <a:endParaRPr lang="en-US"/>
          </a:p>
        </p:txBody>
      </p:sp>
    </p:spTree>
    <p:extLst>
      <p:ext uri="{BB962C8B-B14F-4D97-AF65-F5344CB8AC3E}">
        <p14:creationId xmlns:p14="http://schemas.microsoft.com/office/powerpoint/2010/main" val="408921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11.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jpg"/><Relationship Id="rId5" Type="http://schemas.openxmlformats.org/officeDocument/2006/relationships/slideLayout" Target="../slideLayouts/slideLayout24.xml"/><Relationship Id="rId10"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hyperlink" Target="mailto:rmurthy1@mdanderson.org" TargetMode="Externa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5.jp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7.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9.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9.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8270520"/>
      </p:ext>
    </p:extLst>
  </p:cSld>
  <p:clrMap bg1="lt1" tx1="dk1" bg2="lt2" tx2="dk2" accent1="accent1" accent2="accent2" accent3="accent3" accent4="accent4" accent5="accent5" accent6="accent6" hlink="hlink" folHlink="folHlink"/>
  <p:sldLayoutIdLst>
    <p:sldLayoutId id="2147488129" r:id="rId1"/>
    <p:sldLayoutId id="2147488130" r:id="rId2"/>
    <p:sldLayoutId id="2147488131" r:id="rId3"/>
    <p:sldLayoutId id="2147488132" r:id="rId4"/>
    <p:sldLayoutId id="2147488133" r:id="rId5"/>
    <p:sldLayoutId id="2147488134" r:id="rId6"/>
    <p:sldLayoutId id="2147488135" r:id="rId7"/>
    <p:sldLayoutId id="2147488136" r:id="rId8"/>
    <p:sldLayoutId id="2147488137" r:id="rId9"/>
    <p:sldLayoutId id="2147488138" r:id="rId10"/>
    <p:sldLayoutId id="2147488139" r:id="rId11"/>
    <p:sldLayoutId id="2147488140" r:id="rId12"/>
    <p:sldLayoutId id="2147488141" r:id="rId13"/>
    <p:sldLayoutId id="2147488143" r:id="rId14"/>
    <p:sldLayoutId id="2147488145" r:id="rId15"/>
    <p:sldLayoutId id="2147488146" r:id="rId16"/>
    <p:sldLayoutId id="2147488149" r:id="rId17"/>
    <p:sldLayoutId id="2147488162" r:id="rId18"/>
    <p:sldLayoutId id="2147488163" r:id="rId19"/>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895367" y="568327"/>
            <a:ext cx="10407649" cy="1144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895367" y="1906589"/>
            <a:ext cx="10407649" cy="4319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389062219"/>
      </p:ext>
    </p:extLst>
  </p:cSld>
  <p:clrMap bg1="lt1" tx1="dk1" bg2="lt2" tx2="dk2" accent1="accent1" accent2="accent2" accent3="accent3" accent4="accent4" accent5="accent5" accent6="accent6" hlink="hlink" folHlink="folHlink"/>
  <p:sldLayoutIdLst>
    <p:sldLayoutId id="2147488296" r:id="rId1"/>
    <p:sldLayoutId id="2147488297" r:id="rId2"/>
    <p:sldLayoutId id="2147488298" r:id="rId3"/>
    <p:sldLayoutId id="2147488299" r:id="rId4"/>
    <p:sldLayoutId id="2147488300" r:id="rId5"/>
    <p:sldLayoutId id="2147488301" r:id="rId6"/>
    <p:sldLayoutId id="2147488302" r:id="rId7"/>
    <p:sldLayoutId id="2147488303" r:id="rId8"/>
    <p:sldLayoutId id="2147488304" r:id="rId9"/>
    <p:sldLayoutId id="2147488305" r:id="rId10"/>
    <p:sldLayoutId id="2147488306" r:id="rId11"/>
    <p:sldLayoutId id="2147488307" r:id="rId12"/>
    <p:sldLayoutId id="2147488308" r:id="rId13"/>
  </p:sldLayoutIdLst>
  <p:txStyles>
    <p:titleStyle>
      <a:lvl1pPr algn="ctr" defTabSz="413602" rtl="0" eaLnBrk="0" fontAlgn="base" hangingPunct="0">
        <a:lnSpc>
          <a:spcPct val="93000"/>
        </a:lnSpc>
        <a:spcBef>
          <a:spcPct val="0"/>
        </a:spcBef>
        <a:spcAft>
          <a:spcPct val="0"/>
        </a:spcAft>
        <a:buClr>
          <a:srgbClr val="000000"/>
        </a:buClr>
        <a:buSzPct val="45000"/>
        <a:buFont typeface="Wingdings" charset="0"/>
        <a:defRPr sz="2500" b="1" kern="1200">
          <a:solidFill>
            <a:srgbClr val="000000"/>
          </a:solidFill>
          <a:latin typeface="+mj-lt"/>
          <a:ea typeface="ＭＳ Ｐゴシック" charset="0"/>
          <a:cs typeface="+mj-cs"/>
        </a:defRPr>
      </a:lvl1pPr>
      <a:lvl2pPr algn="ctr" defTabSz="413602" rtl="0" eaLnBrk="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panose="02020603050405020304" pitchFamily="18" charset="0"/>
          <a:ea typeface="ＭＳ Ｐゴシック" charset="0"/>
          <a:cs typeface="msgothic" charset="0"/>
        </a:defRPr>
      </a:lvl2pPr>
      <a:lvl3pPr algn="ctr" defTabSz="413602" rtl="0" eaLnBrk="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panose="02020603050405020304" pitchFamily="18" charset="0"/>
          <a:ea typeface="ＭＳ Ｐゴシック" charset="0"/>
          <a:cs typeface="msgothic" charset="0"/>
        </a:defRPr>
      </a:lvl3pPr>
      <a:lvl4pPr algn="ctr" defTabSz="413602" rtl="0" eaLnBrk="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panose="02020603050405020304" pitchFamily="18" charset="0"/>
          <a:ea typeface="ＭＳ Ｐゴシック" charset="0"/>
          <a:cs typeface="msgothic" charset="0"/>
        </a:defRPr>
      </a:lvl4pPr>
      <a:lvl5pPr algn="ctr" defTabSz="413602" rtl="0" eaLnBrk="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panose="02020603050405020304" pitchFamily="18" charset="0"/>
          <a:ea typeface="ＭＳ Ｐゴシック" charset="0"/>
          <a:cs typeface="msgothic" charset="0"/>
        </a:defRPr>
      </a:lvl5pPr>
      <a:lvl6pPr marL="1391553" indent="-195558" algn="ctr" defTabSz="414036" rtl="0" fontAlgn="base" hangingPunct="0">
        <a:lnSpc>
          <a:spcPct val="93000"/>
        </a:lnSpc>
        <a:spcBef>
          <a:spcPct val="0"/>
        </a:spcBef>
        <a:spcAft>
          <a:spcPct val="0"/>
        </a:spcAft>
        <a:buClr>
          <a:srgbClr val="000000"/>
        </a:buClr>
        <a:buSzPct val="45000"/>
        <a:buFont typeface="Wingdings" panose="05000000000000000000" pitchFamily="2" charset="2"/>
        <a:defRPr sz="2700" b="1">
          <a:solidFill>
            <a:srgbClr val="000000"/>
          </a:solidFill>
          <a:latin typeface="Times New Roman" panose="02020603050405020304" pitchFamily="18" charset="0"/>
          <a:ea typeface="msgothic" charset="0"/>
          <a:cs typeface="msgothic" charset="0"/>
        </a:defRPr>
      </a:lvl6pPr>
      <a:lvl7pPr marL="1805566" indent="-195558" algn="ctr" defTabSz="414036" rtl="0" fontAlgn="base" hangingPunct="0">
        <a:lnSpc>
          <a:spcPct val="93000"/>
        </a:lnSpc>
        <a:spcBef>
          <a:spcPct val="0"/>
        </a:spcBef>
        <a:spcAft>
          <a:spcPct val="0"/>
        </a:spcAft>
        <a:buClr>
          <a:srgbClr val="000000"/>
        </a:buClr>
        <a:buSzPct val="45000"/>
        <a:buFont typeface="Wingdings" panose="05000000000000000000" pitchFamily="2" charset="2"/>
        <a:defRPr sz="2700" b="1">
          <a:solidFill>
            <a:srgbClr val="000000"/>
          </a:solidFill>
          <a:latin typeface="Times New Roman" panose="02020603050405020304" pitchFamily="18" charset="0"/>
          <a:ea typeface="msgothic" charset="0"/>
          <a:cs typeface="msgothic" charset="0"/>
        </a:defRPr>
      </a:lvl7pPr>
      <a:lvl8pPr marL="2219539" indent="-195558" algn="ctr" defTabSz="414036" rtl="0" fontAlgn="base" hangingPunct="0">
        <a:lnSpc>
          <a:spcPct val="93000"/>
        </a:lnSpc>
        <a:spcBef>
          <a:spcPct val="0"/>
        </a:spcBef>
        <a:spcAft>
          <a:spcPct val="0"/>
        </a:spcAft>
        <a:buClr>
          <a:srgbClr val="000000"/>
        </a:buClr>
        <a:buSzPct val="45000"/>
        <a:buFont typeface="Wingdings" panose="05000000000000000000" pitchFamily="2" charset="2"/>
        <a:defRPr sz="2700" b="1">
          <a:solidFill>
            <a:srgbClr val="000000"/>
          </a:solidFill>
          <a:latin typeface="Times New Roman" panose="02020603050405020304" pitchFamily="18" charset="0"/>
          <a:ea typeface="msgothic" charset="0"/>
          <a:cs typeface="msgothic" charset="0"/>
        </a:defRPr>
      </a:lvl8pPr>
      <a:lvl9pPr marL="2633573" indent="-195558" algn="ctr" defTabSz="414036" rtl="0" fontAlgn="base" hangingPunct="0">
        <a:lnSpc>
          <a:spcPct val="93000"/>
        </a:lnSpc>
        <a:spcBef>
          <a:spcPct val="0"/>
        </a:spcBef>
        <a:spcAft>
          <a:spcPct val="0"/>
        </a:spcAft>
        <a:buClr>
          <a:srgbClr val="000000"/>
        </a:buClr>
        <a:buSzPct val="45000"/>
        <a:buFont typeface="Wingdings" panose="05000000000000000000" pitchFamily="2" charset="2"/>
        <a:defRPr sz="2700" b="1">
          <a:solidFill>
            <a:srgbClr val="000000"/>
          </a:solidFill>
          <a:latin typeface="Times New Roman" panose="02020603050405020304" pitchFamily="18" charset="0"/>
          <a:ea typeface="msgothic" charset="0"/>
          <a:cs typeface="msgothic" charset="0"/>
        </a:defRPr>
      </a:lvl9pPr>
    </p:titleStyle>
    <p:bodyStyle>
      <a:lvl1pPr marL="389840" indent="-293115" algn="l" defTabSz="413602" rtl="0" eaLnBrk="0" fontAlgn="base" hangingPunct="0">
        <a:lnSpc>
          <a:spcPct val="93000"/>
        </a:lnSpc>
        <a:spcBef>
          <a:spcPct val="0"/>
        </a:spcBef>
        <a:spcAft>
          <a:spcPts val="800"/>
        </a:spcAft>
        <a:buClr>
          <a:srgbClr val="000000"/>
        </a:buClr>
        <a:buSzPct val="100000"/>
        <a:buFont typeface="Arial" charset="0"/>
        <a:buChar char="•"/>
        <a:defRPr kern="1200">
          <a:solidFill>
            <a:srgbClr val="000000"/>
          </a:solidFill>
          <a:latin typeface="+mn-lt"/>
          <a:ea typeface="ＭＳ Ｐゴシック" charset="0"/>
          <a:cs typeface="+mn-cs"/>
        </a:defRPr>
      </a:lvl1pPr>
      <a:lvl2pPr marL="781179" indent="-259878" algn="l" defTabSz="413602" rtl="0" eaLnBrk="0" fontAlgn="base" hangingPunct="0">
        <a:lnSpc>
          <a:spcPct val="93000"/>
        </a:lnSpc>
        <a:spcBef>
          <a:spcPct val="0"/>
        </a:spcBef>
        <a:spcAft>
          <a:spcPts val="1039"/>
        </a:spcAft>
        <a:buClr>
          <a:srgbClr val="000000"/>
        </a:buClr>
        <a:buSzPct val="75000"/>
        <a:buFont typeface="Symbol" charset="0"/>
        <a:buChar char=""/>
        <a:defRPr sz="2300" kern="1200">
          <a:solidFill>
            <a:srgbClr val="000000"/>
          </a:solidFill>
          <a:latin typeface="+mn-lt"/>
          <a:ea typeface="+mn-ea"/>
          <a:cs typeface="+mn-cs"/>
        </a:defRPr>
      </a:lvl2pPr>
      <a:lvl3pPr marL="1172601" indent="-194954" algn="l" defTabSz="413602" rtl="0" eaLnBrk="0" fontAlgn="base" hangingPunct="0">
        <a:lnSpc>
          <a:spcPct val="93000"/>
        </a:lnSpc>
        <a:spcBef>
          <a:spcPct val="0"/>
        </a:spcBef>
        <a:spcAft>
          <a:spcPts val="775"/>
        </a:spcAft>
        <a:buClr>
          <a:srgbClr val="000000"/>
        </a:buClr>
        <a:buSzPct val="45000"/>
        <a:buFont typeface="Wingdings" charset="0"/>
        <a:buChar char=""/>
        <a:defRPr sz="2100" kern="1200">
          <a:solidFill>
            <a:srgbClr val="000000"/>
          </a:solidFill>
          <a:latin typeface="+mn-lt"/>
          <a:ea typeface="+mn-ea"/>
          <a:cs typeface="+mn-cs"/>
        </a:defRPr>
      </a:lvl3pPr>
      <a:lvl4pPr marL="1564024" indent="-194954" algn="l" defTabSz="413602" rtl="0" eaLnBrk="0" fontAlgn="base" hangingPunct="0">
        <a:lnSpc>
          <a:spcPct val="93000"/>
        </a:lnSpc>
        <a:spcBef>
          <a:spcPct val="0"/>
        </a:spcBef>
        <a:spcAft>
          <a:spcPts val="525"/>
        </a:spcAft>
        <a:buClr>
          <a:srgbClr val="000000"/>
        </a:buClr>
        <a:buSzPct val="75000"/>
        <a:buFont typeface="Symbol" charset="0"/>
        <a:buChar char=""/>
        <a:defRPr kern="1200">
          <a:solidFill>
            <a:srgbClr val="000000"/>
          </a:solidFill>
          <a:latin typeface="+mn-lt"/>
          <a:ea typeface="+mn-ea"/>
          <a:cs typeface="+mn-cs"/>
        </a:defRPr>
      </a:lvl4pPr>
      <a:lvl5pPr marL="1953854" indent="-194954" algn="l" defTabSz="413602" rtl="0" eaLnBrk="0" fontAlgn="base" hangingPunct="0">
        <a:lnSpc>
          <a:spcPct val="93000"/>
        </a:lnSpc>
        <a:spcBef>
          <a:spcPct val="0"/>
        </a:spcBef>
        <a:spcAft>
          <a:spcPts val="263"/>
        </a:spcAft>
        <a:buClr>
          <a:srgbClr val="000000"/>
        </a:buClr>
        <a:buSzPct val="45000"/>
        <a:buFont typeface="Wingdings" charset="0"/>
        <a:buChar char=""/>
        <a:defRPr kern="1200">
          <a:solidFill>
            <a:srgbClr val="000000"/>
          </a:solidFill>
          <a:latin typeface="+mn-lt"/>
          <a:ea typeface="+mn-ea"/>
          <a:cs typeface="+mn-cs"/>
        </a:defRPr>
      </a:lvl5pPr>
      <a:lvl6pPr marL="2277126" indent="-206997" algn="l" defTabSz="828066" rtl="0" eaLnBrk="1" latinLnBrk="0" hangingPunct="1">
        <a:lnSpc>
          <a:spcPct val="90000"/>
        </a:lnSpc>
        <a:spcBef>
          <a:spcPts val="455"/>
        </a:spcBef>
        <a:buFont typeface="Arial" panose="020B0604020202020204" pitchFamily="34" charset="0"/>
        <a:buChar char="•"/>
        <a:defRPr sz="1700" kern="1200">
          <a:solidFill>
            <a:schemeClr val="tx1"/>
          </a:solidFill>
          <a:latin typeface="+mn-lt"/>
          <a:ea typeface="+mn-ea"/>
          <a:cs typeface="+mn-cs"/>
        </a:defRPr>
      </a:lvl6pPr>
      <a:lvl7pPr marL="2691043" indent="-206997" algn="l" defTabSz="828066" rtl="0" eaLnBrk="1" latinLnBrk="0" hangingPunct="1">
        <a:lnSpc>
          <a:spcPct val="90000"/>
        </a:lnSpc>
        <a:spcBef>
          <a:spcPts val="455"/>
        </a:spcBef>
        <a:buFont typeface="Arial" panose="020B0604020202020204" pitchFamily="34" charset="0"/>
        <a:buChar char="•"/>
        <a:defRPr sz="1700" kern="1200">
          <a:solidFill>
            <a:schemeClr val="tx1"/>
          </a:solidFill>
          <a:latin typeface="+mn-lt"/>
          <a:ea typeface="+mn-ea"/>
          <a:cs typeface="+mn-cs"/>
        </a:defRPr>
      </a:lvl7pPr>
      <a:lvl8pPr marL="3105112" indent="-206997" algn="l" defTabSz="828066" rtl="0" eaLnBrk="1" latinLnBrk="0" hangingPunct="1">
        <a:lnSpc>
          <a:spcPct val="90000"/>
        </a:lnSpc>
        <a:spcBef>
          <a:spcPts val="455"/>
        </a:spcBef>
        <a:buFont typeface="Arial" panose="020B0604020202020204" pitchFamily="34" charset="0"/>
        <a:buChar char="•"/>
        <a:defRPr sz="1700" kern="1200">
          <a:solidFill>
            <a:schemeClr val="tx1"/>
          </a:solidFill>
          <a:latin typeface="+mn-lt"/>
          <a:ea typeface="+mn-ea"/>
          <a:cs typeface="+mn-cs"/>
        </a:defRPr>
      </a:lvl8pPr>
      <a:lvl9pPr marL="3519107" indent="-206997" algn="l" defTabSz="828066" rtl="0" eaLnBrk="1" latinLnBrk="0" hangingPunct="1">
        <a:lnSpc>
          <a:spcPct val="90000"/>
        </a:lnSpc>
        <a:spcBef>
          <a:spcPts val="455"/>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28066" rtl="0" eaLnBrk="1" latinLnBrk="0" hangingPunct="1">
        <a:defRPr sz="1700" kern="1200">
          <a:solidFill>
            <a:schemeClr val="tx1"/>
          </a:solidFill>
          <a:latin typeface="+mn-lt"/>
          <a:ea typeface="+mn-ea"/>
          <a:cs typeface="+mn-cs"/>
        </a:defRPr>
      </a:lvl1pPr>
      <a:lvl2pPr marL="414036" algn="l" defTabSz="828066" rtl="0" eaLnBrk="1" latinLnBrk="0" hangingPunct="1">
        <a:defRPr sz="1700" kern="1200">
          <a:solidFill>
            <a:schemeClr val="tx1"/>
          </a:solidFill>
          <a:latin typeface="+mn-lt"/>
          <a:ea typeface="+mn-ea"/>
          <a:cs typeface="+mn-cs"/>
        </a:defRPr>
      </a:lvl2pPr>
      <a:lvl3pPr marL="828066" algn="l" defTabSz="828066" rtl="0" eaLnBrk="1" latinLnBrk="0" hangingPunct="1">
        <a:defRPr sz="1700" kern="1200">
          <a:solidFill>
            <a:schemeClr val="tx1"/>
          </a:solidFill>
          <a:latin typeface="+mn-lt"/>
          <a:ea typeface="+mn-ea"/>
          <a:cs typeface="+mn-cs"/>
        </a:defRPr>
      </a:lvl3pPr>
      <a:lvl4pPr marL="1242062" algn="l" defTabSz="828066" rtl="0" eaLnBrk="1" latinLnBrk="0" hangingPunct="1">
        <a:defRPr sz="1700" kern="1200">
          <a:solidFill>
            <a:schemeClr val="tx1"/>
          </a:solidFill>
          <a:latin typeface="+mn-lt"/>
          <a:ea typeface="+mn-ea"/>
          <a:cs typeface="+mn-cs"/>
        </a:defRPr>
      </a:lvl4pPr>
      <a:lvl5pPr marL="1656053" algn="l" defTabSz="828066" rtl="0" eaLnBrk="1" latinLnBrk="0" hangingPunct="1">
        <a:defRPr sz="1700" kern="1200">
          <a:solidFill>
            <a:schemeClr val="tx1"/>
          </a:solidFill>
          <a:latin typeface="+mn-lt"/>
          <a:ea typeface="+mn-ea"/>
          <a:cs typeface="+mn-cs"/>
        </a:defRPr>
      </a:lvl5pPr>
      <a:lvl6pPr marL="2070051" algn="l" defTabSz="828066" rtl="0" eaLnBrk="1" latinLnBrk="0" hangingPunct="1">
        <a:defRPr sz="1700" kern="1200">
          <a:solidFill>
            <a:schemeClr val="tx1"/>
          </a:solidFill>
          <a:latin typeface="+mn-lt"/>
          <a:ea typeface="+mn-ea"/>
          <a:cs typeface="+mn-cs"/>
        </a:defRPr>
      </a:lvl6pPr>
      <a:lvl7pPr marL="2484085" algn="l" defTabSz="828066" rtl="0" eaLnBrk="1" latinLnBrk="0" hangingPunct="1">
        <a:defRPr sz="1700" kern="1200">
          <a:solidFill>
            <a:schemeClr val="tx1"/>
          </a:solidFill>
          <a:latin typeface="+mn-lt"/>
          <a:ea typeface="+mn-ea"/>
          <a:cs typeface="+mn-cs"/>
        </a:defRPr>
      </a:lvl7pPr>
      <a:lvl8pPr marL="2898118" algn="l" defTabSz="828066" rtl="0" eaLnBrk="1" latinLnBrk="0" hangingPunct="1">
        <a:defRPr sz="1700" kern="1200">
          <a:solidFill>
            <a:schemeClr val="tx1"/>
          </a:solidFill>
          <a:latin typeface="+mn-lt"/>
          <a:ea typeface="+mn-ea"/>
          <a:cs typeface="+mn-cs"/>
        </a:defRPr>
      </a:lvl8pPr>
      <a:lvl9pPr marL="3312109" algn="l" defTabSz="828066"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ctr" anchorCtr="0" compatLnSpc="1">
            <a:prstTxWarp prst="textNoShape">
              <a:avLst/>
            </a:prstTxWarp>
          </a:bodyPr>
          <a:lstStyle/>
          <a:p>
            <a:pPr lvl="0"/>
            <a:r>
              <a:rPr lang="en-US"/>
              <a:t>Click to edit Master title style</a:t>
            </a:r>
          </a:p>
        </p:txBody>
      </p:sp>
      <p:sp>
        <p:nvSpPr>
          <p:cNvPr id="161795" name="Rectangle 3"/>
          <p:cNvSpPr>
            <a:spLocks noGrp="1" noChangeArrowheads="1"/>
          </p:cNvSpPr>
          <p:nvPr>
            <p:ph type="body" idx="1"/>
          </p:nvPr>
        </p:nvSpPr>
        <p:spPr bwMode="auto">
          <a:xfrm>
            <a:off x="609600" y="1600207"/>
            <a:ext cx="10972800" cy="45259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796" name="Rectangle 4"/>
          <p:cNvSpPr>
            <a:spLocks noGrp="1" noChangeArrowheads="1"/>
          </p:cNvSpPr>
          <p:nvPr>
            <p:ph type="dt" sz="half" idx="2"/>
          </p:nvPr>
        </p:nvSpPr>
        <p:spPr bwMode="auto">
          <a:xfrm>
            <a:off x="609600" y="6245403"/>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t" anchorCtr="0" compatLnSpc="1">
            <a:prstTxWarp prst="textNoShape">
              <a:avLst/>
            </a:prstTxWarp>
          </a:bodyPr>
          <a:lstStyle>
            <a:lvl1pPr eaLnBrk="1" hangingPunct="1">
              <a:defRPr sz="1500">
                <a:solidFill>
                  <a:srgbClr val="000000"/>
                </a:solidFill>
                <a:cs typeface="Arial"/>
              </a:defRPr>
            </a:lvl1pPr>
          </a:lstStyle>
          <a:p>
            <a:pPr fontAlgn="base">
              <a:spcBef>
                <a:spcPct val="0"/>
              </a:spcBef>
              <a:spcAft>
                <a:spcPct val="0"/>
              </a:spcAft>
              <a:defRPr/>
            </a:pPr>
            <a:fld id="{E086500A-AFB2-BF47-BDE3-CEDDA3BD0A4D}" type="datetimeFigureOut">
              <a:rPr lang="en-US">
                <a:latin typeface="Arial" charset="0"/>
                <a:ea typeface="ＭＳ Ｐゴシック" charset="0"/>
              </a:rPr>
              <a:pPr fontAlgn="base">
                <a:spcBef>
                  <a:spcPct val="0"/>
                </a:spcBef>
                <a:spcAft>
                  <a:spcPct val="0"/>
                </a:spcAft>
                <a:defRPr/>
              </a:pPr>
              <a:t>9/22/2020</a:t>
            </a:fld>
            <a:endParaRPr lang="en-US">
              <a:latin typeface="Arial" charset="0"/>
              <a:ea typeface="ＭＳ Ｐゴシック" charset="0"/>
            </a:endParaRPr>
          </a:p>
        </p:txBody>
      </p:sp>
      <p:sp>
        <p:nvSpPr>
          <p:cNvPr id="161797" name="Rectangle 5"/>
          <p:cNvSpPr>
            <a:spLocks noGrp="1" noChangeArrowheads="1"/>
          </p:cNvSpPr>
          <p:nvPr>
            <p:ph type="ftr" sz="quarter" idx="3"/>
          </p:nvPr>
        </p:nvSpPr>
        <p:spPr bwMode="auto">
          <a:xfrm>
            <a:off x="4165600" y="6245403"/>
            <a:ext cx="3860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t" anchorCtr="0" compatLnSpc="1">
            <a:prstTxWarp prst="textNoShape">
              <a:avLst/>
            </a:prstTxWarp>
          </a:bodyPr>
          <a:lstStyle>
            <a:lvl1pPr algn="ctr" eaLnBrk="1" hangingPunct="1">
              <a:defRPr sz="1500">
                <a:solidFill>
                  <a:srgbClr val="000000"/>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161798" name="Rectangle 6"/>
          <p:cNvSpPr>
            <a:spLocks noGrp="1" noChangeArrowheads="1"/>
          </p:cNvSpPr>
          <p:nvPr>
            <p:ph type="sldNum" sz="quarter" idx="4"/>
          </p:nvPr>
        </p:nvSpPr>
        <p:spPr bwMode="auto">
          <a:xfrm>
            <a:off x="8737600" y="6245403"/>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t" anchorCtr="0" compatLnSpc="1">
            <a:prstTxWarp prst="textNoShape">
              <a:avLst/>
            </a:prstTxWarp>
          </a:bodyPr>
          <a:lstStyle>
            <a:lvl1pPr algn="r" eaLnBrk="1" hangingPunct="1">
              <a:defRPr sz="1500">
                <a:solidFill>
                  <a:srgbClr val="000000"/>
                </a:solidFill>
                <a:cs typeface="Arial"/>
              </a:defRPr>
            </a:lvl1pPr>
          </a:lstStyle>
          <a:p>
            <a:pPr fontAlgn="base">
              <a:spcBef>
                <a:spcPct val="0"/>
              </a:spcBef>
              <a:spcAft>
                <a:spcPct val="0"/>
              </a:spcAft>
              <a:defRPr/>
            </a:pPr>
            <a:fld id="{D9A3E813-438D-2C4C-A4A4-1CB320E93C00}"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377683831"/>
      </p:ext>
    </p:extLst>
  </p:cSld>
  <p:clrMap bg1="lt1" tx1="dk1" bg2="lt2" tx2="dk2" accent1="accent1" accent2="accent2" accent3="accent3" accent4="accent4" accent5="accent5" accent6="accent6" hlink="hlink" folHlink="folHlink"/>
  <p:sldLayoutIdLst>
    <p:sldLayoutId id="2147488310" r:id="rId1"/>
    <p:sldLayoutId id="2147488311" r:id="rId2"/>
    <p:sldLayoutId id="2147488312" r:id="rId3"/>
    <p:sldLayoutId id="2147488313" r:id="rId4"/>
    <p:sldLayoutId id="2147488314" r:id="rId5"/>
    <p:sldLayoutId id="2147488315" r:id="rId6"/>
    <p:sldLayoutId id="2147488316" r:id="rId7"/>
    <p:sldLayoutId id="2147488317" r:id="rId8"/>
    <p:sldLayoutId id="2147488318" r:id="rId9"/>
    <p:sldLayoutId id="2147488319" r:id="rId10"/>
    <p:sldLayoutId id="2147488320" r:id="rId11"/>
    <p:sldLayoutId id="2147488321" r:id="rId12"/>
    <p:sldLayoutId id="2147488322" r:id="rId13"/>
    <p:sldLayoutId id="214748832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327" algn="ctr" rtl="0" fontAlgn="base">
        <a:spcBef>
          <a:spcPct val="0"/>
        </a:spcBef>
        <a:spcAft>
          <a:spcPct val="0"/>
        </a:spcAft>
        <a:defRPr sz="4400">
          <a:solidFill>
            <a:schemeClr val="tx2"/>
          </a:solidFill>
          <a:latin typeface="Arial" charset="0"/>
          <a:ea typeface="ＭＳ Ｐゴシック" charset="0"/>
          <a:cs typeface="Arial" charset="0"/>
        </a:defRPr>
      </a:lvl6pPr>
      <a:lvl7pPr marL="912737" algn="ctr" rtl="0" fontAlgn="base">
        <a:spcBef>
          <a:spcPct val="0"/>
        </a:spcBef>
        <a:spcAft>
          <a:spcPct val="0"/>
        </a:spcAft>
        <a:defRPr sz="4400">
          <a:solidFill>
            <a:schemeClr val="tx2"/>
          </a:solidFill>
          <a:latin typeface="Arial" charset="0"/>
          <a:ea typeface="ＭＳ Ｐゴシック" charset="0"/>
          <a:cs typeface="Arial" charset="0"/>
        </a:defRPr>
      </a:lvl7pPr>
      <a:lvl8pPr marL="1369104" algn="ctr" rtl="0" fontAlgn="base">
        <a:spcBef>
          <a:spcPct val="0"/>
        </a:spcBef>
        <a:spcAft>
          <a:spcPct val="0"/>
        </a:spcAft>
        <a:defRPr sz="4400">
          <a:solidFill>
            <a:schemeClr val="tx2"/>
          </a:solidFill>
          <a:latin typeface="Arial" charset="0"/>
          <a:ea typeface="ＭＳ Ｐゴシック" charset="0"/>
          <a:cs typeface="Arial" charset="0"/>
        </a:defRPr>
      </a:lvl8pPr>
      <a:lvl9pPr marL="1825473"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306" indent="-342306" algn="l" rtl="0" eaLnBrk="0" fontAlgn="base" hangingPunct="0">
        <a:spcBef>
          <a:spcPct val="20000"/>
        </a:spcBef>
        <a:spcAft>
          <a:spcPct val="0"/>
        </a:spcAft>
        <a:buChar char="•"/>
        <a:defRPr sz="3200">
          <a:solidFill>
            <a:schemeClr val="tx1"/>
          </a:solidFill>
          <a:latin typeface="+mn-lt"/>
          <a:ea typeface="+mn-ea"/>
          <a:cs typeface="+mn-cs"/>
        </a:defRPr>
      </a:lvl1pPr>
      <a:lvl2pPr marL="741583" indent="-285258" algn="l" rtl="0" eaLnBrk="0" fontAlgn="base" hangingPunct="0">
        <a:spcBef>
          <a:spcPct val="20000"/>
        </a:spcBef>
        <a:spcAft>
          <a:spcPct val="0"/>
        </a:spcAft>
        <a:buChar char="–"/>
        <a:defRPr sz="2800">
          <a:solidFill>
            <a:schemeClr val="tx1"/>
          </a:solidFill>
          <a:latin typeface="+mn-lt"/>
          <a:ea typeface="Arial" charset="0"/>
          <a:cs typeface="+mn-cs"/>
        </a:defRPr>
      </a:lvl2pPr>
      <a:lvl3pPr marL="1140942" indent="-228208" algn="l" rtl="0" eaLnBrk="0" fontAlgn="base" hangingPunct="0">
        <a:spcBef>
          <a:spcPct val="20000"/>
        </a:spcBef>
        <a:spcAft>
          <a:spcPct val="0"/>
        </a:spcAft>
        <a:buChar char="•"/>
        <a:defRPr sz="2400">
          <a:solidFill>
            <a:schemeClr val="tx1"/>
          </a:solidFill>
          <a:latin typeface="+mn-lt"/>
          <a:ea typeface="Arial" charset="0"/>
          <a:cs typeface="+mn-cs"/>
        </a:defRPr>
      </a:lvl3pPr>
      <a:lvl4pPr marL="1597267" indent="-228208" algn="l" rtl="0" eaLnBrk="0" fontAlgn="base" hangingPunct="0">
        <a:spcBef>
          <a:spcPct val="20000"/>
        </a:spcBef>
        <a:spcAft>
          <a:spcPct val="0"/>
        </a:spcAft>
        <a:buChar char="–"/>
        <a:defRPr sz="2000">
          <a:solidFill>
            <a:schemeClr val="tx1"/>
          </a:solidFill>
          <a:latin typeface="+mn-lt"/>
          <a:ea typeface="Arial" charset="0"/>
          <a:cs typeface="+mn-cs"/>
        </a:defRPr>
      </a:lvl4pPr>
      <a:lvl5pPr marL="2053595" indent="-228208" algn="l" rtl="0" eaLnBrk="0" fontAlgn="base" hangingPunct="0">
        <a:spcBef>
          <a:spcPct val="20000"/>
        </a:spcBef>
        <a:spcAft>
          <a:spcPct val="0"/>
        </a:spcAft>
        <a:buChar char="»"/>
        <a:defRPr sz="2000">
          <a:solidFill>
            <a:schemeClr val="tx1"/>
          </a:solidFill>
          <a:latin typeface="+mn-lt"/>
          <a:ea typeface="Arial" charset="0"/>
          <a:cs typeface="+mn-cs"/>
        </a:defRPr>
      </a:lvl5pPr>
      <a:lvl6pPr marL="2510004" indent="-228208" algn="l" rtl="0" fontAlgn="base">
        <a:spcBef>
          <a:spcPct val="20000"/>
        </a:spcBef>
        <a:spcAft>
          <a:spcPct val="0"/>
        </a:spcAft>
        <a:buChar char="»"/>
        <a:defRPr sz="2000">
          <a:solidFill>
            <a:schemeClr val="tx1"/>
          </a:solidFill>
          <a:latin typeface="+mn-lt"/>
          <a:ea typeface="Arial" charset="0"/>
          <a:cs typeface="+mn-cs"/>
        </a:defRPr>
      </a:lvl6pPr>
      <a:lvl7pPr marL="2966373" indent="-228208" algn="l" rtl="0" fontAlgn="base">
        <a:spcBef>
          <a:spcPct val="20000"/>
        </a:spcBef>
        <a:spcAft>
          <a:spcPct val="0"/>
        </a:spcAft>
        <a:buChar char="»"/>
        <a:defRPr sz="2000">
          <a:solidFill>
            <a:schemeClr val="tx1"/>
          </a:solidFill>
          <a:latin typeface="+mn-lt"/>
          <a:ea typeface="Arial" charset="0"/>
          <a:cs typeface="+mn-cs"/>
        </a:defRPr>
      </a:lvl7pPr>
      <a:lvl8pPr marL="3422740" indent="-228208" algn="l" rtl="0" fontAlgn="base">
        <a:spcBef>
          <a:spcPct val="20000"/>
        </a:spcBef>
        <a:spcAft>
          <a:spcPct val="0"/>
        </a:spcAft>
        <a:buChar char="»"/>
        <a:defRPr sz="2000">
          <a:solidFill>
            <a:schemeClr val="tx1"/>
          </a:solidFill>
          <a:latin typeface="+mn-lt"/>
          <a:ea typeface="Arial" charset="0"/>
          <a:cs typeface="+mn-cs"/>
        </a:defRPr>
      </a:lvl8pPr>
      <a:lvl9pPr marL="3879150" indent="-228208"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327" rtl="0" eaLnBrk="1" latinLnBrk="0" hangingPunct="1">
        <a:defRPr sz="1900" kern="1200">
          <a:solidFill>
            <a:schemeClr val="tx1"/>
          </a:solidFill>
          <a:latin typeface="+mn-lt"/>
          <a:ea typeface="+mn-ea"/>
          <a:cs typeface="+mn-cs"/>
        </a:defRPr>
      </a:lvl1pPr>
      <a:lvl2pPr marL="456327" algn="l" defTabSz="456327" rtl="0" eaLnBrk="1" latinLnBrk="0" hangingPunct="1">
        <a:defRPr sz="1900" kern="1200">
          <a:solidFill>
            <a:schemeClr val="tx1"/>
          </a:solidFill>
          <a:latin typeface="+mn-lt"/>
          <a:ea typeface="+mn-ea"/>
          <a:cs typeface="+mn-cs"/>
        </a:defRPr>
      </a:lvl2pPr>
      <a:lvl3pPr marL="912737" algn="l" defTabSz="456327" rtl="0" eaLnBrk="1" latinLnBrk="0" hangingPunct="1">
        <a:defRPr sz="1900" kern="1200">
          <a:solidFill>
            <a:schemeClr val="tx1"/>
          </a:solidFill>
          <a:latin typeface="+mn-lt"/>
          <a:ea typeface="+mn-ea"/>
          <a:cs typeface="+mn-cs"/>
        </a:defRPr>
      </a:lvl3pPr>
      <a:lvl4pPr marL="1369104" algn="l" defTabSz="456327" rtl="0" eaLnBrk="1" latinLnBrk="0" hangingPunct="1">
        <a:defRPr sz="1900" kern="1200">
          <a:solidFill>
            <a:schemeClr val="tx1"/>
          </a:solidFill>
          <a:latin typeface="+mn-lt"/>
          <a:ea typeface="+mn-ea"/>
          <a:cs typeface="+mn-cs"/>
        </a:defRPr>
      </a:lvl4pPr>
      <a:lvl5pPr marL="1825473" algn="l" defTabSz="456327" rtl="0" eaLnBrk="1" latinLnBrk="0" hangingPunct="1">
        <a:defRPr sz="1900" kern="1200">
          <a:solidFill>
            <a:schemeClr val="tx1"/>
          </a:solidFill>
          <a:latin typeface="+mn-lt"/>
          <a:ea typeface="+mn-ea"/>
          <a:cs typeface="+mn-cs"/>
        </a:defRPr>
      </a:lvl5pPr>
      <a:lvl6pPr marL="2281882" algn="l" defTabSz="456327" rtl="0" eaLnBrk="1" latinLnBrk="0" hangingPunct="1">
        <a:defRPr sz="1900" kern="1200">
          <a:solidFill>
            <a:schemeClr val="tx1"/>
          </a:solidFill>
          <a:latin typeface="+mn-lt"/>
          <a:ea typeface="+mn-ea"/>
          <a:cs typeface="+mn-cs"/>
        </a:defRPr>
      </a:lvl6pPr>
      <a:lvl7pPr marL="2738208" algn="l" defTabSz="456327" rtl="0" eaLnBrk="1" latinLnBrk="0" hangingPunct="1">
        <a:defRPr sz="1900" kern="1200">
          <a:solidFill>
            <a:schemeClr val="tx1"/>
          </a:solidFill>
          <a:latin typeface="+mn-lt"/>
          <a:ea typeface="+mn-ea"/>
          <a:cs typeface="+mn-cs"/>
        </a:defRPr>
      </a:lvl7pPr>
      <a:lvl8pPr marL="3194533" algn="l" defTabSz="456327" rtl="0" eaLnBrk="1" latinLnBrk="0" hangingPunct="1">
        <a:defRPr sz="1900" kern="1200">
          <a:solidFill>
            <a:schemeClr val="tx1"/>
          </a:solidFill>
          <a:latin typeface="+mn-lt"/>
          <a:ea typeface="+mn-ea"/>
          <a:cs typeface="+mn-cs"/>
        </a:defRPr>
      </a:lvl8pPr>
      <a:lvl9pPr marL="3650863" algn="l" defTabSz="456327"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3C47D-08C1-4E83-8AD2-133010567A9D}" type="datetimeFigureOut">
              <a:rPr lang="en-US" smtClean="0"/>
              <a:pPr/>
              <a:t>9/22/2020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BBB14-B663-4D3D-ACE2-F2165FD98BD6}" type="slidenum">
              <a:rPr lang="en-US" smtClean="0"/>
              <a:pPr/>
              <a:t>‹#›</a:t>
            </a:fld>
            <a:endParaRPr lang="en-US"/>
          </a:p>
        </p:txBody>
      </p:sp>
    </p:spTree>
    <p:extLst>
      <p:ext uri="{BB962C8B-B14F-4D97-AF65-F5344CB8AC3E}">
        <p14:creationId xmlns:p14="http://schemas.microsoft.com/office/powerpoint/2010/main" val="3239058029"/>
      </p:ext>
    </p:extLst>
  </p:cSld>
  <p:clrMap bg1="lt1" tx1="dk1" bg2="lt2" tx2="dk2" accent1="accent1" accent2="accent2" accent3="accent3" accent4="accent4" accent5="accent5" accent6="accent6" hlink="hlink" folHlink="folHlink"/>
  <p:sldLayoutIdLst>
    <p:sldLayoutId id="2147488325" r:id="rId1"/>
    <p:sldLayoutId id="2147488326" r:id="rId2"/>
    <p:sldLayoutId id="2147488327" r:id="rId3"/>
    <p:sldLayoutId id="2147488328" r:id="rId4"/>
    <p:sldLayoutId id="2147488329" r:id="rId5"/>
    <p:sldLayoutId id="2147488330" r:id="rId6"/>
    <p:sldLayoutId id="2147488331" r:id="rId7"/>
    <p:sldLayoutId id="2147488332" r:id="rId8"/>
    <p:sldLayoutId id="2147488333" r:id="rId9"/>
    <p:sldLayoutId id="2147488334" r:id="rId10"/>
    <p:sldLayoutId id="21474883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5A7E8D-3361-064B-93BE-17BF5FB87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50FA1A-E76B-104A-998E-6C84A8353E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5B630-6816-2945-97D0-4DEB7CC00C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563F7-EBC1-C046-B6D9-A6361B0E3FD2}" type="datetimeFigureOut">
              <a:rPr lang="en-US" smtClean="0"/>
              <a:t>9/22/2020</a:t>
            </a:fld>
            <a:endParaRPr lang="en-US" dirty="0"/>
          </a:p>
        </p:txBody>
      </p:sp>
      <p:sp>
        <p:nvSpPr>
          <p:cNvPr id="5" name="Footer Placeholder 4">
            <a:extLst>
              <a:ext uri="{FF2B5EF4-FFF2-40B4-BE49-F238E27FC236}">
                <a16:creationId xmlns:a16="http://schemas.microsoft.com/office/drawing/2014/main" id="{595BA51B-DD09-4B43-960E-5EA60A6C6C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73CA07C-3169-124B-986B-EFA3A1128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1B4EA-2874-3640-9593-FA2B20D40ABE}" type="slidenum">
              <a:rPr lang="en-US" smtClean="0"/>
              <a:t>‹#›</a:t>
            </a:fld>
            <a:endParaRPr lang="en-US" dirty="0"/>
          </a:p>
        </p:txBody>
      </p:sp>
    </p:spTree>
    <p:extLst>
      <p:ext uri="{BB962C8B-B14F-4D97-AF65-F5344CB8AC3E}">
        <p14:creationId xmlns:p14="http://schemas.microsoft.com/office/powerpoint/2010/main" val="3063478939"/>
      </p:ext>
    </p:extLst>
  </p:cSld>
  <p:clrMap bg1="lt1" tx1="dk1" bg2="lt2" tx2="dk2" accent1="accent1" accent2="accent2" accent3="accent3" accent4="accent4" accent5="accent5" accent6="accent6" hlink="hlink" folHlink="folHlink"/>
  <p:sldLayoutIdLst>
    <p:sldLayoutId id="2147488337" r:id="rId1"/>
    <p:sldLayoutId id="2147488338" r:id="rId2"/>
    <p:sldLayoutId id="2147488339" r:id="rId3"/>
    <p:sldLayoutId id="2147488340" r:id="rId4"/>
    <p:sldLayoutId id="2147488341" r:id="rId5"/>
    <p:sldLayoutId id="2147488342" r:id="rId6"/>
    <p:sldLayoutId id="2147488343" r:id="rId7"/>
    <p:sldLayoutId id="2147488344" r:id="rId8"/>
    <p:sldLayoutId id="2147488345" r:id="rId9"/>
    <p:sldLayoutId id="2147488346" r:id="rId10"/>
    <p:sldLayoutId id="21474883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3" y="1825625"/>
            <a:ext cx="10515601"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pPr eaLnBrk="1" fontAlgn="auto" hangingPunct="1">
              <a:spcBef>
                <a:spcPts val="0"/>
              </a:spcBef>
              <a:spcAft>
                <a:spcPts val="0"/>
              </a:spcAft>
            </a:pPr>
            <a:endParaRPr lang="en-US" sz="1800" u="none" dirty="0">
              <a:solidFill>
                <a:prstClr val="black"/>
              </a:solidFill>
              <a:latin typeface="Trebuchet MS"/>
              <a:ea typeface="+mn-ea"/>
              <a:cs typeface="+mn-cs"/>
            </a:endParaRPr>
          </a:p>
        </p:txBody>
      </p:sp>
    </p:spTree>
    <p:extLst>
      <p:ext uri="{BB962C8B-B14F-4D97-AF65-F5344CB8AC3E}">
        <p14:creationId xmlns:p14="http://schemas.microsoft.com/office/powerpoint/2010/main" val="223604985"/>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Lst>
  <p:hf hdr="0" ftr="0" dt="0"/>
  <p:txStyles>
    <p:titleStyle>
      <a:lvl1pPr algn="l" defTabSz="914400" rtl="0" eaLnBrk="1" latinLnBrk="0" hangingPunct="1">
        <a:lnSpc>
          <a:spcPct val="90000"/>
        </a:lnSpc>
        <a:spcBef>
          <a:spcPct val="0"/>
        </a:spcBef>
        <a:buNone/>
        <a:defRPr sz="38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6592" y="431860"/>
            <a:ext cx="10314432" cy="512064"/>
          </a:xfrm>
          <a:prstGeom prst="rect">
            <a:avLst/>
          </a:prstGeom>
        </p:spPr>
        <p:txBody>
          <a:bodyPr vert="horz" lIns="0" tIns="0" rIns="0" bIns="0" rtlCol="0" anchor="ctr">
            <a:noAutofit/>
          </a:bodyPr>
          <a:lstStyle/>
          <a:p>
            <a:r>
              <a:rPr lang="en-US" dirty="0"/>
              <a:t>Click to edit Master title style</a:t>
            </a:r>
          </a:p>
        </p:txBody>
      </p:sp>
      <p:sp>
        <p:nvSpPr>
          <p:cNvPr id="24" name="Text Placeholder 23"/>
          <p:cNvSpPr>
            <a:spLocks noGrp="1"/>
          </p:cNvSpPr>
          <p:nvPr>
            <p:ph type="body" idx="1"/>
          </p:nvPr>
        </p:nvSpPr>
        <p:spPr>
          <a:xfrm>
            <a:off x="914402" y="1154088"/>
            <a:ext cx="10346265" cy="50223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3" name="Rectangle 2"/>
          <p:cNvSpPr/>
          <p:nvPr userDrawn="1"/>
        </p:nvSpPr>
        <p:spPr>
          <a:xfrm>
            <a:off x="592900" y="6329820"/>
            <a:ext cx="2346542" cy="46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
        <p:nvSpPr>
          <p:cNvPr id="7" name="Text Placeholder 4">
            <a:extLst>
              <a:ext uri="{FF2B5EF4-FFF2-40B4-BE49-F238E27FC236}">
                <a16:creationId xmlns:a16="http://schemas.microsoft.com/office/drawing/2014/main" id="{5F91ABD7-F06D-4B9D-97D3-6F9A760CF602}"/>
              </a:ext>
            </a:extLst>
          </p:cNvPr>
          <p:cNvSpPr txBox="1">
            <a:spLocks/>
          </p:cNvSpPr>
          <p:nvPr userDrawn="1"/>
        </p:nvSpPr>
        <p:spPr>
          <a:xfrm>
            <a:off x="6214282" y="2"/>
            <a:ext cx="5977720" cy="4254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125" b="1" i="0" kern="1200" dirty="0">
                <a:solidFill>
                  <a:schemeClr val="tx1"/>
                </a:solidFill>
                <a:effectLst/>
                <a:latin typeface="Arial" panose="020B0604020202020204" pitchFamily="34" charset="0"/>
                <a:ea typeface="+mn-ea"/>
                <a:cs typeface="Arial" panose="020B0604020202020204" pitchFamily="34" charset="0"/>
              </a:rPr>
              <a:t>San Antonio Breast Cancer Symposium</a:t>
            </a:r>
            <a:r>
              <a:rPr lang="en-US" sz="1125" b="1" i="0" kern="1200" baseline="26000" dirty="0">
                <a:solidFill>
                  <a:schemeClr val="tx1"/>
                </a:solidFill>
                <a:effectLst/>
                <a:latin typeface="Arial" panose="020B0604020202020204" pitchFamily="34" charset="0"/>
                <a:ea typeface="+mn-ea"/>
                <a:cs typeface="Arial" panose="020B0604020202020204" pitchFamily="34" charset="0"/>
              </a:rPr>
              <a:t>®</a:t>
            </a:r>
            <a:r>
              <a:rPr lang="en-US" sz="1125" b="1" i="0" kern="1200" dirty="0">
                <a:solidFill>
                  <a:schemeClr val="tx1"/>
                </a:solidFill>
                <a:effectLst/>
                <a:latin typeface="Arial" panose="020B0604020202020204" pitchFamily="34" charset="0"/>
                <a:ea typeface="+mn-ea"/>
                <a:cs typeface="Arial" panose="020B0604020202020204" pitchFamily="34" charset="0"/>
              </a:rPr>
              <a:t>, December 10-14, 2019</a:t>
            </a:r>
            <a:endParaRPr lang="en-US" sz="1125" b="1" baseline="0" dirty="0">
              <a:solidFill>
                <a:schemeClr val="bg1"/>
              </a:solidFill>
              <a:latin typeface="Arial" panose="020B060402020202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2999342B-EFDD-4612-A6AF-DD353712A73B}"/>
              </a:ext>
            </a:extLst>
          </p:cNvPr>
          <p:cNvSpPr txBox="1">
            <a:spLocks/>
          </p:cNvSpPr>
          <p:nvPr userDrawn="1"/>
        </p:nvSpPr>
        <p:spPr>
          <a:xfrm>
            <a:off x="601135" y="6288787"/>
            <a:ext cx="10989732" cy="486833"/>
          </a:xfrm>
          <a:prstGeom prst="rect">
            <a:avLst/>
          </a:prstGeom>
        </p:spPr>
        <p:txBody>
          <a:bodyPr vert="horz" lIns="102870" tIns="51435" rIns="102870" bIns="51435"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13" baseline="0" dirty="0">
                <a:solidFill>
                  <a:schemeClr val="tx1"/>
                </a:solidFill>
              </a:rPr>
              <a:t>This presentation is the intellectual property of the author/presenter. Contact them at </a:t>
            </a:r>
            <a:r>
              <a:rPr lang="en-US" sz="1013" baseline="0" dirty="0">
                <a:solidFill>
                  <a:schemeClr val="tx1"/>
                </a:solidFill>
                <a:hlinkClick r:id="rId16"/>
              </a:rPr>
              <a:t>rmurthy1@mdanderson.org</a:t>
            </a:r>
            <a:r>
              <a:rPr lang="en-US" sz="1013" baseline="0" dirty="0">
                <a:solidFill>
                  <a:schemeClr val="tx1"/>
                </a:solidFill>
              </a:rPr>
              <a:t> for permission to reprint and/or distribute.</a:t>
            </a:r>
          </a:p>
        </p:txBody>
      </p:sp>
    </p:spTree>
    <p:extLst>
      <p:ext uri="{BB962C8B-B14F-4D97-AF65-F5344CB8AC3E}">
        <p14:creationId xmlns:p14="http://schemas.microsoft.com/office/powerpoint/2010/main" val="2743080921"/>
      </p:ext>
    </p:extLst>
  </p:cSld>
  <p:clrMap bg1="lt1" tx1="dk1" bg2="lt2" tx2="dk2" accent1="accent1" accent2="accent2" accent3="accent3" accent4="accent4" accent5="accent5" accent6="accent6" hlink="hlink" folHlink="folHlink"/>
  <p:sldLayoutIdLst>
    <p:sldLayoutId id="2147488175" r:id="rId1"/>
    <p:sldLayoutId id="2147488176" r:id="rId2"/>
    <p:sldLayoutId id="2147488177" r:id="rId3"/>
    <p:sldLayoutId id="2147488178" r:id="rId4"/>
    <p:sldLayoutId id="2147488179" r:id="rId5"/>
    <p:sldLayoutId id="2147488180" r:id="rId6"/>
    <p:sldLayoutId id="2147488181" r:id="rId7"/>
    <p:sldLayoutId id="2147488182" r:id="rId8"/>
    <p:sldLayoutId id="2147488183" r:id="rId9"/>
    <p:sldLayoutId id="2147488184" r:id="rId10"/>
    <p:sldLayoutId id="2147488185" r:id="rId11"/>
    <p:sldLayoutId id="2147488186" r:id="rId12"/>
    <p:sldLayoutId id="2147488187" r:id="rId13"/>
  </p:sldLayoutIdLst>
  <p:hf hdr="0" ftr="0" dt="0"/>
  <p:txStyles>
    <p:titleStyle>
      <a:lvl1pPr algn="l" defTabSz="1028700" rtl="0" eaLnBrk="1" latinLnBrk="0" hangingPunct="1">
        <a:lnSpc>
          <a:spcPct val="90000"/>
        </a:lnSpc>
        <a:spcBef>
          <a:spcPct val="0"/>
        </a:spcBef>
        <a:buNone/>
        <a:defRPr sz="2250" kern="1200">
          <a:solidFill>
            <a:schemeClr val="bg1"/>
          </a:solidFill>
          <a:latin typeface="Arial" charset="0"/>
          <a:ea typeface="Arial" charset="0"/>
          <a:cs typeface="Arial" charset="0"/>
        </a:defRPr>
      </a:lvl1pPr>
    </p:titleStyle>
    <p:bodyStyle>
      <a:lvl1pPr marL="257175" indent="-257175" algn="l" defTabSz="1028700" rtl="0" eaLnBrk="1" latinLnBrk="0" hangingPunct="1">
        <a:lnSpc>
          <a:spcPct val="100000"/>
        </a:lnSpc>
        <a:spcBef>
          <a:spcPts val="1125"/>
        </a:spcBef>
        <a:buClrTx/>
        <a:buSzPct val="140000"/>
        <a:buFont typeface="Arial" panose="020B0604020202020204" pitchFamily="34" charset="0"/>
        <a:buChar char="•"/>
        <a:defRPr sz="1800" kern="1200">
          <a:solidFill>
            <a:schemeClr val="tx1"/>
          </a:solidFill>
          <a:latin typeface="Arial" charset="0"/>
          <a:ea typeface="Arial" charset="0"/>
          <a:cs typeface="Arial" charset="0"/>
        </a:defRPr>
      </a:lvl1pPr>
      <a:lvl2pPr marL="773312" indent="-264319" algn="l" defTabSz="1028700" rtl="0" eaLnBrk="1" latinLnBrk="0" hangingPunct="1">
        <a:lnSpc>
          <a:spcPct val="100000"/>
        </a:lnSpc>
        <a:spcBef>
          <a:spcPts val="563"/>
        </a:spcBef>
        <a:buClrTx/>
        <a:buFont typeface="Arial" panose="020B0604020202020204" pitchFamily="34" charset="0"/>
        <a:buChar char="•"/>
        <a:defRPr sz="1575" kern="1200">
          <a:solidFill>
            <a:schemeClr val="tx1"/>
          </a:solidFill>
          <a:latin typeface="Arial" charset="0"/>
          <a:ea typeface="Arial" charset="0"/>
          <a:cs typeface="Arial" charset="0"/>
        </a:defRPr>
      </a:lvl2pPr>
      <a:lvl3pPr marL="1284090" indent="-258962" algn="l" defTabSz="1028700" rtl="0" eaLnBrk="1" latinLnBrk="0" hangingPunct="1">
        <a:lnSpc>
          <a:spcPct val="100000"/>
        </a:lnSpc>
        <a:spcBef>
          <a:spcPts val="563"/>
        </a:spcBef>
        <a:buClrTx/>
        <a:buFont typeface="Arial" panose="020B0604020202020204" pitchFamily="34" charset="0"/>
        <a:buChar char="•"/>
        <a:defRPr sz="1350" kern="1200">
          <a:solidFill>
            <a:schemeClr val="tx1"/>
          </a:solidFill>
          <a:latin typeface="Arial" charset="0"/>
          <a:ea typeface="Arial" charset="0"/>
          <a:cs typeface="Arial" charset="0"/>
        </a:defRPr>
      </a:lvl3pPr>
      <a:lvl4pPr marL="1802012" indent="-257175" algn="l" defTabSz="1028700" rtl="0" eaLnBrk="1" latinLnBrk="0" hangingPunct="1">
        <a:lnSpc>
          <a:spcPct val="90000"/>
        </a:lnSpc>
        <a:spcBef>
          <a:spcPts val="563"/>
        </a:spcBef>
        <a:buClr>
          <a:srgbClr val="703F85"/>
        </a:buClr>
        <a:buSzPct val="60000"/>
        <a:buFont typeface="Courier New" charset="0"/>
        <a:buChar char="o"/>
        <a:defRPr sz="1238" kern="1200">
          <a:solidFill>
            <a:schemeClr val="tx1"/>
          </a:solidFill>
          <a:latin typeface="Arial" charset="0"/>
          <a:ea typeface="Arial" charset="0"/>
          <a:cs typeface="Arial" charset="0"/>
        </a:defRPr>
      </a:lvl4pPr>
      <a:lvl5pPr marL="2312790" indent="-258962" algn="l" defTabSz="1028700" rtl="0" eaLnBrk="1" latinLnBrk="0" hangingPunct="1">
        <a:lnSpc>
          <a:spcPct val="90000"/>
        </a:lnSpc>
        <a:spcBef>
          <a:spcPts val="563"/>
        </a:spcBef>
        <a:buClr>
          <a:srgbClr val="703F85"/>
        </a:buClr>
        <a:buFont typeface="Arial"/>
        <a:buChar char="•"/>
        <a:defRPr sz="1238" kern="1200">
          <a:solidFill>
            <a:schemeClr val="tx1"/>
          </a:solidFill>
          <a:latin typeface="Arial" charset="0"/>
          <a:ea typeface="Arial" charset="0"/>
          <a:cs typeface="Arial" charset="0"/>
        </a:defRPr>
      </a:lvl5pPr>
      <a:lvl6pPr marL="282892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p15:clr>
            <a:srgbClr val="F26B43"/>
          </p15:clr>
        </p15:guide>
        <p15:guide id="2" pos="5328">
          <p15:clr>
            <a:srgbClr val="F26B43"/>
          </p15:clr>
        </p15:guide>
        <p15:guide id="4" orient="horz" pos="540">
          <p15:clr>
            <a:srgbClr val="F26B43"/>
          </p15:clr>
        </p15:guide>
        <p15:guide id="5" orient="horz" pos="3156">
          <p15:clr>
            <a:srgbClr val="F26B43"/>
          </p15:clr>
        </p15:guide>
        <p15:guide id="6" pos="2880">
          <p15:clr>
            <a:srgbClr val="F26B43"/>
          </p15:clr>
        </p15:guide>
        <p15:guide id="7" orient="horz" pos="17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10089162"/>
      </p:ext>
    </p:extLst>
  </p:cSld>
  <p:clrMap bg1="lt1" tx1="dk1" bg2="lt2" tx2="dk2" accent1="accent1" accent2="accent2" accent3="accent3" accent4="accent4" accent5="accent5" accent6="accent6" hlink="hlink" folHlink="folHlink"/>
  <p:sldLayoutIdLst>
    <p:sldLayoutId id="2147488202" r:id="rId1"/>
    <p:sldLayoutId id="2147488203" r:id="rId2"/>
    <p:sldLayoutId id="2147488204" r:id="rId3"/>
    <p:sldLayoutId id="2147488205" r:id="rId4"/>
    <p:sldLayoutId id="2147488206"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28B2F24F-49D9-4242-890B-CCC01EBE57F0}"/>
              </a:ext>
            </a:extLst>
          </p:cNvPr>
          <p:cNvSpPr>
            <a:spLocks noGrp="1"/>
          </p:cNvSpPr>
          <p:nvPr>
            <p:ph type="title"/>
          </p:nvPr>
        </p:nvSpPr>
        <p:spPr>
          <a:xfrm>
            <a:off x="419102" y="202976"/>
            <a:ext cx="11353798" cy="905389"/>
          </a:xfrm>
          <a:prstGeom prst="rect">
            <a:avLst/>
          </a:prstGeom>
          <a:noFill/>
        </p:spPr>
        <p:txBody>
          <a:bodyPr vert="horz" lIns="0" anchor="ctr"/>
          <a:lstStyle/>
          <a:p>
            <a:pPr marL="0" lvl="0" algn="l"/>
            <a:r>
              <a:rPr lang="en-US" dirty="0"/>
              <a:t>Click to edit Master title style</a:t>
            </a:r>
          </a:p>
        </p:txBody>
      </p:sp>
      <p:sp>
        <p:nvSpPr>
          <p:cNvPr id="2" name="Footer Placeholder 1">
            <a:extLst>
              <a:ext uri="{FF2B5EF4-FFF2-40B4-BE49-F238E27FC236}">
                <a16:creationId xmlns:a16="http://schemas.microsoft.com/office/drawing/2014/main" id="{EF216E37-EBFD-4563-A434-CF6606041823}"/>
              </a:ext>
            </a:extLst>
          </p:cNvPr>
          <p:cNvSpPr>
            <a:spLocks noGrp="1"/>
          </p:cNvSpPr>
          <p:nvPr>
            <p:ph type="ftr" sz="quarter" idx="3"/>
          </p:nvPr>
        </p:nvSpPr>
        <p:spPr>
          <a:xfrm>
            <a:off x="3236757" y="6477002"/>
            <a:ext cx="8946776" cy="366183"/>
          </a:xfrm>
          <a:prstGeom prst="rect">
            <a:avLst/>
          </a:prstGeom>
        </p:spPr>
        <p:txBody>
          <a:bodyPr vert="horz" lIns="91440" tIns="45720" rIns="91440" bIns="45720" rtlCol="0" anchor="b"/>
          <a:lstStyle>
            <a:lvl1pPr algn="l">
              <a:defRPr sz="675">
                <a:solidFill>
                  <a:schemeClr val="tx2"/>
                </a:solidFill>
              </a:defRPr>
            </a:lvl1pPr>
          </a:lstStyle>
          <a:p>
            <a:endParaRPr lang="en-GB" dirty="0"/>
          </a:p>
        </p:txBody>
      </p:sp>
    </p:spTree>
    <p:extLst>
      <p:ext uri="{BB962C8B-B14F-4D97-AF65-F5344CB8AC3E}">
        <p14:creationId xmlns:p14="http://schemas.microsoft.com/office/powerpoint/2010/main" val="1764595876"/>
      </p:ext>
    </p:extLst>
  </p:cSld>
  <p:clrMap bg1="lt1" tx1="dk1" bg2="lt2" tx2="dk2" accent1="accent1" accent2="accent2" accent3="accent3" accent4="accent4" accent5="accent5" accent6="accent6" hlink="hlink" folHlink="folHlink"/>
  <p:sldLayoutIdLst>
    <p:sldLayoutId id="2147488219" r:id="rId1"/>
    <p:sldLayoutId id="2147488220" r:id="rId2"/>
    <p:sldLayoutId id="2147488221" r:id="rId3"/>
    <p:sldLayoutId id="2147488222" r:id="rId4"/>
    <p:sldLayoutId id="2147488223" r:id="rId5"/>
    <p:sldLayoutId id="2147488224" r:id="rId6"/>
    <p:sldLayoutId id="2147488225" r:id="rId7"/>
    <p:sldLayoutId id="2147488226" r:id="rId8"/>
    <p:sldLayoutId id="2147488227" r:id="rId9"/>
    <p:sldLayoutId id="2147488228" r:id="rId10"/>
    <p:sldLayoutId id="2147488229" r:id="rId11"/>
    <p:sldLayoutId id="2147488230" r:id="rId12"/>
    <p:sldLayoutId id="2147488231" r:id="rId13"/>
    <p:sldLayoutId id="2147488232" r:id="rId14"/>
    <p:sldLayoutId id="2147488233" r:id="rId15"/>
    <p:sldLayoutId id="2147488234" r:id="rId16"/>
    <p:sldLayoutId id="2147488235" r:id="rId17"/>
    <p:sldLayoutId id="2147488236" r:id="rId18"/>
    <p:sldLayoutId id="2147488237" r:id="rId19"/>
  </p:sldLayoutIdLst>
  <p:hf sldNum="0" hdr="0" dt="0"/>
  <p:txStyles>
    <p:titleStyle>
      <a:lvl1pPr algn="ctr" defTabSz="514350" rtl="0" eaLnBrk="1" latinLnBrk="0" hangingPunct="1">
        <a:spcBef>
          <a:spcPct val="0"/>
        </a:spcBef>
        <a:buNone/>
        <a:defRPr kumimoji="1" lang="en-US" sz="2250" b="1" kern="1200" baseline="0" smtClean="0">
          <a:solidFill>
            <a:schemeClr val="tx2"/>
          </a:solidFill>
          <a:latin typeface="Arial" pitchFamily="34" charset="0"/>
          <a:ea typeface="+mj-ea"/>
          <a:cs typeface="Arial" pitchFamily="34" charset="0"/>
        </a:defRPr>
      </a:lvl1pPr>
    </p:titleStyle>
    <p:bodyStyle>
      <a:lvl1pPr marL="385763" indent="-385763" algn="l" defTabSz="514350" rtl="0" eaLnBrk="1" latinLnBrk="0" hangingPunct="1">
        <a:spcBef>
          <a:spcPct val="20000"/>
        </a:spcBef>
        <a:buFont typeface="Arial"/>
        <a:buChar char="•"/>
        <a:defRPr kumimoji="1" sz="3600" kern="1200">
          <a:solidFill>
            <a:schemeClr val="tx1"/>
          </a:solidFill>
          <a:latin typeface="+mn-lt"/>
          <a:ea typeface="+mn-ea"/>
          <a:cs typeface="+mn-cs"/>
        </a:defRPr>
      </a:lvl1pPr>
      <a:lvl2pPr marL="835819" indent="-321469" algn="l" defTabSz="514350" rtl="0" eaLnBrk="1" latinLnBrk="0" hangingPunct="1">
        <a:spcBef>
          <a:spcPct val="20000"/>
        </a:spcBef>
        <a:buFont typeface="Arial"/>
        <a:buChar char="–"/>
        <a:defRPr kumimoji="1" sz="3150" kern="1200">
          <a:solidFill>
            <a:schemeClr val="tx1"/>
          </a:solidFill>
          <a:latin typeface="+mn-lt"/>
          <a:ea typeface="+mn-ea"/>
          <a:cs typeface="+mn-cs"/>
        </a:defRPr>
      </a:lvl2pPr>
      <a:lvl3pPr marL="1285875" indent="-257175" algn="l" defTabSz="514350" rtl="0" eaLnBrk="1" latinLnBrk="0" hangingPunct="1">
        <a:spcBef>
          <a:spcPct val="20000"/>
        </a:spcBef>
        <a:buFont typeface="Arial"/>
        <a:buChar char="•"/>
        <a:defRPr kumimoji="1" sz="2700" kern="1200">
          <a:solidFill>
            <a:schemeClr val="tx1"/>
          </a:solidFill>
          <a:latin typeface="+mn-lt"/>
          <a:ea typeface="+mn-ea"/>
          <a:cs typeface="+mn-cs"/>
        </a:defRPr>
      </a:lvl3pPr>
      <a:lvl4pPr marL="180022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4pPr>
      <a:lvl5pPr marL="231457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5pPr>
      <a:lvl6pPr marL="282892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6pPr>
      <a:lvl7pPr marL="334327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7pPr>
      <a:lvl8pPr marL="385762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8pPr>
      <a:lvl9pPr marL="437197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9pPr>
    </p:bodyStyle>
    <p:otherStyle>
      <a:defPPr>
        <a:defRPr lang="en-US"/>
      </a:defPPr>
      <a:lvl1pPr marL="0" algn="l" defTabSz="514350" rtl="0" eaLnBrk="1" latinLnBrk="0" hangingPunct="1">
        <a:defRPr kumimoji="1" sz="2025" kern="1200">
          <a:solidFill>
            <a:schemeClr val="tx1"/>
          </a:solidFill>
          <a:latin typeface="+mn-lt"/>
          <a:ea typeface="+mn-ea"/>
          <a:cs typeface="+mn-cs"/>
        </a:defRPr>
      </a:lvl1pPr>
      <a:lvl2pPr marL="514350" algn="l" defTabSz="514350" rtl="0" eaLnBrk="1" latinLnBrk="0" hangingPunct="1">
        <a:defRPr kumimoji="1" sz="2025" kern="1200">
          <a:solidFill>
            <a:schemeClr val="tx1"/>
          </a:solidFill>
          <a:latin typeface="+mn-lt"/>
          <a:ea typeface="+mn-ea"/>
          <a:cs typeface="+mn-cs"/>
        </a:defRPr>
      </a:lvl2pPr>
      <a:lvl3pPr marL="1028700" algn="l" defTabSz="514350" rtl="0" eaLnBrk="1" latinLnBrk="0" hangingPunct="1">
        <a:defRPr kumimoji="1" sz="2025" kern="1200">
          <a:solidFill>
            <a:schemeClr val="tx1"/>
          </a:solidFill>
          <a:latin typeface="+mn-lt"/>
          <a:ea typeface="+mn-ea"/>
          <a:cs typeface="+mn-cs"/>
        </a:defRPr>
      </a:lvl3pPr>
      <a:lvl4pPr marL="1543050" algn="l" defTabSz="514350" rtl="0" eaLnBrk="1" latinLnBrk="0" hangingPunct="1">
        <a:defRPr kumimoji="1" sz="2025" kern="1200">
          <a:solidFill>
            <a:schemeClr val="tx1"/>
          </a:solidFill>
          <a:latin typeface="+mn-lt"/>
          <a:ea typeface="+mn-ea"/>
          <a:cs typeface="+mn-cs"/>
        </a:defRPr>
      </a:lvl4pPr>
      <a:lvl5pPr marL="2057400" algn="l" defTabSz="514350" rtl="0" eaLnBrk="1" latinLnBrk="0" hangingPunct="1">
        <a:defRPr kumimoji="1" sz="2025" kern="1200">
          <a:solidFill>
            <a:schemeClr val="tx1"/>
          </a:solidFill>
          <a:latin typeface="+mn-lt"/>
          <a:ea typeface="+mn-ea"/>
          <a:cs typeface="+mn-cs"/>
        </a:defRPr>
      </a:lvl5pPr>
      <a:lvl6pPr marL="2571750" algn="l" defTabSz="514350" rtl="0" eaLnBrk="1" latinLnBrk="0" hangingPunct="1">
        <a:defRPr kumimoji="1" sz="2025" kern="1200">
          <a:solidFill>
            <a:schemeClr val="tx1"/>
          </a:solidFill>
          <a:latin typeface="+mn-lt"/>
          <a:ea typeface="+mn-ea"/>
          <a:cs typeface="+mn-cs"/>
        </a:defRPr>
      </a:lvl6pPr>
      <a:lvl7pPr marL="3086100" algn="l" defTabSz="514350" rtl="0" eaLnBrk="1" latinLnBrk="0" hangingPunct="1">
        <a:defRPr kumimoji="1" sz="2025" kern="1200">
          <a:solidFill>
            <a:schemeClr val="tx1"/>
          </a:solidFill>
          <a:latin typeface="+mn-lt"/>
          <a:ea typeface="+mn-ea"/>
          <a:cs typeface="+mn-cs"/>
        </a:defRPr>
      </a:lvl7pPr>
      <a:lvl8pPr marL="3600450" algn="l" defTabSz="514350" rtl="0" eaLnBrk="1" latinLnBrk="0" hangingPunct="1">
        <a:defRPr kumimoji="1" sz="2025" kern="1200">
          <a:solidFill>
            <a:schemeClr val="tx1"/>
          </a:solidFill>
          <a:latin typeface="+mn-lt"/>
          <a:ea typeface="+mn-ea"/>
          <a:cs typeface="+mn-cs"/>
        </a:defRPr>
      </a:lvl8pPr>
      <a:lvl9pPr marL="4114800" algn="l" defTabSz="514350" rtl="0" eaLnBrk="1" latinLnBrk="0" hangingPunct="1">
        <a:defRPr kumimoji="1" sz="202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192">
          <p15:clr>
            <a:srgbClr val="F26B43"/>
          </p15:clr>
        </p15:guide>
        <p15:guide id="3" pos="5568">
          <p15:clr>
            <a:srgbClr val="F26B43"/>
          </p15:clr>
        </p15:guide>
        <p15:guide id="4" orient="horz" pos="3060">
          <p15:clr>
            <a:srgbClr val="F26B43"/>
          </p15:clr>
        </p15:guide>
        <p15:guide id="5" orient="horz" pos="2916">
          <p15:clr>
            <a:srgbClr val="F26B43"/>
          </p15:clr>
        </p15:guide>
        <p15:guide id="6" orient="horz" pos="7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8640"/>
            <a:ext cx="10959008" cy="1143000"/>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p:cNvSpPr>
            <a:spLocks noGrp="1"/>
          </p:cNvSpPr>
          <p:nvPr>
            <p:ph type="body" idx="1"/>
          </p:nvPr>
        </p:nvSpPr>
        <p:spPr>
          <a:xfrm>
            <a:off x="609600" y="1240160"/>
            <a:ext cx="10972800" cy="47091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686123" y="29345"/>
            <a:ext cx="1505879" cy="504056"/>
          </a:xfrm>
          <a:prstGeom prst="rect">
            <a:avLst/>
          </a:prstGeom>
        </p:spPr>
      </p:pic>
    </p:spTree>
    <p:extLst>
      <p:ext uri="{BB962C8B-B14F-4D97-AF65-F5344CB8AC3E}">
        <p14:creationId xmlns:p14="http://schemas.microsoft.com/office/powerpoint/2010/main" val="2136030643"/>
      </p:ext>
    </p:extLst>
  </p:cSld>
  <p:clrMap bg1="lt1" tx1="dk1" bg2="lt2" tx2="dk2" accent1="accent1" accent2="accent2" accent3="accent3" accent4="accent4" accent5="accent5" accent6="accent6" hlink="hlink" folHlink="folHlink"/>
  <p:sldLayoutIdLst>
    <p:sldLayoutId id="2147488239" r:id="rId1"/>
    <p:sldLayoutId id="2147488240" r:id="rId2"/>
    <p:sldLayoutId id="2147488241" r:id="rId3"/>
    <p:sldLayoutId id="2147488242" r:id="rId4"/>
    <p:sldLayoutId id="2147488243" r:id="rId5"/>
    <p:sldLayoutId id="2147488244" r:id="rId6"/>
    <p:sldLayoutId id="2147488245" r:id="rId7"/>
    <p:sldLayoutId id="2147488246" r:id="rId8"/>
    <p:sldLayoutId id="2147488247" r:id="rId9"/>
    <p:sldLayoutId id="2147488248" r:id="rId10"/>
    <p:sldLayoutId id="2147488249" r:id="rId11"/>
  </p:sldLayoutIdLst>
  <p:transition>
    <p:fade/>
  </p:transition>
  <p:txStyles>
    <p:titleStyle>
      <a:lvl1pPr algn="l" defTabSz="914377" rtl="0" eaLnBrk="1" latinLnBrk="0" hangingPunct="1">
        <a:spcBef>
          <a:spcPct val="0"/>
        </a:spcBef>
        <a:buNone/>
        <a:defRPr sz="4000" b="1" kern="1200">
          <a:solidFill>
            <a:srgbClr val="000000"/>
          </a:solidFill>
          <a:latin typeface="Myriad Pro"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2800" kern="1200">
          <a:solidFill>
            <a:srgbClr val="384033"/>
          </a:solidFill>
          <a:latin typeface="Myriad Pro" pitchFamily="34" charset="0"/>
          <a:ea typeface="+mn-ea"/>
          <a:cs typeface="+mn-cs"/>
        </a:defRPr>
      </a:lvl1pPr>
      <a:lvl2pPr marL="742932" indent="-285744" algn="l" defTabSz="914377" rtl="0" eaLnBrk="1" latinLnBrk="0" hangingPunct="1">
        <a:spcBef>
          <a:spcPct val="20000"/>
        </a:spcBef>
        <a:buFont typeface="Arial" pitchFamily="34" charset="0"/>
        <a:buChar char="–"/>
        <a:defRPr sz="2400" kern="1200">
          <a:solidFill>
            <a:srgbClr val="384033"/>
          </a:solidFill>
          <a:latin typeface="Myriad Pro" pitchFamily="34" charset="0"/>
          <a:ea typeface="+mn-ea"/>
          <a:cs typeface="+mn-cs"/>
        </a:defRPr>
      </a:lvl2pPr>
      <a:lvl3pPr marL="1142971" indent="-228594" algn="l" defTabSz="914377" rtl="0" eaLnBrk="1" latinLnBrk="0" hangingPunct="1">
        <a:spcBef>
          <a:spcPct val="20000"/>
        </a:spcBef>
        <a:buFont typeface="Arial" pitchFamily="34" charset="0"/>
        <a:buChar char="•"/>
        <a:defRPr sz="2000" kern="1200">
          <a:solidFill>
            <a:srgbClr val="384033"/>
          </a:solidFill>
          <a:latin typeface="Myriad Pro" pitchFamily="34" charset="0"/>
          <a:ea typeface="+mn-ea"/>
          <a:cs typeface="+mn-cs"/>
        </a:defRPr>
      </a:lvl3pPr>
      <a:lvl4pPr marL="1600160" indent="-228594" algn="l" defTabSz="914377" rtl="0" eaLnBrk="1" latinLnBrk="0" hangingPunct="1">
        <a:spcBef>
          <a:spcPct val="20000"/>
        </a:spcBef>
        <a:buFont typeface="Arial" pitchFamily="34" charset="0"/>
        <a:buChar char="–"/>
        <a:defRPr sz="1800" kern="1200">
          <a:solidFill>
            <a:srgbClr val="384033"/>
          </a:solidFill>
          <a:latin typeface="Myriad Pro" pitchFamily="34" charset="0"/>
          <a:ea typeface="+mn-ea"/>
          <a:cs typeface="+mn-cs"/>
        </a:defRPr>
      </a:lvl4pPr>
      <a:lvl5pPr marL="2057349" indent="-228594" algn="l" defTabSz="914377" rtl="0" eaLnBrk="1" latinLnBrk="0" hangingPunct="1">
        <a:spcBef>
          <a:spcPct val="20000"/>
        </a:spcBef>
        <a:buFont typeface="Arial" pitchFamily="34" charset="0"/>
        <a:buChar char="»"/>
        <a:defRPr sz="1800" kern="1200">
          <a:solidFill>
            <a:srgbClr val="384033"/>
          </a:solidFill>
          <a:latin typeface="Myriad Pro"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b="1">
                <a:solidFill>
                  <a:srgbClr val="535A5D"/>
                </a:solidFill>
                <a:latin typeface="Arial"/>
                <a:ea typeface="ＭＳ Ｐゴシック"/>
                <a:cs typeface="ＭＳ Ｐゴシック"/>
              </a:defRPr>
            </a:lvl1pPr>
          </a:lstStyle>
          <a:p>
            <a:pPr>
              <a:defRPr/>
            </a:pPr>
            <a:fld id="{BC41D6F1-59AD-4970-9D34-6F3CEDD98355}" type="datetimeFigureOut">
              <a:rPr lang="en-US"/>
              <a:pPr>
                <a:defRPr/>
              </a:pPr>
              <a:t>9/22/2020</a:t>
            </a:fld>
            <a:endParaRPr lang="en-US" dirty="0"/>
          </a:p>
        </p:txBody>
      </p:sp>
      <p:sp>
        <p:nvSpPr>
          <p:cNvPr id="4198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1" dirty="0">
                <a:solidFill>
                  <a:srgbClr val="535A5D"/>
                </a:solidFill>
                <a:latin typeface="Arial"/>
                <a:ea typeface="ＭＳ Ｐゴシック"/>
                <a:cs typeface="ＭＳ Ｐゴシック"/>
              </a:defRPr>
            </a:lvl1pPr>
          </a:lstStyle>
          <a:p>
            <a:pPr>
              <a:defRPr/>
            </a:pPr>
            <a:endParaRPr lang="en-US"/>
          </a:p>
        </p:txBody>
      </p:sp>
      <p:sp>
        <p:nvSpPr>
          <p:cNvPr id="4199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b="1">
                <a:solidFill>
                  <a:srgbClr val="535A5D"/>
                </a:solidFill>
                <a:latin typeface="Arial"/>
                <a:ea typeface="ＭＳ Ｐゴシック"/>
                <a:cs typeface="ＭＳ Ｐゴシック"/>
              </a:defRPr>
            </a:lvl1pPr>
          </a:lstStyle>
          <a:p>
            <a:pPr>
              <a:defRPr/>
            </a:pPr>
            <a:fld id="{57614307-82A3-48A3-9B14-F477EEF34B37}" type="slidenum">
              <a:rPr lang="en-US"/>
              <a:pPr>
                <a:defRPr/>
              </a:pPr>
              <a:t>‹#›</a:t>
            </a:fld>
            <a:endParaRPr lang="en-US" dirty="0"/>
          </a:p>
        </p:txBody>
      </p:sp>
      <p:sp>
        <p:nvSpPr>
          <p:cNvPr id="4" name="Rectangle 4"/>
          <p:cNvSpPr/>
          <p:nvPr/>
        </p:nvSpPr>
        <p:spPr>
          <a:xfrm>
            <a:off x="0" y="1"/>
            <a:ext cx="12192000" cy="887413"/>
          </a:xfrm>
          <a:prstGeom prst="rect">
            <a:avLst/>
          </a:prstGeom>
          <a:solidFill>
            <a:srgbClr val="480D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b="1" dirty="0">
              <a:solidFill>
                <a:srgbClr val="FFFFFF"/>
              </a:solidFill>
            </a:endParaRPr>
          </a:p>
        </p:txBody>
      </p:sp>
      <p:sp>
        <p:nvSpPr>
          <p:cNvPr id="73734" name="Rectangle 11"/>
          <p:cNvSpPr>
            <a:spLocks noGrp="1" noChangeArrowheads="1"/>
          </p:cNvSpPr>
          <p:nvPr>
            <p:ph type="title"/>
          </p:nvPr>
        </p:nvSpPr>
        <p:spPr bwMode="auto">
          <a:xfrm>
            <a:off x="472017" y="125413"/>
            <a:ext cx="10972800" cy="73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3735" name="Rectangle 12"/>
          <p:cNvSpPr>
            <a:spLocks noGrp="1" noChangeArrowheads="1"/>
          </p:cNvSpPr>
          <p:nvPr>
            <p:ph type="body" idx="1"/>
          </p:nvPr>
        </p:nvSpPr>
        <p:spPr bwMode="auto">
          <a:xfrm>
            <a:off x="463551" y="1033463"/>
            <a:ext cx="109728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9566279"/>
      </p:ext>
    </p:extLst>
  </p:cSld>
  <p:clrMap bg1="lt1" tx1="dk1" bg2="lt2" tx2="dk2" accent1="accent1" accent2="accent2" accent3="accent3" accent4="accent4" accent5="accent5" accent6="accent6" hlink="hlink" folHlink="folHlink"/>
  <p:sldLayoutIdLst>
    <p:sldLayoutId id="2147488251" r:id="rId1"/>
    <p:sldLayoutId id="2147488252" r:id="rId2"/>
    <p:sldLayoutId id="2147488253" r:id="rId3"/>
    <p:sldLayoutId id="2147488254" r:id="rId4"/>
    <p:sldLayoutId id="2147488255" r:id="rId5"/>
    <p:sldLayoutId id="2147488256" r:id="rId6"/>
    <p:sldLayoutId id="2147488257" r:id="rId7"/>
    <p:sldLayoutId id="2147488258" r:id="rId8"/>
    <p:sldLayoutId id="2147488259" r:id="rId9"/>
    <p:sldLayoutId id="2147488260" r:id="rId10"/>
    <p:sldLayoutId id="2147488261" r:id="rId11"/>
    <p:sldLayoutId id="2147488262" r:id="rId12"/>
    <p:sldLayoutId id="2147488263" r:id="rId13"/>
  </p:sldLayoutIdLst>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pitchFamily="34" charset="0"/>
          <a:cs typeface="Arial" pitchFamily="34" charset="0"/>
        </a:defRPr>
      </a:lvl2pPr>
      <a:lvl3pPr algn="l" rtl="0" eaLnBrk="0" fontAlgn="base" hangingPunct="0">
        <a:spcBef>
          <a:spcPct val="0"/>
        </a:spcBef>
        <a:spcAft>
          <a:spcPct val="0"/>
        </a:spcAft>
        <a:defRPr sz="3600" b="1">
          <a:solidFill>
            <a:schemeClr val="bg1"/>
          </a:solidFill>
          <a:latin typeface="Arial" pitchFamily="34" charset="0"/>
          <a:cs typeface="Arial" pitchFamily="34" charset="0"/>
        </a:defRPr>
      </a:lvl3pPr>
      <a:lvl4pPr algn="l" rtl="0" eaLnBrk="0" fontAlgn="base" hangingPunct="0">
        <a:spcBef>
          <a:spcPct val="0"/>
        </a:spcBef>
        <a:spcAft>
          <a:spcPct val="0"/>
        </a:spcAft>
        <a:defRPr sz="3600" b="1">
          <a:solidFill>
            <a:schemeClr val="bg1"/>
          </a:solidFill>
          <a:latin typeface="Arial" pitchFamily="34" charset="0"/>
          <a:cs typeface="Arial" pitchFamily="34" charset="0"/>
        </a:defRPr>
      </a:lvl4pPr>
      <a:lvl5pPr algn="l" rtl="0" eaLnBrk="0" fontAlgn="base" hangingPunct="0">
        <a:spcBef>
          <a:spcPct val="0"/>
        </a:spcBef>
        <a:spcAft>
          <a:spcPct val="0"/>
        </a:spcAft>
        <a:defRPr sz="3600" b="1">
          <a:solidFill>
            <a:schemeClr val="bg1"/>
          </a:solidFill>
          <a:latin typeface="Arial" pitchFamily="34" charset="0"/>
          <a:cs typeface="Arial" pitchFamily="34" charset="0"/>
        </a:defRPr>
      </a:lvl5pPr>
      <a:lvl6pPr marL="457200" algn="l" rtl="0" fontAlgn="base">
        <a:spcBef>
          <a:spcPct val="0"/>
        </a:spcBef>
        <a:spcAft>
          <a:spcPct val="0"/>
        </a:spcAft>
        <a:defRPr sz="3600" b="1">
          <a:solidFill>
            <a:schemeClr val="bg1"/>
          </a:solidFill>
          <a:latin typeface="Arial" pitchFamily="34" charset="0"/>
          <a:cs typeface="Arial" pitchFamily="34" charset="0"/>
        </a:defRPr>
      </a:lvl6pPr>
      <a:lvl7pPr marL="914400" algn="l" rtl="0" fontAlgn="base">
        <a:spcBef>
          <a:spcPct val="0"/>
        </a:spcBef>
        <a:spcAft>
          <a:spcPct val="0"/>
        </a:spcAft>
        <a:defRPr sz="3600" b="1">
          <a:solidFill>
            <a:schemeClr val="bg1"/>
          </a:solidFill>
          <a:latin typeface="Arial" pitchFamily="34" charset="0"/>
          <a:cs typeface="Arial" pitchFamily="34" charset="0"/>
        </a:defRPr>
      </a:lvl7pPr>
      <a:lvl8pPr marL="1371600" algn="l" rtl="0" fontAlgn="base">
        <a:spcBef>
          <a:spcPct val="0"/>
        </a:spcBef>
        <a:spcAft>
          <a:spcPct val="0"/>
        </a:spcAft>
        <a:defRPr sz="3600" b="1">
          <a:solidFill>
            <a:schemeClr val="bg1"/>
          </a:solidFill>
          <a:latin typeface="Arial" pitchFamily="34" charset="0"/>
          <a:cs typeface="Arial" pitchFamily="34" charset="0"/>
        </a:defRPr>
      </a:lvl8pPr>
      <a:lvl9pPr marL="1828800" algn="l" rtl="0" fontAlgn="base">
        <a:spcBef>
          <a:spcPct val="0"/>
        </a:spcBef>
        <a:spcAft>
          <a:spcPct val="0"/>
        </a:spcAft>
        <a:defRPr sz="3600" b="1">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4"/>
          <p:cNvSpPr/>
          <p:nvPr userDrawn="1"/>
        </p:nvSpPr>
        <p:spPr>
          <a:xfrm>
            <a:off x="0" y="1"/>
            <a:ext cx="12192000" cy="887413"/>
          </a:xfrm>
          <a:prstGeom prst="rect">
            <a:avLst/>
          </a:prstGeom>
          <a:solidFill>
            <a:srgbClr val="480D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solidFill>
                <a:srgbClr val="FFFFFF"/>
              </a:solidFill>
            </a:endParaRPr>
          </a:p>
        </p:txBody>
      </p:sp>
      <p:sp>
        <p:nvSpPr>
          <p:cNvPr id="1032" name="Rectangle 11"/>
          <p:cNvSpPr>
            <a:spLocks noGrp="1" noChangeArrowheads="1"/>
          </p:cNvSpPr>
          <p:nvPr>
            <p:ph type="title"/>
          </p:nvPr>
        </p:nvSpPr>
        <p:spPr bwMode="auto">
          <a:xfrm>
            <a:off x="472017" y="125413"/>
            <a:ext cx="10972800" cy="73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3" name="Rectangle 12"/>
          <p:cNvSpPr>
            <a:spLocks noGrp="1" noChangeArrowheads="1"/>
          </p:cNvSpPr>
          <p:nvPr>
            <p:ph type="body" idx="1"/>
          </p:nvPr>
        </p:nvSpPr>
        <p:spPr bwMode="auto">
          <a:xfrm>
            <a:off x="463551" y="1033463"/>
            <a:ext cx="109728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998118"/>
      </p:ext>
    </p:extLst>
  </p:cSld>
  <p:clrMap bg1="lt1" tx1="dk1" bg2="lt2" tx2="dk2" accent1="accent1" accent2="accent2" accent3="accent3" accent4="accent4" accent5="accent5" accent6="accent6" hlink="hlink" folHlink="folHlink"/>
  <p:sldLayoutIdLst>
    <p:sldLayoutId id="2147488265" r:id="rId1"/>
    <p:sldLayoutId id="2147488266" r:id="rId2"/>
    <p:sldLayoutId id="2147488267" r:id="rId3"/>
    <p:sldLayoutId id="2147488268" r:id="rId4"/>
    <p:sldLayoutId id="2147488269" r:id="rId5"/>
    <p:sldLayoutId id="2147488270" r:id="rId6"/>
    <p:sldLayoutId id="2147488271" r:id="rId7"/>
    <p:sldLayoutId id="2147488272" r:id="rId8"/>
    <p:sldLayoutId id="2147488273" r:id="rId9"/>
    <p:sldLayoutId id="2147488274" r:id="rId10"/>
    <p:sldLayoutId id="2147488275" r:id="rId11"/>
    <p:sldLayoutId id="2147488276" r:id="rId12"/>
    <p:sldLayoutId id="2147488277" r:id="rId13"/>
  </p:sldLayoutIdLst>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pitchFamily="34" charset="0"/>
          <a:cs typeface="Arial" pitchFamily="34" charset="0"/>
        </a:defRPr>
      </a:lvl2pPr>
      <a:lvl3pPr algn="l" rtl="0" eaLnBrk="0" fontAlgn="base" hangingPunct="0">
        <a:spcBef>
          <a:spcPct val="0"/>
        </a:spcBef>
        <a:spcAft>
          <a:spcPct val="0"/>
        </a:spcAft>
        <a:defRPr sz="3600" b="1">
          <a:solidFill>
            <a:schemeClr val="bg1"/>
          </a:solidFill>
          <a:latin typeface="Arial" pitchFamily="34" charset="0"/>
          <a:cs typeface="Arial" pitchFamily="34" charset="0"/>
        </a:defRPr>
      </a:lvl3pPr>
      <a:lvl4pPr algn="l" rtl="0" eaLnBrk="0" fontAlgn="base" hangingPunct="0">
        <a:spcBef>
          <a:spcPct val="0"/>
        </a:spcBef>
        <a:spcAft>
          <a:spcPct val="0"/>
        </a:spcAft>
        <a:defRPr sz="3600" b="1">
          <a:solidFill>
            <a:schemeClr val="bg1"/>
          </a:solidFill>
          <a:latin typeface="Arial" pitchFamily="34" charset="0"/>
          <a:cs typeface="Arial" pitchFamily="34" charset="0"/>
        </a:defRPr>
      </a:lvl4pPr>
      <a:lvl5pPr algn="l" rtl="0" eaLnBrk="0" fontAlgn="base" hangingPunct="0">
        <a:spcBef>
          <a:spcPct val="0"/>
        </a:spcBef>
        <a:spcAft>
          <a:spcPct val="0"/>
        </a:spcAft>
        <a:defRPr sz="3600" b="1">
          <a:solidFill>
            <a:schemeClr val="bg1"/>
          </a:solidFill>
          <a:latin typeface="Arial" pitchFamily="34" charset="0"/>
          <a:cs typeface="Arial" pitchFamily="34" charset="0"/>
        </a:defRPr>
      </a:lvl5pPr>
      <a:lvl6pPr marL="457200" algn="l" rtl="0" fontAlgn="base">
        <a:spcBef>
          <a:spcPct val="0"/>
        </a:spcBef>
        <a:spcAft>
          <a:spcPct val="0"/>
        </a:spcAft>
        <a:defRPr sz="3600" b="1">
          <a:solidFill>
            <a:schemeClr val="bg1"/>
          </a:solidFill>
          <a:latin typeface="Arial" pitchFamily="34" charset="0"/>
          <a:cs typeface="Arial" pitchFamily="34" charset="0"/>
        </a:defRPr>
      </a:lvl6pPr>
      <a:lvl7pPr marL="914400" algn="l" rtl="0" fontAlgn="base">
        <a:spcBef>
          <a:spcPct val="0"/>
        </a:spcBef>
        <a:spcAft>
          <a:spcPct val="0"/>
        </a:spcAft>
        <a:defRPr sz="3600" b="1">
          <a:solidFill>
            <a:schemeClr val="bg1"/>
          </a:solidFill>
          <a:latin typeface="Arial" pitchFamily="34" charset="0"/>
          <a:cs typeface="Arial" pitchFamily="34" charset="0"/>
        </a:defRPr>
      </a:lvl7pPr>
      <a:lvl8pPr marL="1371600" algn="l" rtl="0" fontAlgn="base">
        <a:spcBef>
          <a:spcPct val="0"/>
        </a:spcBef>
        <a:spcAft>
          <a:spcPct val="0"/>
        </a:spcAft>
        <a:defRPr sz="3600" b="1">
          <a:solidFill>
            <a:schemeClr val="bg1"/>
          </a:solidFill>
          <a:latin typeface="Arial" pitchFamily="34" charset="0"/>
          <a:cs typeface="Arial" pitchFamily="34" charset="0"/>
        </a:defRPr>
      </a:lvl8pPr>
      <a:lvl9pPr marL="1828800" algn="l" rtl="0" fontAlgn="base">
        <a:spcBef>
          <a:spcPct val="0"/>
        </a:spcBef>
        <a:spcAft>
          <a:spcPct val="0"/>
        </a:spcAft>
        <a:defRPr sz="3600" b="1">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ctr" anchorCtr="0" compatLnSpc="1">
            <a:prstTxWarp prst="textNoShape">
              <a:avLst/>
            </a:prstTxWarp>
          </a:bodyPr>
          <a:lstStyle/>
          <a:p>
            <a:pPr lvl="0"/>
            <a:r>
              <a:rPr lang="en-US"/>
              <a:t>Click to edit Master title style</a:t>
            </a:r>
          </a:p>
        </p:txBody>
      </p:sp>
      <p:sp>
        <p:nvSpPr>
          <p:cNvPr id="161795" name="Rectangle 3"/>
          <p:cNvSpPr>
            <a:spLocks noGrp="1" noChangeArrowheads="1"/>
          </p:cNvSpPr>
          <p:nvPr>
            <p:ph type="body" idx="1"/>
          </p:nvPr>
        </p:nvSpPr>
        <p:spPr bwMode="auto">
          <a:xfrm>
            <a:off x="609600" y="1600207"/>
            <a:ext cx="10972800" cy="45259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796" name="Rectangle 4"/>
          <p:cNvSpPr>
            <a:spLocks noGrp="1" noChangeArrowheads="1"/>
          </p:cNvSpPr>
          <p:nvPr>
            <p:ph type="dt" sz="half" idx="2"/>
          </p:nvPr>
        </p:nvSpPr>
        <p:spPr bwMode="auto">
          <a:xfrm>
            <a:off x="609600" y="6245403"/>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t" anchorCtr="0" compatLnSpc="1">
            <a:prstTxWarp prst="textNoShape">
              <a:avLst/>
            </a:prstTxWarp>
          </a:bodyPr>
          <a:lstStyle>
            <a:lvl1pPr eaLnBrk="1" hangingPunct="1">
              <a:defRPr sz="1500">
                <a:solidFill>
                  <a:srgbClr val="000000"/>
                </a:solidFill>
                <a:cs typeface="Arial"/>
              </a:defRPr>
            </a:lvl1pPr>
          </a:lstStyle>
          <a:p>
            <a:pPr fontAlgn="base">
              <a:spcBef>
                <a:spcPct val="0"/>
              </a:spcBef>
              <a:spcAft>
                <a:spcPct val="0"/>
              </a:spcAft>
              <a:defRPr/>
            </a:pPr>
            <a:fld id="{E086500A-AFB2-BF47-BDE3-CEDDA3BD0A4D}" type="datetimeFigureOut">
              <a:rPr lang="en-US">
                <a:latin typeface="Arial" charset="0"/>
                <a:ea typeface="ＭＳ Ｐゴシック" charset="0"/>
              </a:rPr>
              <a:pPr fontAlgn="base">
                <a:spcBef>
                  <a:spcPct val="0"/>
                </a:spcBef>
                <a:spcAft>
                  <a:spcPct val="0"/>
                </a:spcAft>
                <a:defRPr/>
              </a:pPr>
              <a:t>9/22/2020</a:t>
            </a:fld>
            <a:endParaRPr lang="en-US">
              <a:latin typeface="Arial" charset="0"/>
              <a:ea typeface="ＭＳ Ｐゴシック" charset="0"/>
            </a:endParaRPr>
          </a:p>
        </p:txBody>
      </p:sp>
      <p:sp>
        <p:nvSpPr>
          <p:cNvPr id="161797" name="Rectangle 5"/>
          <p:cNvSpPr>
            <a:spLocks noGrp="1" noChangeArrowheads="1"/>
          </p:cNvSpPr>
          <p:nvPr>
            <p:ph type="ftr" sz="quarter" idx="3"/>
          </p:nvPr>
        </p:nvSpPr>
        <p:spPr bwMode="auto">
          <a:xfrm>
            <a:off x="4165600" y="6245403"/>
            <a:ext cx="3860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t" anchorCtr="0" compatLnSpc="1">
            <a:prstTxWarp prst="textNoShape">
              <a:avLst/>
            </a:prstTxWarp>
          </a:bodyPr>
          <a:lstStyle>
            <a:lvl1pPr algn="ctr" eaLnBrk="1" hangingPunct="1">
              <a:defRPr sz="1500">
                <a:solidFill>
                  <a:srgbClr val="000000"/>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161798" name="Rectangle 6"/>
          <p:cNvSpPr>
            <a:spLocks noGrp="1" noChangeArrowheads="1"/>
          </p:cNvSpPr>
          <p:nvPr>
            <p:ph type="sldNum" sz="quarter" idx="4"/>
          </p:nvPr>
        </p:nvSpPr>
        <p:spPr bwMode="auto">
          <a:xfrm>
            <a:off x="8737600" y="6245403"/>
            <a:ext cx="2844800" cy="476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92" tIns="45710" rIns="91292" bIns="45710" numCol="1" anchor="t" anchorCtr="0" compatLnSpc="1">
            <a:prstTxWarp prst="textNoShape">
              <a:avLst/>
            </a:prstTxWarp>
          </a:bodyPr>
          <a:lstStyle>
            <a:lvl1pPr algn="r" eaLnBrk="1" hangingPunct="1">
              <a:defRPr sz="1500">
                <a:solidFill>
                  <a:srgbClr val="000000"/>
                </a:solidFill>
                <a:cs typeface="Arial"/>
              </a:defRPr>
            </a:lvl1pPr>
          </a:lstStyle>
          <a:p>
            <a:pPr fontAlgn="base">
              <a:spcBef>
                <a:spcPct val="0"/>
              </a:spcBef>
              <a:spcAft>
                <a:spcPct val="0"/>
              </a:spcAft>
              <a:defRPr/>
            </a:pPr>
            <a:fld id="{D9A3E813-438D-2C4C-A4A4-1CB320E93C00}"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389551713"/>
      </p:ext>
    </p:extLst>
  </p:cSld>
  <p:clrMap bg1="lt1" tx1="dk1" bg2="lt2" tx2="dk2" accent1="accent1" accent2="accent2" accent3="accent3" accent4="accent4" accent5="accent5" accent6="accent6" hlink="hlink" folHlink="folHlink"/>
  <p:sldLayoutIdLst>
    <p:sldLayoutId id="2147488279" r:id="rId1"/>
    <p:sldLayoutId id="2147488280" r:id="rId2"/>
    <p:sldLayoutId id="2147488281" r:id="rId3"/>
    <p:sldLayoutId id="2147488282" r:id="rId4"/>
    <p:sldLayoutId id="2147488283" r:id="rId5"/>
    <p:sldLayoutId id="2147488284" r:id="rId6"/>
    <p:sldLayoutId id="2147488285" r:id="rId7"/>
    <p:sldLayoutId id="2147488286" r:id="rId8"/>
    <p:sldLayoutId id="2147488287" r:id="rId9"/>
    <p:sldLayoutId id="2147488288" r:id="rId10"/>
    <p:sldLayoutId id="2147488289" r:id="rId11"/>
    <p:sldLayoutId id="2147488290" r:id="rId12"/>
    <p:sldLayoutId id="2147488293" r:id="rId13"/>
    <p:sldLayoutId id="214748829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327" algn="ctr" rtl="0" fontAlgn="base">
        <a:spcBef>
          <a:spcPct val="0"/>
        </a:spcBef>
        <a:spcAft>
          <a:spcPct val="0"/>
        </a:spcAft>
        <a:defRPr sz="4400">
          <a:solidFill>
            <a:schemeClr val="tx2"/>
          </a:solidFill>
          <a:latin typeface="Arial" charset="0"/>
          <a:ea typeface="ＭＳ Ｐゴシック" charset="0"/>
          <a:cs typeface="Arial" charset="0"/>
        </a:defRPr>
      </a:lvl6pPr>
      <a:lvl7pPr marL="912737" algn="ctr" rtl="0" fontAlgn="base">
        <a:spcBef>
          <a:spcPct val="0"/>
        </a:spcBef>
        <a:spcAft>
          <a:spcPct val="0"/>
        </a:spcAft>
        <a:defRPr sz="4400">
          <a:solidFill>
            <a:schemeClr val="tx2"/>
          </a:solidFill>
          <a:latin typeface="Arial" charset="0"/>
          <a:ea typeface="ＭＳ Ｐゴシック" charset="0"/>
          <a:cs typeface="Arial" charset="0"/>
        </a:defRPr>
      </a:lvl7pPr>
      <a:lvl8pPr marL="1369104" algn="ctr" rtl="0" fontAlgn="base">
        <a:spcBef>
          <a:spcPct val="0"/>
        </a:spcBef>
        <a:spcAft>
          <a:spcPct val="0"/>
        </a:spcAft>
        <a:defRPr sz="4400">
          <a:solidFill>
            <a:schemeClr val="tx2"/>
          </a:solidFill>
          <a:latin typeface="Arial" charset="0"/>
          <a:ea typeface="ＭＳ Ｐゴシック" charset="0"/>
          <a:cs typeface="Arial" charset="0"/>
        </a:defRPr>
      </a:lvl8pPr>
      <a:lvl9pPr marL="1825473"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306" indent="-342306" algn="l" rtl="0" eaLnBrk="0" fontAlgn="base" hangingPunct="0">
        <a:spcBef>
          <a:spcPct val="20000"/>
        </a:spcBef>
        <a:spcAft>
          <a:spcPct val="0"/>
        </a:spcAft>
        <a:buChar char="•"/>
        <a:defRPr sz="3200">
          <a:solidFill>
            <a:schemeClr val="tx1"/>
          </a:solidFill>
          <a:latin typeface="+mn-lt"/>
          <a:ea typeface="+mn-ea"/>
          <a:cs typeface="+mn-cs"/>
        </a:defRPr>
      </a:lvl1pPr>
      <a:lvl2pPr marL="741583" indent="-285258" algn="l" rtl="0" eaLnBrk="0" fontAlgn="base" hangingPunct="0">
        <a:spcBef>
          <a:spcPct val="20000"/>
        </a:spcBef>
        <a:spcAft>
          <a:spcPct val="0"/>
        </a:spcAft>
        <a:buChar char="–"/>
        <a:defRPr sz="2800">
          <a:solidFill>
            <a:schemeClr val="tx1"/>
          </a:solidFill>
          <a:latin typeface="+mn-lt"/>
          <a:ea typeface="Arial" charset="0"/>
          <a:cs typeface="+mn-cs"/>
        </a:defRPr>
      </a:lvl2pPr>
      <a:lvl3pPr marL="1140942" indent="-228208" algn="l" rtl="0" eaLnBrk="0" fontAlgn="base" hangingPunct="0">
        <a:spcBef>
          <a:spcPct val="20000"/>
        </a:spcBef>
        <a:spcAft>
          <a:spcPct val="0"/>
        </a:spcAft>
        <a:buChar char="•"/>
        <a:defRPr sz="2400">
          <a:solidFill>
            <a:schemeClr val="tx1"/>
          </a:solidFill>
          <a:latin typeface="+mn-lt"/>
          <a:ea typeface="Arial" charset="0"/>
          <a:cs typeface="+mn-cs"/>
        </a:defRPr>
      </a:lvl3pPr>
      <a:lvl4pPr marL="1597267" indent="-228208" algn="l" rtl="0" eaLnBrk="0" fontAlgn="base" hangingPunct="0">
        <a:spcBef>
          <a:spcPct val="20000"/>
        </a:spcBef>
        <a:spcAft>
          <a:spcPct val="0"/>
        </a:spcAft>
        <a:buChar char="–"/>
        <a:defRPr sz="2000">
          <a:solidFill>
            <a:schemeClr val="tx1"/>
          </a:solidFill>
          <a:latin typeface="+mn-lt"/>
          <a:ea typeface="Arial" charset="0"/>
          <a:cs typeface="+mn-cs"/>
        </a:defRPr>
      </a:lvl4pPr>
      <a:lvl5pPr marL="2053595" indent="-228208" algn="l" rtl="0" eaLnBrk="0" fontAlgn="base" hangingPunct="0">
        <a:spcBef>
          <a:spcPct val="20000"/>
        </a:spcBef>
        <a:spcAft>
          <a:spcPct val="0"/>
        </a:spcAft>
        <a:buChar char="»"/>
        <a:defRPr sz="2000">
          <a:solidFill>
            <a:schemeClr val="tx1"/>
          </a:solidFill>
          <a:latin typeface="+mn-lt"/>
          <a:ea typeface="Arial" charset="0"/>
          <a:cs typeface="+mn-cs"/>
        </a:defRPr>
      </a:lvl5pPr>
      <a:lvl6pPr marL="2510004" indent="-228208" algn="l" rtl="0" fontAlgn="base">
        <a:spcBef>
          <a:spcPct val="20000"/>
        </a:spcBef>
        <a:spcAft>
          <a:spcPct val="0"/>
        </a:spcAft>
        <a:buChar char="»"/>
        <a:defRPr sz="2000">
          <a:solidFill>
            <a:schemeClr val="tx1"/>
          </a:solidFill>
          <a:latin typeface="+mn-lt"/>
          <a:ea typeface="Arial" charset="0"/>
          <a:cs typeface="+mn-cs"/>
        </a:defRPr>
      </a:lvl6pPr>
      <a:lvl7pPr marL="2966373" indent="-228208" algn="l" rtl="0" fontAlgn="base">
        <a:spcBef>
          <a:spcPct val="20000"/>
        </a:spcBef>
        <a:spcAft>
          <a:spcPct val="0"/>
        </a:spcAft>
        <a:buChar char="»"/>
        <a:defRPr sz="2000">
          <a:solidFill>
            <a:schemeClr val="tx1"/>
          </a:solidFill>
          <a:latin typeface="+mn-lt"/>
          <a:ea typeface="Arial" charset="0"/>
          <a:cs typeface="+mn-cs"/>
        </a:defRPr>
      </a:lvl7pPr>
      <a:lvl8pPr marL="3422740" indent="-228208" algn="l" rtl="0" fontAlgn="base">
        <a:spcBef>
          <a:spcPct val="20000"/>
        </a:spcBef>
        <a:spcAft>
          <a:spcPct val="0"/>
        </a:spcAft>
        <a:buChar char="»"/>
        <a:defRPr sz="2000">
          <a:solidFill>
            <a:schemeClr val="tx1"/>
          </a:solidFill>
          <a:latin typeface="+mn-lt"/>
          <a:ea typeface="Arial" charset="0"/>
          <a:cs typeface="+mn-cs"/>
        </a:defRPr>
      </a:lvl8pPr>
      <a:lvl9pPr marL="3879150" indent="-228208"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327" rtl="0" eaLnBrk="1" latinLnBrk="0" hangingPunct="1">
        <a:defRPr sz="1900" kern="1200">
          <a:solidFill>
            <a:schemeClr val="tx1"/>
          </a:solidFill>
          <a:latin typeface="+mn-lt"/>
          <a:ea typeface="+mn-ea"/>
          <a:cs typeface="+mn-cs"/>
        </a:defRPr>
      </a:lvl1pPr>
      <a:lvl2pPr marL="456327" algn="l" defTabSz="456327" rtl="0" eaLnBrk="1" latinLnBrk="0" hangingPunct="1">
        <a:defRPr sz="1900" kern="1200">
          <a:solidFill>
            <a:schemeClr val="tx1"/>
          </a:solidFill>
          <a:latin typeface="+mn-lt"/>
          <a:ea typeface="+mn-ea"/>
          <a:cs typeface="+mn-cs"/>
        </a:defRPr>
      </a:lvl2pPr>
      <a:lvl3pPr marL="912737" algn="l" defTabSz="456327" rtl="0" eaLnBrk="1" latinLnBrk="0" hangingPunct="1">
        <a:defRPr sz="1900" kern="1200">
          <a:solidFill>
            <a:schemeClr val="tx1"/>
          </a:solidFill>
          <a:latin typeface="+mn-lt"/>
          <a:ea typeface="+mn-ea"/>
          <a:cs typeface="+mn-cs"/>
        </a:defRPr>
      </a:lvl3pPr>
      <a:lvl4pPr marL="1369104" algn="l" defTabSz="456327" rtl="0" eaLnBrk="1" latinLnBrk="0" hangingPunct="1">
        <a:defRPr sz="1900" kern="1200">
          <a:solidFill>
            <a:schemeClr val="tx1"/>
          </a:solidFill>
          <a:latin typeface="+mn-lt"/>
          <a:ea typeface="+mn-ea"/>
          <a:cs typeface="+mn-cs"/>
        </a:defRPr>
      </a:lvl4pPr>
      <a:lvl5pPr marL="1825473" algn="l" defTabSz="456327" rtl="0" eaLnBrk="1" latinLnBrk="0" hangingPunct="1">
        <a:defRPr sz="1900" kern="1200">
          <a:solidFill>
            <a:schemeClr val="tx1"/>
          </a:solidFill>
          <a:latin typeface="+mn-lt"/>
          <a:ea typeface="+mn-ea"/>
          <a:cs typeface="+mn-cs"/>
        </a:defRPr>
      </a:lvl5pPr>
      <a:lvl6pPr marL="2281882" algn="l" defTabSz="456327" rtl="0" eaLnBrk="1" latinLnBrk="0" hangingPunct="1">
        <a:defRPr sz="1900" kern="1200">
          <a:solidFill>
            <a:schemeClr val="tx1"/>
          </a:solidFill>
          <a:latin typeface="+mn-lt"/>
          <a:ea typeface="+mn-ea"/>
          <a:cs typeface="+mn-cs"/>
        </a:defRPr>
      </a:lvl6pPr>
      <a:lvl7pPr marL="2738208" algn="l" defTabSz="456327" rtl="0" eaLnBrk="1" latinLnBrk="0" hangingPunct="1">
        <a:defRPr sz="1900" kern="1200">
          <a:solidFill>
            <a:schemeClr val="tx1"/>
          </a:solidFill>
          <a:latin typeface="+mn-lt"/>
          <a:ea typeface="+mn-ea"/>
          <a:cs typeface="+mn-cs"/>
        </a:defRPr>
      </a:lvl7pPr>
      <a:lvl8pPr marL="3194533" algn="l" defTabSz="456327" rtl="0" eaLnBrk="1" latinLnBrk="0" hangingPunct="1">
        <a:defRPr sz="1900" kern="1200">
          <a:solidFill>
            <a:schemeClr val="tx1"/>
          </a:solidFill>
          <a:latin typeface="+mn-lt"/>
          <a:ea typeface="+mn-ea"/>
          <a:cs typeface="+mn-cs"/>
        </a:defRPr>
      </a:lvl8pPr>
      <a:lvl9pPr marL="3650863" algn="l" defTabSz="45632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89.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89.xml"/><Relationship Id="rId5" Type="http://schemas.openxmlformats.org/officeDocument/2006/relationships/image" Target="../media/image39.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89.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9.xml"/><Relationship Id="rId5" Type="http://schemas.openxmlformats.org/officeDocument/2006/relationships/image" Target="../media/image39.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89.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76.xml"/><Relationship Id="rId5" Type="http://schemas.openxmlformats.org/officeDocument/2006/relationships/image" Target="../media/image60.png"/><Relationship Id="rId4" Type="http://schemas.openxmlformats.org/officeDocument/2006/relationships/image" Target="../media/image59.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6.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6.xml"/><Relationship Id="rId5" Type="http://schemas.openxmlformats.org/officeDocument/2006/relationships/image" Target="../media/image60.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6.xm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www.google.com.au/url?sa=i&amp;rct=j&amp;q=&amp;esrc=s&amp;frm=1&amp;source=images&amp;cd=&amp;cad=rja&amp;uact=8&amp;ved=0CAcQjRw&amp;url=http://archive3d.net/?a=download&amp;id=6bad032e&amp;ei=U4HJVLmCDeLPmwWV-4HoCQ&amp;bvm=bv.84607526,d.dGY&amp;psig=AFQjCNEgrOHjabRkJUCwNvrRbyOOjAHAtQ&amp;ust=1422578336549059" TargetMode="External"/><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66.xml"/><Relationship Id="rId6" Type="http://schemas.openxmlformats.org/officeDocument/2006/relationships/image" Target="../media/image67.jpeg"/><Relationship Id="rId5" Type="http://schemas.openxmlformats.org/officeDocument/2006/relationships/hyperlink" Target="http://www.google.com.au/url?sa=i&amp;rct=j&amp;q=&amp;esrc=s&amp;frm=1&amp;source=images&amp;cd=&amp;cad=rja&amp;uact=8&amp;ved=0CAcQjRw&amp;url=http://www.shutterstock.com/cat.mhtml?safesearch=1&amp;search_language=en&amp;search_type=similar&amp;similar_photo_id=94475644&amp;tracking_id=6-90B0qlq4Y9ZlHBVlV9bw&amp;ei=b3zJVLXSDMTOmwWO4YLoBw&amp;bvm=bv.84607526,d.dGY&amp;psig=AFQjCNGXrHcquBoMNC56Hqh1waDDu5g4iA&amp;ust=1422577086203943" TargetMode="Externa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9.jpeg"/><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6.xml"/><Relationship Id="rId5" Type="http://schemas.openxmlformats.org/officeDocument/2006/relationships/image" Target="../media/image60.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6.xml"/><Relationship Id="rId6" Type="http://schemas.openxmlformats.org/officeDocument/2006/relationships/image" Target="../media/image60.png"/><Relationship Id="rId5" Type="http://schemas.openxmlformats.org/officeDocument/2006/relationships/image" Target="../media/image73.jpe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6.xml"/><Relationship Id="rId5" Type="http://schemas.openxmlformats.org/officeDocument/2006/relationships/image" Target="../media/image60.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9.jpeg"/><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45.xml"/><Relationship Id="rId4" Type="http://schemas.openxmlformats.org/officeDocument/2006/relationships/image" Target="../media/image7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9.xml"/><Relationship Id="rId1" Type="http://schemas.openxmlformats.org/officeDocument/2006/relationships/slideLayout" Target="../slideLayouts/slideLayout145.xml"/><Relationship Id="rId4" Type="http://schemas.openxmlformats.org/officeDocument/2006/relationships/image" Target="../media/image7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5.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5.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5.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jpeg"/><Relationship Id="rId1" Type="http://schemas.openxmlformats.org/officeDocument/2006/relationships/slideLayout" Target="../slideLayouts/slideLayout145.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jpeg"/><Relationship Id="rId1" Type="http://schemas.openxmlformats.org/officeDocument/2006/relationships/slideLayout" Target="../slideLayouts/slideLayout145.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0.jpeg"/><Relationship Id="rId1" Type="http://schemas.openxmlformats.org/officeDocument/2006/relationships/slideLayout" Target="../slideLayouts/slideLayout145.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1.jpeg"/><Relationship Id="rId1" Type="http://schemas.openxmlformats.org/officeDocument/2006/relationships/slideLayout" Target="../slideLayouts/slideLayout14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4932363" y="5861285"/>
            <a:ext cx="23272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Moderator</a:t>
            </a:r>
            <a:br>
              <a:rPr kumimoji="0" lang="en-US" altLang="x-none" sz="22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altLang="x-none" sz="2200" b="1" i="0" u="none" strike="noStrike" kern="1200" cap="none" spc="0" normalizeH="0" baseline="0" noProof="0" dirty="0">
                <a:ln>
                  <a:noFill/>
                </a:ln>
                <a:solidFill>
                  <a:srgbClr val="002060"/>
                </a:solidFill>
                <a:effectLst/>
                <a:uLnTx/>
                <a:uFillTx/>
                <a:latin typeface="Arial" charset="0"/>
                <a:ea typeface="ＭＳ Ｐゴシック" charset="-128"/>
              </a:rPr>
              <a:t>Neil Love, MD</a:t>
            </a:r>
          </a:p>
        </p:txBody>
      </p:sp>
      <p:sp>
        <p:nvSpPr>
          <p:cNvPr id="8" name="Text Box 7"/>
          <p:cNvSpPr txBox="1">
            <a:spLocks noChangeArrowheads="1"/>
          </p:cNvSpPr>
          <p:nvPr/>
        </p:nvSpPr>
        <p:spPr bwMode="auto">
          <a:xfrm>
            <a:off x="5469066" y="4191000"/>
            <a:ext cx="12538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Faculty </a:t>
            </a:r>
          </a:p>
        </p:txBody>
      </p:sp>
      <p:sp>
        <p:nvSpPr>
          <p:cNvPr id="9" name="Rectangle 8"/>
          <p:cNvSpPr>
            <a:spLocks noChangeArrowheads="1"/>
          </p:cNvSpPr>
          <p:nvPr/>
        </p:nvSpPr>
        <p:spPr bwMode="auto">
          <a:xfrm>
            <a:off x="0" y="299803"/>
            <a:ext cx="12192000" cy="368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800"/>
              </a:lnSpc>
              <a:spcBef>
                <a:spcPts val="1800"/>
              </a:spcBef>
              <a:spcAft>
                <a:spcPts val="0"/>
              </a:spcAft>
              <a:buClrTx/>
              <a:buSzTx/>
              <a:buFontTx/>
              <a:buNone/>
              <a:tabLst/>
              <a:defRPr/>
            </a:pPr>
            <a:r>
              <a:rPr kumimoji="0" lang="en-US" altLang="x-none" sz="3500" b="1" i="0" u="none" strike="noStrike" kern="1200" cap="none" spc="0" normalizeH="0" baseline="0" noProof="0" dirty="0">
                <a:ln>
                  <a:noFill/>
                </a:ln>
                <a:solidFill>
                  <a:srgbClr val="0331FF"/>
                </a:solidFill>
                <a:effectLst/>
                <a:uLnTx/>
                <a:uFillTx/>
                <a:latin typeface="Arial" charset="0"/>
                <a:ea typeface="ヒラギノ角ゴ Pro W3" charset="-128"/>
              </a:rPr>
              <a:t>Recent Advances in Medical Oncology: </a:t>
            </a:r>
            <a:br>
              <a:rPr kumimoji="0" lang="en-US" altLang="x-none" sz="3500" b="1" i="0" u="none" strike="noStrike" kern="1200" cap="none" spc="0" normalizeH="0" baseline="0" noProof="0" dirty="0">
                <a:ln>
                  <a:noFill/>
                </a:ln>
                <a:solidFill>
                  <a:srgbClr val="0331FF"/>
                </a:solidFill>
                <a:effectLst/>
                <a:uLnTx/>
                <a:uFillTx/>
                <a:latin typeface="Arial" charset="0"/>
                <a:ea typeface="ヒラギノ角ゴ Pro W3" charset="-128"/>
              </a:rPr>
            </a:br>
            <a:r>
              <a:rPr kumimoji="0" lang="en-US" altLang="x-none" sz="3500" b="1" i="0" u="none" strike="noStrike" kern="1200" cap="none" spc="0" normalizeH="0" baseline="0" noProof="0" dirty="0">
                <a:ln>
                  <a:noFill/>
                </a:ln>
                <a:solidFill>
                  <a:srgbClr val="0331FF"/>
                </a:solidFill>
                <a:effectLst/>
                <a:uLnTx/>
                <a:uFillTx/>
                <a:latin typeface="Arial" charset="0"/>
                <a:ea typeface="ヒラギノ角ゴ Pro W3" charset="-128"/>
              </a:rPr>
              <a:t>Melanoma</a:t>
            </a:r>
          </a:p>
          <a:p>
            <a:pPr marL="0" marR="0" lvl="0" indent="0" algn="ctr" defTabSz="914400" rtl="0" eaLnBrk="0" fontAlgn="base" latinLnBrk="0" hangingPunct="0">
              <a:lnSpc>
                <a:spcPts val="3800"/>
              </a:lnSpc>
              <a:spcBef>
                <a:spcPts val="1800"/>
              </a:spcBef>
              <a:spcAft>
                <a:spcPts val="0"/>
              </a:spcAft>
              <a:buClrTx/>
              <a:buSzTx/>
              <a:buFontTx/>
              <a:buNone/>
              <a:tabLst/>
              <a:defRPr/>
            </a:pPr>
            <a:r>
              <a:rPr kumimoji="0" lang="en-US" altLang="x-none" sz="2600" b="1" i="0" u="none" strike="noStrike" kern="1200" cap="none" spc="0" normalizeH="0" baseline="0" noProof="0" dirty="0">
                <a:ln>
                  <a:noFill/>
                </a:ln>
                <a:solidFill>
                  <a:srgbClr val="002060"/>
                </a:solidFill>
                <a:effectLst/>
                <a:uLnTx/>
                <a:uFillTx/>
                <a:latin typeface="Arial" charset="0"/>
                <a:ea typeface="ヒラギノ角ゴ Pro W3" charset="-128"/>
              </a:rPr>
              <a:t>Wednesday, July 22, 2020</a:t>
            </a:r>
            <a:br>
              <a:rPr kumimoji="0" lang="en-US" altLang="x-none" sz="2600" b="1" i="0" u="none" strike="noStrike" kern="1200" cap="none" spc="0" normalizeH="0" baseline="0" noProof="0" dirty="0">
                <a:ln>
                  <a:noFill/>
                </a:ln>
                <a:solidFill>
                  <a:srgbClr val="002060"/>
                </a:solidFill>
                <a:effectLst/>
                <a:uLnTx/>
                <a:uFillTx/>
                <a:latin typeface="Arial" charset="0"/>
                <a:ea typeface="ヒラギノ角ゴ Pro W3" charset="-128"/>
              </a:rPr>
            </a:br>
            <a:r>
              <a:rPr kumimoji="0" lang="en-US" altLang="x-none" sz="2600" b="1" i="0" u="none" strike="noStrike" kern="1200" cap="none" spc="0" normalizeH="0" baseline="0" noProof="0" dirty="0">
                <a:ln>
                  <a:noFill/>
                </a:ln>
                <a:solidFill>
                  <a:srgbClr val="002060"/>
                </a:solidFill>
                <a:effectLst/>
                <a:uLnTx/>
                <a:uFillTx/>
                <a:latin typeface="Arial" charset="0"/>
                <a:ea typeface="ヒラギノ角ゴ Pro W3" charset="-128"/>
              </a:rPr>
              <a:t>5:00 PM – 6:00 PM ET</a:t>
            </a:r>
          </a:p>
        </p:txBody>
      </p:sp>
      <p:sp>
        <p:nvSpPr>
          <p:cNvPr id="6" name="Text Box 6">
            <a:extLst>
              <a:ext uri="{FF2B5EF4-FFF2-40B4-BE49-F238E27FC236}">
                <a16:creationId xmlns:a16="http://schemas.microsoft.com/office/drawing/2014/main" id="{A1CF853B-C7D7-E346-B0DF-B9F31F41F192}"/>
              </a:ext>
            </a:extLst>
          </p:cNvPr>
          <p:cNvSpPr txBox="1">
            <a:spLocks noChangeArrowheads="1"/>
          </p:cNvSpPr>
          <p:nvPr/>
        </p:nvSpPr>
        <p:spPr bwMode="auto">
          <a:xfrm>
            <a:off x="2221043" y="4621887"/>
            <a:ext cx="7749914"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2225C"/>
                </a:solidFill>
                <a:effectLst/>
                <a:uLnTx/>
                <a:uFillTx/>
                <a:latin typeface="Arial" charset="0"/>
                <a:ea typeface="ＭＳ Ｐゴシック" charset="-128"/>
              </a:rPr>
              <a:t>Michael B Atkins,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2225C"/>
                </a:solidFill>
                <a:effectLst/>
                <a:uLnTx/>
                <a:uFillTx/>
                <a:latin typeface="Arial" charset="0"/>
                <a:ea typeface="ＭＳ Ｐゴシック" charset="-128"/>
              </a:rPr>
              <a:t>Professor Georgina Long, AO, BSc, PhD, MBBS</a:t>
            </a:r>
            <a:br>
              <a:rPr kumimoji="0" lang="en-US" sz="2200" b="1" i="0" u="none" strike="noStrike" kern="1200" cap="none" spc="0" normalizeH="0" baseline="0" noProof="0" dirty="0">
                <a:ln>
                  <a:noFill/>
                </a:ln>
                <a:solidFill>
                  <a:srgbClr val="02225C"/>
                </a:solidFill>
                <a:effectLst/>
                <a:uLnTx/>
                <a:uFillTx/>
                <a:latin typeface="Arial" charset="0"/>
                <a:ea typeface="ＭＳ Ｐゴシック" charset="-128"/>
              </a:rPr>
            </a:br>
            <a:r>
              <a:rPr kumimoji="0" lang="en-US" sz="2200" b="1" i="0" u="none" strike="noStrike" kern="1200" cap="none" spc="0" normalizeH="0" baseline="0" noProof="0" dirty="0">
                <a:ln>
                  <a:noFill/>
                </a:ln>
                <a:solidFill>
                  <a:srgbClr val="02225C"/>
                </a:solidFill>
                <a:effectLst/>
                <a:uLnTx/>
                <a:uFillTx/>
                <a:latin typeface="Arial" charset="0"/>
                <a:ea typeface="ＭＳ Ｐゴシック" charset="-128"/>
              </a:rPr>
              <a:t>Jason J Luke, MD</a:t>
            </a:r>
          </a:p>
        </p:txBody>
      </p:sp>
    </p:spTree>
    <p:extLst>
      <p:ext uri="{BB962C8B-B14F-4D97-AF65-F5344CB8AC3E}">
        <p14:creationId xmlns:p14="http://schemas.microsoft.com/office/powerpoint/2010/main" val="695353225"/>
      </p:ext>
    </p:extLst>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838200" y="2209800"/>
            <a:ext cx="10287000" cy="830997"/>
          </a:xfrm>
          <a:prstGeom prst="rect">
            <a:avLst/>
          </a:prstGeom>
          <a:noFill/>
        </p:spPr>
        <p:txBody>
          <a:bodyPr wrap="square" rtlCol="0">
            <a:spAutoFit/>
          </a:bodyPr>
          <a:lstStyle/>
          <a:p>
            <a:pPr>
              <a:spcBef>
                <a:spcPts val="2400"/>
              </a:spcBef>
              <a:spcAft>
                <a:spcPts val="0"/>
              </a:spcAft>
              <a:defRPr/>
            </a:pPr>
            <a:r>
              <a:rPr lang="en-US" b="1" dirty="0">
                <a:solidFill>
                  <a:srgbClr val="0432FF"/>
                </a:solidFill>
                <a:latin typeface="Arial"/>
                <a:ea typeface="ＭＳ Ｐゴシック"/>
              </a:rPr>
              <a:t>Module 1: </a:t>
            </a:r>
            <a:r>
              <a:rPr lang="en-US" b="1" dirty="0">
                <a:solidFill>
                  <a:srgbClr val="0432FF"/>
                </a:solidFill>
              </a:rPr>
              <a:t>Management of Metastatic Melanoma with BRAF Mutation — Dr Luke</a:t>
            </a:r>
            <a:endParaRPr lang="en-US" b="1" dirty="0">
              <a:solidFill>
                <a:srgbClr val="0432FF"/>
              </a:solidFill>
              <a:latin typeface="Arial"/>
              <a:ea typeface="ＭＳ Ｐゴシック"/>
            </a:endParaRPr>
          </a:p>
        </p:txBody>
      </p:sp>
    </p:spTree>
    <p:extLst>
      <p:ext uri="{BB962C8B-B14F-4D97-AF65-F5344CB8AC3E}">
        <p14:creationId xmlns:p14="http://schemas.microsoft.com/office/powerpoint/2010/main" val="1272461969"/>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4294967295"/>
          </p:nvPr>
        </p:nvSpPr>
        <p:spPr bwMode="auto">
          <a:xfrm>
            <a:off x="0" y="0"/>
            <a:ext cx="12192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p>
            <a:pPr marL="0" indent="0" algn="ctr">
              <a:buNone/>
            </a:pPr>
            <a:r>
              <a:rPr lang="en-US" sz="4200" b="1" dirty="0">
                <a:solidFill>
                  <a:schemeClr val="bg1"/>
                </a:solidFill>
                <a:latin typeface="Times New Roman" charset="0"/>
                <a:cs typeface="Times New Roman" charset="0"/>
              </a:rPr>
              <a:t>Enormous Change in Treatment for Melanoma</a:t>
            </a:r>
          </a:p>
        </p:txBody>
      </p:sp>
      <p:sp>
        <p:nvSpPr>
          <p:cNvPr id="4" name="Rectangle 3"/>
          <p:cNvSpPr/>
          <p:nvPr/>
        </p:nvSpPr>
        <p:spPr>
          <a:xfrm>
            <a:off x="1547813" y="5703888"/>
            <a:ext cx="9034462" cy="4222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6" name="Picture 2"/>
          <p:cNvPicPr>
            <a:picLocks noChangeAspect="1" noChangeArrowheads="1"/>
          </p:cNvPicPr>
          <p:nvPr/>
        </p:nvPicPr>
        <p:blipFill rotWithShape="1">
          <a:blip r:embed="rId2" cstate="print"/>
          <a:srcRect b="34935"/>
          <a:stretch/>
        </p:blipFill>
        <p:spPr bwMode="auto">
          <a:xfrm>
            <a:off x="5709734" y="1613397"/>
            <a:ext cx="6482266" cy="4512766"/>
          </a:xfrm>
          <a:prstGeom prst="rect">
            <a:avLst/>
          </a:prstGeom>
          <a:noFill/>
          <a:ln w="9525">
            <a:noFill/>
            <a:miter lim="800000"/>
            <a:headEnd/>
            <a:tailEnd/>
          </a:ln>
        </p:spPr>
      </p:pic>
      <p:sp>
        <p:nvSpPr>
          <p:cNvPr id="7" name="TextBox 6"/>
          <p:cNvSpPr txBox="1"/>
          <p:nvPr/>
        </p:nvSpPr>
        <p:spPr>
          <a:xfrm>
            <a:off x="5908158" y="1693922"/>
            <a:ext cx="5934740" cy="64633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Impact of distant metastases on survival in metastatic melanoma – AJCC 7</a:t>
            </a:r>
            <a:r>
              <a:rPr kumimoji="0" lang="en-US" sz="18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Ed.</a:t>
            </a:r>
          </a:p>
        </p:txBody>
      </p:sp>
      <p:sp>
        <p:nvSpPr>
          <p:cNvPr id="10" name="Rectangle 9"/>
          <p:cNvSpPr/>
          <p:nvPr/>
        </p:nvSpPr>
        <p:spPr>
          <a:xfrm>
            <a:off x="3641206" y="6552302"/>
            <a:ext cx="4533904"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AJCC Cancer Staging Manual, 7</a:t>
            </a:r>
            <a:r>
              <a:rPr kumimoji="0" lang="en-US" sz="1100" b="0" i="1" u="none" strike="noStrike" kern="1200" cap="none" spc="0" normalizeH="0" baseline="30000" noProof="0" dirty="0">
                <a:ln>
                  <a:noFill/>
                </a:ln>
                <a:solidFill>
                  <a:srgbClr val="000000"/>
                </a:solidFill>
                <a:effectLst/>
                <a:uLnTx/>
                <a:uFillTx/>
                <a:latin typeface="Arial" pitchFamily="34" charset="0"/>
                <a:ea typeface="+mn-ea"/>
                <a:cs typeface="Arial" pitchFamily="34" charset="0"/>
              </a:rPr>
              <a:t>th</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 Ed</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(2010), Springer New York, Inc.</a:t>
            </a:r>
          </a:p>
        </p:txBody>
      </p:sp>
      <p:sp>
        <p:nvSpPr>
          <p:cNvPr id="11" name="Text Placeholder 3"/>
          <p:cNvSpPr>
            <a:spLocks noGrp="1"/>
          </p:cNvSpPr>
          <p:nvPr>
            <p:ph type="body" sz="quarter" idx="4294967295"/>
          </p:nvPr>
        </p:nvSpPr>
        <p:spPr>
          <a:xfrm>
            <a:off x="457200" y="906592"/>
            <a:ext cx="5557330" cy="5945684"/>
          </a:xfrm>
          <a:prstGeom prst="rect">
            <a:avLst/>
          </a:prstGeom>
        </p:spPr>
        <p:txBody>
          <a:bodyPr>
            <a:normAutofit fontScale="85000" lnSpcReduction="20000"/>
          </a:bodyPr>
          <a:lstStyle/>
          <a:p>
            <a:r>
              <a:rPr lang="en-US" dirty="0"/>
              <a:t>Before 2011:</a:t>
            </a:r>
          </a:p>
          <a:p>
            <a:pPr lvl="2"/>
            <a:r>
              <a:rPr lang="en-US" b="1" dirty="0"/>
              <a:t>Chemotherapy</a:t>
            </a:r>
          </a:p>
          <a:p>
            <a:pPr lvl="2"/>
            <a:r>
              <a:rPr lang="en-US" b="1" dirty="0"/>
              <a:t>Interleukin-2</a:t>
            </a:r>
            <a:r>
              <a:rPr lang="en-US" dirty="0"/>
              <a:t> (fit patients)</a:t>
            </a:r>
          </a:p>
          <a:p>
            <a:r>
              <a:rPr lang="en-US" dirty="0"/>
              <a:t>In 2020:</a:t>
            </a:r>
          </a:p>
          <a:p>
            <a:pPr lvl="1"/>
            <a:r>
              <a:rPr lang="en-US" dirty="0"/>
              <a:t>Targeted therapy</a:t>
            </a:r>
          </a:p>
          <a:p>
            <a:pPr lvl="2"/>
            <a:r>
              <a:rPr lang="en-US" dirty="0"/>
              <a:t>BRAF </a:t>
            </a:r>
          </a:p>
          <a:p>
            <a:pPr lvl="3"/>
            <a:r>
              <a:rPr lang="en-US" b="1" dirty="0" err="1">
                <a:solidFill>
                  <a:srgbClr val="660066"/>
                </a:solidFill>
              </a:rPr>
              <a:t>Encorafenib+Binimetinib</a:t>
            </a:r>
            <a:endParaRPr lang="en-US" b="1" dirty="0">
              <a:solidFill>
                <a:srgbClr val="660066"/>
              </a:solidFill>
            </a:endParaRPr>
          </a:p>
          <a:p>
            <a:pPr lvl="3"/>
            <a:r>
              <a:rPr lang="en-US" b="1" dirty="0" err="1">
                <a:solidFill>
                  <a:srgbClr val="660066"/>
                </a:solidFill>
              </a:rPr>
              <a:t>Dabrafenib+Trametinib</a:t>
            </a:r>
            <a:endParaRPr lang="en-US" b="1" dirty="0">
              <a:solidFill>
                <a:srgbClr val="660066"/>
              </a:solidFill>
            </a:endParaRPr>
          </a:p>
          <a:p>
            <a:pPr lvl="3"/>
            <a:r>
              <a:rPr lang="en-US" b="1" dirty="0" err="1">
                <a:solidFill>
                  <a:srgbClr val="660066"/>
                </a:solidFill>
              </a:rPr>
              <a:t>Vemurafenib+Cobimetinib</a:t>
            </a:r>
            <a:endParaRPr lang="en-US" b="1" dirty="0">
              <a:solidFill>
                <a:srgbClr val="660066"/>
              </a:solidFill>
            </a:endParaRPr>
          </a:p>
          <a:p>
            <a:pPr lvl="2"/>
            <a:r>
              <a:rPr lang="en-US" dirty="0"/>
              <a:t>KIT </a:t>
            </a:r>
          </a:p>
          <a:p>
            <a:pPr lvl="3"/>
            <a:r>
              <a:rPr lang="en-US" b="1" dirty="0" err="1"/>
              <a:t>Imatinib</a:t>
            </a:r>
            <a:endParaRPr lang="en-US" b="1" dirty="0"/>
          </a:p>
          <a:p>
            <a:pPr lvl="1"/>
            <a:r>
              <a:rPr lang="en-US" dirty="0"/>
              <a:t>Immunotherapy</a:t>
            </a:r>
          </a:p>
          <a:p>
            <a:pPr lvl="3"/>
            <a:r>
              <a:rPr lang="en-US" b="1" dirty="0"/>
              <a:t>Ipilimumab</a:t>
            </a:r>
            <a:endParaRPr lang="en-US" dirty="0"/>
          </a:p>
          <a:p>
            <a:pPr lvl="3"/>
            <a:r>
              <a:rPr lang="en-US" b="1" dirty="0" err="1"/>
              <a:t>Pembrolizumab</a:t>
            </a:r>
            <a:endParaRPr lang="en-US" dirty="0"/>
          </a:p>
          <a:p>
            <a:pPr lvl="3"/>
            <a:r>
              <a:rPr lang="en-US" b="1" dirty="0" err="1"/>
              <a:t>Nivolumab</a:t>
            </a:r>
            <a:endParaRPr lang="en-US" dirty="0"/>
          </a:p>
          <a:p>
            <a:pPr lvl="3"/>
            <a:r>
              <a:rPr lang="en-US" b="1" dirty="0"/>
              <a:t>Ipilimumab</a:t>
            </a:r>
            <a:r>
              <a:rPr lang="en-US" dirty="0"/>
              <a:t> + </a:t>
            </a:r>
            <a:r>
              <a:rPr lang="en-US" b="1" dirty="0"/>
              <a:t>Nivolumab</a:t>
            </a:r>
            <a:endParaRPr lang="en-US" dirty="0"/>
          </a:p>
          <a:p>
            <a:pPr lvl="1"/>
            <a:r>
              <a:rPr lang="en-US" dirty="0" err="1"/>
              <a:t>Virotherapy</a:t>
            </a:r>
            <a:endParaRPr lang="en-US" dirty="0"/>
          </a:p>
          <a:p>
            <a:pPr lvl="3"/>
            <a:r>
              <a:rPr lang="en-US" b="1" dirty="0" err="1"/>
              <a:t>Talimogene</a:t>
            </a:r>
            <a:r>
              <a:rPr lang="en-US" b="1" dirty="0"/>
              <a:t> </a:t>
            </a:r>
            <a:r>
              <a:rPr lang="en-US" b="1" dirty="0" err="1"/>
              <a:t>laherparepvec</a:t>
            </a:r>
            <a:r>
              <a:rPr lang="en-US" b="1" dirty="0"/>
              <a:t> (TVEC)</a:t>
            </a:r>
            <a:endParaRPr lang="en-US" dirty="0"/>
          </a:p>
        </p:txBody>
      </p:sp>
      <p:cxnSp>
        <p:nvCxnSpPr>
          <p:cNvPr id="3" name="Straight Connector 2"/>
          <p:cNvCxnSpPr/>
          <p:nvPr/>
        </p:nvCxnSpPr>
        <p:spPr bwMode="auto">
          <a:xfrm>
            <a:off x="6894805" y="4013695"/>
            <a:ext cx="213360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2" name="Down Arrow 11"/>
          <p:cNvSpPr/>
          <p:nvPr/>
        </p:nvSpPr>
        <p:spPr bwMode="auto">
          <a:xfrm rot="10800000">
            <a:off x="8668677" y="3423144"/>
            <a:ext cx="484632" cy="533400"/>
          </a:xfrm>
          <a:prstGeom prst="downArrow">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35A5D"/>
              </a:solidFill>
              <a:effectLst/>
              <a:uLnTx/>
              <a:uFillTx/>
              <a:latin typeface="Arial" pitchFamily="34" charset="0"/>
              <a:ea typeface="ＭＳ Ｐゴシック"/>
              <a:cs typeface="Arial" pitchFamily="34" charset="0"/>
            </a:endParaRPr>
          </a:p>
        </p:txBody>
      </p:sp>
      <p:cxnSp>
        <p:nvCxnSpPr>
          <p:cNvPr id="16" name="Straight Connector 15"/>
          <p:cNvCxnSpPr/>
          <p:nvPr/>
        </p:nvCxnSpPr>
        <p:spPr bwMode="auto">
          <a:xfrm flipV="1">
            <a:off x="9028405" y="4013695"/>
            <a:ext cx="0" cy="1489934"/>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4" name="TextBox 13"/>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15" name="Picture 14" descr="https://lh3.ggpht.com/lSLM0xhCA1RZOwaQcjhlwmsvaIQYaP3c5qbDKCgLALhydrgExnaSKZdGa8S3YtRuVA=w300"/>
          <p:cNvPicPr>
            <a:picLocks noChangeAspect="1" noChangeArrowheads="1"/>
          </p:cNvPicPr>
          <p:nvPr/>
        </p:nvPicPr>
        <p:blipFill>
          <a:blip r:embed="rId3" cstate="print"/>
          <a:srcRect/>
          <a:stretch>
            <a:fillRect/>
          </a:stretch>
        </p:blipFill>
        <p:spPr bwMode="auto">
          <a:xfrm>
            <a:off x="1046976" y="6619875"/>
            <a:ext cx="265503" cy="199127"/>
          </a:xfrm>
          <a:prstGeom prst="rect">
            <a:avLst/>
          </a:prstGeom>
          <a:noFill/>
        </p:spPr>
      </p:pic>
      <p:sp>
        <p:nvSpPr>
          <p:cNvPr id="13" name="Rectangle 12">
            <a:extLst>
              <a:ext uri="{FF2B5EF4-FFF2-40B4-BE49-F238E27FC236}">
                <a16:creationId xmlns:a16="http://schemas.microsoft.com/office/drawing/2014/main" id="{A945F4A0-DD1D-2A4C-AC6B-B9EB963FC37F}"/>
              </a:ext>
            </a:extLst>
          </p:cNvPr>
          <p:cNvSpPr/>
          <p:nvPr/>
        </p:nvSpPr>
        <p:spPr>
          <a:xfrm>
            <a:off x="9311378" y="6465986"/>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65108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11">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11">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11">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11">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iterate type="lt">
                                    <p:tmAbs val="0"/>
                                  </p:iterate>
                                  <p:childTnLst>
                                    <p:set>
                                      <p:cBhvr>
                                        <p:cTn id="16" dur="1" fill="hold">
                                          <p:stCondLst>
                                            <p:cond delay="0"/>
                                          </p:stCondLst>
                                        </p:cTn>
                                        <p:tgtEl>
                                          <p:spTgt spid="11">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iterate type="lt">
                                    <p:tmAbs val="0"/>
                                  </p:iterate>
                                  <p:childTnLst>
                                    <p:set>
                                      <p:cBhvr>
                                        <p:cTn id="18" dur="1" fill="hold">
                                          <p:stCondLst>
                                            <p:cond delay="0"/>
                                          </p:stCondLst>
                                        </p:cTn>
                                        <p:tgtEl>
                                          <p:spTgt spid="11">
                                            <p:txEl>
                                              <p:pRg st="16" end="16"/>
                                            </p:txEl>
                                          </p:spTgt>
                                        </p:tgtEl>
                                        <p:attrNameLst>
                                          <p:attrName>style.visibility</p:attrName>
                                        </p:attrNameLst>
                                      </p:cBhvr>
                                      <p:to>
                                        <p:strVal val="visible"/>
                                      </p:to>
                                    </p:set>
                                  </p:childTnLst>
                                </p:cTn>
                              </p:par>
                              <p:par>
                                <p:cTn id="19" presetID="1" presetClass="entr" presetSubtype="0" fill="hold" nodeType="withEffect">
                                  <p:stCondLst>
                                    <p:cond delay="0"/>
                                  </p:stCondLst>
                                  <p:iterate type="lt">
                                    <p:tmAbs val="0"/>
                                  </p:iterate>
                                  <p:childTnLst>
                                    <p:set>
                                      <p:cBhvr>
                                        <p:cTn id="20" dur="1" fill="hold">
                                          <p:stCondLst>
                                            <p:cond delay="0"/>
                                          </p:stCondLst>
                                        </p:cTn>
                                        <p:tgtEl>
                                          <p:spTgt spid="11">
                                            <p:txEl>
                                              <p:pRg st="17" end="17"/>
                                            </p:txEl>
                                          </p:spTgt>
                                        </p:tgtEl>
                                        <p:attrNameLst>
                                          <p:attrName>style.visibility</p:attrName>
                                        </p:attrNameLst>
                                      </p:cBhvr>
                                      <p:to>
                                        <p:strVal val="visible"/>
                                      </p:to>
                                    </p:set>
                                  </p:childTnLst>
                                </p:cTn>
                              </p:par>
                              <p:par>
                                <p:cTn id="21" presetID="1" presetClass="entr" presetSubtype="0" fill="hold" nodeType="withEffect">
                                  <p:stCondLst>
                                    <p:cond delay="0"/>
                                  </p:stCondLst>
                                  <p:iterate type="lt">
                                    <p:tmAbs val="0"/>
                                  </p:iterate>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iterate type="lt">
                                    <p:tmAbs val="0"/>
                                  </p:iterate>
                                  <p:childTnLst>
                                    <p:set>
                                      <p:cBhvr>
                                        <p:cTn id="24" dur="1" fill="hold">
                                          <p:stCondLst>
                                            <p:cond delay="0"/>
                                          </p:stCondLst>
                                        </p:cTn>
                                        <p:tgtEl>
                                          <p:spTgt spid="11">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iterate type="lt">
                                    <p:tmAbs val="0"/>
                                  </p:iterate>
                                  <p:childTnLst>
                                    <p:set>
                                      <p:cBhvr>
                                        <p:cTn id="26" dur="1" fill="hold">
                                          <p:stCondLst>
                                            <p:cond delay="0"/>
                                          </p:stCondLst>
                                        </p:cTn>
                                        <p:tgtEl>
                                          <p:spTgt spid="11">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iterate type="lt">
                                    <p:tmAbs val="0"/>
                                  </p:iterate>
                                  <p:childTnLst>
                                    <p:set>
                                      <p:cBhvr>
                                        <p:cTn id="28" dur="1" fill="hold">
                                          <p:stCondLst>
                                            <p:cond delay="0"/>
                                          </p:stCondLst>
                                        </p:cTn>
                                        <p:tgtEl>
                                          <p:spTgt spid="11">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iterate type="lt">
                                    <p:tmAbs val="0"/>
                                  </p:iterate>
                                  <p:childTnLst>
                                    <p:set>
                                      <p:cBhvr>
                                        <p:cTn id="30" dur="1" fill="hold">
                                          <p:stCondLst>
                                            <p:cond delay="0"/>
                                          </p:stCondLst>
                                        </p:cTn>
                                        <p:tgtEl>
                                          <p:spTgt spid="1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iterate type="lt">
                                    <p:tmAbs val="0"/>
                                  </p:iterate>
                                  <p:childTnLst>
                                    <p:set>
                                      <p:cBhvr>
                                        <p:cTn id="32" dur="1" fill="hold">
                                          <p:stCondLst>
                                            <p:cond delay="0"/>
                                          </p:stCondLst>
                                        </p:cTn>
                                        <p:tgtEl>
                                          <p:spTgt spid="11">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iterate type="lt">
                                    <p:tmAbs val="0"/>
                                  </p:iterate>
                                  <p:childTnLst>
                                    <p:set>
                                      <p:cBhvr>
                                        <p:cTn id="34" dur="1" fill="hold">
                                          <p:stCondLst>
                                            <p:cond delay="0"/>
                                          </p:stCondLst>
                                        </p:cTn>
                                        <p:tgtEl>
                                          <p:spTgt spid="11">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412579" y="1974832"/>
            <a:ext cx="592192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21" name="Picture 3"/>
          <p:cNvPicPr>
            <a:picLocks noChangeAspect="1" noChangeArrowheads="1"/>
          </p:cNvPicPr>
          <p:nvPr/>
        </p:nvPicPr>
        <p:blipFill>
          <a:blip r:embed="rId2" cstate="print"/>
          <a:srcRect/>
          <a:stretch>
            <a:fillRect/>
          </a:stretch>
        </p:blipFill>
        <p:spPr>
          <a:xfrm>
            <a:off x="3200400" y="1697982"/>
            <a:ext cx="5282877" cy="4883019"/>
          </a:xfrm>
          <a:prstGeom prst="rect">
            <a:avLst/>
          </a:prstGeom>
        </p:spPr>
      </p:pic>
      <p:sp>
        <p:nvSpPr>
          <p:cNvPr id="4" name="TextBox 3"/>
          <p:cNvSpPr txBox="1"/>
          <p:nvPr/>
        </p:nvSpPr>
        <p:spPr>
          <a:xfrm>
            <a:off x="7110703" y="4115176"/>
            <a:ext cx="1372573" cy="256545"/>
          </a:xfrm>
          <a:prstGeom prst="rect">
            <a:avLst/>
          </a:prstGeom>
          <a:solidFill>
            <a:schemeClr val="bg2">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BRAF inhibitor</a:t>
            </a:r>
          </a:p>
        </p:txBody>
      </p:sp>
      <p:sp>
        <p:nvSpPr>
          <p:cNvPr id="23" name="TextBox 22"/>
          <p:cNvSpPr txBox="1"/>
          <p:nvPr/>
        </p:nvSpPr>
        <p:spPr>
          <a:xfrm>
            <a:off x="7110704" y="4986667"/>
            <a:ext cx="1117600" cy="256545"/>
          </a:xfrm>
          <a:prstGeom prst="rect">
            <a:avLst/>
          </a:prstGeom>
          <a:solidFill>
            <a:schemeClr val="bg2">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MEK inhibitor</a:t>
            </a:r>
          </a:p>
        </p:txBody>
      </p:sp>
      <p:cxnSp>
        <p:nvCxnSpPr>
          <p:cNvPr id="24" name="Straight Connector 23"/>
          <p:cNvCxnSpPr/>
          <p:nvPr/>
        </p:nvCxnSpPr>
        <p:spPr>
          <a:xfrm flipH="1" flipV="1">
            <a:off x="6819765" y="5079670"/>
            <a:ext cx="214356" cy="11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05521" y="4973074"/>
            <a:ext cx="0" cy="2154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4416" name="TextBox 444415"/>
          <p:cNvSpPr txBox="1"/>
          <p:nvPr/>
        </p:nvSpPr>
        <p:spPr>
          <a:xfrm>
            <a:off x="4264862" y="1135594"/>
            <a:ext cx="3049104" cy="37965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BRAF Targeted Therapy: </a:t>
            </a:r>
          </a:p>
        </p:txBody>
      </p:sp>
      <p:sp>
        <p:nvSpPr>
          <p:cNvPr id="25" name="Text Placeholder 3"/>
          <p:cNvSpPr txBox="1">
            <a:spLocks/>
          </p:cNvSpPr>
          <p:nvPr/>
        </p:nvSpPr>
        <p:spPr bwMode="auto">
          <a:xfrm>
            <a:off x="0" y="0"/>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4200" b="1" i="0" u="none" strike="noStrike" kern="0" cap="none" spc="0" normalizeH="0" baseline="0" noProof="0" dirty="0">
                <a:ln>
                  <a:noFill/>
                </a:ln>
                <a:solidFill>
                  <a:srgbClr val="FFFFFF"/>
                </a:solidFill>
                <a:effectLst/>
                <a:uLnTx/>
                <a:uFillTx/>
                <a:latin typeface="Times New Roman" charset="0"/>
                <a:ea typeface="+mn-ea"/>
                <a:cs typeface="Times New Roman" charset="0"/>
              </a:rPr>
              <a:t>Canonical and BRAF mutant MAPK signaling</a:t>
            </a:r>
          </a:p>
        </p:txBody>
      </p:sp>
      <p:sp>
        <p:nvSpPr>
          <p:cNvPr id="16" name="TextBox 6"/>
          <p:cNvSpPr txBox="1">
            <a:spLocks noChangeArrowheads="1"/>
          </p:cNvSpPr>
          <p:nvPr/>
        </p:nvSpPr>
        <p:spPr bwMode="auto">
          <a:xfrm>
            <a:off x="4470238" y="6599328"/>
            <a:ext cx="2743200" cy="261610"/>
          </a:xfrm>
          <a:prstGeom prst="rect">
            <a:avLst/>
          </a:prstGeom>
          <a:noFill/>
          <a:ln w="9525">
            <a:noFill/>
            <a:miter lim="800000"/>
            <a:headEnd/>
            <a:tailEnd/>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Luke </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et al</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Clin Cancer Res</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2012</a:t>
            </a:r>
          </a:p>
        </p:txBody>
      </p:sp>
      <p:sp>
        <p:nvSpPr>
          <p:cNvPr id="15" name="TextBox 14"/>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17" name="Picture 16" descr="https://lh3.ggpht.com/lSLM0xhCA1RZOwaQcjhlwmsvaIQYaP3c5qbDKCgLALhydrgExnaSKZdGa8S3YtRuVA=w300"/>
          <p:cNvPicPr>
            <a:picLocks noChangeAspect="1" noChangeArrowheads="1"/>
          </p:cNvPicPr>
          <p:nvPr/>
        </p:nvPicPr>
        <p:blipFill>
          <a:blip r:embed="rId3" cstate="print"/>
          <a:srcRect/>
          <a:stretch>
            <a:fillRect/>
          </a:stretch>
        </p:blipFill>
        <p:spPr bwMode="auto">
          <a:xfrm>
            <a:off x="1046976" y="6619875"/>
            <a:ext cx="265503" cy="199127"/>
          </a:xfrm>
          <a:prstGeom prst="rect">
            <a:avLst/>
          </a:prstGeom>
          <a:noFill/>
        </p:spPr>
      </p:pic>
      <p:sp>
        <p:nvSpPr>
          <p:cNvPr id="14" name="Rectangle 13">
            <a:extLst>
              <a:ext uri="{FF2B5EF4-FFF2-40B4-BE49-F238E27FC236}">
                <a16:creationId xmlns:a16="http://schemas.microsoft.com/office/drawing/2014/main" id="{DB835722-5E43-4B4D-8739-1841CBC9EF3D}"/>
              </a:ext>
            </a:extLst>
          </p:cNvPr>
          <p:cNvSpPr/>
          <p:nvPr/>
        </p:nvSpPr>
        <p:spPr>
          <a:xfrm>
            <a:off x="9311378" y="6465986"/>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292587615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4294967295"/>
          </p:nvPr>
        </p:nvSpPr>
        <p:spPr bwMode="auto">
          <a:xfrm>
            <a:off x="0" y="0"/>
            <a:ext cx="12192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p>
            <a:pPr marL="0" indent="0" algn="ctr">
              <a:buNone/>
            </a:pPr>
            <a:r>
              <a:rPr lang="en-US" sz="4200" b="1" dirty="0">
                <a:solidFill>
                  <a:schemeClr val="bg1"/>
                </a:solidFill>
                <a:latin typeface="Times New Roman" charset="0"/>
                <a:cs typeface="Times New Roman" charset="0"/>
              </a:rPr>
              <a:t>Melanoma signaling networks</a:t>
            </a:r>
          </a:p>
        </p:txBody>
      </p:sp>
      <p:sp>
        <p:nvSpPr>
          <p:cNvPr id="14" name="TextBox 13"/>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15" name="Picture 14" descr="https://lh3.ggpht.com/lSLM0xhCA1RZOwaQcjhlwmsvaIQYaP3c5qbDKCgLALhydrgExnaSKZdGa8S3YtRuVA=w300"/>
          <p:cNvPicPr>
            <a:picLocks noChangeAspect="1" noChangeArrowheads="1"/>
          </p:cNvPicPr>
          <p:nvPr/>
        </p:nvPicPr>
        <p:blipFill>
          <a:blip r:embed="rId2" cstate="print"/>
          <a:srcRect/>
          <a:stretch>
            <a:fillRect/>
          </a:stretch>
        </p:blipFill>
        <p:spPr bwMode="auto">
          <a:xfrm>
            <a:off x="1046976" y="6619875"/>
            <a:ext cx="265503" cy="199127"/>
          </a:xfrm>
          <a:prstGeom prst="rect">
            <a:avLst/>
          </a:prstGeom>
          <a:noFill/>
        </p:spPr>
      </p:pic>
      <p:pic>
        <p:nvPicPr>
          <p:cNvPr id="2" name="Picture 1"/>
          <p:cNvPicPr>
            <a:picLocks noChangeAspect="1"/>
          </p:cNvPicPr>
          <p:nvPr/>
        </p:nvPicPr>
        <p:blipFill>
          <a:blip r:embed="rId3"/>
          <a:stretch>
            <a:fillRect/>
          </a:stretch>
        </p:blipFill>
        <p:spPr>
          <a:xfrm>
            <a:off x="5923978" y="1295400"/>
            <a:ext cx="6218974" cy="4614672"/>
          </a:xfrm>
          <a:prstGeom prst="rect">
            <a:avLst/>
          </a:prstGeom>
        </p:spPr>
      </p:pic>
      <p:sp>
        <p:nvSpPr>
          <p:cNvPr id="17" name="Rectangle 22"/>
          <p:cNvSpPr>
            <a:spLocks noChangeArrowheads="1"/>
          </p:cNvSpPr>
          <p:nvPr/>
        </p:nvSpPr>
        <p:spPr bwMode="auto">
          <a:xfrm>
            <a:off x="225540" y="6557392"/>
            <a:ext cx="69440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99CC00"/>
              </a:buClr>
              <a:buSzTx/>
              <a:buFont typeface="Arial" panose="020B0604020202020204" pitchFamily="34" charset="0"/>
              <a:buNone/>
              <a:tabLst/>
              <a:defRPr/>
            </a:pPr>
            <a:r>
              <a:rPr kumimoji="0" lang="en-US" altLang="en-US" sz="1100" b="0" i="0" u="none" strike="noStrike" kern="1200" cap="none" spc="0" normalizeH="0" baseline="0" noProof="0" dirty="0">
                <a:ln>
                  <a:noFill/>
                </a:ln>
                <a:solidFill>
                  <a:srgbClr val="000000"/>
                </a:solidFill>
                <a:effectLst/>
                <a:uLnTx/>
                <a:uFillTx/>
                <a:latin typeface="Ariel"/>
                <a:ea typeface="+mn-ea"/>
                <a:cs typeface="Arial" pitchFamily="34" charset="0"/>
              </a:rPr>
              <a:t>TCGA. </a:t>
            </a:r>
            <a:r>
              <a:rPr kumimoji="0" lang="en-US" altLang="en-US" sz="1100" b="0" i="1" u="none" strike="noStrike" kern="1200" cap="none" spc="0" normalizeH="0" baseline="0" noProof="0" dirty="0">
                <a:ln>
                  <a:noFill/>
                </a:ln>
                <a:solidFill>
                  <a:srgbClr val="000000"/>
                </a:solidFill>
                <a:effectLst/>
                <a:uLnTx/>
                <a:uFillTx/>
                <a:latin typeface="Ariel"/>
                <a:ea typeface="+mn-ea"/>
                <a:cs typeface="Arial" pitchFamily="34" charset="0"/>
              </a:rPr>
              <a:t>Cell</a:t>
            </a:r>
            <a:r>
              <a:rPr kumimoji="0" lang="en-US" altLang="en-US" sz="1100" b="0" i="0" u="none" strike="noStrike" kern="1200" cap="none" spc="0" normalizeH="0" baseline="0" noProof="0" dirty="0">
                <a:ln>
                  <a:noFill/>
                </a:ln>
                <a:solidFill>
                  <a:srgbClr val="000000"/>
                </a:solidFill>
                <a:effectLst/>
                <a:uLnTx/>
                <a:uFillTx/>
                <a:latin typeface="Ariel"/>
                <a:ea typeface="+mn-ea"/>
                <a:cs typeface="Arial" pitchFamily="34" charset="0"/>
              </a:rPr>
              <a:t>. 2015; </a:t>
            </a:r>
            <a:r>
              <a:rPr kumimoji="0" lang="fr-FR"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Luke </a:t>
            </a:r>
            <a:r>
              <a:rPr kumimoji="0" lang="fr-FR" alt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et al</a:t>
            </a:r>
            <a:r>
              <a:rPr kumimoji="0" lang="fr-FR"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a:t>
            </a:r>
            <a:r>
              <a:rPr kumimoji="0" lang="fr-FR" alt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Nat </a:t>
            </a:r>
            <a:r>
              <a:rPr kumimoji="0" lang="fr-FR" altLang="en-US"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itchFamily="34" charset="0"/>
              </a:rPr>
              <a:t>Rev</a:t>
            </a:r>
            <a:r>
              <a:rPr kumimoji="0" lang="fr-FR" alt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Clin </a:t>
            </a:r>
            <a:r>
              <a:rPr kumimoji="0" lang="fr-FR" altLang="en-US"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itchFamily="34" charset="0"/>
              </a:rPr>
              <a:t>Oncol</a:t>
            </a:r>
            <a:r>
              <a:rPr kumimoji="0" lang="fr-FR" alt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a:t>
            </a:r>
            <a:r>
              <a:rPr kumimoji="0" lang="fr-FR"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2017</a:t>
            </a:r>
          </a:p>
        </p:txBody>
      </p:sp>
      <p:pic>
        <p:nvPicPr>
          <p:cNvPr id="7" name="Picture 2"/>
          <p:cNvPicPr>
            <a:picLocks noChangeAspect="1" noChangeArrowheads="1"/>
          </p:cNvPicPr>
          <p:nvPr/>
        </p:nvPicPr>
        <p:blipFill>
          <a:blip r:embed="rId4" cstate="print"/>
          <a:srcRect/>
          <a:stretch>
            <a:fillRect/>
          </a:stretch>
        </p:blipFill>
        <p:spPr bwMode="auto">
          <a:xfrm>
            <a:off x="-9843" y="1627390"/>
            <a:ext cx="5968076" cy="3085282"/>
          </a:xfrm>
          <a:prstGeom prst="rect">
            <a:avLst/>
          </a:prstGeom>
          <a:noFill/>
          <a:ln w="9525">
            <a:noFill/>
            <a:miter lim="800000"/>
            <a:headEnd/>
            <a:tailEnd/>
          </a:ln>
        </p:spPr>
      </p:pic>
      <p:sp>
        <p:nvSpPr>
          <p:cNvPr id="9" name="Rectangle 8"/>
          <p:cNvSpPr/>
          <p:nvPr/>
        </p:nvSpPr>
        <p:spPr>
          <a:xfrm>
            <a:off x="735461" y="1746612"/>
            <a:ext cx="1884766" cy="3130188"/>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9"/>
          <p:cNvSpPr/>
          <p:nvPr/>
        </p:nvSpPr>
        <p:spPr>
          <a:xfrm>
            <a:off x="7924801" y="2286000"/>
            <a:ext cx="914400" cy="4572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ctangle 10"/>
          <p:cNvSpPr/>
          <p:nvPr/>
        </p:nvSpPr>
        <p:spPr>
          <a:xfrm>
            <a:off x="2620226" y="1746612"/>
            <a:ext cx="1037373" cy="3130188"/>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p:cNvSpPr/>
          <p:nvPr/>
        </p:nvSpPr>
        <p:spPr>
          <a:xfrm>
            <a:off x="7239000" y="2057400"/>
            <a:ext cx="914400" cy="4572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3" name="Rectangle 12"/>
          <p:cNvSpPr/>
          <p:nvPr/>
        </p:nvSpPr>
        <p:spPr>
          <a:xfrm>
            <a:off x="3657599" y="1746612"/>
            <a:ext cx="381001" cy="3130188"/>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6" name="Rectangle 15"/>
          <p:cNvSpPr/>
          <p:nvPr/>
        </p:nvSpPr>
        <p:spPr>
          <a:xfrm>
            <a:off x="6324600" y="2057400"/>
            <a:ext cx="914400" cy="4572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8" name="Rectangle 17"/>
          <p:cNvSpPr/>
          <p:nvPr/>
        </p:nvSpPr>
        <p:spPr>
          <a:xfrm>
            <a:off x="4057497" y="1746612"/>
            <a:ext cx="563553" cy="3130188"/>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9" name="Rectangle 18"/>
          <p:cNvSpPr/>
          <p:nvPr/>
        </p:nvSpPr>
        <p:spPr>
          <a:xfrm>
            <a:off x="7386410" y="1257300"/>
            <a:ext cx="3814989" cy="8001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1" name="Rectangle 20"/>
          <p:cNvSpPr/>
          <p:nvPr/>
        </p:nvSpPr>
        <p:spPr>
          <a:xfrm>
            <a:off x="8169479" y="2911656"/>
            <a:ext cx="441121" cy="348585"/>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0" name="Rectangle 19"/>
          <p:cNvSpPr/>
          <p:nvPr/>
        </p:nvSpPr>
        <p:spPr>
          <a:xfrm>
            <a:off x="742718" y="1746612"/>
            <a:ext cx="1884766" cy="3130188"/>
          </a:xfrm>
          <a:prstGeom prst="rect">
            <a:avLst/>
          </a:prstGeom>
          <a:noFill/>
          <a:ln w="762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2" name="Rectangle 21"/>
          <p:cNvSpPr/>
          <p:nvPr/>
        </p:nvSpPr>
        <p:spPr>
          <a:xfrm>
            <a:off x="7917544" y="2286000"/>
            <a:ext cx="914400" cy="457200"/>
          </a:xfrm>
          <a:prstGeom prst="rect">
            <a:avLst/>
          </a:prstGeom>
          <a:noFill/>
          <a:ln w="762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3" name="Rectangle 22">
            <a:extLst>
              <a:ext uri="{FF2B5EF4-FFF2-40B4-BE49-F238E27FC236}">
                <a16:creationId xmlns:a16="http://schemas.microsoft.com/office/drawing/2014/main" id="{312DCD71-4769-0D4A-A46E-BCB6183E3D21}"/>
              </a:ext>
            </a:extLst>
          </p:cNvPr>
          <p:cNvSpPr/>
          <p:nvPr/>
        </p:nvSpPr>
        <p:spPr>
          <a:xfrm>
            <a:off x="9311378" y="6465986"/>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1157018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6" grpId="0" animBg="1"/>
      <p:bldP spid="16" grpId="1" animBg="1"/>
      <p:bldP spid="18" grpId="0" animBg="1"/>
      <p:bldP spid="18" grpId="1" animBg="1"/>
      <p:bldP spid="19" grpId="0" animBg="1"/>
      <p:bldP spid="19" grpId="1" animBg="1"/>
      <p:bldP spid="21" grpId="0" animBg="1"/>
      <p:bldP spid="21" grpId="1" animBg="1"/>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47813" y="5703888"/>
            <a:ext cx="9034462" cy="4222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9" name="Group 2"/>
          <p:cNvGrpSpPr>
            <a:grpSpLocks/>
          </p:cNvGrpSpPr>
          <p:nvPr/>
        </p:nvGrpSpPr>
        <p:grpSpPr bwMode="auto">
          <a:xfrm>
            <a:off x="4495800" y="2915747"/>
            <a:ext cx="4508500" cy="3094037"/>
            <a:chOff x="4494213" y="2089150"/>
            <a:chExt cx="4508500" cy="3094038"/>
          </a:xfrm>
        </p:grpSpPr>
        <p:sp>
          <p:nvSpPr>
            <p:cNvPr id="10" name="Text Box 5"/>
            <p:cNvSpPr txBox="1">
              <a:spLocks noChangeArrowheads="1"/>
            </p:cNvSpPr>
            <p:nvPr/>
          </p:nvSpPr>
          <p:spPr bwMode="auto">
            <a:xfrm>
              <a:off x="4859338" y="3978276"/>
              <a:ext cx="1047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600" b="0" i="0" u="none" strike="noStrike" kern="1200" cap="none" spc="0" normalizeH="0" baseline="0" noProof="0">
                  <a:ln>
                    <a:noFill/>
                  </a:ln>
                  <a:solidFill>
                    <a:srgbClr val="0F2C52"/>
                  </a:solidFill>
                  <a:effectLst/>
                  <a:uLnTx/>
                  <a:uFillTx/>
                  <a:latin typeface="Arial" charset="0"/>
                  <a:ea typeface="ＭＳ Ｐゴシック" charset="0"/>
                  <a:cs typeface="Arial" charset="0"/>
                </a:rPr>
                <a:t>R</a:t>
              </a:r>
              <a:r>
                <a:rPr kumimoji="0" lang="en-AU" sz="1600" b="0" i="0" u="none" strike="noStrike" kern="1200" cap="none" spc="0" normalizeH="0" baseline="30000" noProof="0">
                  <a:ln>
                    <a:noFill/>
                  </a:ln>
                  <a:solidFill>
                    <a:srgbClr val="0F2C52"/>
                  </a:solidFill>
                  <a:effectLst/>
                  <a:uLnTx/>
                  <a:uFillTx/>
                  <a:latin typeface="Arial" charset="0"/>
                  <a:ea typeface="ＭＳ Ｐゴシック" charset="0"/>
                  <a:cs typeface="Arial" charset="0"/>
                </a:rPr>
                <a:t>2</a:t>
              </a:r>
              <a:r>
                <a:rPr kumimoji="0" lang="en-AU" sz="1600" b="0" i="0" u="none" strike="noStrike" kern="1200" cap="none" spc="0" normalizeH="0" baseline="0" noProof="0">
                  <a:ln>
                    <a:noFill/>
                  </a:ln>
                  <a:solidFill>
                    <a:srgbClr val="0F2C52"/>
                  </a:solidFill>
                  <a:effectLst/>
                  <a:uLnTx/>
                  <a:uFillTx/>
                  <a:latin typeface="Arial" charset="0"/>
                  <a:ea typeface="ＭＳ Ｐゴシック" charset="0"/>
                  <a:cs typeface="Arial" charset="0"/>
                </a:rPr>
                <a:t> 0.01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600" b="0" i="0" u="none" strike="noStrike" kern="1200" cap="none" spc="0" normalizeH="0" baseline="0" noProof="0">
                  <a:ln>
                    <a:noFill/>
                  </a:ln>
                  <a:solidFill>
                    <a:srgbClr val="0F2C52"/>
                  </a:solidFill>
                  <a:effectLst/>
                  <a:uLnTx/>
                  <a:uFillTx/>
                  <a:latin typeface="Arial" charset="0"/>
                  <a:ea typeface="ＭＳ Ｐゴシック" charset="0"/>
                  <a:cs typeface="Arial" charset="0"/>
                </a:rPr>
                <a:t>p=0.3656</a:t>
              </a:r>
            </a:p>
          </p:txBody>
        </p:sp>
        <p:pic>
          <p:nvPicPr>
            <p:cNvPr id="11" name="Picture 2" descr="R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4213" y="2089150"/>
              <a:ext cx="45085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p:cNvSpPr>
              <a:spLocks noChangeArrowheads="1"/>
            </p:cNvSpPr>
            <p:nvPr/>
          </p:nvSpPr>
          <p:spPr bwMode="auto">
            <a:xfrm>
              <a:off x="4702560" y="4785650"/>
              <a:ext cx="1099528"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16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Baseline</a:t>
              </a:r>
              <a:endParaRPr kumimoji="0" lang="en-US" altLang="en-US" sz="16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6" name="Rectangle 8"/>
            <p:cNvSpPr>
              <a:spLocks noChangeArrowheads="1"/>
            </p:cNvSpPr>
            <p:nvPr/>
          </p:nvSpPr>
          <p:spPr bwMode="auto">
            <a:xfrm>
              <a:off x="6183086" y="4786776"/>
              <a:ext cx="1088571"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Cycle 1</a:t>
              </a:r>
            </a:p>
          </p:txBody>
        </p:sp>
        <p:sp>
          <p:nvSpPr>
            <p:cNvPr id="19" name="Rectangle 9"/>
            <p:cNvSpPr>
              <a:spLocks noChangeArrowheads="1"/>
            </p:cNvSpPr>
            <p:nvPr/>
          </p:nvSpPr>
          <p:spPr bwMode="auto">
            <a:xfrm>
              <a:off x="7728858" y="4786776"/>
              <a:ext cx="115388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16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Cycle 2</a:t>
              </a:r>
              <a:endParaRPr kumimoji="0" lang="en-US" altLang="en-US" sz="16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grpSp>
      <p:sp>
        <p:nvSpPr>
          <p:cNvPr id="20" name="Rectangle 10"/>
          <p:cNvSpPr>
            <a:spLocks noChangeArrowheads="1"/>
          </p:cNvSpPr>
          <p:nvPr/>
        </p:nvSpPr>
        <p:spPr bwMode="auto">
          <a:xfrm>
            <a:off x="4267200" y="6019800"/>
            <a:ext cx="472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15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Example of patient with high disease burden achieving substantial metabolic response</a:t>
            </a:r>
            <a:endParaRPr kumimoji="0" lang="en-US" altLang="en-US" sz="15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508" y="1080143"/>
            <a:ext cx="875347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4083434" y="1447800"/>
            <a:ext cx="444144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3" name="TextBox 22"/>
          <p:cNvSpPr txBox="1"/>
          <p:nvPr/>
        </p:nvSpPr>
        <p:spPr>
          <a:xfrm rot="16200000">
            <a:off x="711957" y="1860804"/>
            <a:ext cx="193354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Percent change in tumors</a:t>
            </a:r>
          </a:p>
        </p:txBody>
      </p:sp>
      <p:sp>
        <p:nvSpPr>
          <p:cNvPr id="25" name="Title 4"/>
          <p:cNvSpPr>
            <a:spLocks noGrp="1"/>
          </p:cNvSpPr>
          <p:nvPr>
            <p:ph type="title"/>
          </p:nvPr>
        </p:nvSpPr>
        <p:spPr>
          <a:xfrm>
            <a:off x="0" y="414669"/>
            <a:ext cx="12192000" cy="487634"/>
          </a:xfrm>
        </p:spPr>
        <p:txBody>
          <a:bodyPr>
            <a:noAutofit/>
          </a:bodyPr>
          <a:lstStyle/>
          <a:p>
            <a:pPr algn="ctr"/>
            <a:r>
              <a:rPr lang="en-US" sz="4200">
                <a:latin typeface="Times New Roman" panose="02020603050405020304" pitchFamily="18" charset="0"/>
                <a:cs typeface="Times New Roman" panose="02020603050405020304" pitchFamily="18" charset="0"/>
              </a:rPr>
              <a:t>BRAF + MEK inhibitor treatment response</a:t>
            </a:r>
            <a:br>
              <a:rPr lang="en-US" sz="4200">
                <a:latin typeface="Times New Roman" panose="02020603050405020304" pitchFamily="18" charset="0"/>
                <a:cs typeface="Times New Roman" panose="02020603050405020304" pitchFamily="18" charset="0"/>
              </a:rPr>
            </a:br>
            <a:endParaRPr lang="en-US" sz="4200">
              <a:latin typeface="Times New Roman" panose="02020603050405020304" pitchFamily="18" charset="0"/>
              <a:cs typeface="Times New Roman" panose="02020603050405020304" pitchFamily="18" charset="0"/>
            </a:endParaRPr>
          </a:p>
        </p:txBody>
      </p:sp>
      <p:sp>
        <p:nvSpPr>
          <p:cNvPr id="26" name="TextBox 6"/>
          <p:cNvSpPr txBox="1">
            <a:spLocks noChangeArrowheads="1"/>
          </p:cNvSpPr>
          <p:nvPr/>
        </p:nvSpPr>
        <p:spPr bwMode="auto">
          <a:xfrm>
            <a:off x="10010776" y="5689668"/>
            <a:ext cx="2057400" cy="600164"/>
          </a:xfrm>
          <a:prstGeom prst="rect">
            <a:avLst/>
          </a:prstGeom>
          <a:noFill/>
          <a:ln w="9525">
            <a:noFill/>
            <a:miter lim="800000"/>
            <a:headEnd/>
            <a:tailEnd/>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Luke et al. Clin Can Res 2012</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Larkin et al. J Clin Oncol 33, 2015 (suppl; </a:t>
            </a:r>
            <a:r>
              <a:rPr kumimoji="0" lang="en-US" sz="11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abstr</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9006)</a:t>
            </a:r>
          </a:p>
        </p:txBody>
      </p:sp>
      <p:pic>
        <p:nvPicPr>
          <p:cNvPr id="27" name="Picture 3"/>
          <p:cNvPicPr>
            <a:picLocks noChangeAspect="1" noChangeArrowheads="1"/>
          </p:cNvPicPr>
          <p:nvPr/>
        </p:nvPicPr>
        <p:blipFill>
          <a:blip r:embed="rId4" cstate="print"/>
          <a:srcRect/>
          <a:stretch>
            <a:fillRect/>
          </a:stretch>
        </p:blipFill>
        <p:spPr>
          <a:xfrm>
            <a:off x="1630574" y="3066338"/>
            <a:ext cx="2615594" cy="3223494"/>
          </a:xfrm>
          <a:prstGeom prst="rect">
            <a:avLst/>
          </a:prstGeom>
        </p:spPr>
      </p:pic>
      <p:sp>
        <p:nvSpPr>
          <p:cNvPr id="28" name="TextBox 27"/>
          <p:cNvSpPr txBox="1"/>
          <p:nvPr/>
        </p:nvSpPr>
        <p:spPr>
          <a:xfrm>
            <a:off x="3505200" y="4664144"/>
            <a:ext cx="838200" cy="338554"/>
          </a:xfrm>
          <a:prstGeom prst="rect">
            <a:avLst/>
          </a:prstGeom>
          <a:solidFill>
            <a:schemeClr val="bg2">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itchFamily="34" charset="0"/>
                <a:ea typeface="+mn-ea"/>
                <a:cs typeface="Arial" pitchFamily="34" charset="0"/>
              </a:rPr>
              <a:t>BRAF inhibitor</a:t>
            </a:r>
          </a:p>
        </p:txBody>
      </p:sp>
      <p:sp>
        <p:nvSpPr>
          <p:cNvPr id="29" name="TextBox 28"/>
          <p:cNvSpPr txBox="1"/>
          <p:nvPr/>
        </p:nvSpPr>
        <p:spPr>
          <a:xfrm>
            <a:off x="3505200" y="5269483"/>
            <a:ext cx="838200" cy="215444"/>
          </a:xfrm>
          <a:prstGeom prst="rect">
            <a:avLst/>
          </a:prstGeom>
          <a:solidFill>
            <a:schemeClr val="bg2">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itchFamily="34" charset="0"/>
                <a:ea typeface="+mn-ea"/>
                <a:cs typeface="Arial" pitchFamily="34" charset="0"/>
              </a:rPr>
              <a:t>MEK inhibitor</a:t>
            </a:r>
          </a:p>
        </p:txBody>
      </p:sp>
      <p:cxnSp>
        <p:nvCxnSpPr>
          <p:cNvPr id="30" name="Straight Connector 29"/>
          <p:cNvCxnSpPr/>
          <p:nvPr/>
        </p:nvCxnSpPr>
        <p:spPr>
          <a:xfrm flipH="1">
            <a:off x="3429000" y="5377205"/>
            <a:ext cx="7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18318" y="5270609"/>
            <a:ext cx="0" cy="215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32" name="Picture 31" descr="https://lh3.ggpht.com/lSLM0xhCA1RZOwaQcjhlwmsvaIQYaP3c5qbDKCgLALhydrgExnaSKZdGa8S3YtRuVA=w300"/>
          <p:cNvPicPr>
            <a:picLocks noChangeAspect="1" noChangeArrowheads="1"/>
          </p:cNvPicPr>
          <p:nvPr/>
        </p:nvPicPr>
        <p:blipFill>
          <a:blip r:embed="rId5" cstate="print"/>
          <a:srcRect/>
          <a:stretch>
            <a:fillRect/>
          </a:stretch>
        </p:blipFill>
        <p:spPr bwMode="auto">
          <a:xfrm>
            <a:off x="1046976" y="6619875"/>
            <a:ext cx="265503" cy="199127"/>
          </a:xfrm>
          <a:prstGeom prst="rect">
            <a:avLst/>
          </a:prstGeom>
          <a:noFill/>
        </p:spPr>
      </p:pic>
      <p:sp>
        <p:nvSpPr>
          <p:cNvPr id="33" name="Rectangle 32">
            <a:extLst>
              <a:ext uri="{FF2B5EF4-FFF2-40B4-BE49-F238E27FC236}">
                <a16:creationId xmlns:a16="http://schemas.microsoft.com/office/drawing/2014/main" id="{88AACEBE-CF5E-E940-8A23-926C87AFCECC}"/>
              </a:ext>
            </a:extLst>
          </p:cNvPr>
          <p:cNvSpPr/>
          <p:nvPr/>
        </p:nvSpPr>
        <p:spPr>
          <a:xfrm>
            <a:off x="9311378" y="6465986"/>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457369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p:cNvSpPr>
            <a:spLocks noGrp="1"/>
          </p:cNvSpPr>
          <p:nvPr>
            <p:ph type="body" sz="quarter" idx="4294967295"/>
          </p:nvPr>
        </p:nvSpPr>
        <p:spPr bwMode="auto">
          <a:xfrm>
            <a:off x="0" y="-17477"/>
            <a:ext cx="12192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p>
            <a:pPr marL="0" indent="0" algn="ctr">
              <a:buNone/>
            </a:pPr>
            <a:r>
              <a:rPr lang="en-US" sz="4200" b="1" dirty="0">
                <a:solidFill>
                  <a:schemeClr val="bg1"/>
                </a:solidFill>
                <a:latin typeface="Times New Roman" charset="0"/>
                <a:cs typeface="Times New Roman" charset="0"/>
              </a:rPr>
              <a:t>Improved Overall Survival Targeting BRAF</a:t>
            </a:r>
          </a:p>
        </p:txBody>
      </p:sp>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8245" y="884810"/>
            <a:ext cx="4215775" cy="2954476"/>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162800" y="884809"/>
            <a:ext cx="4826489" cy="3465832"/>
          </a:xfrm>
          <a:prstGeom prst="rect">
            <a:avLst/>
          </a:prstGeom>
        </p:spPr>
      </p:pic>
      <p:sp>
        <p:nvSpPr>
          <p:cNvPr id="32" name="Rounded Rectangle 4"/>
          <p:cNvSpPr/>
          <p:nvPr/>
        </p:nvSpPr>
        <p:spPr>
          <a:xfrm>
            <a:off x="4724400" y="2895600"/>
            <a:ext cx="2101465" cy="749139"/>
          </a:xfrm>
          <a:prstGeom prst="roundRect">
            <a:avLst/>
          </a:prstGeom>
          <a:solidFill>
            <a:srgbClr val="660066"/>
          </a:solidFill>
        </p:spPr>
        <p:txBody>
          <a:bodyPr wrap="square" lIns="121917" tIns="60959" rIns="121917" bIns="60959" spcCol="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Calibri"/>
              </a:rPr>
              <a:t>BRAF+MEK Inhibition</a:t>
            </a: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990265" y="3878284"/>
            <a:ext cx="5569734" cy="2956679"/>
          </a:xfrm>
          <a:prstGeom prst="rect">
            <a:avLst/>
          </a:prstGeom>
        </p:spPr>
      </p:pic>
      <p:sp>
        <p:nvSpPr>
          <p:cNvPr id="11" name="TextBox 10"/>
          <p:cNvSpPr txBox="1"/>
          <p:nvPr/>
        </p:nvSpPr>
        <p:spPr>
          <a:xfrm>
            <a:off x="9198841" y="6248400"/>
            <a:ext cx="2470549" cy="261610"/>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Gogas</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et al</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ASCO 2020 </a:t>
            </a:r>
            <a:r>
              <a:rPr kumimoji="0" lang="en-US" sz="11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abst</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10012</a:t>
            </a:r>
          </a:p>
        </p:txBody>
      </p:sp>
      <p:sp>
        <p:nvSpPr>
          <p:cNvPr id="12" name="TextBox 11"/>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14" name="Picture 13" descr="https://lh3.ggpht.com/lSLM0xhCA1RZOwaQcjhlwmsvaIQYaP3c5qbDKCgLALhydrgExnaSKZdGa8S3YtRuVA=w300"/>
          <p:cNvPicPr>
            <a:picLocks noChangeAspect="1" noChangeArrowheads="1"/>
          </p:cNvPicPr>
          <p:nvPr/>
        </p:nvPicPr>
        <p:blipFill>
          <a:blip r:embed="rId8" cstate="print"/>
          <a:srcRect/>
          <a:stretch>
            <a:fillRect/>
          </a:stretch>
        </p:blipFill>
        <p:spPr bwMode="auto">
          <a:xfrm>
            <a:off x="1046976" y="6619875"/>
            <a:ext cx="265503" cy="199127"/>
          </a:xfrm>
          <a:prstGeom prst="rect">
            <a:avLst/>
          </a:prstGeom>
          <a:noFill/>
        </p:spPr>
      </p:pic>
      <p:sp>
        <p:nvSpPr>
          <p:cNvPr id="10" name="Rectangle 9">
            <a:extLst>
              <a:ext uri="{FF2B5EF4-FFF2-40B4-BE49-F238E27FC236}">
                <a16:creationId xmlns:a16="http://schemas.microsoft.com/office/drawing/2014/main" id="{BF8BCCB3-F521-1849-9A93-94AE7551008D}"/>
              </a:ext>
            </a:extLst>
          </p:cNvPr>
          <p:cNvSpPr/>
          <p:nvPr/>
        </p:nvSpPr>
        <p:spPr>
          <a:xfrm>
            <a:off x="9198841" y="6521620"/>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3635243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60425"/>
          </a:xfrm>
        </p:spPr>
        <p:txBody>
          <a:bodyPr/>
          <a:lstStyle/>
          <a:p>
            <a:pPr algn="ctr"/>
            <a:r>
              <a:rPr lang="en-US" sz="5000" dirty="0">
                <a:latin typeface="Times New Roman" panose="02020603050405020304" pitchFamily="18" charset="0"/>
                <a:cs typeface="Times New Roman" panose="02020603050405020304" pitchFamily="18" charset="0"/>
              </a:rPr>
              <a:t>Toxicities of BRAF and MEK Inhibitors</a:t>
            </a:r>
          </a:p>
        </p:txBody>
      </p:sp>
      <p:graphicFrame>
        <p:nvGraphicFramePr>
          <p:cNvPr id="5" name="Content Placeholder 4"/>
          <p:cNvGraphicFramePr>
            <a:graphicFrameLocks noGrp="1"/>
          </p:cNvGraphicFramePr>
          <p:nvPr>
            <p:ph idx="1"/>
          </p:nvPr>
        </p:nvGraphicFramePr>
        <p:xfrm>
          <a:off x="812800" y="990603"/>
          <a:ext cx="10566400" cy="5263783"/>
        </p:xfrm>
        <a:graphic>
          <a:graphicData uri="http://schemas.openxmlformats.org/drawingml/2006/table">
            <a:tbl>
              <a:tblPr firstRow="1" bandRow="1">
                <a:tableStyleId>{5C22544A-7EE6-4342-B048-85BDC9FD1C3A}</a:tableStyleId>
              </a:tblPr>
              <a:tblGrid>
                <a:gridCol w="3149600">
                  <a:extLst>
                    <a:ext uri="{9D8B030D-6E8A-4147-A177-3AD203B41FA5}">
                      <a16:colId xmlns:a16="http://schemas.microsoft.com/office/drawing/2014/main" val="1854881309"/>
                    </a:ext>
                  </a:extLst>
                </a:gridCol>
                <a:gridCol w="3251200">
                  <a:extLst>
                    <a:ext uri="{9D8B030D-6E8A-4147-A177-3AD203B41FA5}">
                      <a16:colId xmlns:a16="http://schemas.microsoft.com/office/drawing/2014/main" val="1865317596"/>
                    </a:ext>
                  </a:extLst>
                </a:gridCol>
                <a:gridCol w="4165600">
                  <a:extLst>
                    <a:ext uri="{9D8B030D-6E8A-4147-A177-3AD203B41FA5}">
                      <a16:colId xmlns:a16="http://schemas.microsoft.com/office/drawing/2014/main" val="140858791"/>
                    </a:ext>
                  </a:extLst>
                </a:gridCol>
              </a:tblGrid>
              <a:tr h="737503">
                <a:tc>
                  <a:txBody>
                    <a:bodyPr/>
                    <a:lstStyle/>
                    <a:p>
                      <a:pPr algn="ctr">
                        <a:lnSpc>
                          <a:spcPct val="100000"/>
                        </a:lnSpc>
                      </a:pPr>
                      <a:r>
                        <a:rPr lang="en-US" sz="2000" dirty="0" err="1">
                          <a:solidFill>
                            <a:schemeClr val="bg1"/>
                          </a:solidFill>
                        </a:rPr>
                        <a:t>Dabrafenib</a:t>
                      </a:r>
                      <a:r>
                        <a:rPr lang="en-US" sz="2000" baseline="0" dirty="0">
                          <a:solidFill>
                            <a:schemeClr val="bg1"/>
                          </a:solidFill>
                        </a:rPr>
                        <a:t> + </a:t>
                      </a:r>
                    </a:p>
                    <a:p>
                      <a:pPr algn="ctr">
                        <a:lnSpc>
                          <a:spcPct val="100000"/>
                        </a:lnSpc>
                      </a:pPr>
                      <a:r>
                        <a:rPr lang="en-US" sz="2000" dirty="0">
                          <a:solidFill>
                            <a:schemeClr val="bg1"/>
                          </a:solidFill>
                        </a:rPr>
                        <a:t>Trametinib </a:t>
                      </a:r>
                      <a:endParaRPr lang="en-US" sz="2000" dirty="0">
                        <a:solidFill>
                          <a:srgbClr val="660066"/>
                        </a:solidFill>
                      </a:endParaRPr>
                    </a:p>
                  </a:txBody>
                  <a:tcPr marL="106995" marR="106995" marT="60960" marB="60960" anchor="b">
                    <a:solidFill>
                      <a:srgbClr val="660066"/>
                    </a:solidFill>
                  </a:tcPr>
                </a:tc>
                <a:tc>
                  <a:txBody>
                    <a:bodyPr/>
                    <a:lstStyle/>
                    <a:p>
                      <a:pPr algn="ctr">
                        <a:lnSpc>
                          <a:spcPct val="100000"/>
                        </a:lnSpc>
                      </a:pPr>
                      <a:r>
                        <a:rPr lang="en-US" sz="2000" dirty="0">
                          <a:solidFill>
                            <a:schemeClr val="bg1"/>
                          </a:solidFill>
                        </a:rPr>
                        <a:t>Vemurafenib + </a:t>
                      </a:r>
                      <a:r>
                        <a:rPr lang="en-US" sz="2000" baseline="0" dirty="0" err="1">
                          <a:solidFill>
                            <a:schemeClr val="bg1"/>
                          </a:solidFill>
                        </a:rPr>
                        <a:t>Cobimetinib</a:t>
                      </a:r>
                      <a:r>
                        <a:rPr lang="en-US" sz="2000" baseline="0" dirty="0">
                          <a:solidFill>
                            <a:srgbClr val="660066"/>
                          </a:solidFill>
                        </a:rPr>
                        <a:t> </a:t>
                      </a:r>
                      <a:endParaRPr lang="en-US" sz="2000" dirty="0">
                        <a:solidFill>
                          <a:srgbClr val="660066"/>
                        </a:solidFill>
                      </a:endParaRPr>
                    </a:p>
                  </a:txBody>
                  <a:tcPr marL="106995" marR="106995" marT="60960" marB="60960" anchor="b">
                    <a:solidFill>
                      <a:srgbClr val="660066"/>
                    </a:solidFill>
                  </a:tcPr>
                </a:tc>
                <a:tc>
                  <a:txBody>
                    <a:bodyPr/>
                    <a:lstStyle/>
                    <a:p>
                      <a:pPr algn="ctr">
                        <a:lnSpc>
                          <a:spcPct val="100000"/>
                        </a:lnSpc>
                      </a:pPr>
                      <a:r>
                        <a:rPr lang="en-US" sz="2000" dirty="0" err="1">
                          <a:solidFill>
                            <a:schemeClr val="bg1"/>
                          </a:solidFill>
                        </a:rPr>
                        <a:t>Encorafenib</a:t>
                      </a:r>
                      <a:r>
                        <a:rPr lang="en-US" sz="2000" baseline="0" dirty="0">
                          <a:solidFill>
                            <a:schemeClr val="bg1"/>
                          </a:solidFill>
                        </a:rPr>
                        <a:t> + </a:t>
                      </a:r>
                    </a:p>
                    <a:p>
                      <a:pPr algn="ctr">
                        <a:lnSpc>
                          <a:spcPct val="100000"/>
                        </a:lnSpc>
                      </a:pPr>
                      <a:r>
                        <a:rPr lang="en-US" sz="2000" dirty="0" err="1">
                          <a:solidFill>
                            <a:schemeClr val="bg1"/>
                          </a:solidFill>
                        </a:rPr>
                        <a:t>Binimetinib</a:t>
                      </a:r>
                      <a:endParaRPr lang="en-US" sz="2000" dirty="0">
                        <a:solidFill>
                          <a:srgbClr val="660066"/>
                        </a:solidFill>
                      </a:endParaRPr>
                    </a:p>
                  </a:txBody>
                  <a:tcPr marL="106995" marR="106995" marT="60960" marB="60960" anchor="b">
                    <a:solidFill>
                      <a:srgbClr val="660066"/>
                    </a:solidFill>
                  </a:tcPr>
                </a:tc>
                <a:extLst>
                  <a:ext uri="{0D108BD9-81ED-4DB2-BD59-A6C34878D82A}">
                    <a16:rowId xmlns:a16="http://schemas.microsoft.com/office/drawing/2014/main" val="2574782965"/>
                  </a:ext>
                </a:extLst>
              </a:tr>
              <a:tr h="376299">
                <a:tc>
                  <a:txBody>
                    <a:bodyPr/>
                    <a:lstStyle/>
                    <a:p>
                      <a:pPr algn="ctr">
                        <a:lnSpc>
                          <a:spcPct val="100000"/>
                        </a:lnSpc>
                      </a:pPr>
                      <a:r>
                        <a:rPr lang="en-US" sz="1900" dirty="0">
                          <a:solidFill>
                            <a:schemeClr val="tx1"/>
                          </a:solidFill>
                        </a:rPr>
                        <a:t>Pyrexia</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solidFill>
                            <a:schemeClr val="tx1"/>
                          </a:solidFill>
                        </a:rPr>
                        <a:t>Rash</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solidFill>
                            <a:schemeClr val="tx1"/>
                          </a:solidFill>
                        </a:rPr>
                        <a:t>Nausea</a:t>
                      </a:r>
                    </a:p>
                  </a:txBody>
                  <a:tcPr marL="106995" marR="106995" marT="60960" marB="60960" anchor="ctr">
                    <a:solidFill>
                      <a:schemeClr val="accent6">
                        <a:lumMod val="20000"/>
                        <a:lumOff val="80000"/>
                      </a:schemeClr>
                    </a:solidFill>
                  </a:tcPr>
                </a:tc>
                <a:extLst>
                  <a:ext uri="{0D108BD9-81ED-4DB2-BD59-A6C34878D82A}">
                    <a16:rowId xmlns:a16="http://schemas.microsoft.com/office/drawing/2014/main" val="4060930462"/>
                  </a:ext>
                </a:extLst>
              </a:tr>
              <a:tr h="376299">
                <a:tc>
                  <a:txBody>
                    <a:bodyPr/>
                    <a:lstStyle/>
                    <a:p>
                      <a:pPr algn="ctr">
                        <a:lnSpc>
                          <a:spcPct val="100000"/>
                        </a:lnSpc>
                      </a:pPr>
                      <a:r>
                        <a:rPr lang="en-US" sz="1900" dirty="0">
                          <a:solidFill>
                            <a:schemeClr val="tx1"/>
                          </a:solidFill>
                        </a:rPr>
                        <a:t>Fatigue</a:t>
                      </a:r>
                    </a:p>
                  </a:txBody>
                  <a:tcPr marL="106995" marR="106995" marT="60960" marB="60960" anchor="ctr">
                    <a:solidFill>
                      <a:schemeClr val="bg1"/>
                    </a:solidFill>
                  </a:tcPr>
                </a:tc>
                <a:tc>
                  <a:txBody>
                    <a:bodyPr/>
                    <a:lstStyle/>
                    <a:p>
                      <a:pPr algn="ctr">
                        <a:lnSpc>
                          <a:spcPct val="100000"/>
                        </a:lnSpc>
                      </a:pPr>
                      <a:r>
                        <a:rPr lang="en-US" sz="1900" dirty="0">
                          <a:solidFill>
                            <a:schemeClr val="tx1"/>
                          </a:solidFill>
                        </a:rPr>
                        <a:t>Diarrhea</a:t>
                      </a:r>
                    </a:p>
                  </a:txBody>
                  <a:tcPr marL="106995" marR="106995" marT="60960" marB="60960" anchor="ctr">
                    <a:solidFill>
                      <a:schemeClr val="bg1"/>
                    </a:solidFill>
                  </a:tcPr>
                </a:tc>
                <a:tc>
                  <a:txBody>
                    <a:bodyPr/>
                    <a:lstStyle/>
                    <a:p>
                      <a:pPr algn="ctr">
                        <a:lnSpc>
                          <a:spcPct val="100000"/>
                        </a:lnSpc>
                      </a:pPr>
                      <a:r>
                        <a:rPr lang="en-US" sz="1900" dirty="0">
                          <a:solidFill>
                            <a:schemeClr val="tx1"/>
                          </a:solidFill>
                        </a:rPr>
                        <a:t>Diarrhea</a:t>
                      </a:r>
                    </a:p>
                  </a:txBody>
                  <a:tcPr marL="106995" marR="106995" marT="60960" marB="60960" anchor="ctr">
                    <a:solidFill>
                      <a:schemeClr val="bg1"/>
                    </a:solidFill>
                  </a:tcPr>
                </a:tc>
                <a:extLst>
                  <a:ext uri="{0D108BD9-81ED-4DB2-BD59-A6C34878D82A}">
                    <a16:rowId xmlns:a16="http://schemas.microsoft.com/office/drawing/2014/main" val="1197950249"/>
                  </a:ext>
                </a:extLst>
              </a:tr>
              <a:tr h="376299">
                <a:tc>
                  <a:txBody>
                    <a:bodyPr/>
                    <a:lstStyle/>
                    <a:p>
                      <a:pPr algn="ctr">
                        <a:lnSpc>
                          <a:spcPct val="100000"/>
                        </a:lnSpc>
                      </a:pPr>
                      <a:r>
                        <a:rPr lang="en-US" sz="1900" dirty="0">
                          <a:solidFill>
                            <a:schemeClr val="tx1"/>
                          </a:solidFill>
                        </a:rPr>
                        <a:t>Nausea</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solidFill>
                            <a:schemeClr val="tx1"/>
                          </a:solidFill>
                        </a:rPr>
                        <a:t>Nausea</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solidFill>
                            <a:schemeClr val="tx1"/>
                          </a:solidFill>
                        </a:rPr>
                        <a:t>Vomiting</a:t>
                      </a:r>
                    </a:p>
                  </a:txBody>
                  <a:tcPr marL="106995" marR="106995" marT="60960" marB="60960" anchor="ctr">
                    <a:solidFill>
                      <a:schemeClr val="accent6">
                        <a:lumMod val="20000"/>
                        <a:lumOff val="80000"/>
                      </a:schemeClr>
                    </a:solidFill>
                  </a:tcPr>
                </a:tc>
                <a:extLst>
                  <a:ext uri="{0D108BD9-81ED-4DB2-BD59-A6C34878D82A}">
                    <a16:rowId xmlns:a16="http://schemas.microsoft.com/office/drawing/2014/main" val="3002716392"/>
                  </a:ext>
                </a:extLst>
              </a:tr>
              <a:tr h="376299">
                <a:tc>
                  <a:txBody>
                    <a:bodyPr/>
                    <a:lstStyle/>
                    <a:p>
                      <a:pPr algn="ctr">
                        <a:lnSpc>
                          <a:spcPct val="100000"/>
                        </a:lnSpc>
                      </a:pPr>
                      <a:r>
                        <a:rPr lang="en-US" sz="1900" dirty="0">
                          <a:solidFill>
                            <a:schemeClr val="tx1"/>
                          </a:solidFill>
                        </a:rPr>
                        <a:t>Headache</a:t>
                      </a:r>
                    </a:p>
                  </a:txBody>
                  <a:tcPr marL="106995" marR="106995" marT="60960" marB="60960" anchor="ctr">
                    <a:solidFill>
                      <a:schemeClr val="bg1"/>
                    </a:solidFill>
                  </a:tcPr>
                </a:tc>
                <a:tc>
                  <a:txBody>
                    <a:bodyPr/>
                    <a:lstStyle/>
                    <a:p>
                      <a:pPr algn="ctr">
                        <a:lnSpc>
                          <a:spcPct val="100000"/>
                        </a:lnSpc>
                      </a:pPr>
                      <a:r>
                        <a:rPr lang="en-US" sz="1900" dirty="0">
                          <a:solidFill>
                            <a:schemeClr val="tx1"/>
                          </a:solidFill>
                        </a:rPr>
                        <a:t>Arthralgia</a:t>
                      </a:r>
                    </a:p>
                  </a:txBody>
                  <a:tcPr marL="106995" marR="106995" marT="60960" marB="60960" anchor="ctr">
                    <a:solidFill>
                      <a:schemeClr val="bg1"/>
                    </a:solidFill>
                  </a:tcPr>
                </a:tc>
                <a:tc>
                  <a:txBody>
                    <a:bodyPr/>
                    <a:lstStyle/>
                    <a:p>
                      <a:pPr algn="ctr">
                        <a:lnSpc>
                          <a:spcPct val="100000"/>
                        </a:lnSpc>
                      </a:pPr>
                      <a:r>
                        <a:rPr lang="en-US" sz="1900" dirty="0">
                          <a:solidFill>
                            <a:schemeClr val="tx1"/>
                          </a:solidFill>
                        </a:rPr>
                        <a:t>Fatigue</a:t>
                      </a:r>
                    </a:p>
                  </a:txBody>
                  <a:tcPr marL="106995" marR="106995" marT="60960" marB="60960" anchor="ctr">
                    <a:solidFill>
                      <a:schemeClr val="bg1"/>
                    </a:solidFill>
                  </a:tcPr>
                </a:tc>
                <a:extLst>
                  <a:ext uri="{0D108BD9-81ED-4DB2-BD59-A6C34878D82A}">
                    <a16:rowId xmlns:a16="http://schemas.microsoft.com/office/drawing/2014/main" val="493927640"/>
                  </a:ext>
                </a:extLst>
              </a:tr>
              <a:tr h="376299">
                <a:tc>
                  <a:txBody>
                    <a:bodyPr/>
                    <a:lstStyle/>
                    <a:p>
                      <a:pPr algn="ctr">
                        <a:lnSpc>
                          <a:spcPct val="100000"/>
                        </a:lnSpc>
                      </a:pPr>
                      <a:r>
                        <a:rPr lang="en-US" sz="1900" dirty="0">
                          <a:solidFill>
                            <a:schemeClr val="tx1"/>
                          </a:solidFill>
                        </a:rPr>
                        <a:t>Chills</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solidFill>
                            <a:schemeClr val="tx1"/>
                          </a:solidFill>
                        </a:rPr>
                        <a:t>Fatigue</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solidFill>
                            <a:schemeClr val="tx1"/>
                          </a:solidFill>
                        </a:rPr>
                        <a:t>Arthralgia</a:t>
                      </a:r>
                    </a:p>
                  </a:txBody>
                  <a:tcPr marL="106995" marR="106995" marT="60960" marB="60960" anchor="ctr">
                    <a:solidFill>
                      <a:schemeClr val="accent6">
                        <a:lumMod val="20000"/>
                        <a:lumOff val="80000"/>
                      </a:schemeClr>
                    </a:solidFill>
                  </a:tcPr>
                </a:tc>
                <a:extLst>
                  <a:ext uri="{0D108BD9-81ED-4DB2-BD59-A6C34878D82A}">
                    <a16:rowId xmlns:a16="http://schemas.microsoft.com/office/drawing/2014/main" val="3693068054"/>
                  </a:ext>
                </a:extLst>
              </a:tr>
              <a:tr h="376299">
                <a:tc>
                  <a:txBody>
                    <a:bodyPr/>
                    <a:lstStyle/>
                    <a:p>
                      <a:pPr algn="ctr">
                        <a:lnSpc>
                          <a:spcPct val="100000"/>
                        </a:lnSpc>
                      </a:pPr>
                      <a:r>
                        <a:rPr lang="en-US" sz="1900" dirty="0">
                          <a:solidFill>
                            <a:schemeClr val="tx1"/>
                          </a:solidFill>
                        </a:rPr>
                        <a:t>Diarrhea</a:t>
                      </a:r>
                    </a:p>
                  </a:txBody>
                  <a:tcPr marL="106995" marR="106995" marT="60960" marB="60960" anchor="ctr">
                    <a:solidFill>
                      <a:schemeClr val="bg1">
                        <a:lumMod val="95000"/>
                      </a:schemeClr>
                    </a:solidFill>
                  </a:tcPr>
                </a:tc>
                <a:tc>
                  <a:txBody>
                    <a:bodyPr/>
                    <a:lstStyle/>
                    <a:p>
                      <a:pPr algn="ctr">
                        <a:lnSpc>
                          <a:spcPct val="100000"/>
                        </a:lnSpc>
                      </a:pPr>
                      <a:r>
                        <a:rPr lang="en-US" sz="1900" dirty="0">
                          <a:solidFill>
                            <a:schemeClr val="tx1"/>
                          </a:solidFill>
                        </a:rPr>
                        <a:t>Photosensitivity</a:t>
                      </a:r>
                    </a:p>
                  </a:txBody>
                  <a:tcPr marL="106995" marR="106995" marT="60960" marB="60960" anchor="ctr">
                    <a:solidFill>
                      <a:schemeClr val="bg1">
                        <a:lumMod val="95000"/>
                      </a:schemeClr>
                    </a:solidFill>
                  </a:tcPr>
                </a:tc>
                <a:tc>
                  <a:txBody>
                    <a:bodyPr/>
                    <a:lstStyle/>
                    <a:p>
                      <a:pPr algn="ctr">
                        <a:lnSpc>
                          <a:spcPct val="100000"/>
                        </a:lnSpc>
                      </a:pPr>
                      <a:r>
                        <a:rPr lang="en-US" sz="1900" dirty="0">
                          <a:solidFill>
                            <a:schemeClr val="tx1"/>
                          </a:solidFill>
                        </a:rPr>
                        <a:t>Elevated</a:t>
                      </a:r>
                      <a:r>
                        <a:rPr lang="en-US" sz="1900" baseline="0" dirty="0">
                          <a:solidFill>
                            <a:schemeClr val="tx1"/>
                          </a:solidFill>
                        </a:rPr>
                        <a:t> </a:t>
                      </a:r>
                      <a:r>
                        <a:rPr lang="en-US" sz="1900" dirty="0">
                          <a:solidFill>
                            <a:schemeClr val="tx1"/>
                          </a:solidFill>
                        </a:rPr>
                        <a:t>creatinine</a:t>
                      </a:r>
                      <a:r>
                        <a:rPr lang="en-US" sz="1900" baseline="0" dirty="0">
                          <a:solidFill>
                            <a:schemeClr val="tx1"/>
                          </a:solidFill>
                        </a:rPr>
                        <a:t> phosphokinase</a:t>
                      </a:r>
                      <a:endParaRPr lang="en-US" sz="1900" dirty="0">
                        <a:solidFill>
                          <a:schemeClr val="tx1"/>
                        </a:solidFill>
                      </a:endParaRPr>
                    </a:p>
                  </a:txBody>
                  <a:tcPr marL="106995" marR="106995" marT="60960" marB="60960" anchor="ctr">
                    <a:solidFill>
                      <a:schemeClr val="bg1">
                        <a:lumMod val="95000"/>
                      </a:schemeClr>
                    </a:solidFill>
                  </a:tcPr>
                </a:tc>
                <a:extLst>
                  <a:ext uri="{0D108BD9-81ED-4DB2-BD59-A6C34878D82A}">
                    <a16:rowId xmlns:a16="http://schemas.microsoft.com/office/drawing/2014/main" val="351198884"/>
                  </a:ext>
                </a:extLst>
              </a:tr>
              <a:tr h="376299">
                <a:tc>
                  <a:txBody>
                    <a:bodyPr/>
                    <a:lstStyle/>
                    <a:p>
                      <a:pPr algn="ctr">
                        <a:lnSpc>
                          <a:spcPct val="100000"/>
                        </a:lnSpc>
                      </a:pPr>
                      <a:r>
                        <a:rPr lang="en-US" sz="1900" dirty="0">
                          <a:solidFill>
                            <a:schemeClr val="tx1"/>
                          </a:solidFill>
                        </a:rPr>
                        <a:t>Vomiting</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solidFill>
                            <a:schemeClr val="tx1"/>
                          </a:solidFill>
                        </a:rPr>
                        <a:t>Pyrexia</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solidFill>
                            <a:schemeClr val="tx1"/>
                          </a:solidFill>
                        </a:rPr>
                        <a:t>Blurred</a:t>
                      </a:r>
                      <a:r>
                        <a:rPr lang="en-US" sz="1900" baseline="0" dirty="0">
                          <a:solidFill>
                            <a:schemeClr val="tx1"/>
                          </a:solidFill>
                        </a:rPr>
                        <a:t> vision</a:t>
                      </a:r>
                      <a:endParaRPr lang="en-US" sz="1900" dirty="0">
                        <a:solidFill>
                          <a:schemeClr val="tx1"/>
                        </a:solidFill>
                      </a:endParaRPr>
                    </a:p>
                  </a:txBody>
                  <a:tcPr marL="106995" marR="106995" marT="60960" marB="60960" anchor="ctr">
                    <a:solidFill>
                      <a:schemeClr val="accent6">
                        <a:lumMod val="20000"/>
                        <a:lumOff val="80000"/>
                      </a:schemeClr>
                    </a:solidFill>
                  </a:tcPr>
                </a:tc>
                <a:extLst>
                  <a:ext uri="{0D108BD9-81ED-4DB2-BD59-A6C34878D82A}">
                    <a16:rowId xmlns:a16="http://schemas.microsoft.com/office/drawing/2014/main" val="840635367"/>
                  </a:ext>
                </a:extLst>
              </a:tr>
              <a:tr h="376299">
                <a:tc>
                  <a:txBody>
                    <a:bodyPr/>
                    <a:lstStyle/>
                    <a:p>
                      <a:pPr algn="ctr">
                        <a:lnSpc>
                          <a:spcPct val="100000"/>
                        </a:lnSpc>
                      </a:pPr>
                      <a:r>
                        <a:rPr lang="en-US" sz="1900" dirty="0">
                          <a:solidFill>
                            <a:schemeClr val="tx1"/>
                          </a:solidFill>
                        </a:rPr>
                        <a:t>Arthralgia</a:t>
                      </a:r>
                      <a:r>
                        <a:rPr lang="en-US" sz="1900" baseline="0" dirty="0">
                          <a:solidFill>
                            <a:schemeClr val="tx1"/>
                          </a:solidFill>
                        </a:rPr>
                        <a:t> </a:t>
                      </a:r>
                      <a:endParaRPr lang="en-US" sz="1900" dirty="0">
                        <a:solidFill>
                          <a:schemeClr val="tx1"/>
                        </a:solidFill>
                      </a:endParaRPr>
                    </a:p>
                  </a:txBody>
                  <a:tcPr marL="106995" marR="106995" marT="60960" marB="60960" anchor="ctr">
                    <a:solidFill>
                      <a:schemeClr val="bg1">
                        <a:lumMod val="95000"/>
                      </a:schemeClr>
                    </a:solidFill>
                  </a:tcPr>
                </a:tc>
                <a:tc>
                  <a:txBody>
                    <a:bodyPr/>
                    <a:lstStyle/>
                    <a:p>
                      <a:pPr algn="ctr">
                        <a:lnSpc>
                          <a:spcPct val="100000"/>
                        </a:lnSpc>
                      </a:pPr>
                      <a:r>
                        <a:rPr lang="en-US" altLang="en-US" sz="1900" dirty="0">
                          <a:solidFill>
                            <a:schemeClr val="tx1"/>
                          </a:solidFill>
                        </a:rPr>
                        <a:t>ALT, GGT, AST increase </a:t>
                      </a:r>
                      <a:endParaRPr lang="en-US" sz="1900" dirty="0">
                        <a:solidFill>
                          <a:schemeClr val="tx1"/>
                        </a:solidFill>
                      </a:endParaRPr>
                    </a:p>
                  </a:txBody>
                  <a:tcPr marL="106995" marR="106995" marT="60960" marB="60960" anchor="ctr">
                    <a:solidFill>
                      <a:schemeClr val="bg1">
                        <a:lumMod val="95000"/>
                      </a:schemeClr>
                    </a:solidFill>
                  </a:tcPr>
                </a:tc>
                <a:tc>
                  <a:txBody>
                    <a:bodyPr/>
                    <a:lstStyle/>
                    <a:p>
                      <a:pPr algn="ctr">
                        <a:lnSpc>
                          <a:spcPct val="100000"/>
                        </a:lnSpc>
                      </a:pPr>
                      <a:r>
                        <a:rPr lang="en-US" sz="1900" dirty="0">
                          <a:solidFill>
                            <a:schemeClr val="tx1"/>
                          </a:solidFill>
                        </a:rPr>
                        <a:t>Headache</a:t>
                      </a:r>
                    </a:p>
                  </a:txBody>
                  <a:tcPr marL="106995" marR="106995" marT="60960" marB="60960" anchor="ctr">
                    <a:solidFill>
                      <a:schemeClr val="bg1">
                        <a:lumMod val="95000"/>
                      </a:schemeClr>
                    </a:solidFill>
                  </a:tcPr>
                </a:tc>
                <a:extLst>
                  <a:ext uri="{0D108BD9-81ED-4DB2-BD59-A6C34878D82A}">
                    <a16:rowId xmlns:a16="http://schemas.microsoft.com/office/drawing/2014/main" val="3558026459"/>
                  </a:ext>
                </a:extLst>
              </a:tr>
              <a:tr h="376299">
                <a:tc>
                  <a:txBody>
                    <a:bodyPr/>
                    <a:lstStyle/>
                    <a:p>
                      <a:pPr algn="ctr">
                        <a:lnSpc>
                          <a:spcPct val="100000"/>
                        </a:lnSpc>
                      </a:pPr>
                      <a:r>
                        <a:rPr lang="en-US" sz="1900" dirty="0"/>
                        <a:t>Rash</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t>Decreased</a:t>
                      </a:r>
                      <a:r>
                        <a:rPr lang="en-US" sz="1900" baseline="0" dirty="0"/>
                        <a:t> appetite</a:t>
                      </a:r>
                      <a:endParaRPr lang="en-US" sz="1900" dirty="0"/>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t>Asthenia</a:t>
                      </a:r>
                    </a:p>
                  </a:txBody>
                  <a:tcPr marL="106995" marR="106995" marT="60960" marB="60960" anchor="ctr">
                    <a:solidFill>
                      <a:schemeClr val="accent6">
                        <a:lumMod val="20000"/>
                        <a:lumOff val="80000"/>
                      </a:schemeClr>
                    </a:solidFill>
                  </a:tcPr>
                </a:tc>
                <a:extLst>
                  <a:ext uri="{0D108BD9-81ED-4DB2-BD59-A6C34878D82A}">
                    <a16:rowId xmlns:a16="http://schemas.microsoft.com/office/drawing/2014/main" val="3127557908"/>
                  </a:ext>
                </a:extLst>
              </a:tr>
              <a:tr h="376299">
                <a:tc>
                  <a:txBody>
                    <a:bodyPr/>
                    <a:lstStyle/>
                    <a:p>
                      <a:pPr algn="ctr">
                        <a:lnSpc>
                          <a:spcPct val="100000"/>
                        </a:lnSpc>
                      </a:pPr>
                      <a:endParaRPr lang="en-US" sz="1900" dirty="0"/>
                    </a:p>
                  </a:txBody>
                  <a:tcPr marL="106995" marR="106995" marT="60960" marB="60960" anchor="ctr">
                    <a:solidFill>
                      <a:schemeClr val="bg1">
                        <a:lumMod val="95000"/>
                      </a:schemeClr>
                    </a:solidFill>
                  </a:tcPr>
                </a:tc>
                <a:tc>
                  <a:txBody>
                    <a:bodyPr/>
                    <a:lstStyle/>
                    <a:p>
                      <a:pPr algn="ctr">
                        <a:lnSpc>
                          <a:spcPct val="100000"/>
                        </a:lnSpc>
                      </a:pPr>
                      <a:r>
                        <a:rPr lang="en-US" sz="1900" dirty="0"/>
                        <a:t>Alopecia</a:t>
                      </a:r>
                    </a:p>
                  </a:txBody>
                  <a:tcPr marL="106995" marR="106995" marT="60960" marB="60960" anchor="ctr">
                    <a:solidFill>
                      <a:schemeClr val="bg1">
                        <a:lumMod val="95000"/>
                      </a:schemeClr>
                    </a:solidFill>
                  </a:tcPr>
                </a:tc>
                <a:tc>
                  <a:txBody>
                    <a:bodyPr/>
                    <a:lstStyle/>
                    <a:p>
                      <a:pPr algn="ctr">
                        <a:lnSpc>
                          <a:spcPct val="100000"/>
                        </a:lnSpc>
                      </a:pPr>
                      <a:r>
                        <a:rPr lang="en-US" sz="1900" dirty="0"/>
                        <a:t>Pyrexia</a:t>
                      </a:r>
                    </a:p>
                  </a:txBody>
                  <a:tcPr marL="106995" marR="106995" marT="60960" marB="60960" anchor="ctr">
                    <a:solidFill>
                      <a:schemeClr val="bg1">
                        <a:lumMod val="95000"/>
                      </a:schemeClr>
                    </a:solidFill>
                  </a:tcPr>
                </a:tc>
                <a:extLst>
                  <a:ext uri="{0D108BD9-81ED-4DB2-BD59-A6C34878D82A}">
                    <a16:rowId xmlns:a16="http://schemas.microsoft.com/office/drawing/2014/main" val="2242836645"/>
                  </a:ext>
                </a:extLst>
              </a:tr>
              <a:tr h="376299">
                <a:tc>
                  <a:txBody>
                    <a:bodyPr/>
                    <a:lstStyle/>
                    <a:p>
                      <a:pPr algn="ctr">
                        <a:lnSpc>
                          <a:spcPct val="100000"/>
                        </a:lnSpc>
                      </a:pPr>
                      <a:endParaRPr lang="en-US" sz="1900" dirty="0"/>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t>Hyperkeratosis</a:t>
                      </a:r>
                    </a:p>
                  </a:txBody>
                  <a:tcPr marL="106995" marR="106995" marT="60960" marB="60960" anchor="ctr">
                    <a:solidFill>
                      <a:schemeClr val="accent6">
                        <a:lumMod val="20000"/>
                        <a:lumOff val="80000"/>
                      </a:schemeClr>
                    </a:solidFill>
                  </a:tcPr>
                </a:tc>
                <a:tc>
                  <a:txBody>
                    <a:bodyPr/>
                    <a:lstStyle/>
                    <a:p>
                      <a:pPr algn="ctr">
                        <a:lnSpc>
                          <a:spcPct val="100000"/>
                        </a:lnSpc>
                      </a:pPr>
                      <a:r>
                        <a:rPr lang="en-US" sz="1900" dirty="0"/>
                        <a:t>Abdominal pain</a:t>
                      </a:r>
                    </a:p>
                  </a:txBody>
                  <a:tcPr marL="106995" marR="106995" marT="60960" marB="60960" anchor="ctr">
                    <a:solidFill>
                      <a:schemeClr val="accent6">
                        <a:lumMod val="20000"/>
                        <a:lumOff val="80000"/>
                      </a:schemeClr>
                    </a:solidFill>
                  </a:tcPr>
                </a:tc>
                <a:extLst>
                  <a:ext uri="{0D108BD9-81ED-4DB2-BD59-A6C34878D82A}">
                    <a16:rowId xmlns:a16="http://schemas.microsoft.com/office/drawing/2014/main" val="1228811490"/>
                  </a:ext>
                </a:extLst>
              </a:tr>
            </a:tbl>
          </a:graphicData>
        </a:graphic>
      </p:graphicFrame>
      <p:sp>
        <p:nvSpPr>
          <p:cNvPr id="3" name="TextBox 2">
            <a:extLst>
              <a:ext uri="{FF2B5EF4-FFF2-40B4-BE49-F238E27FC236}">
                <a16:creationId xmlns:a16="http://schemas.microsoft.com/office/drawing/2014/main" id="{A4ACB4C9-C9B8-427D-B499-60A08DF5C20D}"/>
              </a:ext>
            </a:extLst>
          </p:cNvPr>
          <p:cNvSpPr txBox="1"/>
          <p:nvPr/>
        </p:nvSpPr>
        <p:spPr>
          <a:xfrm>
            <a:off x="1676400" y="6557392"/>
            <a:ext cx="6534325"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Long </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et al</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N Engl J Med</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2017; </a:t>
            </a:r>
            <a:r>
              <a:rPr kumimoji="0" lang="en-US" sz="11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Ascierto</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et al</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Lancet </a:t>
            </a:r>
            <a:r>
              <a:rPr kumimoji="0" lang="en-US" sz="1100" b="0"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Oncol</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2016; </a:t>
            </a:r>
            <a:r>
              <a:rPr kumimoji="0" lang="en-US" sz="11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Dummer</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et al</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1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Lancet Oncol. </a:t>
            </a: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2018</a:t>
            </a:r>
          </a:p>
        </p:txBody>
      </p:sp>
      <p:sp>
        <p:nvSpPr>
          <p:cNvPr id="6" name="TextBox 5"/>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7" name="Picture 6" descr="https://lh3.ggpht.com/lSLM0xhCA1RZOwaQcjhlwmsvaIQYaP3c5qbDKCgLALhydrgExnaSKZdGa8S3YtRuVA=w300"/>
          <p:cNvPicPr>
            <a:picLocks noChangeAspect="1" noChangeArrowheads="1"/>
          </p:cNvPicPr>
          <p:nvPr/>
        </p:nvPicPr>
        <p:blipFill>
          <a:blip r:embed="rId3" cstate="print"/>
          <a:srcRect/>
          <a:stretch>
            <a:fillRect/>
          </a:stretch>
        </p:blipFill>
        <p:spPr bwMode="auto">
          <a:xfrm>
            <a:off x="1046976" y="6619875"/>
            <a:ext cx="265503" cy="199127"/>
          </a:xfrm>
          <a:prstGeom prst="rect">
            <a:avLst/>
          </a:prstGeom>
          <a:noFill/>
        </p:spPr>
      </p:pic>
      <p:sp>
        <p:nvSpPr>
          <p:cNvPr id="8" name="Rectangle 7">
            <a:extLst>
              <a:ext uri="{FF2B5EF4-FFF2-40B4-BE49-F238E27FC236}">
                <a16:creationId xmlns:a16="http://schemas.microsoft.com/office/drawing/2014/main" id="{EE00A35C-2DA8-A64A-ABC2-8C4AA33AD861}"/>
              </a:ext>
            </a:extLst>
          </p:cNvPr>
          <p:cNvSpPr/>
          <p:nvPr/>
        </p:nvSpPr>
        <p:spPr>
          <a:xfrm>
            <a:off x="9372600" y="6511225"/>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315064422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p:cNvSpPr txBox="1">
            <a:spLocks/>
          </p:cNvSpPr>
          <p:nvPr/>
        </p:nvSpPr>
        <p:spPr bwMode="auto">
          <a:xfrm>
            <a:off x="0" y="0"/>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Times New Roman" charset="0"/>
                <a:ea typeface="+mn-ea"/>
                <a:cs typeface="Times New Roman" charset="0"/>
              </a:rPr>
              <a:t>Conclusions</a:t>
            </a:r>
          </a:p>
        </p:txBody>
      </p:sp>
      <p:sp>
        <p:nvSpPr>
          <p:cNvPr id="10" name="Text Placeholder 5"/>
          <p:cNvSpPr txBox="1">
            <a:spLocks/>
          </p:cNvSpPr>
          <p:nvPr/>
        </p:nvSpPr>
        <p:spPr bwMode="auto">
          <a:xfrm>
            <a:off x="713988" y="1447800"/>
            <a:ext cx="10764024"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0" fontAlgn="base" latinLnBrk="0" hangingPunct="0">
              <a:lnSpc>
                <a:spcPct val="100000"/>
              </a:lnSpc>
              <a:spcBef>
                <a:spcPts val="1872"/>
              </a:spcBef>
              <a:spcAft>
                <a:spcPct val="0"/>
              </a:spcAft>
              <a:buClrTx/>
              <a:buSzTx/>
              <a:buFont typeface="Arial" charset="0"/>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charset="0"/>
              </a:rPr>
              <a:t>BRAF-MEK inhibition is a standard of care in melanoma</a:t>
            </a:r>
          </a:p>
          <a:p>
            <a:pPr marL="342900" marR="0" lvl="0" indent="-342900" algn="l" defTabSz="914400" rtl="0" eaLnBrk="0" fontAlgn="base" latinLnBrk="0" hangingPunct="0">
              <a:lnSpc>
                <a:spcPct val="100000"/>
              </a:lnSpc>
              <a:spcBef>
                <a:spcPts val="1872"/>
              </a:spcBef>
              <a:spcAft>
                <a:spcPct val="0"/>
              </a:spcAft>
              <a:buClrTx/>
              <a:buSzTx/>
              <a:buFont typeface="Arial" charset="0"/>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charset="0"/>
              </a:rPr>
              <a:t>ECOG &lt;1, normal LDH, disease in &lt;3 sites, without brain metastasis do best with BRAF-MEK inhibition</a:t>
            </a:r>
            <a:endParaRPr kumimoji="0" lang="en-US" sz="2200" b="0" i="0" u="none" strike="noStrike" kern="0" cap="none" spc="0" normalizeH="0" baseline="0" noProof="0" dirty="0">
              <a:ln>
                <a:noFill/>
              </a:ln>
              <a:solidFill>
                <a:srgbClr val="000000"/>
              </a:solidFill>
              <a:effectLst/>
              <a:uLnTx/>
              <a:uFillTx/>
              <a:latin typeface="Arial"/>
              <a:ea typeface="+mn-ea"/>
              <a:cs typeface="Arial" charset="0"/>
            </a:endParaRPr>
          </a:p>
          <a:p>
            <a:pPr marL="342900" marR="0" lvl="0" indent="-342900" algn="l" defTabSz="914400" rtl="0" eaLnBrk="0" fontAlgn="base" latinLnBrk="0" hangingPunct="0">
              <a:lnSpc>
                <a:spcPct val="100000"/>
              </a:lnSpc>
              <a:spcBef>
                <a:spcPts val="1872"/>
              </a:spcBef>
              <a:spcAft>
                <a:spcPct val="0"/>
              </a:spcAft>
              <a:buClrTx/>
              <a:buSzTx/>
              <a:buFont typeface="Arial" charset="0"/>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charset="0"/>
              </a:rPr>
              <a:t>Three BRAF-MEK regimens with slightly different toxicity profiles</a:t>
            </a:r>
            <a:endParaRPr kumimoji="0" lang="en-US" sz="2800" b="1" i="1" u="none" strike="noStrike" kern="0" cap="none" spc="0" normalizeH="0" baseline="0" noProof="0" dirty="0">
              <a:ln>
                <a:noFill/>
              </a:ln>
              <a:solidFill>
                <a:srgbClr val="AD0B3E"/>
              </a:solidFill>
              <a:effectLst/>
              <a:uLnTx/>
              <a:uFillTx/>
              <a:latin typeface="Arial"/>
              <a:ea typeface="+mn-ea"/>
              <a:cs typeface="Arial" charset="0"/>
            </a:endParaRPr>
          </a:p>
          <a:p>
            <a:pPr marL="342900" marR="0" lvl="0" indent="-342900" algn="l" defTabSz="914400" rtl="0" eaLnBrk="0" fontAlgn="base" latinLnBrk="0" hangingPunct="0">
              <a:lnSpc>
                <a:spcPct val="100000"/>
              </a:lnSpc>
              <a:spcBef>
                <a:spcPts val="1872"/>
              </a:spcBef>
              <a:spcAft>
                <a:spcPct val="0"/>
              </a:spcAft>
              <a:buClrTx/>
              <a:buSzTx/>
              <a:buFont typeface="Arial" charset="0"/>
              <a:buChar char="•"/>
              <a:tabLst/>
              <a:defRPr/>
            </a:pPr>
            <a:r>
              <a:rPr kumimoji="0" lang="en-US" sz="2800" b="1" i="0" u="none" strike="noStrike" kern="0" cap="none" spc="0" normalizeH="0" baseline="0" noProof="0" dirty="0">
                <a:ln>
                  <a:noFill/>
                </a:ln>
                <a:solidFill>
                  <a:srgbClr val="660066"/>
                </a:solidFill>
                <a:effectLst/>
                <a:uLnTx/>
                <a:uFillTx/>
                <a:latin typeface="Arial"/>
                <a:ea typeface="+mn-ea"/>
                <a:cs typeface="Arial" charset="0"/>
              </a:rPr>
              <a:t>Future will include combinations of BRAF-MEK with </a:t>
            </a:r>
            <a:br>
              <a:rPr kumimoji="0" lang="en-US" sz="2800" b="1" i="0" u="none" strike="noStrike" kern="0" cap="none" spc="0" normalizeH="0" baseline="0" noProof="0" dirty="0">
                <a:ln>
                  <a:noFill/>
                </a:ln>
                <a:solidFill>
                  <a:srgbClr val="660066"/>
                </a:solidFill>
                <a:effectLst/>
                <a:uLnTx/>
                <a:uFillTx/>
                <a:latin typeface="Arial"/>
                <a:ea typeface="+mn-ea"/>
                <a:cs typeface="Arial" charset="0"/>
              </a:rPr>
            </a:br>
            <a:r>
              <a:rPr kumimoji="0" lang="en-US" sz="2800" b="1" i="0" u="none" strike="noStrike" kern="0" cap="none" spc="0" normalizeH="0" baseline="0" noProof="0" dirty="0">
                <a:ln>
                  <a:noFill/>
                </a:ln>
                <a:solidFill>
                  <a:srgbClr val="660066"/>
                </a:solidFill>
                <a:effectLst/>
                <a:uLnTx/>
                <a:uFillTx/>
                <a:latin typeface="Arial"/>
                <a:ea typeface="+mn-ea"/>
                <a:cs typeface="Arial" charset="0"/>
              </a:rPr>
              <a:t>PD-1/L1 vs IO combos!</a:t>
            </a:r>
            <a:endParaRPr kumimoji="0" lang="en-US" sz="2600" b="0" i="0" u="none" strike="noStrike" kern="0" cap="none" spc="0" normalizeH="0" baseline="0" noProof="0" dirty="0">
              <a:ln>
                <a:noFill/>
              </a:ln>
              <a:solidFill>
                <a:srgbClr val="660066"/>
              </a:solidFill>
              <a:effectLst/>
              <a:uLnTx/>
              <a:uFillTx/>
              <a:latin typeface="Arial"/>
              <a:ea typeface="+mn-ea"/>
              <a:cs typeface="Arial" charset="0"/>
            </a:endParaRPr>
          </a:p>
        </p:txBody>
      </p:sp>
      <p:sp>
        <p:nvSpPr>
          <p:cNvPr id="5" name="TextBox 4"/>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descr="https://lh3.ggpht.com/lSLM0xhCA1RZOwaQcjhlwmsvaIQYaP3c5qbDKCgLALhydrgExnaSKZdGa8S3YtRuVA=w300"/>
          <p:cNvPicPr>
            <a:picLocks noChangeAspect="1" noChangeArrowheads="1"/>
          </p:cNvPicPr>
          <p:nvPr/>
        </p:nvPicPr>
        <p:blipFill>
          <a:blip r:embed="rId2" cstate="print"/>
          <a:srcRect/>
          <a:stretch>
            <a:fillRect/>
          </a:stretch>
        </p:blipFill>
        <p:spPr bwMode="auto">
          <a:xfrm>
            <a:off x="1046976" y="6619875"/>
            <a:ext cx="265503" cy="199127"/>
          </a:xfrm>
          <a:prstGeom prst="rect">
            <a:avLst/>
          </a:prstGeom>
          <a:noFill/>
        </p:spPr>
      </p:pic>
      <p:sp>
        <p:nvSpPr>
          <p:cNvPr id="7" name="Rectangle 6">
            <a:extLst>
              <a:ext uri="{FF2B5EF4-FFF2-40B4-BE49-F238E27FC236}">
                <a16:creationId xmlns:a16="http://schemas.microsoft.com/office/drawing/2014/main" id="{899419B6-A15B-8247-A788-37839106F10C}"/>
              </a:ext>
            </a:extLst>
          </p:cNvPr>
          <p:cNvSpPr/>
          <p:nvPr/>
        </p:nvSpPr>
        <p:spPr>
          <a:xfrm>
            <a:off x="9311378" y="6465986"/>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713640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4294967295"/>
          </p:nvPr>
        </p:nvSpPr>
        <p:spPr bwMode="auto">
          <a:xfrm>
            <a:off x="0" y="0"/>
            <a:ext cx="12192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p>
            <a:pPr marL="0" indent="0" algn="ctr">
              <a:buNone/>
            </a:pPr>
            <a:r>
              <a:rPr lang="en-US" sz="4800" b="1" dirty="0">
                <a:solidFill>
                  <a:schemeClr val="bg1"/>
                </a:solidFill>
                <a:latin typeface="Times New Roman" charset="0"/>
                <a:cs typeface="Times New Roman" charset="0"/>
              </a:rPr>
              <a:t>Triplet BRAF+MEK+PD-1/L1 combos</a:t>
            </a:r>
          </a:p>
        </p:txBody>
      </p:sp>
      <p:sp>
        <p:nvSpPr>
          <p:cNvPr id="4" name="TextBox 3"/>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descr="https://lh3.ggpht.com/lSLM0xhCA1RZOwaQcjhlwmsvaIQYaP3c5qbDKCgLALhydrgExnaSKZdGa8S3YtRuVA=w300"/>
          <p:cNvPicPr>
            <a:picLocks noChangeAspect="1" noChangeArrowheads="1"/>
          </p:cNvPicPr>
          <p:nvPr/>
        </p:nvPicPr>
        <p:blipFill>
          <a:blip r:embed="rId2" cstate="print"/>
          <a:srcRect/>
          <a:stretch>
            <a:fillRect/>
          </a:stretch>
        </p:blipFill>
        <p:spPr bwMode="auto">
          <a:xfrm>
            <a:off x="1046976" y="6619875"/>
            <a:ext cx="265503" cy="199127"/>
          </a:xfrm>
          <a:prstGeom prst="rect">
            <a:avLst/>
          </a:prstGeom>
          <a:noFill/>
        </p:spPr>
      </p:pic>
      <p:pic>
        <p:nvPicPr>
          <p:cNvPr id="2" name="Picture 1"/>
          <p:cNvPicPr>
            <a:picLocks noChangeAspect="1"/>
          </p:cNvPicPr>
          <p:nvPr/>
        </p:nvPicPr>
        <p:blipFill>
          <a:blip r:embed="rId3"/>
          <a:stretch>
            <a:fillRect/>
          </a:stretch>
        </p:blipFill>
        <p:spPr>
          <a:xfrm>
            <a:off x="876300" y="905487"/>
            <a:ext cx="10439400" cy="5592278"/>
          </a:xfrm>
          <a:prstGeom prst="rect">
            <a:avLst/>
          </a:prstGeom>
        </p:spPr>
      </p:pic>
      <p:sp>
        <p:nvSpPr>
          <p:cNvPr id="7" name="TextBox 11"/>
          <p:cNvSpPr txBox="1">
            <a:spLocks noChangeArrowheads="1"/>
          </p:cNvSpPr>
          <p:nvPr/>
        </p:nvSpPr>
        <p:spPr bwMode="auto">
          <a:xfrm>
            <a:off x="2614663" y="6587582"/>
            <a:ext cx="4419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McArthur </a:t>
            </a:r>
            <a:r>
              <a:rPr kumimoji="0" lang="en-US" altLang="en-US" sz="1100" b="0" i="1"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et al</a:t>
            </a: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 AACR. 2020</a:t>
            </a:r>
          </a:p>
        </p:txBody>
      </p:sp>
      <p:sp>
        <p:nvSpPr>
          <p:cNvPr id="8" name="Rectangle 7">
            <a:extLst>
              <a:ext uri="{FF2B5EF4-FFF2-40B4-BE49-F238E27FC236}">
                <a16:creationId xmlns:a16="http://schemas.microsoft.com/office/drawing/2014/main" id="{FFA071EE-4FE9-DD46-88E4-27AB591C03AF}"/>
              </a:ext>
            </a:extLst>
          </p:cNvPr>
          <p:cNvSpPr/>
          <p:nvPr/>
        </p:nvSpPr>
        <p:spPr>
          <a:xfrm>
            <a:off x="9372600" y="6547462"/>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54877765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4294967295"/>
          </p:nvPr>
        </p:nvSpPr>
        <p:spPr bwMode="auto">
          <a:xfrm>
            <a:off x="0" y="0"/>
            <a:ext cx="12192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p>
            <a:pPr marL="0" indent="0" algn="ctr">
              <a:buNone/>
            </a:pPr>
            <a:r>
              <a:rPr lang="en-US" sz="4800" b="1" dirty="0">
                <a:solidFill>
                  <a:schemeClr val="bg1"/>
                </a:solidFill>
                <a:latin typeface="Times New Roman" charset="0"/>
                <a:cs typeface="Times New Roman" charset="0"/>
              </a:rPr>
              <a:t>Overall survival </a:t>
            </a:r>
            <a:r>
              <a:rPr lang="en-US" sz="4800" b="1" dirty="0" err="1">
                <a:solidFill>
                  <a:schemeClr val="bg1"/>
                </a:solidFill>
                <a:latin typeface="Times New Roman" charset="0"/>
                <a:cs typeface="Times New Roman" charset="0"/>
              </a:rPr>
              <a:t>atezo+vem+cobi</a:t>
            </a:r>
            <a:endParaRPr lang="en-US" sz="4800" b="1" dirty="0">
              <a:solidFill>
                <a:schemeClr val="bg1"/>
              </a:solidFill>
              <a:latin typeface="Times New Roman" charset="0"/>
              <a:cs typeface="Times New Roman" charset="0"/>
            </a:endParaRPr>
          </a:p>
        </p:txBody>
      </p:sp>
      <p:sp>
        <p:nvSpPr>
          <p:cNvPr id="4" name="TextBox 3"/>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descr="https://lh3.ggpht.com/lSLM0xhCA1RZOwaQcjhlwmsvaIQYaP3c5qbDKCgLALhydrgExnaSKZdGa8S3YtRuVA=w300"/>
          <p:cNvPicPr>
            <a:picLocks noChangeAspect="1" noChangeArrowheads="1"/>
          </p:cNvPicPr>
          <p:nvPr/>
        </p:nvPicPr>
        <p:blipFill>
          <a:blip r:embed="rId2" cstate="print"/>
          <a:srcRect/>
          <a:stretch>
            <a:fillRect/>
          </a:stretch>
        </p:blipFill>
        <p:spPr bwMode="auto">
          <a:xfrm>
            <a:off x="1046976" y="6619875"/>
            <a:ext cx="265503" cy="199127"/>
          </a:xfrm>
          <a:prstGeom prst="rect">
            <a:avLst/>
          </a:prstGeom>
          <a:noFill/>
        </p:spPr>
      </p:pic>
      <p:pic>
        <p:nvPicPr>
          <p:cNvPr id="2" name="Picture 1"/>
          <p:cNvPicPr>
            <a:picLocks noChangeAspect="1"/>
          </p:cNvPicPr>
          <p:nvPr/>
        </p:nvPicPr>
        <p:blipFill>
          <a:blip r:embed="rId3"/>
          <a:stretch>
            <a:fillRect/>
          </a:stretch>
        </p:blipFill>
        <p:spPr>
          <a:xfrm>
            <a:off x="685800" y="877074"/>
            <a:ext cx="10952058" cy="5551403"/>
          </a:xfrm>
          <a:prstGeom prst="rect">
            <a:avLst/>
          </a:prstGeom>
        </p:spPr>
      </p:pic>
      <p:sp>
        <p:nvSpPr>
          <p:cNvPr id="8" name="TextBox 11"/>
          <p:cNvSpPr txBox="1">
            <a:spLocks noChangeArrowheads="1"/>
          </p:cNvSpPr>
          <p:nvPr/>
        </p:nvSpPr>
        <p:spPr bwMode="auto">
          <a:xfrm>
            <a:off x="2371344" y="6540823"/>
            <a:ext cx="4419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McArthur </a:t>
            </a:r>
            <a:r>
              <a:rPr kumimoji="0" lang="en-US" altLang="en-US" sz="1100" b="0" i="1"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et al</a:t>
            </a: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 AACR. 2020</a:t>
            </a:r>
          </a:p>
        </p:txBody>
      </p:sp>
      <p:sp>
        <p:nvSpPr>
          <p:cNvPr id="7" name="Rectangle 6">
            <a:extLst>
              <a:ext uri="{FF2B5EF4-FFF2-40B4-BE49-F238E27FC236}">
                <a16:creationId xmlns:a16="http://schemas.microsoft.com/office/drawing/2014/main" id="{99D7755F-2B73-9642-888A-262ADCD897A0}"/>
              </a:ext>
            </a:extLst>
          </p:cNvPr>
          <p:cNvSpPr/>
          <p:nvPr/>
        </p:nvSpPr>
        <p:spPr>
          <a:xfrm>
            <a:off x="9372600" y="6511225"/>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412498855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664E-1CDD-1647-9105-872E6192C667}"/>
              </a:ext>
            </a:extLst>
          </p:cNvPr>
          <p:cNvSpPr>
            <a:spLocks noGrp="1"/>
          </p:cNvSpPr>
          <p:nvPr>
            <p:ph type="title"/>
          </p:nvPr>
        </p:nvSpPr>
        <p:spPr/>
        <p:txBody>
          <a:bodyPr/>
          <a:lstStyle/>
          <a:p>
            <a:r>
              <a:rPr lang="en-US" dirty="0"/>
              <a:t>Faculty</a:t>
            </a:r>
          </a:p>
        </p:txBody>
      </p:sp>
      <p:sp>
        <p:nvSpPr>
          <p:cNvPr id="4" name="Text Box 7">
            <a:extLst>
              <a:ext uri="{FF2B5EF4-FFF2-40B4-BE49-F238E27FC236}">
                <a16:creationId xmlns:a16="http://schemas.microsoft.com/office/drawing/2014/main" id="{BEBE4280-A774-5747-AFEC-0E95E2037A00}"/>
              </a:ext>
            </a:extLst>
          </p:cNvPr>
          <p:cNvSpPr txBox="1">
            <a:spLocks noChangeArrowheads="1"/>
          </p:cNvSpPr>
          <p:nvPr/>
        </p:nvSpPr>
        <p:spPr bwMode="auto">
          <a:xfrm>
            <a:off x="1774044" y="1749151"/>
            <a:ext cx="3952825" cy="1666412"/>
          </a:xfrm>
          <a:prstGeom prst="rect">
            <a:avLst/>
          </a:prstGeom>
          <a:noFill/>
          <a:ln w="9525">
            <a:noFill/>
            <a:miter lim="800000"/>
            <a:headEnd/>
            <a:tailEnd/>
          </a:ln>
        </p:spPr>
        <p:txBody>
          <a:bodyPr lIns="68580" tIns="0" rIns="0" bIns="0">
            <a:prstTxWarp prst="textNoShape">
              <a:avLst/>
            </a:prstTxWarp>
          </a:bodyPr>
          <a:lstStyle/>
          <a:p>
            <a:pPr lvl="0" defTabSz="455613" eaLnBrk="1" hangingPunct="1">
              <a:defRPr/>
            </a:pPr>
            <a:r>
              <a:rPr lang="en-US" sz="1600" b="1" dirty="0">
                <a:solidFill>
                  <a:srgbClr val="002060"/>
                </a:solidFill>
                <a:latin typeface="Arial" panose="020B0604020202020204" pitchFamily="34" charset="0"/>
                <a:ea typeface="MS PGothic" charset="0"/>
                <a:cs typeface="Arial" panose="020B0604020202020204" pitchFamily="34" charset="0"/>
              </a:rPr>
              <a:t>Michael B Atkins, MD</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Deputy Director, Georgetown Lombardi Comprehensive Cancer Center</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William M Scholl Professor and Vice-Chair Department of Oncology</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Professor of Medicine</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Georgetown University Medical Center</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Washington, DC</a:t>
            </a:r>
          </a:p>
        </p:txBody>
      </p:sp>
      <p:sp>
        <p:nvSpPr>
          <p:cNvPr id="8" name="Text Box 7">
            <a:extLst>
              <a:ext uri="{FF2B5EF4-FFF2-40B4-BE49-F238E27FC236}">
                <a16:creationId xmlns:a16="http://schemas.microsoft.com/office/drawing/2014/main" id="{B1D32E7D-CB18-C444-833A-828D3DDBFF59}"/>
              </a:ext>
            </a:extLst>
          </p:cNvPr>
          <p:cNvSpPr txBox="1">
            <a:spLocks noChangeArrowheads="1"/>
          </p:cNvSpPr>
          <p:nvPr/>
        </p:nvSpPr>
        <p:spPr bwMode="auto">
          <a:xfrm>
            <a:off x="7456895" y="1675010"/>
            <a:ext cx="4502334" cy="1023199"/>
          </a:xfrm>
          <a:prstGeom prst="rect">
            <a:avLst/>
          </a:prstGeom>
          <a:noFill/>
          <a:ln w="9525">
            <a:noFill/>
            <a:miter lim="800000"/>
            <a:headEnd/>
            <a:tailEnd/>
          </a:ln>
        </p:spPr>
        <p:txBody>
          <a:bodyPr lIns="68580" tIns="0" rIns="0" bIns="0">
            <a:prstTxWarp prst="textNoShape">
              <a:avLst/>
            </a:prstTxWarp>
          </a:bodyPr>
          <a:lstStyle/>
          <a:p>
            <a:pPr lvl="0" defTabSz="455613" eaLnBrk="1" hangingPunct="1">
              <a:defRPr/>
            </a:pPr>
            <a:r>
              <a:rPr lang="en-US" sz="1600" b="1" dirty="0">
                <a:solidFill>
                  <a:srgbClr val="002060"/>
                </a:solidFill>
                <a:latin typeface="Arial" panose="020B0604020202020204" pitchFamily="34" charset="0"/>
                <a:ea typeface="MS PGothic" charset="0"/>
                <a:cs typeface="Arial" panose="020B0604020202020204" pitchFamily="34" charset="0"/>
              </a:rPr>
              <a:t>Jason J Luke, MD</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Associate Professor and Director of the Cancer </a:t>
            </a:r>
            <a:r>
              <a:rPr lang="en-US" sz="1600" dirty="0" err="1">
                <a:solidFill>
                  <a:srgbClr val="002060"/>
                </a:solidFill>
                <a:latin typeface="Arial" panose="020B0604020202020204" pitchFamily="34" charset="0"/>
                <a:ea typeface="MS PGothic" charset="0"/>
                <a:cs typeface="Arial" panose="020B0604020202020204" pitchFamily="34" charset="0"/>
              </a:rPr>
              <a:t>Immunotherapeutics</a:t>
            </a:r>
            <a:r>
              <a:rPr lang="en-US" sz="1600" dirty="0">
                <a:solidFill>
                  <a:srgbClr val="002060"/>
                </a:solidFill>
                <a:latin typeface="Arial" panose="020B0604020202020204" pitchFamily="34" charset="0"/>
                <a:ea typeface="MS PGothic" charset="0"/>
                <a:cs typeface="Arial" panose="020B0604020202020204" pitchFamily="34" charset="0"/>
              </a:rPr>
              <a:t> Center</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University of Pittsburgh Medical Center and Hillman Cancer Center</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Pittsburgh, Pennsylvania </a:t>
            </a:r>
          </a:p>
        </p:txBody>
      </p:sp>
      <p:pic>
        <p:nvPicPr>
          <p:cNvPr id="13" name="Picture 12">
            <a:extLst>
              <a:ext uri="{FF2B5EF4-FFF2-40B4-BE49-F238E27FC236}">
                <a16:creationId xmlns:a16="http://schemas.microsoft.com/office/drawing/2014/main" id="{81593181-5B0F-2740-B2B8-82242945FBD7}"/>
              </a:ext>
            </a:extLst>
          </p:cNvPr>
          <p:cNvPicPr>
            <a:picLocks noChangeAspect="1"/>
          </p:cNvPicPr>
          <p:nvPr/>
        </p:nvPicPr>
        <p:blipFill>
          <a:blip r:embed="rId2"/>
          <a:srcRect/>
          <a:stretch/>
        </p:blipFill>
        <p:spPr>
          <a:xfrm>
            <a:off x="6083300" y="1764391"/>
            <a:ext cx="1263650" cy="1263650"/>
          </a:xfrm>
          <a:prstGeom prst="rect">
            <a:avLst/>
          </a:prstGeom>
        </p:spPr>
      </p:pic>
      <p:pic>
        <p:nvPicPr>
          <p:cNvPr id="7" name="Picture 6">
            <a:extLst>
              <a:ext uri="{FF2B5EF4-FFF2-40B4-BE49-F238E27FC236}">
                <a16:creationId xmlns:a16="http://schemas.microsoft.com/office/drawing/2014/main" id="{7B8F8C8D-DE0F-9044-9EA6-79A4006B542E}"/>
              </a:ext>
            </a:extLst>
          </p:cNvPr>
          <p:cNvPicPr>
            <a:picLocks noChangeAspect="1"/>
          </p:cNvPicPr>
          <p:nvPr/>
        </p:nvPicPr>
        <p:blipFill>
          <a:blip r:embed="rId3"/>
          <a:srcRect/>
          <a:stretch/>
        </p:blipFill>
        <p:spPr>
          <a:xfrm>
            <a:off x="457200" y="1766169"/>
            <a:ext cx="1261872" cy="1261872"/>
          </a:xfrm>
          <a:prstGeom prst="rect">
            <a:avLst/>
          </a:prstGeom>
        </p:spPr>
      </p:pic>
      <p:sp>
        <p:nvSpPr>
          <p:cNvPr id="9" name="Text Box 7">
            <a:extLst>
              <a:ext uri="{FF2B5EF4-FFF2-40B4-BE49-F238E27FC236}">
                <a16:creationId xmlns:a16="http://schemas.microsoft.com/office/drawing/2014/main" id="{D66BE2A9-C0D6-AD46-BB2C-55DE4F844722}"/>
              </a:ext>
            </a:extLst>
          </p:cNvPr>
          <p:cNvSpPr txBox="1">
            <a:spLocks noChangeArrowheads="1"/>
          </p:cNvSpPr>
          <p:nvPr/>
        </p:nvSpPr>
        <p:spPr bwMode="auto">
          <a:xfrm>
            <a:off x="1774044" y="4378051"/>
            <a:ext cx="4702956" cy="1666412"/>
          </a:xfrm>
          <a:prstGeom prst="rect">
            <a:avLst/>
          </a:prstGeom>
          <a:noFill/>
          <a:ln w="9525">
            <a:noFill/>
            <a:miter lim="800000"/>
            <a:headEnd/>
            <a:tailEnd/>
          </a:ln>
        </p:spPr>
        <p:txBody>
          <a:bodyPr lIns="68580" tIns="0" rIns="0" bIns="0">
            <a:prstTxWarp prst="textNoShape">
              <a:avLst/>
            </a:prstTxWarp>
          </a:bodyPr>
          <a:lstStyle/>
          <a:p>
            <a:pPr lvl="0" defTabSz="455613" eaLnBrk="1" hangingPunct="1">
              <a:defRPr/>
            </a:pPr>
            <a:r>
              <a:rPr lang="en-US" sz="1600" b="1" dirty="0">
                <a:solidFill>
                  <a:srgbClr val="002060"/>
                </a:solidFill>
                <a:latin typeface="Arial" panose="020B0604020202020204" pitchFamily="34" charset="0"/>
                <a:ea typeface="MS PGothic" charset="0"/>
                <a:cs typeface="Arial" panose="020B0604020202020204" pitchFamily="34" charset="0"/>
              </a:rPr>
              <a:t>Professor Georgina Long, AO, BSc, PhD, MBBS</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Co-Medical Director of Melanoma Institute Australia</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Chair of Melanoma Medical Oncology and Translational Research</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Melanoma Institute Australia and Royal North Shore Hospital</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The University of Sydney</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Sydney, Australia</a:t>
            </a:r>
          </a:p>
        </p:txBody>
      </p:sp>
      <p:pic>
        <p:nvPicPr>
          <p:cNvPr id="10" name="Picture 9">
            <a:extLst>
              <a:ext uri="{FF2B5EF4-FFF2-40B4-BE49-F238E27FC236}">
                <a16:creationId xmlns:a16="http://schemas.microsoft.com/office/drawing/2014/main" id="{7C27C8D4-FD1E-AF42-BE16-7E74E0F9D6EC}"/>
              </a:ext>
            </a:extLst>
          </p:cNvPr>
          <p:cNvPicPr>
            <a:picLocks noChangeAspect="1"/>
          </p:cNvPicPr>
          <p:nvPr/>
        </p:nvPicPr>
        <p:blipFill>
          <a:blip r:embed="rId4"/>
          <a:srcRect/>
          <a:stretch/>
        </p:blipFill>
        <p:spPr>
          <a:xfrm>
            <a:off x="457200" y="4395069"/>
            <a:ext cx="1261872" cy="1261872"/>
          </a:xfrm>
          <a:prstGeom prst="rect">
            <a:avLst/>
          </a:prstGeom>
        </p:spPr>
      </p:pic>
    </p:spTree>
    <p:extLst>
      <p:ext uri="{BB962C8B-B14F-4D97-AF65-F5344CB8AC3E}">
        <p14:creationId xmlns:p14="http://schemas.microsoft.com/office/powerpoint/2010/main" val="28471388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4294967295"/>
          </p:nvPr>
        </p:nvSpPr>
        <p:spPr bwMode="auto">
          <a:xfrm>
            <a:off x="0" y="0"/>
            <a:ext cx="12192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ctr" anchorCtr="0" compatLnSpc="1">
            <a:prstTxWarp prst="textNoShape">
              <a:avLst/>
            </a:prstTxWarp>
          </a:bodyPr>
          <a:lstStyle/>
          <a:p>
            <a:pPr marL="0" indent="0" algn="ctr">
              <a:buNone/>
            </a:pPr>
            <a:r>
              <a:rPr lang="en-US" b="1" dirty="0">
                <a:solidFill>
                  <a:schemeClr val="bg1"/>
                </a:solidFill>
                <a:latin typeface="Times New Roman" charset="0"/>
                <a:cs typeface="Times New Roman" charset="0"/>
              </a:rPr>
              <a:t>Is BRAF+MEK+PD-1/L1 triplet adequate for all patients?</a:t>
            </a:r>
          </a:p>
        </p:txBody>
      </p:sp>
      <p:pic>
        <p:nvPicPr>
          <p:cNvPr id="9" name="Picture 8"/>
          <p:cNvPicPr>
            <a:picLocks noChangeAspect="1"/>
          </p:cNvPicPr>
          <p:nvPr/>
        </p:nvPicPr>
        <p:blipFill>
          <a:blip r:embed="rId2"/>
          <a:stretch>
            <a:fillRect/>
          </a:stretch>
        </p:blipFill>
        <p:spPr>
          <a:xfrm>
            <a:off x="6858000" y="2648094"/>
            <a:ext cx="9820275" cy="3933825"/>
          </a:xfrm>
          <a:prstGeom prst="rect">
            <a:avLst/>
          </a:prstGeom>
        </p:spPr>
      </p:pic>
      <p:sp>
        <p:nvSpPr>
          <p:cNvPr id="12" name="TextBox 11"/>
          <p:cNvSpPr txBox="1">
            <a:spLocks noChangeArrowheads="1"/>
          </p:cNvSpPr>
          <p:nvPr/>
        </p:nvSpPr>
        <p:spPr bwMode="auto">
          <a:xfrm>
            <a:off x="4092008" y="6556548"/>
            <a:ext cx="3733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itchFamily="34" charset="0"/>
              </a:rPr>
              <a:t>Cristescu</a:t>
            </a:r>
            <a:r>
              <a:rPr kumimoji="0" lang="fr-FR"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a:t>
            </a:r>
            <a:r>
              <a:rPr kumimoji="0" lang="fr-FR" alt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et al</a:t>
            </a:r>
            <a:r>
              <a:rPr kumimoji="0" lang="fr-FR"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a:t>
            </a:r>
            <a:r>
              <a:rPr kumimoji="0" lang="fr-FR" alt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Science </a:t>
            </a:r>
            <a:r>
              <a:rPr kumimoji="0" lang="fr-FR"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2018; </a:t>
            </a:r>
            <a:r>
              <a:rPr kumimoji="0" lang="fr-FR" alt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itchFamily="34" charset="0"/>
              </a:rPr>
              <a:t>Dummer</a:t>
            </a:r>
            <a:r>
              <a:rPr kumimoji="0" lang="fr-FR"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a:t>
            </a:r>
            <a:r>
              <a:rPr kumimoji="0" lang="fr-FR" alt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et al.</a:t>
            </a:r>
            <a:r>
              <a:rPr kumimoji="0" lang="fr-FR"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ASCO 2019</a:t>
            </a:r>
          </a:p>
        </p:txBody>
      </p:sp>
      <p:pic>
        <p:nvPicPr>
          <p:cNvPr id="13" name="Picture 12"/>
          <p:cNvPicPr>
            <a:picLocks noChangeAspect="1"/>
          </p:cNvPicPr>
          <p:nvPr/>
        </p:nvPicPr>
        <p:blipFill>
          <a:blip r:embed="rId3"/>
          <a:stretch>
            <a:fillRect/>
          </a:stretch>
        </p:blipFill>
        <p:spPr>
          <a:xfrm>
            <a:off x="838200" y="1057896"/>
            <a:ext cx="5715000" cy="3825744"/>
          </a:xfrm>
          <a:prstGeom prst="rect">
            <a:avLst/>
          </a:prstGeom>
        </p:spPr>
      </p:pic>
      <p:pic>
        <p:nvPicPr>
          <p:cNvPr id="15" name="Picture 14">
            <a:extLst>
              <a:ext uri="{FF2B5EF4-FFF2-40B4-BE49-F238E27FC236}">
                <a16:creationId xmlns:a16="http://schemas.microsoft.com/office/drawing/2014/main" id="{903B46A5-F61F-44D4-B6CE-40846EBB4CBE}"/>
              </a:ext>
            </a:extLst>
          </p:cNvPr>
          <p:cNvPicPr>
            <a:picLocks noChangeAspect="1"/>
          </p:cNvPicPr>
          <p:nvPr/>
        </p:nvPicPr>
        <p:blipFill rotWithShape="1">
          <a:blip r:embed="rId4"/>
          <a:srcRect l="6500" t="26445" r="66929" b="26317"/>
          <a:stretch/>
        </p:blipFill>
        <p:spPr>
          <a:xfrm>
            <a:off x="7644040" y="909824"/>
            <a:ext cx="3843984" cy="1921991"/>
          </a:xfrm>
          <a:prstGeom prst="rect">
            <a:avLst/>
          </a:prstGeom>
        </p:spPr>
      </p:pic>
      <p:sp>
        <p:nvSpPr>
          <p:cNvPr id="3" name="Rectangle 2"/>
          <p:cNvSpPr/>
          <p:nvPr/>
        </p:nvSpPr>
        <p:spPr bwMode="auto">
          <a:xfrm>
            <a:off x="11811000" y="2590800"/>
            <a:ext cx="2743200" cy="40164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35A5D"/>
              </a:solidFill>
              <a:effectLst/>
              <a:uLnTx/>
              <a:uFillTx/>
              <a:latin typeface="Arial" pitchFamily="34" charset="0"/>
              <a:ea typeface="ＭＳ Ｐゴシック"/>
              <a:cs typeface="Arial" pitchFamily="34" charset="0"/>
            </a:endParaRPr>
          </a:p>
        </p:txBody>
      </p:sp>
      <p:sp>
        <p:nvSpPr>
          <p:cNvPr id="16" name="Down Arrow 15"/>
          <p:cNvSpPr/>
          <p:nvPr/>
        </p:nvSpPr>
        <p:spPr bwMode="auto">
          <a:xfrm>
            <a:off x="8153400" y="2361073"/>
            <a:ext cx="484632" cy="1861200"/>
          </a:xfrm>
          <a:prstGeom prst="downArrow">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35A5D"/>
              </a:solidFill>
              <a:effectLst/>
              <a:uLnTx/>
              <a:uFillTx/>
              <a:latin typeface="Arial" pitchFamily="34" charset="0"/>
              <a:ea typeface="ＭＳ Ｐゴシック"/>
              <a:cs typeface="Arial" pitchFamily="34" charset="0"/>
            </a:endParaRPr>
          </a:p>
        </p:txBody>
      </p:sp>
      <p:sp>
        <p:nvSpPr>
          <p:cNvPr id="17" name="Rectangle 16"/>
          <p:cNvSpPr/>
          <p:nvPr/>
        </p:nvSpPr>
        <p:spPr>
          <a:xfrm>
            <a:off x="7981283" y="1828800"/>
            <a:ext cx="553117" cy="528805"/>
          </a:xfrm>
          <a:prstGeom prst="rect">
            <a:avLst/>
          </a:prstGeom>
          <a:noFill/>
          <a:ln w="25400">
            <a:solidFill>
              <a:srgbClr val="B3063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TextBox 10"/>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18" name="Picture 17" descr="https://lh3.ggpht.com/lSLM0xhCA1RZOwaQcjhlwmsvaIQYaP3c5qbDKCgLALhydrgExnaSKZdGa8S3YtRuVA=w300"/>
          <p:cNvPicPr>
            <a:picLocks noChangeAspect="1" noChangeArrowheads="1"/>
          </p:cNvPicPr>
          <p:nvPr/>
        </p:nvPicPr>
        <p:blipFill>
          <a:blip r:embed="rId5" cstate="print"/>
          <a:srcRect/>
          <a:stretch>
            <a:fillRect/>
          </a:stretch>
        </p:blipFill>
        <p:spPr bwMode="auto">
          <a:xfrm>
            <a:off x="1046976" y="6619875"/>
            <a:ext cx="265503" cy="199127"/>
          </a:xfrm>
          <a:prstGeom prst="rect">
            <a:avLst/>
          </a:prstGeom>
          <a:noFill/>
        </p:spPr>
      </p:pic>
      <p:sp>
        <p:nvSpPr>
          <p:cNvPr id="14" name="Rectangle 13">
            <a:extLst>
              <a:ext uri="{FF2B5EF4-FFF2-40B4-BE49-F238E27FC236}">
                <a16:creationId xmlns:a16="http://schemas.microsoft.com/office/drawing/2014/main" id="{CDD30EE1-B33B-3A4F-863E-B53B682E27E4}"/>
              </a:ext>
            </a:extLst>
          </p:cNvPr>
          <p:cNvSpPr/>
          <p:nvPr/>
        </p:nvSpPr>
        <p:spPr>
          <a:xfrm>
            <a:off x="9345526" y="6546150"/>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10782250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p:cNvSpPr>
            <a:spLocks noGrp="1"/>
          </p:cNvSpPr>
          <p:nvPr>
            <p:ph type="body" sz="quarter" idx="4294967295"/>
          </p:nvPr>
        </p:nvSpPr>
        <p:spPr bwMode="auto">
          <a:xfrm>
            <a:off x="0" y="-17477"/>
            <a:ext cx="12192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p>
            <a:pPr marL="0" indent="0" algn="ctr">
              <a:buNone/>
            </a:pPr>
            <a:r>
              <a:rPr lang="en-US" sz="4200" b="1" dirty="0">
                <a:solidFill>
                  <a:schemeClr val="bg1"/>
                </a:solidFill>
                <a:latin typeface="Times New Roman" charset="0"/>
                <a:cs typeface="Times New Roman" charset="0"/>
              </a:rPr>
              <a:t>Optimal sequence of targeted &amp; immunotherapy?</a:t>
            </a:r>
          </a:p>
        </p:txBody>
      </p:sp>
      <p:sp>
        <p:nvSpPr>
          <p:cNvPr id="16" name="Text Box 5"/>
          <p:cNvSpPr txBox="1">
            <a:spLocks noChangeArrowheads="1"/>
          </p:cNvSpPr>
          <p:nvPr/>
        </p:nvSpPr>
        <p:spPr bwMode="auto">
          <a:xfrm>
            <a:off x="3048000" y="3276600"/>
            <a:ext cx="1524000" cy="1752600"/>
          </a:xfrm>
          <a:prstGeom prst="rect">
            <a:avLst/>
          </a:prstGeom>
          <a:solidFill>
            <a:schemeClr val="tx1"/>
          </a:solidFill>
          <a:ln w="9525">
            <a:solidFill>
              <a:srgbClr val="000000"/>
            </a:solidFill>
            <a:miter lim="800000"/>
            <a:headEnd/>
            <a:tailEnd/>
          </a:ln>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Arial" charset="0"/>
                <a:ea typeface="ＭＳ Ｐゴシック" charset="0"/>
              </a:rPr>
              <a:t>ECOG PS</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0</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1</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LDH</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Normal</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Elevated</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MT" charset="0"/>
              <a:ea typeface="ＭＳ Ｐゴシック" charset="0"/>
            </a:endParaRPr>
          </a:p>
        </p:txBody>
      </p:sp>
      <p:sp>
        <p:nvSpPr>
          <p:cNvPr id="17" name="Line 6"/>
          <p:cNvSpPr>
            <a:spLocks noChangeShapeType="1"/>
          </p:cNvSpPr>
          <p:nvPr/>
        </p:nvSpPr>
        <p:spPr bwMode="auto">
          <a:xfrm>
            <a:off x="4686301" y="4114800"/>
            <a:ext cx="4953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8" name="Text Box 7"/>
          <p:cNvSpPr txBox="1">
            <a:spLocks noChangeArrowheads="1"/>
          </p:cNvSpPr>
          <p:nvPr/>
        </p:nvSpPr>
        <p:spPr bwMode="auto">
          <a:xfrm>
            <a:off x="5257800" y="2667000"/>
            <a:ext cx="609600" cy="2895600"/>
          </a:xfrm>
          <a:prstGeom prst="rect">
            <a:avLst/>
          </a:prstGeom>
          <a:solidFill>
            <a:schemeClr val="tx1"/>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Z</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E</a:t>
            </a:r>
            <a:endParaRPr kumimoji="0" lang="en-US" altLang="en-US" sz="2000" b="1" i="0" u="none" strike="noStrike" kern="1200" cap="none" spc="0" normalizeH="0" baseline="0" noProof="0" dirty="0">
              <a:ln>
                <a:noFill/>
              </a:ln>
              <a:solidFill>
                <a:srgbClr val="FFFFFF"/>
              </a:solidFill>
              <a:effectLst/>
              <a:uLnTx/>
              <a:uFillTx/>
              <a:latin typeface="Arial MT" charset="0"/>
              <a:ea typeface="MS PGothic" panose="020B0600070205080204" pitchFamily="34" charset="-128"/>
              <a:cs typeface="Arial" pitchFamily="34" charset="0"/>
            </a:endParaRPr>
          </a:p>
        </p:txBody>
      </p:sp>
      <p:sp>
        <p:nvSpPr>
          <p:cNvPr id="19" name="Text Box 4"/>
          <p:cNvSpPr txBox="1">
            <a:spLocks noChangeArrowheads="1"/>
          </p:cNvSpPr>
          <p:nvPr/>
        </p:nvSpPr>
        <p:spPr bwMode="auto">
          <a:xfrm>
            <a:off x="6945313" y="1752601"/>
            <a:ext cx="1524000" cy="1615827"/>
          </a:xfrm>
          <a:prstGeom prst="rect">
            <a:avLst/>
          </a:prstGeom>
          <a:solidFill>
            <a:schemeClr val="tx1"/>
          </a:solidFill>
          <a:ln w="28575" cap="sq">
            <a:solidFill>
              <a:schemeClr val="tx1"/>
            </a:solidFill>
            <a:miter lim="800000"/>
            <a:headEnd type="none" w="sm" len="sm"/>
            <a:tailEnd type="none" w="sm" len="sm"/>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sng"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Arm 1:</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itchFamily="34" charset="0"/>
              </a:rPr>
              <a:t>Ipi</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3/</a:t>
            </a: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itchFamily="34" charset="0"/>
              </a:rPr>
              <a:t>Nivo</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1 mg/kg/ q 3wks x 4 +</a:t>
            </a: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itchFamily="34" charset="0"/>
              </a:rPr>
              <a:t>Maint</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a:t>
            </a: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itchFamily="34" charset="0"/>
              </a:rPr>
              <a:t>Nivo</a:t>
            </a: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endParaRPr>
          </a:p>
        </p:txBody>
      </p:sp>
      <p:sp>
        <p:nvSpPr>
          <p:cNvPr id="20" name="Text Box 5"/>
          <p:cNvSpPr txBox="1">
            <a:spLocks noChangeArrowheads="1"/>
          </p:cNvSpPr>
          <p:nvPr/>
        </p:nvSpPr>
        <p:spPr bwMode="auto">
          <a:xfrm>
            <a:off x="6869113" y="4343400"/>
            <a:ext cx="1676400" cy="1200329"/>
          </a:xfrm>
          <a:prstGeom prst="rect">
            <a:avLst/>
          </a:prstGeom>
          <a:solidFill>
            <a:schemeClr val="tx1"/>
          </a:solidFill>
          <a:ln w="28575" cap="sq">
            <a:solidFill>
              <a:schemeClr val="tx1"/>
            </a:solidFill>
            <a:miter lim="800000"/>
            <a:headEnd type="none" w="sm" len="sm"/>
            <a:tailEnd type="none" w="sm" len="sm"/>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sng"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Arm 2:</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MT" charset="0"/>
              <a:ea typeface="MS PGothic" panose="020B0600070205080204"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MT" charset="0"/>
                <a:ea typeface="MS PGothic" panose="020B0600070205080204" pitchFamily="34" charset="-128"/>
                <a:cs typeface="Arial" pitchFamily="34" charset="0"/>
              </a:rPr>
              <a:t>D 150 BID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MT" charset="0"/>
                <a:ea typeface="MS PGothic" panose="020B0600070205080204" pitchFamily="34" charset="-128"/>
                <a:cs typeface="Arial" pitchFamily="34" charset="0"/>
              </a:rPr>
              <a:t>T 2 mg QD</a:t>
            </a: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endParaRPr>
          </a:p>
        </p:txBody>
      </p:sp>
      <p:sp>
        <p:nvSpPr>
          <p:cNvPr id="21" name="Line 11"/>
          <p:cNvSpPr>
            <a:spLocks noChangeShapeType="1"/>
          </p:cNvSpPr>
          <p:nvPr/>
        </p:nvSpPr>
        <p:spPr bwMode="auto">
          <a:xfrm rot="7971400" flipH="1">
            <a:off x="5731670" y="3453607"/>
            <a:ext cx="1163637" cy="107951"/>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22" name="Line 12"/>
          <p:cNvSpPr>
            <a:spLocks noChangeShapeType="1"/>
          </p:cNvSpPr>
          <p:nvPr/>
        </p:nvSpPr>
        <p:spPr bwMode="auto">
          <a:xfrm rot="13371400" flipH="1">
            <a:off x="5867401" y="4592638"/>
            <a:ext cx="1001713" cy="174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24" name="Line 6"/>
          <p:cNvSpPr>
            <a:spLocks noChangeShapeType="1"/>
          </p:cNvSpPr>
          <p:nvPr/>
        </p:nvSpPr>
        <p:spPr bwMode="auto">
          <a:xfrm>
            <a:off x="8801101" y="2819400"/>
            <a:ext cx="4953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25" name="Line 6"/>
          <p:cNvSpPr>
            <a:spLocks noChangeShapeType="1"/>
          </p:cNvSpPr>
          <p:nvPr/>
        </p:nvSpPr>
        <p:spPr bwMode="auto">
          <a:xfrm>
            <a:off x="8839201" y="4800600"/>
            <a:ext cx="4953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28" name="Text Box 4"/>
          <p:cNvSpPr txBox="1">
            <a:spLocks noChangeArrowheads="1"/>
          </p:cNvSpPr>
          <p:nvPr/>
        </p:nvSpPr>
        <p:spPr bwMode="auto">
          <a:xfrm>
            <a:off x="9829800" y="3884613"/>
            <a:ext cx="1524000" cy="1338828"/>
          </a:xfrm>
          <a:prstGeom prst="rect">
            <a:avLst/>
          </a:prstGeom>
          <a:solidFill>
            <a:schemeClr val="tx1"/>
          </a:solidFill>
          <a:ln w="28575" cap="sq">
            <a:solidFill>
              <a:schemeClr val="tx1"/>
            </a:solidFill>
            <a:miter lim="800000"/>
            <a:headEnd type="none" w="sm" len="sm"/>
            <a:tailEnd type="none" w="sm" len="sm"/>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itchFamily="34" charset="0"/>
              </a:rPr>
              <a:t>Ipi</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3/</a:t>
            </a: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itchFamily="34" charset="0"/>
              </a:rPr>
              <a:t>Nivo</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1 mg/kg q 3wks x 4</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a:t>
            </a: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itchFamily="34" charset="0"/>
              </a:rPr>
              <a:t>Maint</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a:t>
            </a: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itchFamily="34" charset="0"/>
              </a:rPr>
              <a:t>Nivo</a:t>
            </a: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endParaRPr>
          </a:p>
        </p:txBody>
      </p:sp>
      <p:sp>
        <p:nvSpPr>
          <p:cNvPr id="29" name="Text Box 5"/>
          <p:cNvSpPr txBox="1">
            <a:spLocks noChangeArrowheads="1"/>
          </p:cNvSpPr>
          <p:nvPr/>
        </p:nvSpPr>
        <p:spPr bwMode="auto">
          <a:xfrm>
            <a:off x="9753600" y="2133600"/>
            <a:ext cx="1676400" cy="923330"/>
          </a:xfrm>
          <a:prstGeom prst="rect">
            <a:avLst/>
          </a:prstGeom>
          <a:solidFill>
            <a:schemeClr val="tx1"/>
          </a:solidFill>
          <a:ln w="28575" cap="sq">
            <a:solidFill>
              <a:schemeClr val="tx1"/>
            </a:solidFill>
            <a:miter lim="800000"/>
            <a:headEnd type="none" w="sm" len="sm"/>
            <a:tailEnd type="none" w="sm" len="sm"/>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MT" charset="0"/>
                <a:ea typeface="MS PGothic" panose="020B0600070205080204" pitchFamily="34" charset="-128"/>
                <a:cs typeface="Arial" pitchFamily="34" charset="0"/>
              </a:rPr>
              <a:t>D 150 BID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MT" charset="0"/>
                <a:ea typeface="MS PGothic" panose="020B0600070205080204" pitchFamily="34" charset="-128"/>
                <a:cs typeface="Arial" pitchFamily="34" charset="0"/>
              </a:rPr>
              <a:t>T 2 mg QD</a:t>
            </a: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endParaRPr>
          </a:p>
        </p:txBody>
      </p:sp>
      <p:sp>
        <p:nvSpPr>
          <p:cNvPr id="31" name="Rectangle 15"/>
          <p:cNvSpPr>
            <a:spLocks noChangeArrowheads="1"/>
          </p:cNvSpPr>
          <p:nvPr/>
        </p:nvSpPr>
        <p:spPr bwMode="auto">
          <a:xfrm>
            <a:off x="8686800" y="1524000"/>
            <a:ext cx="914400" cy="6858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PD </a:t>
            </a:r>
          </a:p>
        </p:txBody>
      </p:sp>
      <p:sp>
        <p:nvSpPr>
          <p:cNvPr id="34" name="Rectangle 16"/>
          <p:cNvSpPr>
            <a:spLocks noChangeArrowheads="1"/>
          </p:cNvSpPr>
          <p:nvPr/>
        </p:nvSpPr>
        <p:spPr bwMode="auto">
          <a:xfrm>
            <a:off x="8763000" y="5334000"/>
            <a:ext cx="914400" cy="6858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rPr>
              <a:t>PD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itchFamily="34" charset="0"/>
            </a:endParaRPr>
          </a:p>
        </p:txBody>
      </p:sp>
      <p:sp>
        <p:nvSpPr>
          <p:cNvPr id="35" name="TextBox 34"/>
          <p:cNvSpPr txBox="1"/>
          <p:nvPr/>
        </p:nvSpPr>
        <p:spPr>
          <a:xfrm>
            <a:off x="0" y="935604"/>
            <a:ext cx="6212648" cy="187743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EA6134 Trial  (DREAM-seq):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Ipi+Nivo</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-&gt; </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Dab+Tram</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Dab+Tram</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-&gt; </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Ipi+Nivo</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37" name="Picture 36"/>
          <p:cNvPicPr>
            <a:picLocks noChangeAspect="1"/>
          </p:cNvPicPr>
          <p:nvPr/>
        </p:nvPicPr>
        <p:blipFill>
          <a:blip r:embed="rId2"/>
          <a:stretch>
            <a:fillRect/>
          </a:stretch>
        </p:blipFill>
        <p:spPr>
          <a:xfrm>
            <a:off x="7314109" y="6170425"/>
            <a:ext cx="4877891" cy="687575"/>
          </a:xfrm>
          <a:prstGeom prst="rect">
            <a:avLst/>
          </a:prstGeom>
        </p:spPr>
      </p:pic>
      <p:sp>
        <p:nvSpPr>
          <p:cNvPr id="23" name="TextBox 22"/>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26" name="Picture 25" descr="https://lh3.ggpht.com/lSLM0xhCA1RZOwaQcjhlwmsvaIQYaP3c5qbDKCgLALhydrgExnaSKZdGa8S3YtRuVA=w300"/>
          <p:cNvPicPr>
            <a:picLocks noChangeAspect="1" noChangeArrowheads="1"/>
          </p:cNvPicPr>
          <p:nvPr/>
        </p:nvPicPr>
        <p:blipFill>
          <a:blip r:embed="rId3" cstate="print"/>
          <a:srcRect/>
          <a:stretch>
            <a:fillRect/>
          </a:stretch>
        </p:blipFill>
        <p:spPr bwMode="auto">
          <a:xfrm>
            <a:off x="1046976" y="6619875"/>
            <a:ext cx="265503" cy="199127"/>
          </a:xfrm>
          <a:prstGeom prst="rect">
            <a:avLst/>
          </a:prstGeom>
          <a:noFill/>
        </p:spPr>
      </p:pic>
      <p:sp>
        <p:nvSpPr>
          <p:cNvPr id="30" name="Rectangle 29">
            <a:extLst>
              <a:ext uri="{FF2B5EF4-FFF2-40B4-BE49-F238E27FC236}">
                <a16:creationId xmlns:a16="http://schemas.microsoft.com/office/drawing/2014/main" id="{0B035B42-9749-904C-BE0C-519D0D5A5E52}"/>
              </a:ext>
            </a:extLst>
          </p:cNvPr>
          <p:cNvSpPr/>
          <p:nvPr/>
        </p:nvSpPr>
        <p:spPr>
          <a:xfrm>
            <a:off x="344086" y="6113483"/>
            <a:ext cx="5407827"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 = dabrafenib; T = trametinib; PD = disease progression</a:t>
            </a:r>
          </a:p>
        </p:txBody>
      </p:sp>
      <p:sp>
        <p:nvSpPr>
          <p:cNvPr id="27" name="Rectangle 26">
            <a:extLst>
              <a:ext uri="{FF2B5EF4-FFF2-40B4-BE49-F238E27FC236}">
                <a16:creationId xmlns:a16="http://schemas.microsoft.com/office/drawing/2014/main" id="{323FCB5C-4993-0845-8AA9-FFC97F8D6FDB}"/>
              </a:ext>
            </a:extLst>
          </p:cNvPr>
          <p:cNvSpPr/>
          <p:nvPr/>
        </p:nvSpPr>
        <p:spPr>
          <a:xfrm>
            <a:off x="4586807" y="6522998"/>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407967436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4294967295"/>
          </p:nvPr>
        </p:nvSpPr>
        <p:spPr bwMode="auto">
          <a:xfrm>
            <a:off x="0" y="0"/>
            <a:ext cx="12192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p>
            <a:pPr marL="0" indent="0" algn="ctr">
              <a:buNone/>
            </a:pPr>
            <a:r>
              <a:rPr lang="en-US" sz="4800" b="1" dirty="0">
                <a:solidFill>
                  <a:schemeClr val="bg1"/>
                </a:solidFill>
                <a:latin typeface="Times New Roman" charset="0"/>
                <a:cs typeface="Times New Roman" charset="0"/>
              </a:rPr>
              <a:t>Sequencing BRAF-IO</a:t>
            </a:r>
          </a:p>
        </p:txBody>
      </p:sp>
      <p:sp>
        <p:nvSpPr>
          <p:cNvPr id="4" name="TextBox 3"/>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descr="https://lh3.ggpht.com/lSLM0xhCA1RZOwaQcjhlwmsvaIQYaP3c5qbDKCgLALhydrgExnaSKZdGa8S3YtRuVA=w300"/>
          <p:cNvPicPr>
            <a:picLocks noChangeAspect="1" noChangeArrowheads="1"/>
          </p:cNvPicPr>
          <p:nvPr/>
        </p:nvPicPr>
        <p:blipFill>
          <a:blip r:embed="rId2" cstate="print"/>
          <a:srcRect/>
          <a:stretch>
            <a:fillRect/>
          </a:stretch>
        </p:blipFill>
        <p:spPr bwMode="auto">
          <a:xfrm>
            <a:off x="1046976" y="6619875"/>
            <a:ext cx="265503" cy="199127"/>
          </a:xfrm>
          <a:prstGeom prst="rect">
            <a:avLst/>
          </a:prstGeom>
          <a:noFill/>
        </p:spPr>
      </p:pic>
      <p:sp>
        <p:nvSpPr>
          <p:cNvPr id="7" name="TextBox 11"/>
          <p:cNvSpPr txBox="1">
            <a:spLocks noChangeArrowheads="1"/>
          </p:cNvSpPr>
          <p:nvPr/>
        </p:nvSpPr>
        <p:spPr bwMode="auto">
          <a:xfrm>
            <a:off x="2437056" y="6581001"/>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Johnson </a:t>
            </a:r>
            <a:r>
              <a:rPr kumimoji="0" lang="en-US" altLang="en-US" sz="1100" b="0" i="1"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et al</a:t>
            </a: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 </a:t>
            </a:r>
            <a:r>
              <a:rPr kumimoji="0" lang="en-US" altLang="en-US" sz="1100" b="0" i="1"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J </a:t>
            </a:r>
            <a:r>
              <a:rPr kumimoji="0" lang="en-US" altLang="en-US" sz="1100" b="0" i="1" u="none" strike="noStrike" kern="1200" cap="none" spc="0" normalizeH="0" baseline="0" noProof="0" dirty="0" err="1">
                <a:ln>
                  <a:noFill/>
                </a:ln>
                <a:solidFill>
                  <a:srgbClr val="000000"/>
                </a:solidFill>
                <a:effectLst/>
                <a:uLnTx/>
                <a:uFillTx/>
                <a:latin typeface="Ariel"/>
                <a:ea typeface="MS PGothic" pitchFamily="34" charset="-128"/>
                <a:cs typeface="Arial" pitchFamily="34" charset="0"/>
              </a:rPr>
              <a:t>Immunother</a:t>
            </a: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 2017; </a:t>
            </a:r>
            <a:r>
              <a:rPr kumimoji="0" lang="en-US" altLang="en-US" sz="1100" b="0" i="0" u="none" strike="noStrike" kern="1200" cap="none" spc="0" normalizeH="0" baseline="0" noProof="0" dirty="0" err="1">
                <a:ln>
                  <a:noFill/>
                </a:ln>
                <a:solidFill>
                  <a:srgbClr val="000000"/>
                </a:solidFill>
                <a:effectLst/>
                <a:uLnTx/>
                <a:uFillTx/>
                <a:latin typeface="Ariel"/>
                <a:ea typeface="MS PGothic" pitchFamily="34" charset="-128"/>
                <a:cs typeface="Arial" pitchFamily="34" charset="0"/>
              </a:rPr>
              <a:t>Amini-Adle</a:t>
            </a: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 </a:t>
            </a:r>
            <a:r>
              <a:rPr kumimoji="0" lang="en-US" altLang="en-US" sz="1100" b="0" i="1"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et al</a:t>
            </a: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 </a:t>
            </a:r>
            <a:r>
              <a:rPr kumimoji="0" lang="en-US" altLang="en-US" sz="1100" b="0" i="1"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BMC Cancer</a:t>
            </a:r>
            <a:r>
              <a:rPr kumimoji="0" lang="en-US" altLang="en-US" sz="1100" b="0" i="0" u="none" strike="noStrike" kern="1200" cap="none" spc="0" normalizeH="0" baseline="0" noProof="0" dirty="0">
                <a:ln>
                  <a:noFill/>
                </a:ln>
                <a:solidFill>
                  <a:srgbClr val="000000"/>
                </a:solidFill>
                <a:effectLst/>
                <a:uLnTx/>
                <a:uFillTx/>
                <a:latin typeface="Ariel"/>
                <a:ea typeface="MS PGothic" pitchFamily="34" charset="-128"/>
                <a:cs typeface="Arial" pitchFamily="34" charset="0"/>
              </a:rPr>
              <a:t>. 2018</a:t>
            </a:r>
          </a:p>
        </p:txBody>
      </p:sp>
      <p:pic>
        <p:nvPicPr>
          <p:cNvPr id="15" name="Picture 2" descr="D:\OneDrive\work\projects\20160411_FeiPaperFigure\Section73page31.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3572" r="6893" b="3857"/>
          <a:stretch/>
        </p:blipFill>
        <p:spPr bwMode="auto">
          <a:xfrm>
            <a:off x="0" y="1434078"/>
            <a:ext cx="5356528" cy="464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257800" y="1510278"/>
            <a:ext cx="6669386" cy="1143000"/>
          </a:xfrm>
          <a:prstGeom prst="rect">
            <a:avLst/>
          </a:prstGeom>
        </p:spPr>
      </p:pic>
      <p:pic>
        <p:nvPicPr>
          <p:cNvPr id="3" name="Picture 2"/>
          <p:cNvPicPr>
            <a:picLocks noChangeAspect="1"/>
          </p:cNvPicPr>
          <p:nvPr/>
        </p:nvPicPr>
        <p:blipFill>
          <a:blip r:embed="rId5"/>
          <a:stretch>
            <a:fillRect/>
          </a:stretch>
        </p:blipFill>
        <p:spPr>
          <a:xfrm>
            <a:off x="6858000" y="2693024"/>
            <a:ext cx="3863672" cy="3349507"/>
          </a:xfrm>
          <a:prstGeom prst="rect">
            <a:avLst/>
          </a:prstGeom>
        </p:spPr>
      </p:pic>
      <p:sp>
        <p:nvSpPr>
          <p:cNvPr id="16" name="Rectangle 15"/>
          <p:cNvSpPr/>
          <p:nvPr/>
        </p:nvSpPr>
        <p:spPr>
          <a:xfrm>
            <a:off x="1474447" y="6027073"/>
            <a:ext cx="6096000" cy="46166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2</a:t>
            </a:r>
            <a:r>
              <a:rPr kumimoji="0" lang="en-US" sz="2400" b="0" i="0" u="none" strike="noStrike" kern="1200" cap="none" spc="0" normalizeH="0" baseline="30000" noProof="0" dirty="0">
                <a:ln>
                  <a:noFill/>
                </a:ln>
                <a:solidFill>
                  <a:srgbClr val="FF0000"/>
                </a:solidFill>
                <a:effectLst/>
                <a:uLnTx/>
                <a:uFillTx/>
                <a:latin typeface="Arial" pitchFamily="34" charset="0"/>
                <a:ea typeface="+mn-ea"/>
                <a:cs typeface="Arial" pitchFamily="34" charset="0"/>
              </a:rPr>
              <a:t>nd</a:t>
            </a: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line therapy not as good as first line…</a:t>
            </a:r>
          </a:p>
        </p:txBody>
      </p:sp>
      <p:sp>
        <p:nvSpPr>
          <p:cNvPr id="17" name="TextBox 16"/>
          <p:cNvSpPr txBox="1"/>
          <p:nvPr/>
        </p:nvSpPr>
        <p:spPr>
          <a:xfrm>
            <a:off x="1600200" y="1205478"/>
            <a:ext cx="327525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Anti-PD-1 therapy then BRAF</a:t>
            </a:r>
          </a:p>
        </p:txBody>
      </p:sp>
      <p:sp>
        <p:nvSpPr>
          <p:cNvPr id="18" name="TextBox 17"/>
          <p:cNvSpPr txBox="1"/>
          <p:nvPr/>
        </p:nvSpPr>
        <p:spPr>
          <a:xfrm>
            <a:off x="7679422" y="1140832"/>
            <a:ext cx="319837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BRAF then anti-PD-1 therapy</a:t>
            </a:r>
          </a:p>
        </p:txBody>
      </p:sp>
      <p:sp>
        <p:nvSpPr>
          <p:cNvPr id="12" name="Rectangle 11">
            <a:extLst>
              <a:ext uri="{FF2B5EF4-FFF2-40B4-BE49-F238E27FC236}">
                <a16:creationId xmlns:a16="http://schemas.microsoft.com/office/drawing/2014/main" id="{899330DF-3B4C-0248-AFAC-D8F07AF43E90}"/>
              </a:ext>
            </a:extLst>
          </p:cNvPr>
          <p:cNvSpPr/>
          <p:nvPr/>
        </p:nvSpPr>
        <p:spPr>
          <a:xfrm>
            <a:off x="9320674" y="6550223"/>
            <a:ext cx="2582759"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a:t>
            </a:r>
            <a:r>
              <a:rPr lang="en-US" sz="1400" dirty="0">
                <a:solidFill>
                  <a:srgbClr val="000000"/>
                </a:solidFill>
                <a:latin typeface="Helvetica" pitchFamily="2" charset="0"/>
                <a:ea typeface="ＭＳ Ｐゴシック"/>
                <a:cs typeface="Arial"/>
              </a:rPr>
              <a:t>Jason J Luke</a:t>
            </a: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 MD</a:t>
            </a:r>
          </a:p>
        </p:txBody>
      </p:sp>
    </p:spTree>
    <p:extLst>
      <p:ext uri="{BB962C8B-B14F-4D97-AF65-F5344CB8AC3E}">
        <p14:creationId xmlns:p14="http://schemas.microsoft.com/office/powerpoint/2010/main" val="250774012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820400" cy="1143000"/>
          </a:xfrm>
        </p:spPr>
        <p:txBody>
          <a:bodyPr/>
          <a:lstStyle/>
          <a:p>
            <a:r>
              <a:rPr lang="en-US" sz="2200" dirty="0"/>
              <a:t>Regulatory and reimbursement issues aside, what would you recommend </a:t>
            </a:r>
            <a:br>
              <a:rPr lang="en-US" sz="2200" dirty="0"/>
            </a:br>
            <a:r>
              <a:rPr lang="en-US" sz="2200" dirty="0"/>
              <a:t>as first-line treatment for a symptomatic younger patient with extensive </a:t>
            </a:r>
            <a:br>
              <a:rPr lang="en-US" sz="2200" dirty="0"/>
            </a:br>
            <a:r>
              <a:rPr lang="en-US" sz="2200" dirty="0"/>
              <a:t>BRAF-mutated metastatic melanoma?</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4744557"/>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5345545"/>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203378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Encorafenib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binimetinib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3345393"/>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Dabrafenib/trametinib </a:t>
            </a:r>
          </a:p>
        </p:txBody>
      </p:sp>
      <p:sp>
        <p:nvSpPr>
          <p:cNvPr id="11" name="Text Box 4">
            <a:extLst>
              <a:ext uri="{FF2B5EF4-FFF2-40B4-BE49-F238E27FC236}">
                <a16:creationId xmlns:a16="http://schemas.microsoft.com/office/drawing/2014/main" id="{179E7349-7BAB-D84A-82FF-E4EFDC0033E6}"/>
              </a:ext>
            </a:extLst>
          </p:cNvPr>
          <p:cNvSpPr txBox="1">
            <a:spLocks noChangeArrowheads="1"/>
          </p:cNvSpPr>
          <p:nvPr/>
        </p:nvSpPr>
        <p:spPr bwMode="auto">
          <a:xfrm>
            <a:off x="149204" y="4044975"/>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atezolizumab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2691341"/>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Nivolumab/ipilimumab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Tree>
    <p:extLst>
      <p:ext uri="{BB962C8B-B14F-4D97-AF65-F5344CB8AC3E}">
        <p14:creationId xmlns:p14="http://schemas.microsoft.com/office/powerpoint/2010/main" val="3375058020"/>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820400" cy="1143000"/>
          </a:xfrm>
        </p:spPr>
        <p:txBody>
          <a:bodyPr/>
          <a:lstStyle/>
          <a:p>
            <a:r>
              <a:rPr lang="en-US" sz="2200" dirty="0"/>
              <a:t>Regulatory and reimbursement issues aside, what would you recommend as first-line treatment for an asymptomatic, clinically stable younger patient with BRAF-mutated metastatic melanoma?</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3670350"/>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253597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Nivolumab/ipilimumab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122911"/>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Survey of 48 US-based medical oncologists </a:t>
            </a: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196936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Dabrafenib/trametinib </a:t>
            </a:r>
          </a:p>
        </p:txBody>
      </p:sp>
      <p:sp>
        <p:nvSpPr>
          <p:cNvPr id="11" name="Text Box 4">
            <a:extLst>
              <a:ext uri="{FF2B5EF4-FFF2-40B4-BE49-F238E27FC236}">
                <a16:creationId xmlns:a16="http://schemas.microsoft.com/office/drawing/2014/main" id="{179E7349-7BAB-D84A-82FF-E4EFDC0033E6}"/>
              </a:ext>
            </a:extLst>
          </p:cNvPr>
          <p:cNvSpPr txBox="1">
            <a:spLocks noChangeArrowheads="1"/>
          </p:cNvSpPr>
          <p:nvPr/>
        </p:nvSpPr>
        <p:spPr bwMode="auto">
          <a:xfrm>
            <a:off x="149204" y="4233037"/>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Encorafenib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binimetinib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4802537"/>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 </a:t>
            </a:r>
          </a:p>
        </p:txBody>
      </p:sp>
      <p:sp>
        <p:nvSpPr>
          <p:cNvPr id="13" name="Text Box 4">
            <a:extLst>
              <a:ext uri="{FF2B5EF4-FFF2-40B4-BE49-F238E27FC236}">
                <a16:creationId xmlns:a16="http://schemas.microsoft.com/office/drawing/2014/main" id="{ECA1277E-5A99-DC45-8DDC-6C885C719551}"/>
              </a:ext>
            </a:extLst>
          </p:cNvPr>
          <p:cNvSpPr txBox="1">
            <a:spLocks noChangeArrowheads="1"/>
          </p:cNvSpPr>
          <p:nvPr/>
        </p:nvSpPr>
        <p:spPr bwMode="auto">
          <a:xfrm>
            <a:off x="149204" y="5372038"/>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3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atezolizumab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Tree>
    <p:extLst>
      <p:ext uri="{BB962C8B-B14F-4D97-AF65-F5344CB8AC3E}">
        <p14:creationId xmlns:p14="http://schemas.microsoft.com/office/powerpoint/2010/main" val="2091785533"/>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820400" cy="1143000"/>
          </a:xfrm>
        </p:spPr>
        <p:txBody>
          <a:bodyPr/>
          <a:lstStyle/>
          <a:p>
            <a:r>
              <a:rPr lang="en-US" sz="2200" dirty="0"/>
              <a:t>Regulatory and reimbursement issues aside, what would you recommend as first-line treatment for an asymptomatic, clinically stable younger patient with BRAF-mutated metastatic melanoma?</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371600"/>
          <a:ext cx="6781800" cy="49241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4994256"/>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1756898"/>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Nivolumab/ipilimumab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416259"/>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2777459"/>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Dabrafenib/trametinib </a:t>
            </a:r>
          </a:p>
        </p:txBody>
      </p:sp>
      <p:sp>
        <p:nvSpPr>
          <p:cNvPr id="11" name="Text Box 4">
            <a:extLst>
              <a:ext uri="{FF2B5EF4-FFF2-40B4-BE49-F238E27FC236}">
                <a16:creationId xmlns:a16="http://schemas.microsoft.com/office/drawing/2014/main" id="{179E7349-7BAB-D84A-82FF-E4EFDC0033E6}"/>
              </a:ext>
            </a:extLst>
          </p:cNvPr>
          <p:cNvSpPr txBox="1">
            <a:spLocks noChangeArrowheads="1"/>
          </p:cNvSpPr>
          <p:nvPr/>
        </p:nvSpPr>
        <p:spPr bwMode="auto">
          <a:xfrm>
            <a:off x="149204" y="2247207"/>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Encorafenib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binimetinib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3904637"/>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 </a:t>
            </a:r>
          </a:p>
        </p:txBody>
      </p:sp>
      <p:sp>
        <p:nvSpPr>
          <p:cNvPr id="13" name="Text Box 4">
            <a:extLst>
              <a:ext uri="{FF2B5EF4-FFF2-40B4-BE49-F238E27FC236}">
                <a16:creationId xmlns:a16="http://schemas.microsoft.com/office/drawing/2014/main" id="{ECA1277E-5A99-DC45-8DDC-6C885C719551}"/>
              </a:ext>
            </a:extLst>
          </p:cNvPr>
          <p:cNvSpPr txBox="1">
            <a:spLocks noChangeArrowheads="1"/>
          </p:cNvSpPr>
          <p:nvPr/>
        </p:nvSpPr>
        <p:spPr bwMode="auto">
          <a:xfrm>
            <a:off x="149204" y="446400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3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atezolizumab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15" name="Text Box 4">
            <a:extLst>
              <a:ext uri="{FF2B5EF4-FFF2-40B4-BE49-F238E27FC236}">
                <a16:creationId xmlns:a16="http://schemas.microsoft.com/office/drawing/2014/main" id="{587AC9BB-0ED9-A649-B9A4-D5C409FD7564}"/>
              </a:ext>
            </a:extLst>
          </p:cNvPr>
          <p:cNvSpPr txBox="1">
            <a:spLocks noChangeArrowheads="1"/>
          </p:cNvSpPr>
          <p:nvPr/>
        </p:nvSpPr>
        <p:spPr bwMode="auto">
          <a:xfrm>
            <a:off x="149204" y="5539231"/>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Other</a:t>
            </a:r>
          </a:p>
        </p:txBody>
      </p:sp>
      <p:sp>
        <p:nvSpPr>
          <p:cNvPr id="14" name="Rectangle 13">
            <a:extLst>
              <a:ext uri="{FF2B5EF4-FFF2-40B4-BE49-F238E27FC236}">
                <a16:creationId xmlns:a16="http://schemas.microsoft.com/office/drawing/2014/main" id="{5A9791FB-B4D0-EE4C-B5BE-15FE0A82A036}"/>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Tree>
    <p:extLst>
      <p:ext uri="{BB962C8B-B14F-4D97-AF65-F5344CB8AC3E}">
        <p14:creationId xmlns:p14="http://schemas.microsoft.com/office/powerpoint/2010/main" val="2558887846"/>
      </p:ext>
    </p:extLst>
  </p:cSld>
  <p:clrMapOvr>
    <a:masterClrMapping/>
  </p:clrMapOvr>
  <p:transition spd="slow"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820400" cy="1143000"/>
          </a:xfrm>
        </p:spPr>
        <p:txBody>
          <a:bodyPr/>
          <a:lstStyle/>
          <a:p>
            <a:r>
              <a:rPr lang="en-US" sz="2200" dirty="0"/>
              <a:t>Regulatory and reimbursement issues aside, what would you recommend as first-line treatment for a symptomatic younger patient with extensive BRAF-mutated metastatic melanoma?</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3993509"/>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2706318"/>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376494"/>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Encorafenib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binimetinib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Survey of 49 US-based medical oncologists </a:t>
            </a: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196936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Dabrafenib/trametinib </a:t>
            </a:r>
          </a:p>
        </p:txBody>
      </p:sp>
      <p:sp>
        <p:nvSpPr>
          <p:cNvPr id="11" name="Text Box 4">
            <a:extLst>
              <a:ext uri="{FF2B5EF4-FFF2-40B4-BE49-F238E27FC236}">
                <a16:creationId xmlns:a16="http://schemas.microsoft.com/office/drawing/2014/main" id="{179E7349-7BAB-D84A-82FF-E4EFDC0033E6}"/>
              </a:ext>
            </a:extLst>
          </p:cNvPr>
          <p:cNvSpPr txBox="1">
            <a:spLocks noChangeArrowheads="1"/>
          </p:cNvSpPr>
          <p:nvPr/>
        </p:nvSpPr>
        <p:spPr bwMode="auto">
          <a:xfrm>
            <a:off x="149204" y="4633126"/>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atezolizumab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537008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Nivolumab/ipilimumab </a:t>
            </a:r>
          </a:p>
        </p:txBody>
      </p:sp>
    </p:spTree>
    <p:extLst>
      <p:ext uri="{BB962C8B-B14F-4D97-AF65-F5344CB8AC3E}">
        <p14:creationId xmlns:p14="http://schemas.microsoft.com/office/powerpoint/2010/main" val="4037337233"/>
      </p:ext>
    </p:extLst>
  </p:cSld>
  <p:clrMapOvr>
    <a:masterClrMapping/>
  </p:clrMapOvr>
  <p:transition spd="slow"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820400" cy="1143000"/>
          </a:xfrm>
        </p:spPr>
        <p:txBody>
          <a:bodyPr/>
          <a:lstStyle/>
          <a:p>
            <a:r>
              <a:rPr lang="en-US" sz="2200" dirty="0"/>
              <a:t>Regulatory and reimbursement issues aside, what would you recommend as initial treatment for an asymptomatic younger patient with BRAF-mutated metastatic melanoma including multiple bilateral brain metastases?</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3434300"/>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3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 </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atezolizumab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2445351"/>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Nivolumab/ipilimumab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292251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Vemurafenib/</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cobimetinib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Survey of 50 US-based medical oncologists </a:t>
            </a: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196936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Dabrafenib/trametinib </a:t>
            </a:r>
          </a:p>
        </p:txBody>
      </p:sp>
      <p:sp>
        <p:nvSpPr>
          <p:cNvPr id="11" name="Text Box 4">
            <a:extLst>
              <a:ext uri="{FF2B5EF4-FFF2-40B4-BE49-F238E27FC236}">
                <a16:creationId xmlns:a16="http://schemas.microsoft.com/office/drawing/2014/main" id="{179E7349-7BAB-D84A-82FF-E4EFDC0033E6}"/>
              </a:ext>
            </a:extLst>
          </p:cNvPr>
          <p:cNvSpPr txBox="1">
            <a:spLocks noChangeArrowheads="1"/>
          </p:cNvSpPr>
          <p:nvPr/>
        </p:nvSpPr>
        <p:spPr bwMode="auto">
          <a:xfrm>
            <a:off x="149204" y="390514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Whole-brain radiation therapy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4404763"/>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 </a:t>
            </a:r>
          </a:p>
        </p:txBody>
      </p:sp>
      <p:sp>
        <p:nvSpPr>
          <p:cNvPr id="13" name="Text Box 4">
            <a:extLst>
              <a:ext uri="{FF2B5EF4-FFF2-40B4-BE49-F238E27FC236}">
                <a16:creationId xmlns:a16="http://schemas.microsoft.com/office/drawing/2014/main" id="{EE68831F-541C-674F-B4EC-D534C52FF554}"/>
              </a:ext>
            </a:extLst>
          </p:cNvPr>
          <p:cNvSpPr txBox="1">
            <a:spLocks noChangeArrowheads="1"/>
          </p:cNvSpPr>
          <p:nvPr/>
        </p:nvSpPr>
        <p:spPr bwMode="auto">
          <a:xfrm>
            <a:off x="149204" y="4899238"/>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Encorafenib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t>
            </a: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binimetinib</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15" name="Text Box 4">
            <a:extLst>
              <a:ext uri="{FF2B5EF4-FFF2-40B4-BE49-F238E27FC236}">
                <a16:creationId xmlns:a16="http://schemas.microsoft.com/office/drawing/2014/main" id="{D642D370-2B4C-6B46-9526-4C04A3A94950}"/>
              </a:ext>
            </a:extLst>
          </p:cNvPr>
          <p:cNvSpPr txBox="1">
            <a:spLocks noChangeArrowheads="1"/>
          </p:cNvSpPr>
          <p:nvPr/>
        </p:nvSpPr>
        <p:spPr bwMode="auto">
          <a:xfrm>
            <a:off x="149204" y="5405083"/>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Other</a:t>
            </a:r>
          </a:p>
        </p:txBody>
      </p:sp>
    </p:spTree>
    <p:extLst>
      <p:ext uri="{BB962C8B-B14F-4D97-AF65-F5344CB8AC3E}">
        <p14:creationId xmlns:p14="http://schemas.microsoft.com/office/powerpoint/2010/main" val="4093307076"/>
      </p:ext>
    </p:extLst>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p:cNvSpPr txBox="1">
            <a:spLocks/>
          </p:cNvSpPr>
          <p:nvPr/>
        </p:nvSpPr>
        <p:spPr bwMode="auto">
          <a:xfrm>
            <a:off x="0" y="-90099"/>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Times New Roman" charset="0"/>
                <a:ea typeface="+mn-ea"/>
                <a:cs typeface="Times New Roman" charset="0"/>
              </a:rPr>
              <a:t>Case </a:t>
            </a:r>
            <a:r>
              <a:rPr lang="en-US" sz="2800" b="1" kern="0" dirty="0">
                <a:solidFill>
                  <a:srgbClr val="FFFFFF"/>
                </a:solidFill>
                <a:latin typeface="Times New Roman" charset="0"/>
                <a:cs typeface="Times New Roman" charset="0"/>
              </a:rPr>
              <a:t>Presentation – Dr Luke: A 53-Year-Old Woman with Stage IIIB Melanoma and a BRAF V600E Mutation </a:t>
            </a:r>
            <a:endParaRPr kumimoji="0" lang="en-US" sz="2800" b="1" i="0" u="none" strike="noStrike" kern="0" cap="none" spc="0" normalizeH="0" baseline="0" noProof="0" dirty="0">
              <a:ln>
                <a:noFill/>
              </a:ln>
              <a:solidFill>
                <a:srgbClr val="FFFFFF"/>
              </a:solidFill>
              <a:effectLst/>
              <a:uLnTx/>
              <a:uFillTx/>
              <a:latin typeface="Times New Roman" charset="0"/>
              <a:ea typeface="+mn-ea"/>
              <a:cs typeface="Times New Roman" charset="0"/>
            </a:endParaRPr>
          </a:p>
        </p:txBody>
      </p:sp>
      <p:sp>
        <p:nvSpPr>
          <p:cNvPr id="10" name="Text Placeholder 5"/>
          <p:cNvSpPr txBox="1">
            <a:spLocks/>
          </p:cNvSpPr>
          <p:nvPr/>
        </p:nvSpPr>
        <p:spPr bwMode="auto">
          <a:xfrm>
            <a:off x="457200" y="1143001"/>
            <a:ext cx="11734800"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0" fontAlgn="base" latinLnBrk="0" hangingPunct="0">
              <a:lnSpc>
                <a:spcPct val="100000"/>
              </a:lnSpc>
              <a:spcBef>
                <a:spcPts val="1152"/>
              </a:spcBef>
              <a:spcAft>
                <a:spcPct val="0"/>
              </a:spcAft>
              <a:buClrTx/>
              <a:buSzTx/>
              <a:buFont typeface="Arial" charset="0"/>
              <a:buChar char="•"/>
              <a:tabLst/>
              <a:defRPr/>
            </a:pPr>
            <a:r>
              <a:rPr kumimoji="0" lang="en-US" sz="2300" b="1" i="0" u="none" strike="noStrike" kern="0" cap="none" spc="0" normalizeH="0" baseline="0" noProof="0" dirty="0">
                <a:ln>
                  <a:noFill/>
                </a:ln>
                <a:solidFill>
                  <a:srgbClr val="000000"/>
                </a:solidFill>
                <a:effectLst/>
                <a:uLnTx/>
                <a:uFillTx/>
                <a:latin typeface="Arial"/>
                <a:ea typeface="+mn-ea"/>
                <a:cs typeface="Arial" charset="0"/>
              </a:rPr>
              <a:t>53 year old woman with stage IIIB melanoma on her left arm</a:t>
            </a:r>
          </a:p>
          <a:p>
            <a:pPr marL="742950" marR="0" lvl="1" indent="-285750" algn="l" defTabSz="914400" rtl="0" eaLnBrk="0" fontAlgn="base" latinLnBrk="0" hangingPunct="0">
              <a:lnSpc>
                <a:spcPct val="100000"/>
              </a:lnSpc>
              <a:spcBef>
                <a:spcPts val="1152"/>
              </a:spcBef>
              <a:spcAft>
                <a:spcPct val="0"/>
              </a:spcAft>
              <a:buClrTx/>
              <a:buSzTx/>
              <a:buFont typeface="Arial" charset="0"/>
              <a:buChar char="•"/>
              <a:tabLst/>
              <a:defRPr/>
            </a:pPr>
            <a:r>
              <a:rPr kumimoji="0" lang="en-US" sz="2300" b="1" i="0" u="none" strike="noStrike" kern="0" cap="none" spc="0" normalizeH="0" baseline="0" noProof="0" dirty="0">
                <a:ln>
                  <a:noFill/>
                </a:ln>
                <a:solidFill>
                  <a:srgbClr val="660066"/>
                </a:solidFill>
                <a:effectLst/>
                <a:uLnTx/>
                <a:uFillTx/>
                <a:latin typeface="Arial"/>
                <a:ea typeface="+mn-ea"/>
                <a:cs typeface="Arial" charset="0"/>
              </a:rPr>
              <a:t>Wide local excision and sentinel node but deferred completion dissection</a:t>
            </a:r>
          </a:p>
          <a:p>
            <a:pPr marL="742950" marR="0" lvl="1" indent="-285750" algn="l" defTabSz="914400" rtl="0" eaLnBrk="0" fontAlgn="base" latinLnBrk="0" hangingPunct="0">
              <a:lnSpc>
                <a:spcPct val="100000"/>
              </a:lnSpc>
              <a:spcBef>
                <a:spcPts val="1152"/>
              </a:spcBef>
              <a:spcAft>
                <a:spcPct val="0"/>
              </a:spcAft>
              <a:buClrTx/>
              <a:buSzTx/>
              <a:buFont typeface="Arial" charset="0"/>
              <a:buChar char="•"/>
              <a:tabLst/>
              <a:defRPr/>
            </a:pPr>
            <a:r>
              <a:rPr kumimoji="0" lang="en-US" sz="2300" b="1" i="0" u="none" strike="noStrike" kern="0" cap="none" spc="0" normalizeH="0" baseline="0" noProof="0" dirty="0">
                <a:ln>
                  <a:noFill/>
                </a:ln>
                <a:solidFill>
                  <a:srgbClr val="660066"/>
                </a:solidFill>
                <a:effectLst/>
                <a:uLnTx/>
                <a:uFillTx/>
                <a:latin typeface="Arial"/>
                <a:ea typeface="+mn-ea"/>
                <a:cs typeface="Arial" charset="0"/>
              </a:rPr>
              <a:t>BRAF testing showing V600E mutation</a:t>
            </a:r>
          </a:p>
          <a:p>
            <a:pPr marL="342900" marR="0" lvl="0" indent="-342900" algn="l" defTabSz="914400" rtl="0" eaLnBrk="0" fontAlgn="base" latinLnBrk="0" hangingPunct="0">
              <a:lnSpc>
                <a:spcPct val="100000"/>
              </a:lnSpc>
              <a:spcBef>
                <a:spcPts val="1152"/>
              </a:spcBef>
              <a:spcAft>
                <a:spcPct val="0"/>
              </a:spcAft>
              <a:buClrTx/>
              <a:buSzTx/>
              <a:buFont typeface="Arial" charset="0"/>
              <a:buChar char="•"/>
              <a:tabLst/>
              <a:defRPr/>
            </a:pPr>
            <a:r>
              <a:rPr kumimoji="0" lang="en-US" sz="2300" b="1" i="0" u="none" strike="noStrike" kern="0" cap="none" spc="0" normalizeH="0" baseline="0" noProof="0" dirty="0">
                <a:ln>
                  <a:noFill/>
                </a:ln>
                <a:solidFill>
                  <a:srgbClr val="660066"/>
                </a:solidFill>
                <a:effectLst/>
                <a:uLnTx/>
                <a:uFillTx/>
                <a:latin typeface="Arial"/>
                <a:ea typeface="+mn-ea"/>
                <a:cs typeface="Arial" charset="0"/>
              </a:rPr>
              <a:t>Received adjuvant </a:t>
            </a:r>
            <a:r>
              <a:rPr kumimoji="0" lang="en-US" sz="2300" b="1" i="0" u="none" strike="noStrike" kern="0" cap="none" spc="0" normalizeH="0" baseline="0" noProof="0" dirty="0" err="1">
                <a:ln>
                  <a:noFill/>
                </a:ln>
                <a:solidFill>
                  <a:srgbClr val="660066"/>
                </a:solidFill>
                <a:effectLst/>
                <a:uLnTx/>
                <a:uFillTx/>
                <a:latin typeface="Arial"/>
                <a:ea typeface="+mn-ea"/>
                <a:cs typeface="Arial" charset="0"/>
              </a:rPr>
              <a:t>nivolumab</a:t>
            </a:r>
            <a:r>
              <a:rPr kumimoji="0" lang="en-US" sz="2300" b="1" i="0" u="none" strike="noStrike" kern="0" cap="none" spc="0" normalizeH="0" baseline="0" noProof="0" dirty="0">
                <a:ln>
                  <a:noFill/>
                </a:ln>
                <a:solidFill>
                  <a:srgbClr val="660066"/>
                </a:solidFill>
                <a:effectLst/>
                <a:uLnTx/>
                <a:uFillTx/>
                <a:latin typeface="Arial"/>
                <a:ea typeface="+mn-ea"/>
                <a:cs typeface="Arial" charset="0"/>
              </a:rPr>
              <a:t> but developed severe fatigue by month 8</a:t>
            </a:r>
          </a:p>
          <a:p>
            <a:pPr marL="742950" marR="0" lvl="1" indent="-285750" algn="l" defTabSz="914400" rtl="0" eaLnBrk="0" fontAlgn="base" latinLnBrk="0" hangingPunct="0">
              <a:lnSpc>
                <a:spcPct val="100000"/>
              </a:lnSpc>
              <a:spcBef>
                <a:spcPts val="1152"/>
              </a:spcBef>
              <a:spcAft>
                <a:spcPct val="0"/>
              </a:spcAft>
              <a:buClrTx/>
              <a:buSzTx/>
              <a:buFont typeface="Arial" charset="0"/>
              <a:buChar char="•"/>
              <a:tabLst/>
              <a:defRPr/>
            </a:pPr>
            <a:r>
              <a:rPr kumimoji="0" lang="en-US" sz="2300" b="1" i="0" u="none" strike="noStrike" kern="0" cap="none" spc="0" normalizeH="0" baseline="0" noProof="0" dirty="0">
                <a:ln>
                  <a:noFill/>
                </a:ln>
                <a:solidFill>
                  <a:srgbClr val="660066"/>
                </a:solidFill>
                <a:effectLst/>
                <a:uLnTx/>
                <a:uFillTx/>
                <a:latin typeface="Arial"/>
                <a:ea typeface="+mn-ea"/>
                <a:cs typeface="Arial" charset="0"/>
              </a:rPr>
              <a:t>Check TSH which was WNL</a:t>
            </a:r>
          </a:p>
          <a:p>
            <a:pPr marL="342900" marR="0" lvl="0" indent="-342900" algn="l" defTabSz="914400" rtl="0" eaLnBrk="0" fontAlgn="base" latinLnBrk="0" hangingPunct="0">
              <a:lnSpc>
                <a:spcPct val="100000"/>
              </a:lnSpc>
              <a:spcBef>
                <a:spcPts val="1152"/>
              </a:spcBef>
              <a:spcAft>
                <a:spcPct val="0"/>
              </a:spcAft>
              <a:buClrTx/>
              <a:buSzTx/>
              <a:buFont typeface="Arial" charset="0"/>
              <a:buChar char="•"/>
              <a:tabLst/>
              <a:defRPr/>
            </a:pPr>
            <a:r>
              <a:rPr kumimoji="0" lang="en-US" sz="2300" b="1" i="0" u="none" strike="noStrike" kern="0" cap="none" spc="0" normalizeH="0" baseline="0" noProof="0" dirty="0">
                <a:ln>
                  <a:noFill/>
                </a:ln>
                <a:solidFill>
                  <a:srgbClr val="660066"/>
                </a:solidFill>
                <a:effectLst/>
                <a:uLnTx/>
                <a:uFillTx/>
                <a:latin typeface="Arial"/>
                <a:ea typeface="+mn-ea"/>
                <a:cs typeface="Arial" charset="0"/>
              </a:rPr>
              <a:t>Restaging imaging showing disease in lung and liver</a:t>
            </a:r>
          </a:p>
          <a:p>
            <a:pPr marL="342900" marR="0" lvl="0" indent="-342900" algn="l" defTabSz="914400" rtl="0" eaLnBrk="0" fontAlgn="base" latinLnBrk="0" hangingPunct="0">
              <a:lnSpc>
                <a:spcPct val="100000"/>
              </a:lnSpc>
              <a:spcBef>
                <a:spcPts val="1152"/>
              </a:spcBef>
              <a:spcAft>
                <a:spcPct val="0"/>
              </a:spcAft>
              <a:buClrTx/>
              <a:buSzTx/>
              <a:buFont typeface="Arial" charset="0"/>
              <a:buChar char="•"/>
              <a:tabLst/>
              <a:defRPr/>
            </a:pPr>
            <a:r>
              <a:rPr kumimoji="0" lang="en-US" sz="2300" b="1" i="0" u="none" strike="noStrike" kern="0" cap="none" spc="0" normalizeH="0" baseline="0" noProof="0" dirty="0">
                <a:ln>
                  <a:noFill/>
                </a:ln>
                <a:solidFill>
                  <a:srgbClr val="660066"/>
                </a:solidFill>
                <a:effectLst/>
                <a:uLnTx/>
                <a:uFillTx/>
                <a:latin typeface="Arial"/>
                <a:ea typeface="+mn-ea"/>
                <a:cs typeface="Arial" charset="0"/>
              </a:rPr>
              <a:t>Started on </a:t>
            </a:r>
            <a:r>
              <a:rPr kumimoji="0" lang="en-US" sz="2300" b="1" i="0" u="none" strike="noStrike" kern="0" cap="none" spc="0" normalizeH="0" baseline="0" noProof="0" dirty="0" err="1">
                <a:ln>
                  <a:noFill/>
                </a:ln>
                <a:solidFill>
                  <a:srgbClr val="660066"/>
                </a:solidFill>
                <a:effectLst/>
                <a:uLnTx/>
                <a:uFillTx/>
                <a:latin typeface="Arial"/>
                <a:ea typeface="+mn-ea"/>
                <a:cs typeface="Arial" charset="0"/>
              </a:rPr>
              <a:t>encorafenib</a:t>
            </a:r>
            <a:r>
              <a:rPr kumimoji="0" lang="en-US" sz="2300" b="1" i="0" u="none" strike="noStrike" kern="0" cap="none" spc="0" normalizeH="0" baseline="0" noProof="0" dirty="0">
                <a:ln>
                  <a:noFill/>
                </a:ln>
                <a:solidFill>
                  <a:srgbClr val="660066"/>
                </a:solidFill>
                <a:effectLst/>
                <a:uLnTx/>
                <a:uFillTx/>
                <a:latin typeface="Arial"/>
                <a:ea typeface="+mn-ea"/>
                <a:cs typeface="Arial" charset="0"/>
              </a:rPr>
              <a:t> + </a:t>
            </a:r>
            <a:r>
              <a:rPr kumimoji="0" lang="en-US" sz="2300" b="1" i="0" u="none" strike="noStrike" kern="0" cap="none" spc="0" normalizeH="0" baseline="0" noProof="0" dirty="0" err="1">
                <a:ln>
                  <a:noFill/>
                </a:ln>
                <a:solidFill>
                  <a:srgbClr val="660066"/>
                </a:solidFill>
                <a:effectLst/>
                <a:uLnTx/>
                <a:uFillTx/>
                <a:latin typeface="Arial"/>
                <a:ea typeface="+mn-ea"/>
                <a:cs typeface="Arial" charset="0"/>
              </a:rPr>
              <a:t>binimetinib</a:t>
            </a:r>
            <a:endParaRPr kumimoji="0" lang="en-US" sz="2300" b="1" i="0" u="none" strike="noStrike" kern="0" cap="none" spc="0" normalizeH="0" baseline="0" noProof="0" dirty="0">
              <a:ln>
                <a:noFill/>
              </a:ln>
              <a:solidFill>
                <a:srgbClr val="660066"/>
              </a:solidFill>
              <a:effectLst/>
              <a:uLnTx/>
              <a:uFillTx/>
              <a:latin typeface="Arial"/>
              <a:ea typeface="+mn-ea"/>
              <a:cs typeface="Arial" charset="0"/>
            </a:endParaRPr>
          </a:p>
          <a:p>
            <a:pPr marL="342900" marR="0" lvl="0" indent="-342900" algn="l" defTabSz="914400" rtl="0" eaLnBrk="0" fontAlgn="base" latinLnBrk="0" hangingPunct="0">
              <a:lnSpc>
                <a:spcPct val="100000"/>
              </a:lnSpc>
              <a:spcBef>
                <a:spcPts val="1152"/>
              </a:spcBef>
              <a:spcAft>
                <a:spcPct val="0"/>
              </a:spcAft>
              <a:buClrTx/>
              <a:buSzTx/>
              <a:buFont typeface="Arial" charset="0"/>
              <a:buChar char="•"/>
              <a:tabLst/>
              <a:defRPr/>
            </a:pPr>
            <a:r>
              <a:rPr kumimoji="0" lang="en-US" sz="2300" b="1" i="0" u="none" strike="noStrike" kern="0" cap="none" spc="0" normalizeH="0" baseline="0" noProof="0" dirty="0">
                <a:ln>
                  <a:noFill/>
                </a:ln>
                <a:solidFill>
                  <a:srgbClr val="660066"/>
                </a:solidFill>
                <a:effectLst/>
                <a:uLnTx/>
                <a:uFillTx/>
                <a:latin typeface="Arial"/>
                <a:ea typeface="+mn-ea"/>
                <a:cs typeface="Arial" charset="0"/>
              </a:rPr>
              <a:t>MRI delayed due to COVID-19 but shows multiple small brain lesions</a:t>
            </a:r>
          </a:p>
          <a:p>
            <a:pPr marL="342900" marR="0" lvl="0" indent="-342900" algn="l" defTabSz="914400" rtl="0" eaLnBrk="0" fontAlgn="base" latinLnBrk="0" hangingPunct="0">
              <a:lnSpc>
                <a:spcPct val="100000"/>
              </a:lnSpc>
              <a:spcBef>
                <a:spcPts val="1152"/>
              </a:spcBef>
              <a:spcAft>
                <a:spcPct val="0"/>
              </a:spcAft>
              <a:buClrTx/>
              <a:buSzTx/>
              <a:buFont typeface="Arial" charset="0"/>
              <a:buChar char="•"/>
              <a:tabLst/>
              <a:defRPr/>
            </a:pPr>
            <a:r>
              <a:rPr kumimoji="0" lang="en-US" sz="2300" b="1" i="0" u="none" strike="noStrike" kern="0" cap="none" spc="0" normalizeH="0" baseline="0" noProof="0" dirty="0">
                <a:ln>
                  <a:noFill/>
                </a:ln>
                <a:solidFill>
                  <a:srgbClr val="660066"/>
                </a:solidFill>
                <a:effectLst/>
                <a:uLnTx/>
                <a:uFillTx/>
                <a:latin typeface="Arial"/>
                <a:ea typeface="+mn-ea"/>
                <a:cs typeface="Arial" charset="0"/>
              </a:rPr>
              <a:t>Nivolumab added to regimen for BRAF-MEK-anti-PD-1 combo</a:t>
            </a:r>
          </a:p>
        </p:txBody>
      </p:sp>
      <p:sp>
        <p:nvSpPr>
          <p:cNvPr id="5" name="TextBox 4"/>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descr="https://lh3.ggpht.com/lSLM0xhCA1RZOwaQcjhlwmsvaIQYaP3c5qbDKCgLALhydrgExnaSKZdGa8S3YtRuVA=w300"/>
          <p:cNvPicPr>
            <a:picLocks noChangeAspect="1" noChangeArrowheads="1"/>
          </p:cNvPicPr>
          <p:nvPr/>
        </p:nvPicPr>
        <p:blipFill>
          <a:blip r:embed="rId2" cstate="print"/>
          <a:srcRect/>
          <a:stretch>
            <a:fillRect/>
          </a:stretch>
        </p:blipFill>
        <p:spPr bwMode="auto">
          <a:xfrm>
            <a:off x="1046976" y="6619875"/>
            <a:ext cx="265503" cy="199127"/>
          </a:xfrm>
          <a:prstGeom prst="rect">
            <a:avLst/>
          </a:prstGeom>
          <a:noFill/>
        </p:spPr>
      </p:pic>
    </p:spTree>
    <p:extLst>
      <p:ext uri="{BB962C8B-B14F-4D97-AF65-F5344CB8AC3E}">
        <p14:creationId xmlns:p14="http://schemas.microsoft.com/office/powerpoint/2010/main" val="787102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p:cNvSpPr txBox="1">
            <a:spLocks/>
          </p:cNvSpPr>
          <p:nvPr/>
        </p:nvSpPr>
        <p:spPr bwMode="auto">
          <a:xfrm>
            <a:off x="0" y="-110178"/>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Times New Roman" charset="0"/>
                <a:ea typeface="+mn-ea"/>
                <a:cs typeface="Times New Roman" charset="0"/>
              </a:rPr>
              <a:t>Case Presentation – Dr Luke: A 42-Year-Old Man with Stage IIIC Melanoma and a BRAF V600E Mutation </a:t>
            </a:r>
          </a:p>
        </p:txBody>
      </p:sp>
      <p:sp>
        <p:nvSpPr>
          <p:cNvPr id="10" name="Text Placeholder 5"/>
          <p:cNvSpPr txBox="1">
            <a:spLocks/>
          </p:cNvSpPr>
          <p:nvPr/>
        </p:nvSpPr>
        <p:spPr bwMode="auto">
          <a:xfrm>
            <a:off x="495300" y="902509"/>
            <a:ext cx="11201400"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0" fontAlgn="base" latinLnBrk="0" hangingPunct="0">
              <a:lnSpc>
                <a:spcPct val="100000"/>
              </a:lnSpc>
              <a:spcBef>
                <a:spcPts val="1128"/>
              </a:spcBef>
              <a:spcAft>
                <a:spcPct val="0"/>
              </a:spcAft>
              <a:buClrTx/>
              <a:buSzTx/>
              <a:buFont typeface="Arial" charset="0"/>
              <a:buChar char="•"/>
              <a:tabLst/>
              <a:defRPr/>
            </a:pPr>
            <a:r>
              <a:rPr kumimoji="0" lang="en-US" sz="2200" b="1" i="0" u="none" strike="noStrike" kern="0" cap="none" spc="0" normalizeH="0" baseline="0" noProof="0" dirty="0">
                <a:ln>
                  <a:noFill/>
                </a:ln>
                <a:solidFill>
                  <a:srgbClr val="000000"/>
                </a:solidFill>
                <a:effectLst/>
                <a:uLnTx/>
                <a:uFillTx/>
                <a:latin typeface="Arial"/>
                <a:ea typeface="+mn-ea"/>
                <a:cs typeface="Arial" charset="0"/>
              </a:rPr>
              <a:t>42 year old man with stage IIIC melanoma on right leg</a:t>
            </a:r>
          </a:p>
          <a:p>
            <a:pPr marL="742950" marR="0" lvl="1" indent="-285750" algn="l" defTabSz="914400" rtl="0" eaLnBrk="0" fontAlgn="base" latinLnBrk="0" hangingPunct="0">
              <a:lnSpc>
                <a:spcPct val="100000"/>
              </a:lnSpc>
              <a:spcBef>
                <a:spcPts val="1128"/>
              </a:spcBef>
              <a:spcAft>
                <a:spcPct val="0"/>
              </a:spcAft>
              <a:buClrTx/>
              <a:buSzTx/>
              <a:buFont typeface="Arial" charset="0"/>
              <a:buChar char="•"/>
              <a:tabLst/>
              <a:defRPr/>
            </a:pPr>
            <a:r>
              <a:rPr kumimoji="0" lang="en-US" sz="2200" b="1" i="0" u="none" strike="noStrike" kern="0" cap="none" spc="0" normalizeH="0" baseline="0" noProof="0" dirty="0">
                <a:ln>
                  <a:noFill/>
                </a:ln>
                <a:solidFill>
                  <a:srgbClr val="660066"/>
                </a:solidFill>
                <a:effectLst/>
                <a:uLnTx/>
                <a:uFillTx/>
                <a:latin typeface="Arial"/>
                <a:ea typeface="+mn-ea"/>
                <a:cs typeface="Arial" charset="0"/>
              </a:rPr>
              <a:t>Wide local excision, sentinel node with completion dissection due to palpable disease in right groin</a:t>
            </a:r>
          </a:p>
          <a:p>
            <a:pPr marL="742950" marR="0" lvl="1" indent="-285750" algn="l" defTabSz="914400" rtl="0" eaLnBrk="0" fontAlgn="base" latinLnBrk="0" hangingPunct="0">
              <a:lnSpc>
                <a:spcPct val="100000"/>
              </a:lnSpc>
              <a:spcBef>
                <a:spcPts val="1128"/>
              </a:spcBef>
              <a:spcAft>
                <a:spcPct val="0"/>
              </a:spcAft>
              <a:buClrTx/>
              <a:buSzTx/>
              <a:buFont typeface="Arial" charset="0"/>
              <a:buChar char="•"/>
              <a:tabLst/>
              <a:defRPr/>
            </a:pPr>
            <a:r>
              <a:rPr kumimoji="0" lang="en-US" sz="2200" b="1" i="0" u="none" strike="noStrike" kern="0" cap="none" spc="0" normalizeH="0" baseline="0" noProof="0" dirty="0">
                <a:ln>
                  <a:noFill/>
                </a:ln>
                <a:solidFill>
                  <a:srgbClr val="660066"/>
                </a:solidFill>
                <a:effectLst/>
                <a:uLnTx/>
                <a:uFillTx/>
                <a:latin typeface="Arial"/>
                <a:ea typeface="+mn-ea"/>
                <a:cs typeface="Arial" charset="0"/>
              </a:rPr>
              <a:t>BRAF testing showing V600E mutation</a:t>
            </a:r>
          </a:p>
          <a:p>
            <a:pPr marL="342900" marR="0" lvl="0" indent="-342900" algn="l" defTabSz="914400" rtl="0" eaLnBrk="0" fontAlgn="base" latinLnBrk="0" hangingPunct="0">
              <a:lnSpc>
                <a:spcPct val="100000"/>
              </a:lnSpc>
              <a:spcBef>
                <a:spcPts val="1128"/>
              </a:spcBef>
              <a:spcAft>
                <a:spcPct val="0"/>
              </a:spcAft>
              <a:buClrTx/>
              <a:buSzTx/>
              <a:buFont typeface="Arial" charset="0"/>
              <a:buChar char="•"/>
              <a:tabLst/>
              <a:defRPr/>
            </a:pPr>
            <a:r>
              <a:rPr kumimoji="0" lang="en-US" sz="2200" b="1" i="0" u="none" strike="noStrike" kern="0" cap="none" spc="0" normalizeH="0" baseline="0" noProof="0" dirty="0">
                <a:ln>
                  <a:noFill/>
                </a:ln>
                <a:solidFill>
                  <a:srgbClr val="660066"/>
                </a:solidFill>
                <a:effectLst/>
                <a:uLnTx/>
                <a:uFillTx/>
                <a:latin typeface="Arial"/>
                <a:ea typeface="+mn-ea"/>
                <a:cs typeface="Arial" charset="0"/>
              </a:rPr>
              <a:t>Received adjuvant dabrafenib + trametinib</a:t>
            </a:r>
          </a:p>
          <a:p>
            <a:pPr marL="742950" marR="0" lvl="1" indent="-285750" algn="l" defTabSz="914400" rtl="0" eaLnBrk="0" fontAlgn="base" latinLnBrk="0" hangingPunct="0">
              <a:lnSpc>
                <a:spcPct val="100000"/>
              </a:lnSpc>
              <a:spcBef>
                <a:spcPts val="1128"/>
              </a:spcBef>
              <a:spcAft>
                <a:spcPct val="0"/>
              </a:spcAft>
              <a:buClrTx/>
              <a:buSzTx/>
              <a:buFont typeface="Arial" charset="0"/>
              <a:buChar char="•"/>
              <a:tabLst/>
              <a:defRPr/>
            </a:pPr>
            <a:r>
              <a:rPr kumimoji="0" lang="en-US" sz="2200" b="1" i="0" u="none" strike="noStrike" kern="0" cap="none" spc="0" normalizeH="0" baseline="0" noProof="0" dirty="0">
                <a:ln>
                  <a:noFill/>
                </a:ln>
                <a:solidFill>
                  <a:srgbClr val="660066"/>
                </a:solidFill>
                <a:effectLst/>
                <a:uLnTx/>
                <a:uFillTx/>
                <a:latin typeface="Arial"/>
                <a:ea typeface="+mn-ea"/>
                <a:cs typeface="Arial" charset="0"/>
              </a:rPr>
              <a:t>Had 1 treatment delay due to pyrexia</a:t>
            </a:r>
          </a:p>
          <a:p>
            <a:pPr marL="342900" marR="0" lvl="0" indent="-342900" algn="l" defTabSz="914400" rtl="0" eaLnBrk="0" fontAlgn="base" latinLnBrk="0" hangingPunct="0">
              <a:lnSpc>
                <a:spcPct val="100000"/>
              </a:lnSpc>
              <a:spcBef>
                <a:spcPts val="1128"/>
              </a:spcBef>
              <a:spcAft>
                <a:spcPct val="0"/>
              </a:spcAft>
              <a:buClrTx/>
              <a:buSzTx/>
              <a:buFont typeface="Arial" charset="0"/>
              <a:buChar char="•"/>
              <a:tabLst/>
              <a:defRPr/>
            </a:pPr>
            <a:r>
              <a:rPr kumimoji="0" lang="en-US" sz="2200" b="1" i="0" u="none" strike="noStrike" kern="0" cap="none" spc="0" normalizeH="0" baseline="0" noProof="0" dirty="0">
                <a:ln>
                  <a:noFill/>
                </a:ln>
                <a:solidFill>
                  <a:srgbClr val="660066"/>
                </a:solidFill>
                <a:effectLst/>
                <a:uLnTx/>
                <a:uFillTx/>
                <a:latin typeface="Arial"/>
                <a:ea typeface="+mn-ea"/>
                <a:cs typeface="Arial" charset="0"/>
              </a:rPr>
              <a:t>Had recurrence with bone and lung </a:t>
            </a:r>
            <a:r>
              <a:rPr kumimoji="0" lang="en-US" sz="2200" b="1" i="0" u="none" strike="noStrike" kern="0" cap="none" spc="0" normalizeH="0" baseline="0" noProof="0" dirty="0" err="1">
                <a:ln>
                  <a:noFill/>
                </a:ln>
                <a:solidFill>
                  <a:srgbClr val="660066"/>
                </a:solidFill>
                <a:effectLst/>
                <a:uLnTx/>
                <a:uFillTx/>
                <a:latin typeface="Arial"/>
                <a:ea typeface="+mn-ea"/>
                <a:cs typeface="Arial" charset="0"/>
              </a:rPr>
              <a:t>mets</a:t>
            </a:r>
            <a:r>
              <a:rPr kumimoji="0" lang="en-US" sz="2200" b="1" i="0" u="none" strike="noStrike" kern="0" cap="none" spc="0" normalizeH="0" baseline="0" noProof="0" dirty="0">
                <a:ln>
                  <a:noFill/>
                </a:ln>
                <a:solidFill>
                  <a:srgbClr val="660066"/>
                </a:solidFill>
                <a:effectLst/>
                <a:uLnTx/>
                <a:uFillTx/>
                <a:latin typeface="Arial"/>
                <a:ea typeface="+mn-ea"/>
                <a:cs typeface="Arial" charset="0"/>
              </a:rPr>
              <a:t> 1 year after stopping BRAF-MEK inhibitor</a:t>
            </a:r>
          </a:p>
          <a:p>
            <a:pPr marL="342900" marR="0" lvl="0" indent="-342900" algn="l" defTabSz="914400" rtl="0" eaLnBrk="0" fontAlgn="base" latinLnBrk="0" hangingPunct="0">
              <a:lnSpc>
                <a:spcPct val="100000"/>
              </a:lnSpc>
              <a:spcBef>
                <a:spcPts val="1128"/>
              </a:spcBef>
              <a:spcAft>
                <a:spcPct val="0"/>
              </a:spcAft>
              <a:buClrTx/>
              <a:buSzTx/>
              <a:buFont typeface="Arial" charset="0"/>
              <a:buChar char="•"/>
              <a:tabLst/>
              <a:defRPr/>
            </a:pPr>
            <a:r>
              <a:rPr kumimoji="0" lang="en-US" sz="2200" b="1" i="0" u="none" strike="noStrike" kern="0" cap="none" spc="0" normalizeH="0" baseline="0" noProof="0" dirty="0">
                <a:ln>
                  <a:noFill/>
                </a:ln>
                <a:solidFill>
                  <a:srgbClr val="660066"/>
                </a:solidFill>
                <a:effectLst/>
                <a:uLnTx/>
                <a:uFillTx/>
                <a:latin typeface="Arial"/>
                <a:ea typeface="+mn-ea"/>
                <a:cs typeface="Arial" charset="0"/>
              </a:rPr>
              <a:t>Treated with </a:t>
            </a:r>
            <a:r>
              <a:rPr kumimoji="0" lang="en-US" sz="2200" b="1" i="0" u="none" strike="noStrike" kern="0" cap="none" spc="0" normalizeH="0" baseline="0" noProof="0" dirty="0" err="1">
                <a:ln>
                  <a:noFill/>
                </a:ln>
                <a:solidFill>
                  <a:srgbClr val="660066"/>
                </a:solidFill>
                <a:effectLst/>
                <a:uLnTx/>
                <a:uFillTx/>
                <a:latin typeface="Arial"/>
                <a:ea typeface="+mn-ea"/>
                <a:cs typeface="Arial" charset="0"/>
              </a:rPr>
              <a:t>ipilimumab</a:t>
            </a:r>
            <a:r>
              <a:rPr kumimoji="0" lang="en-US" sz="2200" b="1" i="0" u="none" strike="noStrike" kern="0" cap="none" spc="0" normalizeH="0" baseline="0" noProof="0" dirty="0">
                <a:ln>
                  <a:noFill/>
                </a:ln>
                <a:solidFill>
                  <a:srgbClr val="660066"/>
                </a:solidFill>
                <a:effectLst/>
                <a:uLnTx/>
                <a:uFillTx/>
                <a:latin typeface="Arial"/>
                <a:ea typeface="+mn-ea"/>
                <a:cs typeface="Arial" charset="0"/>
              </a:rPr>
              <a:t> + </a:t>
            </a:r>
            <a:r>
              <a:rPr kumimoji="0" lang="en-US" sz="2200" b="1" i="0" u="none" strike="noStrike" kern="0" cap="none" spc="0" normalizeH="0" baseline="0" noProof="0" dirty="0" err="1">
                <a:ln>
                  <a:noFill/>
                </a:ln>
                <a:solidFill>
                  <a:srgbClr val="660066"/>
                </a:solidFill>
                <a:effectLst/>
                <a:uLnTx/>
                <a:uFillTx/>
                <a:latin typeface="Arial"/>
                <a:ea typeface="+mn-ea"/>
                <a:cs typeface="Arial" charset="0"/>
              </a:rPr>
              <a:t>nivolumab</a:t>
            </a:r>
            <a:r>
              <a:rPr kumimoji="0" lang="en-US" sz="2200" b="1" i="0" u="none" strike="noStrike" kern="0" cap="none" spc="0" normalizeH="0" baseline="0" noProof="0" dirty="0">
                <a:ln>
                  <a:noFill/>
                </a:ln>
                <a:solidFill>
                  <a:srgbClr val="660066"/>
                </a:solidFill>
                <a:effectLst/>
                <a:uLnTx/>
                <a:uFillTx/>
                <a:latin typeface="Arial"/>
                <a:ea typeface="+mn-ea"/>
                <a:cs typeface="Arial" charset="0"/>
              </a:rPr>
              <a:t> with resolution of lung </a:t>
            </a:r>
            <a:r>
              <a:rPr kumimoji="0" lang="en-US" sz="2200" b="1" i="0" u="none" strike="noStrike" kern="0" cap="none" spc="0" normalizeH="0" baseline="0" noProof="0" dirty="0" err="1">
                <a:ln>
                  <a:noFill/>
                </a:ln>
                <a:solidFill>
                  <a:srgbClr val="660066"/>
                </a:solidFill>
                <a:effectLst/>
                <a:uLnTx/>
                <a:uFillTx/>
                <a:latin typeface="Arial"/>
                <a:ea typeface="+mn-ea"/>
                <a:cs typeface="Arial" charset="0"/>
              </a:rPr>
              <a:t>mets</a:t>
            </a:r>
            <a:r>
              <a:rPr kumimoji="0" lang="en-US" sz="2200" b="1" i="0" u="none" strike="noStrike" kern="0" cap="none" spc="0" normalizeH="0" baseline="0" noProof="0" dirty="0">
                <a:ln>
                  <a:noFill/>
                </a:ln>
                <a:solidFill>
                  <a:srgbClr val="660066"/>
                </a:solidFill>
                <a:effectLst/>
                <a:uLnTx/>
                <a:uFillTx/>
                <a:latin typeface="Arial"/>
                <a:ea typeface="+mn-ea"/>
                <a:cs typeface="Arial" charset="0"/>
              </a:rPr>
              <a:t> but new bone </a:t>
            </a:r>
            <a:r>
              <a:rPr kumimoji="0" lang="en-US" sz="2200" b="1" i="0" u="none" strike="noStrike" kern="0" cap="none" spc="0" normalizeH="0" baseline="0" noProof="0" dirty="0" err="1">
                <a:ln>
                  <a:noFill/>
                </a:ln>
                <a:solidFill>
                  <a:srgbClr val="660066"/>
                </a:solidFill>
                <a:effectLst/>
                <a:uLnTx/>
                <a:uFillTx/>
                <a:latin typeface="Arial"/>
                <a:ea typeface="+mn-ea"/>
                <a:cs typeface="Arial" charset="0"/>
              </a:rPr>
              <a:t>mets</a:t>
            </a:r>
            <a:endParaRPr kumimoji="0" lang="en-US" sz="2200" b="1" i="0" u="none" strike="noStrike" kern="0" cap="none" spc="0" normalizeH="0" baseline="0" noProof="0" dirty="0">
              <a:ln>
                <a:noFill/>
              </a:ln>
              <a:solidFill>
                <a:srgbClr val="660066"/>
              </a:solidFill>
              <a:effectLst/>
              <a:uLnTx/>
              <a:uFillTx/>
              <a:latin typeface="Arial"/>
              <a:ea typeface="+mn-ea"/>
              <a:cs typeface="Arial" charset="0"/>
            </a:endParaRPr>
          </a:p>
          <a:p>
            <a:pPr marL="342900" marR="0" lvl="0" indent="-342900" algn="l" defTabSz="914400" rtl="0" eaLnBrk="0" fontAlgn="base" latinLnBrk="0" hangingPunct="0">
              <a:lnSpc>
                <a:spcPct val="100000"/>
              </a:lnSpc>
              <a:spcBef>
                <a:spcPts val="1128"/>
              </a:spcBef>
              <a:spcAft>
                <a:spcPct val="0"/>
              </a:spcAft>
              <a:buClrTx/>
              <a:buSzTx/>
              <a:buFont typeface="Arial" charset="0"/>
              <a:buChar char="•"/>
              <a:tabLst/>
              <a:defRPr/>
            </a:pPr>
            <a:r>
              <a:rPr kumimoji="0" lang="en-US" sz="2200" b="1" i="0" u="none" strike="noStrike" kern="0" cap="none" spc="0" normalizeH="0" baseline="0" noProof="0" dirty="0">
                <a:ln>
                  <a:noFill/>
                </a:ln>
                <a:solidFill>
                  <a:srgbClr val="660066"/>
                </a:solidFill>
                <a:effectLst/>
                <a:uLnTx/>
                <a:uFillTx/>
                <a:latin typeface="Arial"/>
                <a:ea typeface="+mn-ea"/>
                <a:cs typeface="Arial" charset="0"/>
              </a:rPr>
              <a:t>Started on </a:t>
            </a:r>
            <a:r>
              <a:rPr kumimoji="0" lang="en-US" sz="2200" b="1" i="0" u="none" strike="noStrike" kern="0" cap="none" spc="0" normalizeH="0" baseline="0" noProof="0" dirty="0" err="1">
                <a:ln>
                  <a:noFill/>
                </a:ln>
                <a:solidFill>
                  <a:srgbClr val="660066"/>
                </a:solidFill>
                <a:effectLst/>
                <a:uLnTx/>
                <a:uFillTx/>
                <a:latin typeface="Arial"/>
                <a:ea typeface="+mn-ea"/>
                <a:cs typeface="Arial" charset="0"/>
              </a:rPr>
              <a:t>encorafenib</a:t>
            </a:r>
            <a:r>
              <a:rPr kumimoji="0" lang="en-US" sz="2200" b="1" i="0" u="none" strike="noStrike" kern="0" cap="none" spc="0" normalizeH="0" baseline="0" noProof="0" dirty="0">
                <a:ln>
                  <a:noFill/>
                </a:ln>
                <a:solidFill>
                  <a:srgbClr val="660066"/>
                </a:solidFill>
                <a:effectLst/>
                <a:uLnTx/>
                <a:uFillTx/>
                <a:latin typeface="Arial"/>
                <a:ea typeface="+mn-ea"/>
                <a:cs typeface="Arial" charset="0"/>
              </a:rPr>
              <a:t> + </a:t>
            </a:r>
            <a:r>
              <a:rPr kumimoji="0" lang="en-US" sz="2200" b="1" i="0" u="none" strike="noStrike" kern="0" cap="none" spc="0" normalizeH="0" baseline="0" noProof="0" dirty="0" err="1">
                <a:ln>
                  <a:noFill/>
                </a:ln>
                <a:solidFill>
                  <a:srgbClr val="660066"/>
                </a:solidFill>
                <a:effectLst/>
                <a:uLnTx/>
                <a:uFillTx/>
                <a:latin typeface="Arial"/>
                <a:ea typeface="+mn-ea"/>
                <a:cs typeface="Arial" charset="0"/>
              </a:rPr>
              <a:t>binimetinib</a:t>
            </a:r>
            <a:r>
              <a:rPr kumimoji="0" lang="en-US" sz="2200" b="1" i="0" u="none" strike="noStrike" kern="0" cap="none" spc="0" normalizeH="0" baseline="0" noProof="0" dirty="0">
                <a:ln>
                  <a:noFill/>
                </a:ln>
                <a:solidFill>
                  <a:srgbClr val="660066"/>
                </a:solidFill>
                <a:effectLst/>
                <a:uLnTx/>
                <a:uFillTx/>
                <a:latin typeface="Arial"/>
                <a:ea typeface="+mn-ea"/>
                <a:cs typeface="Arial" charset="0"/>
              </a:rPr>
              <a:t> with resolution of pain</a:t>
            </a:r>
            <a:endParaRPr kumimoji="0" lang="en-US" sz="2200" b="0" i="0" u="none" strike="noStrike" kern="0" cap="none" spc="0" normalizeH="0" baseline="0" noProof="0" dirty="0">
              <a:ln>
                <a:noFill/>
              </a:ln>
              <a:solidFill>
                <a:srgbClr val="660066"/>
              </a:solidFill>
              <a:effectLst/>
              <a:uLnTx/>
              <a:uFillTx/>
              <a:latin typeface="Arial"/>
              <a:ea typeface="+mn-ea"/>
              <a:cs typeface="Arial" charset="0"/>
            </a:endParaRPr>
          </a:p>
        </p:txBody>
      </p:sp>
      <p:sp>
        <p:nvSpPr>
          <p:cNvPr id="5" name="TextBox 4"/>
          <p:cNvSpPr txBox="1"/>
          <p:nvPr/>
        </p:nvSpPr>
        <p:spPr>
          <a:xfrm>
            <a:off x="3544" y="6581001"/>
            <a:ext cx="261787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err="1">
                <a:ln>
                  <a:noFill/>
                </a:ln>
                <a:solidFill>
                  <a:srgbClr val="000000"/>
                </a:solidFill>
                <a:effectLst/>
                <a:uLnTx/>
                <a:uFillTx/>
                <a:latin typeface="Calibri"/>
                <a:ea typeface="+mn-ea"/>
                <a:cs typeface="Calibri"/>
              </a:rPr>
              <a:t>jasonlukemd</a:t>
            </a: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descr="https://lh3.ggpht.com/lSLM0xhCA1RZOwaQcjhlwmsvaIQYaP3c5qbDKCgLALhydrgExnaSKZdGa8S3YtRuVA=w300"/>
          <p:cNvPicPr>
            <a:picLocks noChangeAspect="1" noChangeArrowheads="1"/>
          </p:cNvPicPr>
          <p:nvPr/>
        </p:nvPicPr>
        <p:blipFill>
          <a:blip r:embed="rId2" cstate="print"/>
          <a:srcRect/>
          <a:stretch>
            <a:fillRect/>
          </a:stretch>
        </p:blipFill>
        <p:spPr bwMode="auto">
          <a:xfrm>
            <a:off x="1046976" y="6619875"/>
            <a:ext cx="265503" cy="199127"/>
          </a:xfrm>
          <a:prstGeom prst="rect">
            <a:avLst/>
          </a:prstGeom>
          <a:noFill/>
        </p:spPr>
      </p:pic>
    </p:spTree>
    <p:extLst>
      <p:ext uri="{BB962C8B-B14F-4D97-AF65-F5344CB8AC3E}">
        <p14:creationId xmlns:p14="http://schemas.microsoft.com/office/powerpoint/2010/main" val="240104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a:xfrm>
            <a:off x="609600" y="1524000"/>
            <a:ext cx="10972800" cy="4876800"/>
          </a:xfrm>
        </p:spPr>
        <p:txBody>
          <a:bodyPr/>
          <a:lstStyle/>
          <a:p>
            <a:pPr marL="0" indent="0">
              <a:buNone/>
            </a:pPr>
            <a:r>
              <a:rPr lang="en-US" dirty="0"/>
              <a:t>This activity is supported by educational grants from Bristol-Myers Squibb Company, Genentech, a member of the Roche Group, and Merck.</a:t>
            </a:r>
            <a:endParaRPr lang="en-US" dirty="0">
              <a:solidFill>
                <a:srgbClr val="FF00FF"/>
              </a:solidFill>
            </a:endParaRPr>
          </a:p>
        </p:txBody>
      </p:sp>
    </p:spTree>
    <p:extLst>
      <p:ext uri="{BB962C8B-B14F-4D97-AF65-F5344CB8AC3E}">
        <p14:creationId xmlns:p14="http://schemas.microsoft.com/office/powerpoint/2010/main" val="15343953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838200" y="2209800"/>
            <a:ext cx="113538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ts val="40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Arial"/>
                <a:ea typeface="ＭＳ Ｐゴシック"/>
                <a:cs typeface="+mj-cs"/>
              </a:rPr>
              <a:t>Module 2</a:t>
            </a:r>
            <a:r>
              <a:rPr lang="en-US" b="1" dirty="0">
                <a:solidFill>
                  <a:srgbClr val="0432FF"/>
                </a:solidFill>
                <a:latin typeface="Arial"/>
                <a:ea typeface="ＭＳ Ｐゴシック"/>
                <a:cs typeface="+mj-cs"/>
              </a:rPr>
              <a:t>: Case from the Community</a:t>
            </a:r>
            <a:endParaRPr kumimoji="0" lang="en-US" sz="2400" b="0" i="0" u="none" strike="noStrike" kern="0" cap="none" spc="0" normalizeH="0" baseline="0" noProof="0" dirty="0">
              <a:ln>
                <a:noFill/>
              </a:ln>
              <a:solidFill>
                <a:srgbClr val="000000"/>
              </a:solidFill>
              <a:effectLst/>
              <a:uLnTx/>
              <a:uFillTx/>
              <a:latin typeface="Arial"/>
              <a:ea typeface="ＭＳ Ｐゴシック" charset="0"/>
              <a:cs typeface="Arial" charset="0"/>
            </a:endParaRPr>
          </a:p>
        </p:txBody>
      </p:sp>
    </p:spTree>
    <p:extLst>
      <p:ext uri="{BB962C8B-B14F-4D97-AF65-F5344CB8AC3E}">
        <p14:creationId xmlns:p14="http://schemas.microsoft.com/office/powerpoint/2010/main" val="1696022320"/>
      </p:ext>
    </p:extLst>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85800" y="1447800"/>
            <a:ext cx="10363200" cy="5105400"/>
          </a:xfrm>
        </p:spPr>
        <p:txBody>
          <a:bodyPr/>
          <a:lstStyle/>
          <a:p>
            <a:pPr marL="0" indent="0">
              <a:spcBef>
                <a:spcPts val="1200"/>
              </a:spcBef>
              <a:spcAft>
                <a:spcPts val="0"/>
              </a:spcAft>
              <a:buNone/>
            </a:pPr>
            <a:r>
              <a:rPr lang="en-US" sz="2000" dirty="0"/>
              <a:t>Hi Dr Love, </a:t>
            </a:r>
          </a:p>
          <a:p>
            <a:pPr marL="0" indent="0">
              <a:spcBef>
                <a:spcPts val="1200"/>
              </a:spcBef>
              <a:spcAft>
                <a:spcPts val="0"/>
              </a:spcAft>
              <a:buNone/>
            </a:pPr>
            <a:r>
              <a:rPr lang="en-US" sz="2000" dirty="0"/>
              <a:t>I am encountering a challenging case this week and wondering if I could get some opinions from investigators in the field about further management. 69 </a:t>
            </a:r>
            <a:r>
              <a:rPr lang="en-US" sz="2000" dirty="0" err="1"/>
              <a:t>yr</a:t>
            </a:r>
            <a:r>
              <a:rPr lang="en-US" sz="2000" dirty="0"/>
              <a:t> old gentleman presented with small amt of penile bleeding / found to have a small distal urethral nodule and a small skin pigmented lesion - path from urethral biopsy - melanoma. BRAF WT</a:t>
            </a:r>
            <a:br>
              <a:rPr lang="en-US" sz="2000" dirty="0"/>
            </a:br>
            <a:r>
              <a:rPr lang="en-US" sz="2000" dirty="0"/>
              <a:t>PET focal uptake in distal penis and no other </a:t>
            </a:r>
            <a:r>
              <a:rPr lang="en-US" sz="2000" dirty="0" err="1"/>
              <a:t>abn</a:t>
            </a:r>
            <a:r>
              <a:rPr lang="en-US" sz="2000" dirty="0"/>
              <a:t>. </a:t>
            </a:r>
            <a:br>
              <a:rPr lang="en-US" sz="2000" dirty="0"/>
            </a:br>
            <a:r>
              <a:rPr lang="en-US" sz="2000" dirty="0"/>
              <a:t>Underwent partial penectomy - path showed distal urethral mucosal melanoma </a:t>
            </a:r>
            <a:br>
              <a:rPr lang="en-US" sz="2000" dirty="0"/>
            </a:br>
            <a:r>
              <a:rPr lang="en-US" sz="2000" dirty="0"/>
              <a:t>(1.6 x 1.1 x 0.9cm) and a small satellite lesion on skin (0.6cm) </a:t>
            </a:r>
            <a:br>
              <a:rPr lang="en-US" sz="2000" dirty="0"/>
            </a:br>
            <a:r>
              <a:rPr lang="en-US" sz="2000" dirty="0"/>
              <a:t>Margins widely neg </a:t>
            </a:r>
            <a:br>
              <a:rPr lang="en-US" sz="2000" dirty="0"/>
            </a:br>
            <a:r>
              <a:rPr lang="en-US" sz="2000" dirty="0"/>
              <a:t>No SLN or lymphadenectomy done </a:t>
            </a:r>
            <a:br>
              <a:rPr lang="en-US" sz="2000" dirty="0"/>
            </a:br>
            <a:r>
              <a:rPr lang="en-US" sz="2000" dirty="0"/>
              <a:t>Debating on role of immunotherapy </a:t>
            </a:r>
            <a:br>
              <a:rPr lang="en-US" sz="2000" dirty="0"/>
            </a:br>
            <a:r>
              <a:rPr lang="en-US" sz="2000" dirty="0"/>
              <a:t>Because of skip lesion, that would be stage 3</a:t>
            </a:r>
            <a:br>
              <a:rPr lang="en-US" sz="2000" dirty="0"/>
            </a:br>
            <a:r>
              <a:rPr lang="en-US" sz="2000" dirty="0"/>
              <a:t>Would there be a role for adj immunotherapy? Would they have done surgical ln eval?</a:t>
            </a:r>
          </a:p>
          <a:p>
            <a:pPr marL="0" indent="0">
              <a:spcBef>
                <a:spcPts val="0"/>
              </a:spcBef>
              <a:spcAft>
                <a:spcPts val="0"/>
              </a:spcAft>
              <a:buNone/>
            </a:pPr>
            <a:r>
              <a:rPr lang="en-US" sz="2000" dirty="0"/>
              <a:t>Thanks for your time.  </a:t>
            </a:r>
          </a:p>
          <a:p>
            <a:pPr marL="0" indent="0">
              <a:spcBef>
                <a:spcPts val="1200"/>
              </a:spcBef>
              <a:spcAft>
                <a:spcPts val="0"/>
              </a:spcAft>
              <a:buNone/>
            </a:pPr>
            <a:r>
              <a:rPr lang="en-US" sz="2000" dirty="0"/>
              <a:t>										P </a:t>
            </a:r>
            <a:r>
              <a:rPr lang="en-US" sz="2000" dirty="0" err="1"/>
              <a:t>Mallidi</a:t>
            </a:r>
            <a:endParaRPr lang="en-US" sz="2000" dirty="0"/>
          </a:p>
        </p:txBody>
      </p:sp>
    </p:spTree>
    <p:extLst>
      <p:ext uri="{BB962C8B-B14F-4D97-AF65-F5344CB8AC3E}">
        <p14:creationId xmlns:p14="http://schemas.microsoft.com/office/powerpoint/2010/main" val="3001151675"/>
      </p:ext>
    </p:extLst>
  </p:cSld>
  <p:clrMapOvr>
    <a:masterClrMapping/>
  </p:clrMapOvr>
  <p:transition spd="slow"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838200" y="2209800"/>
            <a:ext cx="11353800" cy="461665"/>
          </a:xfrm>
          <a:prstGeom prst="rect">
            <a:avLst/>
          </a:prstGeom>
          <a:noFill/>
        </p:spPr>
        <p:txBody>
          <a:bodyPr wrap="square" rtlCol="0">
            <a:spAutoFit/>
          </a:bodyPr>
          <a:lstStyle/>
          <a:p>
            <a:pPr>
              <a:spcBef>
                <a:spcPts val="400"/>
              </a:spcBef>
              <a:spcAft>
                <a:spcPts val="0"/>
              </a:spcAft>
              <a:defRPr/>
            </a:pPr>
            <a:r>
              <a:rPr kumimoji="0" lang="en-US" sz="2400" b="1" i="0" u="none" strike="noStrike" kern="1200" cap="none" spc="0" normalizeH="0" baseline="0" noProof="0" dirty="0">
                <a:ln>
                  <a:noFill/>
                </a:ln>
                <a:solidFill>
                  <a:srgbClr val="0432FF"/>
                </a:solidFill>
                <a:effectLst/>
                <a:uLnTx/>
                <a:uFillTx/>
                <a:latin typeface="Arial"/>
                <a:ea typeface="ＭＳ Ｐゴシック"/>
                <a:cs typeface="+mj-cs"/>
              </a:rPr>
              <a:t>Module </a:t>
            </a:r>
            <a:r>
              <a:rPr lang="en-US" b="1" dirty="0">
                <a:solidFill>
                  <a:srgbClr val="0432FF"/>
                </a:solidFill>
                <a:latin typeface="Arial"/>
                <a:ea typeface="ＭＳ Ｐゴシック"/>
                <a:cs typeface="+mj-cs"/>
              </a:rPr>
              <a:t>3</a:t>
            </a:r>
            <a:r>
              <a:rPr kumimoji="0" lang="en-US" sz="2400" b="1" i="0" u="none" strike="noStrike" kern="1200" cap="none" spc="0" normalizeH="0" baseline="0" noProof="0" dirty="0">
                <a:ln>
                  <a:noFill/>
                </a:ln>
                <a:solidFill>
                  <a:srgbClr val="0432FF"/>
                </a:solidFill>
                <a:effectLst/>
                <a:uLnTx/>
                <a:uFillTx/>
                <a:latin typeface="Arial"/>
                <a:ea typeface="ＭＳ Ｐゴシック"/>
                <a:cs typeface="+mj-cs"/>
              </a:rPr>
              <a:t>: </a:t>
            </a:r>
            <a:r>
              <a:rPr lang="en-US" b="1" dirty="0">
                <a:solidFill>
                  <a:srgbClr val="0432FF"/>
                </a:solidFill>
              </a:rPr>
              <a:t>Adjuvant and Neoadjuvant Treatment — Prof Long</a:t>
            </a:r>
            <a:endParaRPr lang="en-US" dirty="0">
              <a:solidFill>
                <a:srgbClr val="0432FF"/>
              </a:solidFill>
            </a:endParaRPr>
          </a:p>
        </p:txBody>
      </p:sp>
    </p:spTree>
    <p:extLst>
      <p:ext uri="{BB962C8B-B14F-4D97-AF65-F5344CB8AC3E}">
        <p14:creationId xmlns:p14="http://schemas.microsoft.com/office/powerpoint/2010/main" val="480071786"/>
      </p:ext>
    </p:extLst>
  </p:cSld>
  <p:clrMapOvr>
    <a:masterClrMapping/>
  </p:clrMapOvr>
  <p:transition spd="slow"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6545179" cy="315630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0085" y="2037798"/>
            <a:ext cx="6063915" cy="338495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9365" y="3564978"/>
            <a:ext cx="4754720" cy="3293023"/>
          </a:xfrm>
          <a:prstGeom prst="rect">
            <a:avLst/>
          </a:prstGeom>
        </p:spPr>
      </p:pic>
      <p:sp>
        <p:nvSpPr>
          <p:cNvPr id="3" name="TextBox 2"/>
          <p:cNvSpPr txBox="1"/>
          <p:nvPr/>
        </p:nvSpPr>
        <p:spPr>
          <a:xfrm>
            <a:off x="314064" y="4197561"/>
            <a:ext cx="11563871" cy="148745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533" b="1" i="0" u="none" strike="noStrike" kern="1200" cap="none" spc="0" normalizeH="0" baseline="0" noProof="0" dirty="0">
                <a:ln>
                  <a:noFill/>
                </a:ln>
                <a:solidFill>
                  <a:srgbClr val="FF0000"/>
                </a:solidFill>
                <a:effectLst/>
                <a:uLnTx/>
                <a:uFillTx/>
                <a:latin typeface="Calibri"/>
                <a:ea typeface="+mn-ea"/>
                <a:cs typeface="+mn-cs"/>
              </a:rPr>
              <a:t>12 Months of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533" b="1" i="0" u="none" strike="noStrike" kern="1200" cap="none" spc="0" normalizeH="0" baseline="0" noProof="0" dirty="0">
                <a:ln>
                  <a:noFill/>
                </a:ln>
                <a:solidFill>
                  <a:srgbClr val="FF0000"/>
                </a:solidFill>
                <a:effectLst/>
                <a:uLnTx/>
                <a:uFillTx/>
                <a:latin typeface="Calibri"/>
                <a:ea typeface="+mn-ea"/>
                <a:cs typeface="+mn-cs"/>
              </a:rPr>
              <a:t>~50% reduction in risk of recurrence vs placebo</a:t>
            </a:r>
          </a:p>
        </p:txBody>
      </p:sp>
      <p:grpSp>
        <p:nvGrpSpPr>
          <p:cNvPr id="8" name="Group 7">
            <a:extLst>
              <a:ext uri="{FF2B5EF4-FFF2-40B4-BE49-F238E27FC236}">
                <a16:creationId xmlns:a16="http://schemas.microsoft.com/office/drawing/2014/main" id="{3795E339-79D1-4937-8F15-9B101676A6CD}"/>
              </a:ext>
            </a:extLst>
          </p:cNvPr>
          <p:cNvGrpSpPr/>
          <p:nvPr/>
        </p:nvGrpSpPr>
        <p:grpSpPr>
          <a:xfrm>
            <a:off x="29974" y="6581000"/>
            <a:ext cx="3783971" cy="277000"/>
            <a:chOff x="5180816" y="4825886"/>
            <a:chExt cx="2837979" cy="207749"/>
          </a:xfrm>
        </p:grpSpPr>
        <p:sp>
          <p:nvSpPr>
            <p:cNvPr id="9" name="TextBox 8">
              <a:extLst>
                <a:ext uri="{FF2B5EF4-FFF2-40B4-BE49-F238E27FC236}">
                  <a16:creationId xmlns:a16="http://schemas.microsoft.com/office/drawing/2014/main" id="{33B6751A-CD49-4247-A79C-8F681CBF3414}"/>
                </a:ext>
              </a:extLst>
            </p:cNvPr>
            <p:cNvSpPr txBox="1"/>
            <p:nvPr/>
          </p:nvSpPr>
          <p:spPr>
            <a:xfrm>
              <a:off x="5180816" y="4825886"/>
              <a:ext cx="1441741"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10" name="Group 9">
              <a:extLst>
                <a:ext uri="{FF2B5EF4-FFF2-40B4-BE49-F238E27FC236}">
                  <a16:creationId xmlns:a16="http://schemas.microsoft.com/office/drawing/2014/main" id="{19B3CE02-F9D7-43C3-98DD-9BBA75D4142C}"/>
                </a:ext>
              </a:extLst>
            </p:cNvPr>
            <p:cNvGrpSpPr/>
            <p:nvPr/>
          </p:nvGrpSpPr>
          <p:grpSpPr>
            <a:xfrm>
              <a:off x="6658288" y="4825886"/>
              <a:ext cx="1360507" cy="207749"/>
              <a:chOff x="6190345" y="4923718"/>
              <a:chExt cx="1255486" cy="276998"/>
            </a:xfrm>
          </p:grpSpPr>
          <p:sp>
            <p:nvSpPr>
              <p:cNvPr id="11" name="TextBox 10">
                <a:extLst>
                  <a:ext uri="{FF2B5EF4-FFF2-40B4-BE49-F238E27FC236}">
                    <a16:creationId xmlns:a16="http://schemas.microsoft.com/office/drawing/2014/main" id="{792C4CFB-A0C1-41BB-9E76-76314B9A7578}"/>
                  </a:ext>
                </a:extLst>
              </p:cNvPr>
              <p:cNvSpPr txBox="1"/>
              <p:nvPr/>
            </p:nvSpPr>
            <p:spPr>
              <a:xfrm>
                <a:off x="6335489" y="4923718"/>
                <a:ext cx="1110342"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a:t>
                </a:r>
                <a:r>
                  <a:rPr kumimoji="0" lang="en-AU" sz="12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2" descr="Image result for twitter">
                <a:extLst>
                  <a:ext uri="{FF2B5EF4-FFF2-40B4-BE49-F238E27FC236}">
                    <a16:creationId xmlns:a16="http://schemas.microsoft.com/office/drawing/2014/main" id="{7498A628-CA5C-4B43-826B-1440AE023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345" y="5013571"/>
                <a:ext cx="182663" cy="1484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Rectangle 12">
            <a:extLst>
              <a:ext uri="{FF2B5EF4-FFF2-40B4-BE49-F238E27FC236}">
                <a16:creationId xmlns:a16="http://schemas.microsoft.com/office/drawing/2014/main" id="{B67DBFE5-4960-2F43-9BEB-0CD866801CF6}"/>
              </a:ext>
            </a:extLst>
          </p:cNvPr>
          <p:cNvSpPr/>
          <p:nvPr/>
        </p:nvSpPr>
        <p:spPr>
          <a:xfrm>
            <a:off x="4201196" y="6437284"/>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1132676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4E73E8CD-1D42-493D-A7AE-743E23A4AEE5}"/>
              </a:ext>
            </a:extLst>
          </p:cNvPr>
          <p:cNvCxnSpPr>
            <a:cxnSpLocks/>
          </p:cNvCxnSpPr>
          <p:nvPr/>
        </p:nvCxnSpPr>
        <p:spPr>
          <a:xfrm>
            <a:off x="7631096" y="3149343"/>
            <a:ext cx="0" cy="2261933"/>
          </a:xfrm>
          <a:prstGeom prst="line">
            <a:avLst/>
          </a:prstGeom>
          <a:ln w="28575">
            <a:solidFill>
              <a:srgbClr val="11346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462D707-9C7F-4C8F-B1DD-9864C5E9D058}"/>
              </a:ext>
            </a:extLst>
          </p:cNvPr>
          <p:cNvCxnSpPr>
            <a:cxnSpLocks/>
          </p:cNvCxnSpPr>
          <p:nvPr/>
        </p:nvCxnSpPr>
        <p:spPr>
          <a:xfrm>
            <a:off x="9195679" y="3149343"/>
            <a:ext cx="0" cy="2261933"/>
          </a:xfrm>
          <a:prstGeom prst="line">
            <a:avLst/>
          </a:prstGeom>
          <a:ln w="28575">
            <a:solidFill>
              <a:srgbClr val="11346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BD05F2-367F-4F06-9719-2AD18B1EEEB3}"/>
              </a:ext>
            </a:extLst>
          </p:cNvPr>
          <p:cNvCxnSpPr>
            <a:cxnSpLocks/>
          </p:cNvCxnSpPr>
          <p:nvPr/>
        </p:nvCxnSpPr>
        <p:spPr>
          <a:xfrm>
            <a:off x="10775964" y="3149343"/>
            <a:ext cx="0" cy="2261933"/>
          </a:xfrm>
          <a:prstGeom prst="line">
            <a:avLst/>
          </a:prstGeom>
          <a:ln w="28575">
            <a:solidFill>
              <a:srgbClr val="113468"/>
            </a:solidFill>
          </a:ln>
        </p:spPr>
        <p:style>
          <a:lnRef idx="1">
            <a:schemeClr val="accent1"/>
          </a:lnRef>
          <a:fillRef idx="0">
            <a:schemeClr val="accent1"/>
          </a:fillRef>
          <a:effectRef idx="0">
            <a:schemeClr val="accent1"/>
          </a:effectRef>
          <a:fontRef idx="minor">
            <a:schemeClr val="tx1"/>
          </a:fontRef>
        </p:style>
      </p:cxnSp>
      <p:sp>
        <p:nvSpPr>
          <p:cNvPr id="46" name="Rounded Rectangle 49">
            <a:extLst>
              <a:ext uri="{FF2B5EF4-FFF2-40B4-BE49-F238E27FC236}">
                <a16:creationId xmlns:a16="http://schemas.microsoft.com/office/drawing/2014/main" id="{9F741DD2-2F2C-4895-93E6-55EA6C276C5F}"/>
              </a:ext>
            </a:extLst>
          </p:cNvPr>
          <p:cNvSpPr/>
          <p:nvPr/>
        </p:nvSpPr>
        <p:spPr>
          <a:xfrm>
            <a:off x="10045177" y="1960937"/>
            <a:ext cx="1430147" cy="1448303"/>
          </a:xfrm>
          <a:prstGeom prst="roundRect">
            <a:avLst>
              <a:gd name="adj" fmla="val 10003"/>
            </a:avLst>
          </a:prstGeom>
          <a:solidFill>
            <a:srgbClr val="00B050"/>
          </a:solidFill>
          <a:ln w="28575" cap="flat" cmpd="sng" algn="ctr">
            <a:solidFill>
              <a:schemeClr val="tx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Current analysis</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RFS, DMFS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Median follow-up,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60 months</a:t>
            </a:r>
            <a:r>
              <a:rPr kumimoji="0" lang="en-GB" sz="1400" b="0" i="0" u="none" strike="noStrike" kern="0" cap="none" spc="0" normalizeH="0" baseline="30000" noProof="0" dirty="0">
                <a:ln>
                  <a:noFill/>
                </a:ln>
                <a:solidFill>
                  <a:prstClr val="white"/>
                </a:solidFill>
                <a:effectLst/>
                <a:uLnTx/>
                <a:uFillTx/>
                <a:latin typeface="Calibri"/>
                <a:ea typeface="+mn-ea"/>
                <a:cs typeface="Calibri" panose="020F0502020204030204" pitchFamily="34" charset="0"/>
              </a:rPr>
              <a:t>b</a:t>
            </a:r>
            <a:endPar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51" name="TextBox 50">
            <a:extLst>
              <a:ext uri="{FF2B5EF4-FFF2-40B4-BE49-F238E27FC236}">
                <a16:creationId xmlns:a16="http://schemas.microsoft.com/office/drawing/2014/main" id="{BB8B3A76-E9B6-4EE6-83B5-4AC4A06C2042}"/>
              </a:ext>
            </a:extLst>
          </p:cNvPr>
          <p:cNvSpPr txBox="1"/>
          <p:nvPr/>
        </p:nvSpPr>
        <p:spPr>
          <a:xfrm>
            <a:off x="5840329" y="6437716"/>
            <a:ext cx="26178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Calibri"/>
              </a:rPr>
              <a:t>Axel Hauschild</a:t>
            </a:r>
          </a:p>
        </p:txBody>
      </p:sp>
      <p:sp>
        <p:nvSpPr>
          <p:cNvPr id="39" name="AutoShape 20">
            <a:extLst>
              <a:ext uri="{FF2B5EF4-FFF2-40B4-BE49-F238E27FC236}">
                <a16:creationId xmlns:a16="http://schemas.microsoft.com/office/drawing/2014/main" id="{CCB5736B-64BC-473B-881D-D45E0EF23C5B}"/>
              </a:ext>
            </a:extLst>
          </p:cNvPr>
          <p:cNvSpPr>
            <a:spLocks noChangeArrowheads="1"/>
          </p:cNvSpPr>
          <p:nvPr/>
        </p:nvSpPr>
        <p:spPr bwMode="auto">
          <a:xfrm>
            <a:off x="570628" y="2511323"/>
            <a:ext cx="3306795" cy="2874181"/>
          </a:xfrm>
          <a:prstGeom prst="roundRect">
            <a:avLst>
              <a:gd name="adj" fmla="val 11033"/>
            </a:avLst>
          </a:prstGeom>
          <a:solidFill>
            <a:srgbClr val="113468"/>
          </a:solidFill>
          <a:ln w="25400" cap="flat" cmpd="sng" algn="ctr">
            <a:noFill/>
            <a:prstDash val="solid"/>
            <a:headEnd/>
            <a:tailEnd/>
          </a:ln>
          <a:effectLst/>
        </p:spPr>
        <p:txBody>
          <a:bodyPr wrap="square" lIns="45720" r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Key eligibility </a:t>
            </a:r>
            <a:r>
              <a:rPr kumimoji="0" lang="en-GB" sz="1600" b="1" i="0" u="none" strike="noStrike" kern="0" cap="none" spc="0" normalizeH="0" baseline="0" noProof="0" dirty="0" err="1">
                <a:ln>
                  <a:noFill/>
                </a:ln>
                <a:solidFill>
                  <a:prstClr val="white"/>
                </a:solidFill>
                <a:effectLst/>
                <a:uLnTx/>
                <a:uFillTx/>
                <a:latin typeface="Calibri"/>
                <a:ea typeface="+mn-ea"/>
                <a:cs typeface="Calibri" panose="020F0502020204030204" pitchFamily="34" charset="0"/>
              </a:rPr>
              <a:t>criteria</a:t>
            </a:r>
            <a:r>
              <a:rPr kumimoji="0" lang="en-GB" sz="1600" b="1" i="0" u="none" strike="noStrike" kern="0" cap="none" spc="0" normalizeH="0" baseline="30000" noProof="0" dirty="0" err="1">
                <a:ln>
                  <a:noFill/>
                </a:ln>
                <a:solidFill>
                  <a:prstClr val="white"/>
                </a:solidFill>
                <a:effectLst/>
                <a:uLnTx/>
                <a:uFillTx/>
                <a:latin typeface="Calibri"/>
                <a:ea typeface="+mn-ea"/>
                <a:cs typeface="Calibri" panose="020F0502020204030204" pitchFamily="34" charset="0"/>
              </a:rPr>
              <a:t>a</a:t>
            </a:r>
            <a:endParaRPr kumimoji="0" lang="en-GB" sz="1600" b="1" i="0" u="none" strike="noStrike" kern="0" cap="none" spc="0" normalizeH="0" baseline="30000" noProof="0" dirty="0">
              <a:ln>
                <a:noFill/>
              </a:ln>
              <a:solidFill>
                <a:prstClr val="white"/>
              </a:solidFill>
              <a:effectLst/>
              <a:uLnTx/>
              <a:uFillTx/>
              <a:latin typeface="Calibri"/>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Completely resected cutaneous melanoma</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1" u="none" strike="noStrike" kern="0" cap="none" spc="0" normalizeH="0" baseline="0" noProof="0" dirty="0">
                <a:ln>
                  <a:noFill/>
                </a:ln>
                <a:solidFill>
                  <a:prstClr val="white"/>
                </a:solidFill>
                <a:effectLst/>
                <a:uLnTx/>
                <a:uFillTx/>
                <a:latin typeface="Calibri"/>
                <a:ea typeface="+mn-ea"/>
                <a:cs typeface="Calibri" panose="020F0502020204030204" pitchFamily="34" charset="0"/>
              </a:rPr>
              <a:t>BRAF </a:t>
            </a: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V600E/K mutant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Stage IIIA, IIIB, or IIIC (AJCC 7)</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Resection ≤ 12 weeks before randomization</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No prior systemic therapy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ECOG PS 0-1</a:t>
            </a:r>
          </a:p>
        </p:txBody>
      </p:sp>
      <p:sp>
        <p:nvSpPr>
          <p:cNvPr id="40" name="TextBox 39">
            <a:extLst>
              <a:ext uri="{FF2B5EF4-FFF2-40B4-BE49-F238E27FC236}">
                <a16:creationId xmlns:a16="http://schemas.microsoft.com/office/drawing/2014/main" id="{63B5DD8E-8BAB-403E-8C21-9A4B14A85CCC}"/>
              </a:ext>
            </a:extLst>
          </p:cNvPr>
          <p:cNvSpPr txBox="1"/>
          <p:nvPr/>
        </p:nvSpPr>
        <p:spPr>
          <a:xfrm>
            <a:off x="1798730" y="2263049"/>
            <a:ext cx="850590" cy="24622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N = 870</a:t>
            </a:r>
          </a:p>
        </p:txBody>
      </p:sp>
      <p:grpSp>
        <p:nvGrpSpPr>
          <p:cNvPr id="43" name="Group 42">
            <a:extLst>
              <a:ext uri="{FF2B5EF4-FFF2-40B4-BE49-F238E27FC236}">
                <a16:creationId xmlns:a16="http://schemas.microsoft.com/office/drawing/2014/main" id="{C1E71414-8B39-40E3-A651-FF006978DF8E}"/>
              </a:ext>
            </a:extLst>
          </p:cNvPr>
          <p:cNvGrpSpPr/>
          <p:nvPr/>
        </p:nvGrpSpPr>
        <p:grpSpPr>
          <a:xfrm>
            <a:off x="5984672" y="3685652"/>
            <a:ext cx="1661421" cy="1325563"/>
            <a:chOff x="6643131" y="3047346"/>
            <a:chExt cx="350668" cy="1842030"/>
          </a:xfrm>
        </p:grpSpPr>
        <p:cxnSp>
          <p:nvCxnSpPr>
            <p:cNvPr id="48" name="Straight Arrow Connector 47">
              <a:extLst>
                <a:ext uri="{FF2B5EF4-FFF2-40B4-BE49-F238E27FC236}">
                  <a16:creationId xmlns:a16="http://schemas.microsoft.com/office/drawing/2014/main" id="{A2C0EDEF-6A00-41FE-9B06-75F6F9088537}"/>
                </a:ext>
              </a:extLst>
            </p:cNvPr>
            <p:cNvCxnSpPr/>
            <p:nvPr/>
          </p:nvCxnSpPr>
          <p:spPr>
            <a:xfrm>
              <a:off x="6643131" y="3047346"/>
              <a:ext cx="349451" cy="0"/>
            </a:xfrm>
            <a:prstGeom prst="straightConnector1">
              <a:avLst/>
            </a:prstGeom>
            <a:solidFill>
              <a:srgbClr val="007BC3"/>
            </a:solidFill>
            <a:ln w="28575">
              <a:solidFill>
                <a:srgbClr val="113468"/>
              </a:solidFill>
              <a:round/>
              <a:headEnd type="none" w="med" len="med"/>
              <a:tailEnd type="triangle" w="med" len="med"/>
            </a:ln>
          </p:spPr>
        </p:cxnSp>
        <p:cxnSp>
          <p:nvCxnSpPr>
            <p:cNvPr id="62" name="Straight Arrow Connector 61">
              <a:extLst>
                <a:ext uri="{FF2B5EF4-FFF2-40B4-BE49-F238E27FC236}">
                  <a16:creationId xmlns:a16="http://schemas.microsoft.com/office/drawing/2014/main" id="{2A6F231A-E238-4D38-A946-9BB5E43393C0}"/>
                </a:ext>
              </a:extLst>
            </p:cNvPr>
            <p:cNvCxnSpPr/>
            <p:nvPr/>
          </p:nvCxnSpPr>
          <p:spPr>
            <a:xfrm>
              <a:off x="6643131" y="4889376"/>
              <a:ext cx="350668" cy="0"/>
            </a:xfrm>
            <a:prstGeom prst="straightConnector1">
              <a:avLst/>
            </a:prstGeom>
            <a:solidFill>
              <a:srgbClr val="007BC3"/>
            </a:solidFill>
            <a:ln w="28575">
              <a:solidFill>
                <a:srgbClr val="113468"/>
              </a:solidFill>
              <a:round/>
              <a:headEnd type="none" w="med" len="med"/>
              <a:tailEnd type="triangle" w="med" len="med"/>
            </a:ln>
          </p:spPr>
        </p:cxnSp>
      </p:grpSp>
      <p:grpSp>
        <p:nvGrpSpPr>
          <p:cNvPr id="64" name="Group 63">
            <a:extLst>
              <a:ext uri="{FF2B5EF4-FFF2-40B4-BE49-F238E27FC236}">
                <a16:creationId xmlns:a16="http://schemas.microsoft.com/office/drawing/2014/main" id="{2AD0821C-80A7-40DC-ADB0-A598688455D1}"/>
              </a:ext>
            </a:extLst>
          </p:cNvPr>
          <p:cNvGrpSpPr/>
          <p:nvPr/>
        </p:nvGrpSpPr>
        <p:grpSpPr>
          <a:xfrm>
            <a:off x="7646093" y="3689162"/>
            <a:ext cx="1564570" cy="1325563"/>
            <a:chOff x="6643131" y="3047346"/>
            <a:chExt cx="350668" cy="1842030"/>
          </a:xfrm>
        </p:grpSpPr>
        <p:cxnSp>
          <p:nvCxnSpPr>
            <p:cNvPr id="65" name="Straight Arrow Connector 64">
              <a:extLst>
                <a:ext uri="{FF2B5EF4-FFF2-40B4-BE49-F238E27FC236}">
                  <a16:creationId xmlns:a16="http://schemas.microsoft.com/office/drawing/2014/main" id="{C9FB6026-FBE5-463B-BEE3-040C2EB18A92}"/>
                </a:ext>
              </a:extLst>
            </p:cNvPr>
            <p:cNvCxnSpPr/>
            <p:nvPr/>
          </p:nvCxnSpPr>
          <p:spPr>
            <a:xfrm>
              <a:off x="6643131" y="3047346"/>
              <a:ext cx="349451" cy="0"/>
            </a:xfrm>
            <a:prstGeom prst="straightConnector1">
              <a:avLst/>
            </a:prstGeom>
            <a:solidFill>
              <a:srgbClr val="007BC3"/>
            </a:solidFill>
            <a:ln w="28575">
              <a:solidFill>
                <a:srgbClr val="113468"/>
              </a:solidFill>
              <a:round/>
              <a:headEnd type="none" w="med" len="med"/>
              <a:tailEnd type="triangle" w="med" len="med"/>
            </a:ln>
          </p:spPr>
        </p:cxnSp>
        <p:cxnSp>
          <p:nvCxnSpPr>
            <p:cNvPr id="69" name="Straight Arrow Connector 68">
              <a:extLst>
                <a:ext uri="{FF2B5EF4-FFF2-40B4-BE49-F238E27FC236}">
                  <a16:creationId xmlns:a16="http://schemas.microsoft.com/office/drawing/2014/main" id="{6A85382D-A2BA-4FA4-A038-4107AA7D0F18}"/>
                </a:ext>
              </a:extLst>
            </p:cNvPr>
            <p:cNvCxnSpPr/>
            <p:nvPr/>
          </p:nvCxnSpPr>
          <p:spPr>
            <a:xfrm>
              <a:off x="6643131" y="4889376"/>
              <a:ext cx="350668" cy="0"/>
            </a:xfrm>
            <a:prstGeom prst="straightConnector1">
              <a:avLst/>
            </a:prstGeom>
            <a:solidFill>
              <a:srgbClr val="007BC3"/>
            </a:solidFill>
            <a:ln w="28575">
              <a:solidFill>
                <a:srgbClr val="113468"/>
              </a:solidFill>
              <a:round/>
              <a:headEnd type="none" w="med" len="med"/>
              <a:tailEnd type="triangle" w="med" len="med"/>
            </a:ln>
          </p:spPr>
        </p:cxnSp>
      </p:grpSp>
      <p:grpSp>
        <p:nvGrpSpPr>
          <p:cNvPr id="71" name="Group 70">
            <a:extLst>
              <a:ext uri="{FF2B5EF4-FFF2-40B4-BE49-F238E27FC236}">
                <a16:creationId xmlns:a16="http://schemas.microsoft.com/office/drawing/2014/main" id="{C2820D8D-7A0A-4131-8BFC-CD6EC7471A46}"/>
              </a:ext>
            </a:extLst>
          </p:cNvPr>
          <p:cNvGrpSpPr/>
          <p:nvPr/>
        </p:nvGrpSpPr>
        <p:grpSpPr>
          <a:xfrm>
            <a:off x="9195679" y="3684982"/>
            <a:ext cx="1564571" cy="1324236"/>
            <a:chOff x="6643131" y="3047346"/>
            <a:chExt cx="350668" cy="1842030"/>
          </a:xfrm>
        </p:grpSpPr>
        <p:cxnSp>
          <p:nvCxnSpPr>
            <p:cNvPr id="72" name="Straight Arrow Connector 71">
              <a:extLst>
                <a:ext uri="{FF2B5EF4-FFF2-40B4-BE49-F238E27FC236}">
                  <a16:creationId xmlns:a16="http://schemas.microsoft.com/office/drawing/2014/main" id="{BBEAC56C-2B4C-4059-8051-2013D5A767A4}"/>
                </a:ext>
              </a:extLst>
            </p:cNvPr>
            <p:cNvCxnSpPr/>
            <p:nvPr/>
          </p:nvCxnSpPr>
          <p:spPr>
            <a:xfrm>
              <a:off x="6643131" y="3047346"/>
              <a:ext cx="349451" cy="0"/>
            </a:xfrm>
            <a:prstGeom prst="straightConnector1">
              <a:avLst/>
            </a:prstGeom>
            <a:solidFill>
              <a:srgbClr val="007BC3"/>
            </a:solidFill>
            <a:ln w="28575">
              <a:solidFill>
                <a:srgbClr val="113468"/>
              </a:solidFill>
              <a:prstDash val="dash"/>
              <a:round/>
              <a:headEnd type="none" w="med" len="med"/>
              <a:tailEnd type="triangle" w="med" len="med"/>
            </a:ln>
          </p:spPr>
        </p:cxnSp>
        <p:cxnSp>
          <p:nvCxnSpPr>
            <p:cNvPr id="73" name="Straight Arrow Connector 72">
              <a:extLst>
                <a:ext uri="{FF2B5EF4-FFF2-40B4-BE49-F238E27FC236}">
                  <a16:creationId xmlns:a16="http://schemas.microsoft.com/office/drawing/2014/main" id="{E43E7E8C-5C51-4947-AFAE-111C438D2A3A}"/>
                </a:ext>
              </a:extLst>
            </p:cNvPr>
            <p:cNvCxnSpPr/>
            <p:nvPr/>
          </p:nvCxnSpPr>
          <p:spPr>
            <a:xfrm>
              <a:off x="6643131" y="4889376"/>
              <a:ext cx="350668" cy="0"/>
            </a:xfrm>
            <a:prstGeom prst="straightConnector1">
              <a:avLst/>
            </a:prstGeom>
            <a:solidFill>
              <a:srgbClr val="007BC3"/>
            </a:solidFill>
            <a:ln w="28575">
              <a:solidFill>
                <a:srgbClr val="113468"/>
              </a:solidFill>
              <a:prstDash val="dash"/>
              <a:round/>
              <a:headEnd type="none" w="med" len="med"/>
              <a:tailEnd type="triangle" w="med" len="med"/>
            </a:ln>
          </p:spPr>
        </p:cxnSp>
      </p:grpSp>
      <p:cxnSp>
        <p:nvCxnSpPr>
          <p:cNvPr id="74" name="Straight Connector 73">
            <a:extLst>
              <a:ext uri="{FF2B5EF4-FFF2-40B4-BE49-F238E27FC236}">
                <a16:creationId xmlns:a16="http://schemas.microsoft.com/office/drawing/2014/main" id="{6CD66E89-FB08-486E-B21B-5361732175B9}"/>
              </a:ext>
            </a:extLst>
          </p:cNvPr>
          <p:cNvCxnSpPr>
            <a:cxnSpLocks/>
          </p:cNvCxnSpPr>
          <p:nvPr/>
        </p:nvCxnSpPr>
        <p:spPr>
          <a:xfrm flipH="1" flipV="1">
            <a:off x="3856980" y="4363934"/>
            <a:ext cx="333081" cy="1535"/>
          </a:xfrm>
          <a:prstGeom prst="line">
            <a:avLst/>
          </a:prstGeom>
          <a:noFill/>
          <a:ln w="28575" cap="flat" cmpd="sng" algn="ctr">
            <a:solidFill>
              <a:srgbClr val="113468"/>
            </a:solidFill>
            <a:prstDash val="solid"/>
          </a:ln>
          <a:effectLst/>
        </p:spPr>
      </p:cxnSp>
      <p:sp>
        <p:nvSpPr>
          <p:cNvPr id="76" name="Rounded Rectangle 49">
            <a:extLst>
              <a:ext uri="{FF2B5EF4-FFF2-40B4-BE49-F238E27FC236}">
                <a16:creationId xmlns:a16="http://schemas.microsoft.com/office/drawing/2014/main" id="{A2B088FA-21D4-4BF7-9D5F-7181FA46E91E}"/>
              </a:ext>
            </a:extLst>
          </p:cNvPr>
          <p:cNvSpPr/>
          <p:nvPr/>
        </p:nvSpPr>
        <p:spPr>
          <a:xfrm>
            <a:off x="7116725" y="5404539"/>
            <a:ext cx="4920281" cy="880035"/>
          </a:xfrm>
          <a:prstGeom prst="roundRect">
            <a:avLst>
              <a:gd name="adj" fmla="val 10003"/>
            </a:avLst>
          </a:prstGeom>
          <a:noFill/>
          <a:ln w="28575" cap="flat" cmpd="sng" algn="ctr">
            <a:noFill/>
            <a:prstDash val="solid"/>
          </a:ln>
          <a:effectLst/>
        </p:spPr>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Primary endpoint: </a:t>
            </a:r>
            <a:r>
              <a:rPr kumimoji="0" lang="en-GB" sz="1800" b="0"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RFS</a:t>
            </a:r>
            <a:endParaRPr kumimoji="0" lang="en-GB" sz="11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Secondary endpoints: </a:t>
            </a:r>
            <a:r>
              <a:rPr kumimoji="0" lang="en-GB" sz="1800" b="0"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OS, DMFS, FFR, safety</a:t>
            </a:r>
          </a:p>
        </p:txBody>
      </p:sp>
      <p:sp>
        <p:nvSpPr>
          <p:cNvPr id="80" name="TextBox 79">
            <a:extLst>
              <a:ext uri="{FF2B5EF4-FFF2-40B4-BE49-F238E27FC236}">
                <a16:creationId xmlns:a16="http://schemas.microsoft.com/office/drawing/2014/main" id="{84429D59-CFDC-49CD-BB9E-99FCA0743FE5}"/>
              </a:ext>
            </a:extLst>
          </p:cNvPr>
          <p:cNvSpPr txBox="1"/>
          <p:nvPr/>
        </p:nvSpPr>
        <p:spPr>
          <a:xfrm>
            <a:off x="5504311" y="2565148"/>
            <a:ext cx="850590" cy="24622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n = 438</a:t>
            </a:r>
          </a:p>
        </p:txBody>
      </p:sp>
      <p:cxnSp>
        <p:nvCxnSpPr>
          <p:cNvPr id="82" name="Straight Connector 81">
            <a:extLst>
              <a:ext uri="{FF2B5EF4-FFF2-40B4-BE49-F238E27FC236}">
                <a16:creationId xmlns:a16="http://schemas.microsoft.com/office/drawing/2014/main" id="{71DC3637-758B-44FD-993E-E8EAAAA4CE02}"/>
              </a:ext>
            </a:extLst>
          </p:cNvPr>
          <p:cNvCxnSpPr>
            <a:cxnSpLocks/>
          </p:cNvCxnSpPr>
          <p:nvPr/>
        </p:nvCxnSpPr>
        <p:spPr>
          <a:xfrm flipH="1" flipV="1">
            <a:off x="4657319" y="4359917"/>
            <a:ext cx="301942" cy="5552"/>
          </a:xfrm>
          <a:prstGeom prst="line">
            <a:avLst/>
          </a:prstGeom>
          <a:noFill/>
          <a:ln w="28575" cap="flat" cmpd="sng" algn="ctr">
            <a:solidFill>
              <a:srgbClr val="113468"/>
            </a:solidFill>
            <a:prstDash val="solid"/>
          </a:ln>
          <a:effectLst/>
        </p:spPr>
      </p:cxnSp>
      <p:cxnSp>
        <p:nvCxnSpPr>
          <p:cNvPr id="83" name="Straight Connector 82">
            <a:extLst>
              <a:ext uri="{FF2B5EF4-FFF2-40B4-BE49-F238E27FC236}">
                <a16:creationId xmlns:a16="http://schemas.microsoft.com/office/drawing/2014/main" id="{025CF4BD-8B1B-4075-A755-E24FBB94D62C}"/>
              </a:ext>
            </a:extLst>
          </p:cNvPr>
          <p:cNvCxnSpPr>
            <a:cxnSpLocks/>
          </p:cNvCxnSpPr>
          <p:nvPr/>
        </p:nvCxnSpPr>
        <p:spPr>
          <a:xfrm>
            <a:off x="4964854" y="3689162"/>
            <a:ext cx="1" cy="1317990"/>
          </a:xfrm>
          <a:prstGeom prst="line">
            <a:avLst/>
          </a:prstGeom>
          <a:ln w="28575">
            <a:solidFill>
              <a:srgbClr val="113468"/>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FCCFF2B-68C6-4B83-8866-A090C0BC283D}"/>
              </a:ext>
            </a:extLst>
          </p:cNvPr>
          <p:cNvCxnSpPr>
            <a:cxnSpLocks/>
          </p:cNvCxnSpPr>
          <p:nvPr/>
        </p:nvCxnSpPr>
        <p:spPr>
          <a:xfrm flipH="1" flipV="1">
            <a:off x="4968482" y="5007152"/>
            <a:ext cx="333081" cy="1535"/>
          </a:xfrm>
          <a:prstGeom prst="line">
            <a:avLst/>
          </a:prstGeom>
          <a:noFill/>
          <a:ln w="28575" cap="flat" cmpd="sng" algn="ctr">
            <a:solidFill>
              <a:srgbClr val="113468"/>
            </a:solidFill>
            <a:prstDash val="solid"/>
          </a:ln>
          <a:effectLst/>
        </p:spPr>
      </p:cxnSp>
      <p:sp>
        <p:nvSpPr>
          <p:cNvPr id="86" name="Rounded Rectangle 49">
            <a:extLst>
              <a:ext uri="{FF2B5EF4-FFF2-40B4-BE49-F238E27FC236}">
                <a16:creationId xmlns:a16="http://schemas.microsoft.com/office/drawing/2014/main" id="{4180FD68-F321-4D2F-9A98-CA52B9C122F7}"/>
              </a:ext>
            </a:extLst>
          </p:cNvPr>
          <p:cNvSpPr/>
          <p:nvPr/>
        </p:nvSpPr>
        <p:spPr>
          <a:xfrm>
            <a:off x="6916012" y="1970447"/>
            <a:ext cx="1430169" cy="1429282"/>
          </a:xfrm>
          <a:prstGeom prst="roundRect">
            <a:avLst>
              <a:gd name="adj" fmla="val 10003"/>
            </a:avLst>
          </a:prstGeom>
          <a:solidFill>
            <a:srgbClr val="113468"/>
          </a:solidFill>
          <a:ln w="28575" cap="flat" cmpd="sng" algn="ctr">
            <a:noFill/>
            <a:prstDash val="solid"/>
          </a:ln>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Primary analysis</a:t>
            </a:r>
            <a:r>
              <a:rPr kumimoji="0" lang="en-GB" sz="1400" b="1" i="0" u="none" strike="noStrike" kern="0" cap="none" spc="0" normalizeH="0" baseline="30000" noProof="0" dirty="0">
                <a:ln>
                  <a:noFill/>
                </a:ln>
                <a:solidFill>
                  <a:prstClr val="white"/>
                </a:solidFill>
                <a:effectLst/>
                <a:uLnTx/>
                <a:uFillTx/>
                <a:latin typeface="Calibri"/>
                <a:ea typeface="+mn-ea"/>
                <a:cs typeface="Calibri" panose="020F0502020204030204" pitchFamily="34" charset="0"/>
              </a:rPr>
              <a:t>1</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RFS, DMFS, 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Median follow-up,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34 months</a:t>
            </a:r>
            <a:r>
              <a:rPr kumimoji="0" lang="en-GB" sz="1400" b="0" i="0" u="none" strike="noStrike" kern="0" cap="none" spc="0" normalizeH="0" baseline="30000" noProof="0" dirty="0">
                <a:ln>
                  <a:noFill/>
                </a:ln>
                <a:solidFill>
                  <a:prstClr val="white"/>
                </a:solidFill>
                <a:effectLst/>
                <a:uLnTx/>
                <a:uFillTx/>
                <a:latin typeface="Calibri"/>
                <a:ea typeface="+mn-ea"/>
                <a:cs typeface="Calibri" panose="020F0502020204030204" pitchFamily="34" charset="0"/>
              </a:rPr>
              <a:t>b</a:t>
            </a:r>
            <a:endPar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87" name="Rounded Rectangle 49">
            <a:extLst>
              <a:ext uri="{FF2B5EF4-FFF2-40B4-BE49-F238E27FC236}">
                <a16:creationId xmlns:a16="http://schemas.microsoft.com/office/drawing/2014/main" id="{126022AA-4CC5-4815-82D6-C24E135DA187}"/>
              </a:ext>
            </a:extLst>
          </p:cNvPr>
          <p:cNvSpPr/>
          <p:nvPr/>
        </p:nvSpPr>
        <p:spPr>
          <a:xfrm>
            <a:off x="8480603" y="1967772"/>
            <a:ext cx="1430153" cy="1434633"/>
          </a:xfrm>
          <a:prstGeom prst="roundRect">
            <a:avLst>
              <a:gd name="adj" fmla="val 10003"/>
            </a:avLst>
          </a:prstGeom>
          <a:solidFill>
            <a:srgbClr val="113468"/>
          </a:solidFill>
          <a:ln w="28575" cap="flat" cmpd="sng" algn="ctr">
            <a:noFill/>
            <a:prstDash val="solid"/>
          </a:ln>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Updated analysis</a:t>
            </a:r>
            <a:r>
              <a:rPr kumimoji="0" lang="en-GB" sz="1400" b="1" i="0" u="none" strike="noStrike" kern="0" cap="none" spc="0" normalizeH="0" baseline="30000" noProof="0" dirty="0">
                <a:ln>
                  <a:noFill/>
                </a:ln>
                <a:solidFill>
                  <a:prstClr val="white"/>
                </a:solidFill>
                <a:effectLst/>
                <a:uLnTx/>
                <a:uFillTx/>
                <a:latin typeface="Calibri"/>
                <a:ea typeface="+mn-ea"/>
                <a:cs typeface="Calibri" panose="020F0502020204030204" pitchFamily="34" charset="0"/>
              </a:rPr>
              <a:t>2</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RFS, DMFS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Median follow-up,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44 months</a:t>
            </a:r>
            <a:r>
              <a:rPr kumimoji="0" lang="en-GB" sz="1400" b="0" i="0" u="none" strike="noStrike" kern="0" cap="none" spc="0" normalizeH="0" baseline="30000" noProof="0" dirty="0">
                <a:ln>
                  <a:noFill/>
                </a:ln>
                <a:solidFill>
                  <a:prstClr val="white"/>
                </a:solidFill>
                <a:effectLst/>
                <a:uLnTx/>
                <a:uFillTx/>
                <a:latin typeface="Calibri"/>
                <a:ea typeface="+mn-ea"/>
                <a:cs typeface="Calibri" panose="020F0502020204030204" pitchFamily="34" charset="0"/>
              </a:rPr>
              <a:t>b</a:t>
            </a:r>
            <a:endParaRPr kumimoji="0" lang="en-GB" sz="1400" b="0" i="0" u="none" strike="noStrike" kern="0" cap="none" spc="0" normalizeH="0" baseline="0" noProof="0" dirty="0">
              <a:ln>
                <a:noFill/>
              </a:ln>
              <a:solidFill>
                <a:prstClr val="white"/>
              </a:solidFill>
              <a:effectLst/>
              <a:uLnTx/>
              <a:uFillTx/>
              <a:latin typeface="Calibri"/>
              <a:ea typeface="+mn-ea"/>
              <a:cs typeface="Calibri" panose="020F0502020204030204" pitchFamily="34" charset="0"/>
            </a:endParaRPr>
          </a:p>
        </p:txBody>
      </p:sp>
      <p:cxnSp>
        <p:nvCxnSpPr>
          <p:cNvPr id="89" name="Straight Connector 88">
            <a:extLst>
              <a:ext uri="{FF2B5EF4-FFF2-40B4-BE49-F238E27FC236}">
                <a16:creationId xmlns:a16="http://schemas.microsoft.com/office/drawing/2014/main" id="{E5D0DBD9-7A4C-43E9-8BAD-F6164DE50045}"/>
              </a:ext>
            </a:extLst>
          </p:cNvPr>
          <p:cNvCxnSpPr>
            <a:cxnSpLocks/>
          </p:cNvCxnSpPr>
          <p:nvPr/>
        </p:nvCxnSpPr>
        <p:spPr>
          <a:xfrm flipH="1" flipV="1">
            <a:off x="4959261" y="3684884"/>
            <a:ext cx="333081" cy="1535"/>
          </a:xfrm>
          <a:prstGeom prst="line">
            <a:avLst/>
          </a:prstGeom>
          <a:noFill/>
          <a:ln w="28575" cap="flat" cmpd="sng" algn="ctr">
            <a:solidFill>
              <a:srgbClr val="113468"/>
            </a:solidFill>
            <a:prstDash val="solid"/>
          </a:ln>
          <a:effectLst/>
        </p:spPr>
      </p:cxnSp>
      <p:sp>
        <p:nvSpPr>
          <p:cNvPr id="90" name="AutoShape 20">
            <a:extLst>
              <a:ext uri="{FF2B5EF4-FFF2-40B4-BE49-F238E27FC236}">
                <a16:creationId xmlns:a16="http://schemas.microsoft.com/office/drawing/2014/main" id="{C1A8DA77-CF90-4CE1-A72D-739F70F41293}"/>
              </a:ext>
            </a:extLst>
          </p:cNvPr>
          <p:cNvSpPr>
            <a:spLocks noChangeArrowheads="1"/>
          </p:cNvSpPr>
          <p:nvPr/>
        </p:nvSpPr>
        <p:spPr bwMode="auto">
          <a:xfrm>
            <a:off x="5214520" y="2779896"/>
            <a:ext cx="1430173" cy="1312119"/>
          </a:xfrm>
          <a:prstGeom prst="roundRect">
            <a:avLst>
              <a:gd name="adj" fmla="val 16667"/>
            </a:avLst>
          </a:prstGeom>
          <a:solidFill>
            <a:schemeClr val="accent1"/>
          </a:solidFill>
          <a:ln w="25400" cap="flat" cmpd="sng" algn="ctr">
            <a:noFill/>
            <a:prstDash val="solid"/>
            <a:headEnd/>
            <a:tailEnd/>
          </a:ln>
          <a:effectLst/>
        </p:spPr>
        <p:txBody>
          <a:bodyPr wrap="squar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Dabrafenib </a:t>
            </a:r>
            <a:r>
              <a:rPr kumimoji="0" lang="en-US" sz="14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150 mg BID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Trametinib  </a:t>
            </a:r>
            <a:r>
              <a:rPr kumimoji="0" lang="en-US" sz="14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2 mg QD </a:t>
            </a:r>
          </a:p>
        </p:txBody>
      </p:sp>
      <p:sp>
        <p:nvSpPr>
          <p:cNvPr id="47" name="Rectangle 46">
            <a:extLst>
              <a:ext uri="{FF2B5EF4-FFF2-40B4-BE49-F238E27FC236}">
                <a16:creationId xmlns:a16="http://schemas.microsoft.com/office/drawing/2014/main" id="{DD33501F-BC46-46FF-9218-03449199276A}"/>
              </a:ext>
            </a:extLst>
          </p:cNvPr>
          <p:cNvSpPr/>
          <p:nvPr/>
        </p:nvSpPr>
        <p:spPr>
          <a:xfrm>
            <a:off x="0" y="6607335"/>
            <a:ext cx="11288881" cy="2308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113468"/>
                </a:solidFill>
                <a:effectLst/>
                <a:uLnTx/>
                <a:uFillTx/>
                <a:latin typeface="Calibri"/>
                <a:ea typeface="MS PGothic" panose="020B0600070205080204" pitchFamily="34" charset="-128"/>
                <a:cs typeface="Calibri" panose="020F0502020204030204" pitchFamily="34" charset="0"/>
              </a:rPr>
              <a:t>1. Long GV, et al. </a:t>
            </a:r>
            <a:r>
              <a:rPr kumimoji="0" lang="en-US" altLang="en-US" sz="900" b="0" i="1" u="none" strike="noStrike" kern="1200" cap="none" spc="0" normalizeH="0" baseline="0" noProof="0" dirty="0">
                <a:ln>
                  <a:noFill/>
                </a:ln>
                <a:solidFill>
                  <a:srgbClr val="113468"/>
                </a:solidFill>
                <a:effectLst/>
                <a:uLnTx/>
                <a:uFillTx/>
                <a:latin typeface="Calibri"/>
                <a:ea typeface="MS PGothic" panose="020B0600070205080204" pitchFamily="34" charset="-128"/>
                <a:cs typeface="Calibri" panose="020F0502020204030204" pitchFamily="34" charset="0"/>
              </a:rPr>
              <a:t>N Engl J Med</a:t>
            </a:r>
            <a:r>
              <a:rPr kumimoji="0" lang="en-US" altLang="en-US" sz="900" b="0" i="0" u="none" strike="noStrike" kern="1200" cap="none" spc="0" normalizeH="0" baseline="0" noProof="0" dirty="0">
                <a:ln>
                  <a:noFill/>
                </a:ln>
                <a:solidFill>
                  <a:srgbClr val="113468"/>
                </a:solidFill>
                <a:effectLst/>
                <a:uLnTx/>
                <a:uFillTx/>
                <a:latin typeface="Calibri"/>
                <a:ea typeface="MS PGothic" panose="020B0600070205080204" pitchFamily="34" charset="-128"/>
                <a:cs typeface="Calibri" panose="020F0502020204030204" pitchFamily="34" charset="0"/>
              </a:rPr>
              <a:t>. 2017;377:1813-1823; 2. Hauschild A, et al. </a:t>
            </a:r>
            <a:r>
              <a:rPr kumimoji="0" lang="en-US" altLang="en-US" sz="900" b="0" i="1" u="none" strike="noStrike" kern="1200" cap="none" spc="0" normalizeH="0" baseline="0" noProof="0" dirty="0">
                <a:ln>
                  <a:noFill/>
                </a:ln>
                <a:solidFill>
                  <a:srgbClr val="113468"/>
                </a:solidFill>
                <a:effectLst/>
                <a:uLnTx/>
                <a:uFillTx/>
                <a:latin typeface="Calibri"/>
                <a:ea typeface="MS PGothic" panose="020B0600070205080204" pitchFamily="34" charset="-128"/>
                <a:cs typeface="Calibri" panose="020F0502020204030204" pitchFamily="34" charset="0"/>
              </a:rPr>
              <a:t>J Clin Oncol</a:t>
            </a:r>
            <a:r>
              <a:rPr kumimoji="0" lang="en-US" altLang="en-US" sz="900" b="0" i="0" u="none" strike="noStrike" kern="1200" cap="none" spc="0" normalizeH="0" baseline="0" noProof="0" dirty="0">
                <a:ln>
                  <a:noFill/>
                </a:ln>
                <a:solidFill>
                  <a:srgbClr val="113468"/>
                </a:solidFill>
                <a:effectLst/>
                <a:uLnTx/>
                <a:uFillTx/>
                <a:latin typeface="Calibri"/>
                <a:ea typeface="MS PGothic" panose="020B0600070205080204" pitchFamily="34" charset="-128"/>
                <a:cs typeface="Calibri" panose="020F0502020204030204" pitchFamily="34" charset="0"/>
              </a:rPr>
              <a:t>. 2018;</a:t>
            </a:r>
            <a:r>
              <a:rPr kumimoji="0" lang="en-US" sz="9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4:1382-1388.</a:t>
            </a:r>
            <a:endParaRPr kumimoji="0" lang="en-US" altLang="en-US" sz="900" b="0" i="0" u="none" strike="noStrike" kern="1200" cap="none" spc="0" normalizeH="0" baseline="0" noProof="0" dirty="0">
              <a:ln>
                <a:noFill/>
              </a:ln>
              <a:solidFill>
                <a:srgbClr val="113468"/>
              </a:solidFill>
              <a:effectLst/>
              <a:uLnTx/>
              <a:uFillTx/>
              <a:latin typeface="Calibri"/>
              <a:ea typeface="MS PGothic" panose="020B0600070205080204" pitchFamily="34" charset="-128"/>
              <a:cs typeface="Calibri" panose="020F0502020204030204" pitchFamily="34" charset="0"/>
            </a:endParaRPr>
          </a:p>
        </p:txBody>
      </p:sp>
      <p:sp>
        <p:nvSpPr>
          <p:cNvPr id="75" name="AutoShape 48">
            <a:extLst>
              <a:ext uri="{FF2B5EF4-FFF2-40B4-BE49-F238E27FC236}">
                <a16:creationId xmlns:a16="http://schemas.microsoft.com/office/drawing/2014/main" id="{1A30EE4F-5214-4704-B636-8BDFC91CD50E}"/>
              </a:ext>
            </a:extLst>
          </p:cNvPr>
          <p:cNvSpPr>
            <a:spLocks noChangeArrowheads="1"/>
          </p:cNvSpPr>
          <p:nvPr/>
        </p:nvSpPr>
        <p:spPr bwMode="auto">
          <a:xfrm>
            <a:off x="4210504" y="2474329"/>
            <a:ext cx="444561" cy="3080016"/>
          </a:xfrm>
          <a:prstGeom prst="roundRect">
            <a:avLst>
              <a:gd name="adj" fmla="val 16667"/>
            </a:avLst>
          </a:prstGeom>
          <a:noFill/>
          <a:ln w="28575" cap="flat" cmpd="sng" algn="ctr">
            <a:solidFill>
              <a:srgbClr val="113468"/>
            </a:solidFill>
            <a:prstDash val="soli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Z</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N</a:t>
            </a:r>
          </a:p>
        </p:txBody>
      </p:sp>
      <p:sp>
        <p:nvSpPr>
          <p:cNvPr id="53" name="Title 1">
            <a:extLst>
              <a:ext uri="{FF2B5EF4-FFF2-40B4-BE49-F238E27FC236}">
                <a16:creationId xmlns:a16="http://schemas.microsoft.com/office/drawing/2014/main" id="{C5C08F43-5B40-4FFE-9E71-E32DBCC443AA}"/>
              </a:ext>
            </a:extLst>
          </p:cNvPr>
          <p:cNvSpPr txBox="1">
            <a:spLocks/>
          </p:cNvSpPr>
          <p:nvPr/>
        </p:nvSpPr>
        <p:spPr>
          <a:xfrm>
            <a:off x="210109" y="238492"/>
            <a:ext cx="11467852" cy="1325563"/>
          </a:xfrm>
          <a:prstGeom prst="rect">
            <a:avLst/>
          </a:prstGeom>
        </p:spPr>
        <p:txBody>
          <a:bodyPr/>
          <a:lst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t>Phase 3 COMBI-AD</a:t>
            </a:r>
            <a:br>
              <a:rPr kumimoji="0" lang="en-AU" sz="40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br>
            <a:r>
              <a:rPr kumimoji="0" lang="en-AU" sz="28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t>Dabrafenib + Trametinib vs Placebo Resected Stage III Melanoma</a:t>
            </a:r>
            <a:br>
              <a:rPr kumimoji="0" lang="en-AU" sz="28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br>
            <a:r>
              <a:rPr kumimoji="0" lang="en-AU" sz="28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t>AJCC 7</a:t>
            </a:r>
            <a:r>
              <a:rPr kumimoji="0" lang="en-AU" sz="2800" b="1" i="0" u="none" strike="noStrike" kern="1200" cap="none" spc="0" normalizeH="0" baseline="30000" noProof="0" dirty="0">
                <a:ln>
                  <a:noFill/>
                </a:ln>
                <a:solidFill>
                  <a:prstClr val="black"/>
                </a:solidFill>
                <a:effectLst/>
                <a:uLnTx/>
                <a:uFillTx/>
                <a:latin typeface="Arial Narrow" panose="020B0606020202030204" pitchFamily="34" charset="0"/>
                <a:ea typeface="+mj-ea"/>
                <a:cs typeface="Calibri"/>
              </a:rPr>
              <a:t>th</a:t>
            </a:r>
            <a:r>
              <a:rPr kumimoji="0" lang="en-AU" sz="28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t> </a:t>
            </a:r>
            <a:r>
              <a:rPr kumimoji="0" lang="en-AU" sz="2800" b="1" i="0" u="none" strike="noStrike" kern="1200" cap="none" spc="0" normalizeH="0" baseline="0" noProof="0" dirty="0" err="1">
                <a:ln>
                  <a:noFill/>
                </a:ln>
                <a:solidFill>
                  <a:prstClr val="black"/>
                </a:solidFill>
                <a:effectLst/>
                <a:uLnTx/>
                <a:uFillTx/>
                <a:latin typeface="Arial Narrow" panose="020B0606020202030204" pitchFamily="34" charset="0"/>
                <a:ea typeface="+mj-ea"/>
                <a:cs typeface="Calibri"/>
              </a:rPr>
              <a:t>edn</a:t>
            </a:r>
            <a:r>
              <a:rPr kumimoji="0" lang="en-AU" sz="28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t>: IIIA (&gt;1mm in LN), IIIB, IIIC</a:t>
            </a:r>
            <a:endParaRPr kumimoji="0" lang="en-US" sz="2800" b="1" i="0" u="none" strike="noStrike" kern="1200" cap="none" spc="0" normalizeH="0" baseline="30000" noProof="0" dirty="0">
              <a:ln>
                <a:noFill/>
              </a:ln>
              <a:solidFill>
                <a:srgbClr val="113468"/>
              </a:solidFill>
              <a:effectLst/>
              <a:uLnTx/>
              <a:uFillTx/>
              <a:latin typeface="Calibri"/>
              <a:ea typeface="+mj-ea"/>
              <a:cs typeface="Calibri"/>
            </a:endParaRPr>
          </a:p>
        </p:txBody>
      </p:sp>
      <p:sp>
        <p:nvSpPr>
          <p:cNvPr id="54" name="TextBox 53">
            <a:extLst>
              <a:ext uri="{FF2B5EF4-FFF2-40B4-BE49-F238E27FC236}">
                <a16:creationId xmlns:a16="http://schemas.microsoft.com/office/drawing/2014/main" id="{1AF0652A-56AD-4EF0-9365-4F021325821D}"/>
              </a:ext>
            </a:extLst>
          </p:cNvPr>
          <p:cNvSpPr txBox="1"/>
          <p:nvPr/>
        </p:nvSpPr>
        <p:spPr>
          <a:xfrm>
            <a:off x="5407431" y="5870404"/>
            <a:ext cx="1073209"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Treatment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(12 months)</a:t>
            </a:r>
          </a:p>
        </p:txBody>
      </p:sp>
      <p:cxnSp>
        <p:nvCxnSpPr>
          <p:cNvPr id="55" name="Straight Arrow Connector 54">
            <a:extLst>
              <a:ext uri="{FF2B5EF4-FFF2-40B4-BE49-F238E27FC236}">
                <a16:creationId xmlns:a16="http://schemas.microsoft.com/office/drawing/2014/main" id="{22B3A59C-E317-4A95-9253-01E7879711BB}"/>
              </a:ext>
            </a:extLst>
          </p:cNvPr>
          <p:cNvCxnSpPr>
            <a:cxnSpLocks/>
          </p:cNvCxnSpPr>
          <p:nvPr/>
        </p:nvCxnSpPr>
        <p:spPr>
          <a:xfrm>
            <a:off x="6469370" y="6085847"/>
            <a:ext cx="192911" cy="0"/>
          </a:xfrm>
          <a:prstGeom prst="straightConnector1">
            <a:avLst/>
          </a:prstGeom>
          <a:solidFill>
            <a:srgbClr val="007BC3"/>
          </a:solidFill>
          <a:ln w="28575">
            <a:solidFill>
              <a:srgbClr val="113468"/>
            </a:solidFill>
            <a:round/>
            <a:headEnd type="none" w="med" len="med"/>
            <a:tailEnd type="triangle" w="med" len="med"/>
          </a:ln>
        </p:spPr>
      </p:cxnSp>
      <p:cxnSp>
        <p:nvCxnSpPr>
          <p:cNvPr id="56" name="Straight Arrow Connector 55">
            <a:extLst>
              <a:ext uri="{FF2B5EF4-FFF2-40B4-BE49-F238E27FC236}">
                <a16:creationId xmlns:a16="http://schemas.microsoft.com/office/drawing/2014/main" id="{275E5F19-C319-44CB-AEA4-D0EF0CD23428}"/>
              </a:ext>
            </a:extLst>
          </p:cNvPr>
          <p:cNvCxnSpPr>
            <a:cxnSpLocks/>
          </p:cNvCxnSpPr>
          <p:nvPr/>
        </p:nvCxnSpPr>
        <p:spPr>
          <a:xfrm flipH="1">
            <a:off x="5219610" y="6085847"/>
            <a:ext cx="192911" cy="0"/>
          </a:xfrm>
          <a:prstGeom prst="straightConnector1">
            <a:avLst/>
          </a:prstGeom>
          <a:solidFill>
            <a:srgbClr val="007BC3"/>
          </a:solidFill>
          <a:ln w="28575">
            <a:solidFill>
              <a:srgbClr val="113468"/>
            </a:solidFill>
            <a:round/>
            <a:headEnd type="none" w="med" len="med"/>
            <a:tailEnd type="triangle" w="med" len="med"/>
          </a:ln>
        </p:spPr>
      </p:cxnSp>
      <p:sp>
        <p:nvSpPr>
          <p:cNvPr id="57" name="TextBox 56">
            <a:extLst>
              <a:ext uri="{FF2B5EF4-FFF2-40B4-BE49-F238E27FC236}">
                <a16:creationId xmlns:a16="http://schemas.microsoft.com/office/drawing/2014/main" id="{40D64EFA-00E6-43A5-829D-B6C7108376D3}"/>
              </a:ext>
            </a:extLst>
          </p:cNvPr>
          <p:cNvSpPr txBox="1"/>
          <p:nvPr/>
        </p:nvSpPr>
        <p:spPr>
          <a:xfrm>
            <a:off x="5504311" y="4323737"/>
            <a:ext cx="850590" cy="246221"/>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n = 432</a:t>
            </a:r>
          </a:p>
        </p:txBody>
      </p:sp>
      <p:sp>
        <p:nvSpPr>
          <p:cNvPr id="58" name="AutoShape 20">
            <a:extLst>
              <a:ext uri="{FF2B5EF4-FFF2-40B4-BE49-F238E27FC236}">
                <a16:creationId xmlns:a16="http://schemas.microsoft.com/office/drawing/2014/main" id="{9D7469ED-27CD-4FF4-9924-03044A95334A}"/>
              </a:ext>
            </a:extLst>
          </p:cNvPr>
          <p:cNvSpPr>
            <a:spLocks noChangeArrowheads="1"/>
          </p:cNvSpPr>
          <p:nvPr/>
        </p:nvSpPr>
        <p:spPr bwMode="auto">
          <a:xfrm>
            <a:off x="5220292" y="4535665"/>
            <a:ext cx="1418629" cy="1307511"/>
          </a:xfrm>
          <a:prstGeom prst="roundRect">
            <a:avLst>
              <a:gd name="adj" fmla="val 16667"/>
            </a:avLst>
          </a:prstGeom>
          <a:solidFill>
            <a:schemeClr val="bg1">
              <a:lumMod val="50000"/>
            </a:schemeClr>
          </a:solidFill>
          <a:ln w="25400" cap="flat" cmpd="sng" algn="ctr">
            <a:noFill/>
            <a:prstDash val="solid"/>
            <a:headEnd/>
            <a:tailEnd/>
          </a:ln>
          <a:effectLst/>
        </p:spPr>
        <p:txBody>
          <a:bodyPr wrap="square"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2 matched placebos</a:t>
            </a:r>
            <a:endParaRPr kumimoji="0" lang="en-US" sz="14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59" name="Rectangle 58">
            <a:extLst>
              <a:ext uri="{FF2B5EF4-FFF2-40B4-BE49-F238E27FC236}">
                <a16:creationId xmlns:a16="http://schemas.microsoft.com/office/drawing/2014/main" id="{260A7F54-9145-499F-AE92-BFABDA853715}"/>
              </a:ext>
            </a:extLst>
          </p:cNvPr>
          <p:cNvSpPr/>
          <p:nvPr/>
        </p:nvSpPr>
        <p:spPr>
          <a:xfrm>
            <a:off x="506172" y="5341318"/>
            <a:ext cx="3384513" cy="1015663"/>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600" b="1"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Stratified by: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1"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BRAF</a:t>
            </a:r>
            <a:r>
              <a:rPr kumimoji="0" lang="en-GB" sz="1600" b="0"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 mutation (V600E or V600K)</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113468"/>
                </a:solidFill>
                <a:effectLst/>
                <a:uLnTx/>
                <a:uFillTx/>
                <a:latin typeface="Calibri"/>
                <a:ea typeface="+mn-ea"/>
                <a:cs typeface="Calibri" panose="020F0502020204030204" pitchFamily="34" charset="0"/>
              </a:rPr>
              <a:t>Disease stage (IIIA, IIIB, or IIIC)</a:t>
            </a:r>
          </a:p>
        </p:txBody>
      </p:sp>
      <p:sp>
        <p:nvSpPr>
          <p:cNvPr id="37" name="Rectangle 36">
            <a:extLst>
              <a:ext uri="{FF2B5EF4-FFF2-40B4-BE49-F238E27FC236}">
                <a16:creationId xmlns:a16="http://schemas.microsoft.com/office/drawing/2014/main" id="{A6BD4229-74A0-C54C-9383-933CD8524353}"/>
              </a:ext>
            </a:extLst>
          </p:cNvPr>
          <p:cNvSpPr/>
          <p:nvPr/>
        </p:nvSpPr>
        <p:spPr>
          <a:xfrm>
            <a:off x="9113800" y="6519446"/>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1456782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Title 1">
            <a:extLst>
              <a:ext uri="{FF2B5EF4-FFF2-40B4-BE49-F238E27FC236}">
                <a16:creationId xmlns:a16="http://schemas.microsoft.com/office/drawing/2014/main" id="{F417A0E6-9A51-49F6-979D-D08EC576E7C6}"/>
              </a:ext>
            </a:extLst>
          </p:cNvPr>
          <p:cNvSpPr txBox="1">
            <a:spLocks/>
          </p:cNvSpPr>
          <p:nvPr/>
        </p:nvSpPr>
        <p:spPr>
          <a:xfrm>
            <a:off x="362074" y="365125"/>
            <a:ext cx="11467852" cy="1325563"/>
          </a:xfrm>
          <a:prstGeom prst="rect">
            <a:avLst/>
          </a:prstGeom>
        </p:spPr>
        <p:txBody>
          <a:bodyPr/>
          <a:lst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800" b="1" i="0" u="none" strike="noStrike" kern="1200" cap="none" spc="0" normalizeH="0" baseline="0" noProof="0" dirty="0">
              <a:ln>
                <a:noFill/>
              </a:ln>
              <a:solidFill>
                <a:srgbClr val="113468"/>
              </a:solidFill>
              <a:effectLst/>
              <a:uLnTx/>
              <a:uFillTx/>
              <a:latin typeface="Calibri"/>
              <a:ea typeface="+mj-ea"/>
              <a:cs typeface="Calibri"/>
            </a:endParaRPr>
          </a:p>
        </p:txBody>
      </p:sp>
      <p:sp>
        <p:nvSpPr>
          <p:cNvPr id="893" name="Rectangle 1">
            <a:extLst>
              <a:ext uri="{FF2B5EF4-FFF2-40B4-BE49-F238E27FC236}">
                <a16:creationId xmlns:a16="http://schemas.microsoft.com/office/drawing/2014/main" id="{7F5673FC-0E3E-432C-9B8D-F2AE32E21CFD}"/>
              </a:ext>
            </a:extLst>
          </p:cNvPr>
          <p:cNvSpPr>
            <a:spLocks noChangeArrowheads="1"/>
          </p:cNvSpPr>
          <p:nvPr/>
        </p:nvSpPr>
        <p:spPr bwMode="auto">
          <a:xfrm>
            <a:off x="9707721" y="6440648"/>
            <a:ext cx="24260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Hauschild et al.</a:t>
            </a: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 ASCO 2020</a:t>
            </a:r>
          </a:p>
        </p:txBody>
      </p:sp>
      <p:sp>
        <p:nvSpPr>
          <p:cNvPr id="607" name="TextBox 606">
            <a:extLst>
              <a:ext uri="{FF2B5EF4-FFF2-40B4-BE49-F238E27FC236}">
                <a16:creationId xmlns:a16="http://schemas.microsoft.com/office/drawing/2014/main" id="{52B9D73E-D970-4089-94DE-EDB88B10592C}"/>
              </a:ext>
            </a:extLst>
          </p:cNvPr>
          <p:cNvSpPr txBox="1"/>
          <p:nvPr/>
        </p:nvSpPr>
        <p:spPr>
          <a:xfrm>
            <a:off x="5840329" y="6437716"/>
            <a:ext cx="26178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Calibri"/>
              </a:rPr>
              <a:t>Axel Hauschild</a:t>
            </a:r>
          </a:p>
        </p:txBody>
      </p:sp>
      <p:grpSp>
        <p:nvGrpSpPr>
          <p:cNvPr id="26" name="Group 25">
            <a:extLst>
              <a:ext uri="{FF2B5EF4-FFF2-40B4-BE49-F238E27FC236}">
                <a16:creationId xmlns:a16="http://schemas.microsoft.com/office/drawing/2014/main" id="{BACF1759-7670-46EB-B128-0A6BE24B506C}"/>
              </a:ext>
            </a:extLst>
          </p:cNvPr>
          <p:cNvGrpSpPr/>
          <p:nvPr/>
        </p:nvGrpSpPr>
        <p:grpSpPr>
          <a:xfrm>
            <a:off x="477269" y="1523840"/>
            <a:ext cx="11205500" cy="4830090"/>
            <a:chOff x="477269" y="1523840"/>
            <a:chExt cx="11205500" cy="4830090"/>
          </a:xfrm>
        </p:grpSpPr>
        <p:cxnSp>
          <p:nvCxnSpPr>
            <p:cNvPr id="608" name="Straight Connector 607">
              <a:extLst>
                <a:ext uri="{FF2B5EF4-FFF2-40B4-BE49-F238E27FC236}">
                  <a16:creationId xmlns:a16="http://schemas.microsoft.com/office/drawing/2014/main" id="{C55B7CE5-82BC-4225-994A-D1AE67824783}"/>
                </a:ext>
              </a:extLst>
            </p:cNvPr>
            <p:cNvCxnSpPr>
              <a:cxnSpLocks/>
            </p:cNvCxnSpPr>
            <p:nvPr/>
          </p:nvCxnSpPr>
          <p:spPr>
            <a:xfrm flipH="1" flipV="1">
              <a:off x="6415089" y="3370395"/>
              <a:ext cx="0" cy="2090967"/>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C8ABAE-795C-4C94-A1F7-B1DB093A0587}"/>
                </a:ext>
              </a:extLst>
            </p:cNvPr>
            <p:cNvSpPr/>
            <p:nvPr/>
          </p:nvSpPr>
          <p:spPr>
            <a:xfrm>
              <a:off x="10209644" y="1535541"/>
              <a:ext cx="440975" cy="7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CC0B199C-998F-4753-BAFF-21227B6944E9}"/>
                </a:ext>
              </a:extLst>
            </p:cNvPr>
            <p:cNvCxnSpPr/>
            <p:nvPr/>
          </p:nvCxnSpPr>
          <p:spPr>
            <a:xfrm flipV="1">
              <a:off x="9234876" y="3605218"/>
              <a:ext cx="0" cy="1849859"/>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6E12477-F3B3-4631-B076-EE53CAC39848}"/>
                </a:ext>
              </a:extLst>
            </p:cNvPr>
            <p:cNvSpPr>
              <a:spLocks noChangeArrowheads="1"/>
            </p:cNvSpPr>
            <p:nvPr/>
          </p:nvSpPr>
          <p:spPr bwMode="auto">
            <a:xfrm>
              <a:off x="1777531" y="5304238"/>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 name="Rectangle 6">
              <a:extLst>
                <a:ext uri="{FF2B5EF4-FFF2-40B4-BE49-F238E27FC236}">
                  <a16:creationId xmlns:a16="http://schemas.microsoft.com/office/drawing/2014/main" id="{B317EC0E-4FAE-4FB4-A088-523380B03552}"/>
                </a:ext>
              </a:extLst>
            </p:cNvPr>
            <p:cNvSpPr>
              <a:spLocks noChangeArrowheads="1"/>
            </p:cNvSpPr>
            <p:nvPr/>
          </p:nvSpPr>
          <p:spPr bwMode="auto">
            <a:xfrm>
              <a:off x="2139636" y="5545969"/>
              <a:ext cx="721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 name="Rectangle 7">
              <a:extLst>
                <a:ext uri="{FF2B5EF4-FFF2-40B4-BE49-F238E27FC236}">
                  <a16:creationId xmlns:a16="http://schemas.microsoft.com/office/drawing/2014/main" id="{04038EA5-1B21-4004-9BBE-91004F213031}"/>
                </a:ext>
              </a:extLst>
            </p:cNvPr>
            <p:cNvSpPr>
              <a:spLocks noChangeArrowheads="1"/>
            </p:cNvSpPr>
            <p:nvPr/>
          </p:nvSpPr>
          <p:spPr bwMode="auto">
            <a:xfrm>
              <a:off x="2373334" y="5545969"/>
              <a:ext cx="721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9" name="Rectangle 8">
              <a:extLst>
                <a:ext uri="{FF2B5EF4-FFF2-40B4-BE49-F238E27FC236}">
                  <a16:creationId xmlns:a16="http://schemas.microsoft.com/office/drawing/2014/main" id="{43A52B49-63B5-4A47-B407-368C55CCA28F}"/>
                </a:ext>
              </a:extLst>
            </p:cNvPr>
            <p:cNvSpPr>
              <a:spLocks noChangeArrowheads="1"/>
            </p:cNvSpPr>
            <p:nvPr/>
          </p:nvSpPr>
          <p:spPr bwMode="auto">
            <a:xfrm>
              <a:off x="2607032" y="5545969"/>
              <a:ext cx="721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0" name="Rectangle 9">
              <a:extLst>
                <a:ext uri="{FF2B5EF4-FFF2-40B4-BE49-F238E27FC236}">
                  <a16:creationId xmlns:a16="http://schemas.microsoft.com/office/drawing/2014/main" id="{3060AB6B-383B-4673-AF9E-D93CCF6EE70B}"/>
                </a:ext>
              </a:extLst>
            </p:cNvPr>
            <p:cNvSpPr>
              <a:spLocks noChangeArrowheads="1"/>
            </p:cNvSpPr>
            <p:nvPr/>
          </p:nvSpPr>
          <p:spPr bwMode="auto">
            <a:xfrm>
              <a:off x="2840730" y="5545969"/>
              <a:ext cx="721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 name="Rectangle 10">
              <a:extLst>
                <a:ext uri="{FF2B5EF4-FFF2-40B4-BE49-F238E27FC236}">
                  <a16:creationId xmlns:a16="http://schemas.microsoft.com/office/drawing/2014/main" id="{10CF9B19-394E-440F-B07A-07B7A5D2B79D}"/>
                </a:ext>
              </a:extLst>
            </p:cNvPr>
            <p:cNvSpPr>
              <a:spLocks noChangeArrowheads="1"/>
            </p:cNvSpPr>
            <p:nvPr/>
          </p:nvSpPr>
          <p:spPr bwMode="auto">
            <a:xfrm>
              <a:off x="3078922" y="5545969"/>
              <a:ext cx="721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 name="Rectangle 11">
              <a:extLst>
                <a:ext uri="{FF2B5EF4-FFF2-40B4-BE49-F238E27FC236}">
                  <a16:creationId xmlns:a16="http://schemas.microsoft.com/office/drawing/2014/main" id="{14202240-EE40-4A89-B86D-80116D5C6529}"/>
                </a:ext>
              </a:extLst>
            </p:cNvPr>
            <p:cNvSpPr>
              <a:spLocks noChangeArrowheads="1"/>
            </p:cNvSpPr>
            <p:nvPr/>
          </p:nvSpPr>
          <p:spPr bwMode="auto">
            <a:xfrm>
              <a:off x="3260917" y="5545969"/>
              <a:ext cx="1763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10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 name="Rectangle 12">
              <a:extLst>
                <a:ext uri="{FF2B5EF4-FFF2-40B4-BE49-F238E27FC236}">
                  <a16:creationId xmlns:a16="http://schemas.microsoft.com/office/drawing/2014/main" id="{45034B30-198C-482F-9607-01E389E64C60}"/>
                </a:ext>
              </a:extLst>
            </p:cNvPr>
            <p:cNvSpPr>
              <a:spLocks noChangeArrowheads="1"/>
            </p:cNvSpPr>
            <p:nvPr/>
          </p:nvSpPr>
          <p:spPr bwMode="auto">
            <a:xfrm>
              <a:off x="3984781"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 name="Rectangle 13">
              <a:extLst>
                <a:ext uri="{FF2B5EF4-FFF2-40B4-BE49-F238E27FC236}">
                  <a16:creationId xmlns:a16="http://schemas.microsoft.com/office/drawing/2014/main" id="{0873070B-DA4B-4DD9-B5A1-F5EDA4CDCA2A}"/>
                </a:ext>
              </a:extLst>
            </p:cNvPr>
            <p:cNvSpPr>
              <a:spLocks noChangeArrowheads="1"/>
            </p:cNvSpPr>
            <p:nvPr/>
          </p:nvSpPr>
          <p:spPr bwMode="auto">
            <a:xfrm>
              <a:off x="4218479"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 name="Rectangle 14">
              <a:extLst>
                <a:ext uri="{FF2B5EF4-FFF2-40B4-BE49-F238E27FC236}">
                  <a16:creationId xmlns:a16="http://schemas.microsoft.com/office/drawing/2014/main" id="{B21038B8-B929-4734-B87F-747F76CB8C9E}"/>
                </a:ext>
              </a:extLst>
            </p:cNvPr>
            <p:cNvSpPr>
              <a:spLocks noChangeArrowheads="1"/>
            </p:cNvSpPr>
            <p:nvPr/>
          </p:nvSpPr>
          <p:spPr bwMode="auto">
            <a:xfrm>
              <a:off x="4456671"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 name="Rectangle 15">
              <a:extLst>
                <a:ext uri="{FF2B5EF4-FFF2-40B4-BE49-F238E27FC236}">
                  <a16:creationId xmlns:a16="http://schemas.microsoft.com/office/drawing/2014/main" id="{C0728763-2073-46A2-BAB7-4FBF33A7D202}"/>
                </a:ext>
              </a:extLst>
            </p:cNvPr>
            <p:cNvSpPr>
              <a:spLocks noChangeArrowheads="1"/>
            </p:cNvSpPr>
            <p:nvPr/>
          </p:nvSpPr>
          <p:spPr bwMode="auto">
            <a:xfrm>
              <a:off x="3453053" y="5545969"/>
              <a:ext cx="20839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12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 name="Rectangle 16">
              <a:extLst>
                <a:ext uri="{FF2B5EF4-FFF2-40B4-BE49-F238E27FC236}">
                  <a16:creationId xmlns:a16="http://schemas.microsoft.com/office/drawing/2014/main" id="{E77EB310-DF5B-4DB0-ACB9-25BC28F12055}"/>
                </a:ext>
              </a:extLst>
            </p:cNvPr>
            <p:cNvSpPr>
              <a:spLocks noChangeArrowheads="1"/>
            </p:cNvSpPr>
            <p:nvPr/>
          </p:nvSpPr>
          <p:spPr bwMode="auto">
            <a:xfrm>
              <a:off x="3751084"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 name="Rectangle 17">
              <a:extLst>
                <a:ext uri="{FF2B5EF4-FFF2-40B4-BE49-F238E27FC236}">
                  <a16:creationId xmlns:a16="http://schemas.microsoft.com/office/drawing/2014/main" id="{4EDCE92A-08DA-41A0-90FA-46B0C7599D9A}"/>
                </a:ext>
              </a:extLst>
            </p:cNvPr>
            <p:cNvSpPr>
              <a:spLocks noChangeArrowheads="1"/>
            </p:cNvSpPr>
            <p:nvPr/>
          </p:nvSpPr>
          <p:spPr bwMode="auto">
            <a:xfrm>
              <a:off x="5162259"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 name="Rectangle 18">
              <a:extLst>
                <a:ext uri="{FF2B5EF4-FFF2-40B4-BE49-F238E27FC236}">
                  <a16:creationId xmlns:a16="http://schemas.microsoft.com/office/drawing/2014/main" id="{203A933D-6473-4D86-938E-3143BD512558}"/>
                </a:ext>
              </a:extLst>
            </p:cNvPr>
            <p:cNvSpPr>
              <a:spLocks noChangeArrowheads="1"/>
            </p:cNvSpPr>
            <p:nvPr/>
          </p:nvSpPr>
          <p:spPr bwMode="auto">
            <a:xfrm>
              <a:off x="5398205"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 name="Rectangle 19">
              <a:extLst>
                <a:ext uri="{FF2B5EF4-FFF2-40B4-BE49-F238E27FC236}">
                  <a16:creationId xmlns:a16="http://schemas.microsoft.com/office/drawing/2014/main" id="{623C787A-7493-4656-B125-19539F4C955F}"/>
                </a:ext>
              </a:extLst>
            </p:cNvPr>
            <p:cNvSpPr>
              <a:spLocks noChangeArrowheads="1"/>
            </p:cNvSpPr>
            <p:nvPr/>
          </p:nvSpPr>
          <p:spPr bwMode="auto">
            <a:xfrm>
              <a:off x="5631903"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 name="Rectangle 20">
              <a:extLst>
                <a:ext uri="{FF2B5EF4-FFF2-40B4-BE49-F238E27FC236}">
                  <a16:creationId xmlns:a16="http://schemas.microsoft.com/office/drawing/2014/main" id="{DD9C9E4A-F42E-49B0-B5AE-A4C66633195F}"/>
                </a:ext>
              </a:extLst>
            </p:cNvPr>
            <p:cNvSpPr>
              <a:spLocks noChangeArrowheads="1"/>
            </p:cNvSpPr>
            <p:nvPr/>
          </p:nvSpPr>
          <p:spPr bwMode="auto">
            <a:xfrm>
              <a:off x="4690369"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 name="Rectangle 21">
              <a:extLst>
                <a:ext uri="{FF2B5EF4-FFF2-40B4-BE49-F238E27FC236}">
                  <a16:creationId xmlns:a16="http://schemas.microsoft.com/office/drawing/2014/main" id="{29DA0061-A21C-4840-BBC9-2B8354BF23E3}"/>
                </a:ext>
              </a:extLst>
            </p:cNvPr>
            <p:cNvSpPr>
              <a:spLocks noChangeArrowheads="1"/>
            </p:cNvSpPr>
            <p:nvPr/>
          </p:nvSpPr>
          <p:spPr bwMode="auto">
            <a:xfrm>
              <a:off x="4924067"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 name="Rectangle 22">
              <a:extLst>
                <a:ext uri="{FF2B5EF4-FFF2-40B4-BE49-F238E27FC236}">
                  <a16:creationId xmlns:a16="http://schemas.microsoft.com/office/drawing/2014/main" id="{B29C55B4-6EBF-48C7-9738-560226731DAA}"/>
                </a:ext>
              </a:extLst>
            </p:cNvPr>
            <p:cNvSpPr>
              <a:spLocks noChangeArrowheads="1"/>
            </p:cNvSpPr>
            <p:nvPr/>
          </p:nvSpPr>
          <p:spPr bwMode="auto">
            <a:xfrm>
              <a:off x="6337491"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 name="Rectangle 23">
              <a:extLst>
                <a:ext uri="{FF2B5EF4-FFF2-40B4-BE49-F238E27FC236}">
                  <a16:creationId xmlns:a16="http://schemas.microsoft.com/office/drawing/2014/main" id="{716AE842-A9B1-4F90-87F7-817670C4EE60}"/>
                </a:ext>
              </a:extLst>
            </p:cNvPr>
            <p:cNvSpPr>
              <a:spLocks noChangeArrowheads="1"/>
            </p:cNvSpPr>
            <p:nvPr/>
          </p:nvSpPr>
          <p:spPr bwMode="auto">
            <a:xfrm>
              <a:off x="6575683"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 name="Rectangle 24">
              <a:extLst>
                <a:ext uri="{FF2B5EF4-FFF2-40B4-BE49-F238E27FC236}">
                  <a16:creationId xmlns:a16="http://schemas.microsoft.com/office/drawing/2014/main" id="{4358453E-92D1-44DF-B5BD-E5F452CC670D}"/>
                </a:ext>
              </a:extLst>
            </p:cNvPr>
            <p:cNvSpPr>
              <a:spLocks noChangeArrowheads="1"/>
            </p:cNvSpPr>
            <p:nvPr/>
          </p:nvSpPr>
          <p:spPr bwMode="auto">
            <a:xfrm>
              <a:off x="6809381"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 name="Rectangle 26">
              <a:extLst>
                <a:ext uri="{FF2B5EF4-FFF2-40B4-BE49-F238E27FC236}">
                  <a16:creationId xmlns:a16="http://schemas.microsoft.com/office/drawing/2014/main" id="{9985870D-7CD4-40CC-A242-D1D03BD25705}"/>
                </a:ext>
              </a:extLst>
            </p:cNvPr>
            <p:cNvSpPr>
              <a:spLocks noChangeArrowheads="1"/>
            </p:cNvSpPr>
            <p:nvPr/>
          </p:nvSpPr>
          <p:spPr bwMode="auto">
            <a:xfrm rot="16200000">
              <a:off x="383397" y="3673915"/>
              <a:ext cx="21704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Proportion Alive and Relapse Free</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 name="Rectangle 27">
              <a:extLst>
                <a:ext uri="{FF2B5EF4-FFF2-40B4-BE49-F238E27FC236}">
                  <a16:creationId xmlns:a16="http://schemas.microsoft.com/office/drawing/2014/main" id="{866B82EB-BDB5-4699-B2AE-4D10C17DAF22}"/>
                </a:ext>
              </a:extLst>
            </p:cNvPr>
            <p:cNvSpPr>
              <a:spLocks noChangeArrowheads="1"/>
            </p:cNvSpPr>
            <p:nvPr/>
          </p:nvSpPr>
          <p:spPr bwMode="auto">
            <a:xfrm>
              <a:off x="5870095"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 name="Rectangle 28">
              <a:extLst>
                <a:ext uri="{FF2B5EF4-FFF2-40B4-BE49-F238E27FC236}">
                  <a16:creationId xmlns:a16="http://schemas.microsoft.com/office/drawing/2014/main" id="{22B03634-0000-4778-9866-8B7AFE4976C0}"/>
                </a:ext>
              </a:extLst>
            </p:cNvPr>
            <p:cNvSpPr>
              <a:spLocks noChangeArrowheads="1"/>
            </p:cNvSpPr>
            <p:nvPr/>
          </p:nvSpPr>
          <p:spPr bwMode="auto">
            <a:xfrm>
              <a:off x="6103793"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 name="Rectangle 29">
              <a:extLst>
                <a:ext uri="{FF2B5EF4-FFF2-40B4-BE49-F238E27FC236}">
                  <a16:creationId xmlns:a16="http://schemas.microsoft.com/office/drawing/2014/main" id="{0BE662B5-F947-4385-848F-76A3676C1593}"/>
                </a:ext>
              </a:extLst>
            </p:cNvPr>
            <p:cNvSpPr>
              <a:spLocks noChangeArrowheads="1"/>
            </p:cNvSpPr>
            <p:nvPr/>
          </p:nvSpPr>
          <p:spPr bwMode="auto">
            <a:xfrm>
              <a:off x="7517215"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 name="Rectangle 30">
              <a:extLst>
                <a:ext uri="{FF2B5EF4-FFF2-40B4-BE49-F238E27FC236}">
                  <a16:creationId xmlns:a16="http://schemas.microsoft.com/office/drawing/2014/main" id="{BBCB3176-FC81-442F-8E86-B205C4612C6F}"/>
                </a:ext>
              </a:extLst>
            </p:cNvPr>
            <p:cNvSpPr>
              <a:spLocks noChangeArrowheads="1"/>
            </p:cNvSpPr>
            <p:nvPr/>
          </p:nvSpPr>
          <p:spPr bwMode="auto">
            <a:xfrm>
              <a:off x="7750913"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 name="Rectangle 31">
              <a:extLst>
                <a:ext uri="{FF2B5EF4-FFF2-40B4-BE49-F238E27FC236}">
                  <a16:creationId xmlns:a16="http://schemas.microsoft.com/office/drawing/2014/main" id="{26F253D1-6112-42BF-AC50-DF743ADBB801}"/>
                </a:ext>
              </a:extLst>
            </p:cNvPr>
            <p:cNvSpPr>
              <a:spLocks noChangeArrowheads="1"/>
            </p:cNvSpPr>
            <p:nvPr/>
          </p:nvSpPr>
          <p:spPr bwMode="auto">
            <a:xfrm>
              <a:off x="7989105"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 name="Rectangle 32">
              <a:extLst>
                <a:ext uri="{FF2B5EF4-FFF2-40B4-BE49-F238E27FC236}">
                  <a16:creationId xmlns:a16="http://schemas.microsoft.com/office/drawing/2014/main" id="{09E669EB-333C-4DE2-B934-82E469D65C97}"/>
                </a:ext>
              </a:extLst>
            </p:cNvPr>
            <p:cNvSpPr>
              <a:spLocks noChangeArrowheads="1"/>
            </p:cNvSpPr>
            <p:nvPr/>
          </p:nvSpPr>
          <p:spPr bwMode="auto">
            <a:xfrm>
              <a:off x="7043078"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 name="Rectangle 33">
              <a:extLst>
                <a:ext uri="{FF2B5EF4-FFF2-40B4-BE49-F238E27FC236}">
                  <a16:creationId xmlns:a16="http://schemas.microsoft.com/office/drawing/2014/main" id="{23EC993C-1FB4-43D5-8137-B39748148EEE}"/>
                </a:ext>
              </a:extLst>
            </p:cNvPr>
            <p:cNvSpPr>
              <a:spLocks noChangeArrowheads="1"/>
            </p:cNvSpPr>
            <p:nvPr/>
          </p:nvSpPr>
          <p:spPr bwMode="auto">
            <a:xfrm>
              <a:off x="7283517"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 name="Rectangle 34">
              <a:extLst>
                <a:ext uri="{FF2B5EF4-FFF2-40B4-BE49-F238E27FC236}">
                  <a16:creationId xmlns:a16="http://schemas.microsoft.com/office/drawing/2014/main" id="{A3DE3F7C-E755-4C47-92D9-0C058FBABA13}"/>
                </a:ext>
              </a:extLst>
            </p:cNvPr>
            <p:cNvSpPr>
              <a:spLocks noChangeArrowheads="1"/>
            </p:cNvSpPr>
            <p:nvPr/>
          </p:nvSpPr>
          <p:spPr bwMode="auto">
            <a:xfrm>
              <a:off x="8690198"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 name="Rectangle 35">
              <a:extLst>
                <a:ext uri="{FF2B5EF4-FFF2-40B4-BE49-F238E27FC236}">
                  <a16:creationId xmlns:a16="http://schemas.microsoft.com/office/drawing/2014/main" id="{3207082C-D783-443B-A7C9-B115B2F3C560}"/>
                </a:ext>
              </a:extLst>
            </p:cNvPr>
            <p:cNvSpPr>
              <a:spLocks noChangeArrowheads="1"/>
            </p:cNvSpPr>
            <p:nvPr/>
          </p:nvSpPr>
          <p:spPr bwMode="auto">
            <a:xfrm>
              <a:off x="8928390"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 name="Rectangle 36">
              <a:extLst>
                <a:ext uri="{FF2B5EF4-FFF2-40B4-BE49-F238E27FC236}">
                  <a16:creationId xmlns:a16="http://schemas.microsoft.com/office/drawing/2014/main" id="{C90B901A-700B-4023-90C7-B0574A30E4E9}"/>
                </a:ext>
              </a:extLst>
            </p:cNvPr>
            <p:cNvSpPr>
              <a:spLocks noChangeArrowheads="1"/>
            </p:cNvSpPr>
            <p:nvPr/>
          </p:nvSpPr>
          <p:spPr bwMode="auto">
            <a:xfrm>
              <a:off x="9164336"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 name="Rectangle 37">
              <a:extLst>
                <a:ext uri="{FF2B5EF4-FFF2-40B4-BE49-F238E27FC236}">
                  <a16:creationId xmlns:a16="http://schemas.microsoft.com/office/drawing/2014/main" id="{6D0010CA-F27E-45CE-9420-ADCB3A835DD7}"/>
                </a:ext>
              </a:extLst>
            </p:cNvPr>
            <p:cNvSpPr>
              <a:spLocks noChangeArrowheads="1"/>
            </p:cNvSpPr>
            <p:nvPr/>
          </p:nvSpPr>
          <p:spPr bwMode="auto">
            <a:xfrm>
              <a:off x="8222803"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 name="Rectangle 38">
              <a:extLst>
                <a:ext uri="{FF2B5EF4-FFF2-40B4-BE49-F238E27FC236}">
                  <a16:creationId xmlns:a16="http://schemas.microsoft.com/office/drawing/2014/main" id="{6FA1248D-49C1-4CDD-9C67-F5B89FB9CF50}"/>
                </a:ext>
              </a:extLst>
            </p:cNvPr>
            <p:cNvSpPr>
              <a:spLocks noChangeArrowheads="1"/>
            </p:cNvSpPr>
            <p:nvPr/>
          </p:nvSpPr>
          <p:spPr bwMode="auto">
            <a:xfrm>
              <a:off x="8456500"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 name="Rectangle 39">
              <a:extLst>
                <a:ext uri="{FF2B5EF4-FFF2-40B4-BE49-F238E27FC236}">
                  <a16:creationId xmlns:a16="http://schemas.microsoft.com/office/drawing/2014/main" id="{EFEFA0BD-50BF-489D-B7DD-A82E9137013F}"/>
                </a:ext>
              </a:extLst>
            </p:cNvPr>
            <p:cNvSpPr>
              <a:spLocks noChangeArrowheads="1"/>
            </p:cNvSpPr>
            <p:nvPr/>
          </p:nvSpPr>
          <p:spPr bwMode="auto">
            <a:xfrm>
              <a:off x="9869924"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 name="Rectangle 40">
              <a:extLst>
                <a:ext uri="{FF2B5EF4-FFF2-40B4-BE49-F238E27FC236}">
                  <a16:creationId xmlns:a16="http://schemas.microsoft.com/office/drawing/2014/main" id="{22FCFA7B-F344-4CC0-8917-6F223B6B7459}"/>
                </a:ext>
              </a:extLst>
            </p:cNvPr>
            <p:cNvSpPr>
              <a:spLocks noChangeArrowheads="1"/>
            </p:cNvSpPr>
            <p:nvPr/>
          </p:nvSpPr>
          <p:spPr bwMode="auto">
            <a:xfrm>
              <a:off x="10103622"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 name="Rectangle 41">
              <a:extLst>
                <a:ext uri="{FF2B5EF4-FFF2-40B4-BE49-F238E27FC236}">
                  <a16:creationId xmlns:a16="http://schemas.microsoft.com/office/drawing/2014/main" id="{8418F791-86C6-4D2A-8B33-5B90DA4E55E1}"/>
                </a:ext>
              </a:extLst>
            </p:cNvPr>
            <p:cNvSpPr>
              <a:spLocks noChangeArrowheads="1"/>
            </p:cNvSpPr>
            <p:nvPr/>
          </p:nvSpPr>
          <p:spPr bwMode="auto">
            <a:xfrm>
              <a:off x="10341814"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 name="Rectangle 42">
              <a:extLst>
                <a:ext uri="{FF2B5EF4-FFF2-40B4-BE49-F238E27FC236}">
                  <a16:creationId xmlns:a16="http://schemas.microsoft.com/office/drawing/2014/main" id="{FC9B0373-9446-4A1B-B4F3-697FB3FC694B}"/>
                </a:ext>
              </a:extLst>
            </p:cNvPr>
            <p:cNvSpPr>
              <a:spLocks noChangeArrowheads="1"/>
            </p:cNvSpPr>
            <p:nvPr/>
          </p:nvSpPr>
          <p:spPr bwMode="auto">
            <a:xfrm>
              <a:off x="9398034"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 name="Rectangle 43">
              <a:extLst>
                <a:ext uri="{FF2B5EF4-FFF2-40B4-BE49-F238E27FC236}">
                  <a16:creationId xmlns:a16="http://schemas.microsoft.com/office/drawing/2014/main" id="{9EFA988A-A4A1-40DE-B754-E1C0D7FCAF23}"/>
                </a:ext>
              </a:extLst>
            </p:cNvPr>
            <p:cNvSpPr>
              <a:spLocks noChangeArrowheads="1"/>
            </p:cNvSpPr>
            <p:nvPr/>
          </p:nvSpPr>
          <p:spPr bwMode="auto">
            <a:xfrm>
              <a:off x="9636226"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 name="Rectangle 44">
              <a:extLst>
                <a:ext uri="{FF2B5EF4-FFF2-40B4-BE49-F238E27FC236}">
                  <a16:creationId xmlns:a16="http://schemas.microsoft.com/office/drawing/2014/main" id="{DF942892-5C07-4FBF-8006-B1548F2EBA1B}"/>
                </a:ext>
              </a:extLst>
            </p:cNvPr>
            <p:cNvSpPr>
              <a:spLocks noChangeArrowheads="1"/>
            </p:cNvSpPr>
            <p:nvPr/>
          </p:nvSpPr>
          <p:spPr bwMode="auto">
            <a:xfrm>
              <a:off x="11049648"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 name="Rectangle 45">
              <a:extLst>
                <a:ext uri="{FF2B5EF4-FFF2-40B4-BE49-F238E27FC236}">
                  <a16:creationId xmlns:a16="http://schemas.microsoft.com/office/drawing/2014/main" id="{48889164-1948-4569-BA01-8E66184CF8F5}"/>
                </a:ext>
              </a:extLst>
            </p:cNvPr>
            <p:cNvSpPr>
              <a:spLocks noChangeArrowheads="1"/>
            </p:cNvSpPr>
            <p:nvPr/>
          </p:nvSpPr>
          <p:spPr bwMode="auto">
            <a:xfrm>
              <a:off x="11283346"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 name="Rectangle 46">
              <a:extLst>
                <a:ext uri="{FF2B5EF4-FFF2-40B4-BE49-F238E27FC236}">
                  <a16:creationId xmlns:a16="http://schemas.microsoft.com/office/drawing/2014/main" id="{160BDF99-E0C4-4AE8-9C18-971891937721}"/>
                </a:ext>
              </a:extLst>
            </p:cNvPr>
            <p:cNvSpPr>
              <a:spLocks noChangeArrowheads="1"/>
            </p:cNvSpPr>
            <p:nvPr/>
          </p:nvSpPr>
          <p:spPr bwMode="auto">
            <a:xfrm>
              <a:off x="11517044"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80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 name="Rectangle 47">
              <a:extLst>
                <a:ext uri="{FF2B5EF4-FFF2-40B4-BE49-F238E27FC236}">
                  <a16:creationId xmlns:a16="http://schemas.microsoft.com/office/drawing/2014/main" id="{958AD41C-04CC-4380-A040-44E0B97738E4}"/>
                </a:ext>
              </a:extLst>
            </p:cNvPr>
            <p:cNvSpPr>
              <a:spLocks noChangeArrowheads="1"/>
            </p:cNvSpPr>
            <p:nvPr/>
          </p:nvSpPr>
          <p:spPr bwMode="auto">
            <a:xfrm>
              <a:off x="10575512"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 name="Rectangle 48">
              <a:extLst>
                <a:ext uri="{FF2B5EF4-FFF2-40B4-BE49-F238E27FC236}">
                  <a16:creationId xmlns:a16="http://schemas.microsoft.com/office/drawing/2014/main" id="{AADB6254-48BD-40AB-8414-05D805232181}"/>
                </a:ext>
              </a:extLst>
            </p:cNvPr>
            <p:cNvSpPr>
              <a:spLocks noChangeArrowheads="1"/>
            </p:cNvSpPr>
            <p:nvPr/>
          </p:nvSpPr>
          <p:spPr bwMode="auto">
            <a:xfrm>
              <a:off x="10809210" y="5545969"/>
              <a:ext cx="1442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 name="Rectangle 49">
              <a:extLst>
                <a:ext uri="{FF2B5EF4-FFF2-40B4-BE49-F238E27FC236}">
                  <a16:creationId xmlns:a16="http://schemas.microsoft.com/office/drawing/2014/main" id="{851AB106-E40D-4143-B2EB-2F8D4FC6F4A9}"/>
                </a:ext>
              </a:extLst>
            </p:cNvPr>
            <p:cNvSpPr>
              <a:spLocks noChangeArrowheads="1"/>
            </p:cNvSpPr>
            <p:nvPr/>
          </p:nvSpPr>
          <p:spPr bwMode="auto">
            <a:xfrm>
              <a:off x="2074374"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438</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 name="Rectangle 50">
              <a:extLst>
                <a:ext uri="{FF2B5EF4-FFF2-40B4-BE49-F238E27FC236}">
                  <a16:creationId xmlns:a16="http://schemas.microsoft.com/office/drawing/2014/main" id="{21DF30DB-4F55-423A-9AAE-8E2E0F836CC8}"/>
                </a:ext>
              </a:extLst>
            </p:cNvPr>
            <p:cNvSpPr>
              <a:spLocks noChangeArrowheads="1"/>
            </p:cNvSpPr>
            <p:nvPr/>
          </p:nvSpPr>
          <p:spPr bwMode="auto">
            <a:xfrm>
              <a:off x="2308072"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413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 name="Rectangle 51">
              <a:extLst>
                <a:ext uri="{FF2B5EF4-FFF2-40B4-BE49-F238E27FC236}">
                  <a16:creationId xmlns:a16="http://schemas.microsoft.com/office/drawing/2014/main" id="{56A5FBDB-2533-4883-AFF4-23D07BB9905E}"/>
                </a:ext>
              </a:extLst>
            </p:cNvPr>
            <p:cNvSpPr>
              <a:spLocks noChangeArrowheads="1"/>
            </p:cNvSpPr>
            <p:nvPr/>
          </p:nvSpPr>
          <p:spPr bwMode="auto">
            <a:xfrm>
              <a:off x="2546264"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405</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 name="Rectangle 52">
              <a:extLst>
                <a:ext uri="{FF2B5EF4-FFF2-40B4-BE49-F238E27FC236}">
                  <a16:creationId xmlns:a16="http://schemas.microsoft.com/office/drawing/2014/main" id="{52D869F2-23AD-405C-BB5D-173BDF9B5463}"/>
                </a:ext>
              </a:extLst>
            </p:cNvPr>
            <p:cNvSpPr>
              <a:spLocks noChangeArrowheads="1"/>
            </p:cNvSpPr>
            <p:nvPr/>
          </p:nvSpPr>
          <p:spPr bwMode="auto">
            <a:xfrm>
              <a:off x="2779962"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391</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 name="Rectangle 53">
              <a:extLst>
                <a:ext uri="{FF2B5EF4-FFF2-40B4-BE49-F238E27FC236}">
                  <a16:creationId xmlns:a16="http://schemas.microsoft.com/office/drawing/2014/main" id="{7E42582F-3B7F-43C3-8CDC-75A3DF7F294B}"/>
                </a:ext>
              </a:extLst>
            </p:cNvPr>
            <p:cNvSpPr>
              <a:spLocks noChangeArrowheads="1"/>
            </p:cNvSpPr>
            <p:nvPr/>
          </p:nvSpPr>
          <p:spPr bwMode="auto">
            <a:xfrm>
              <a:off x="3013659"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381</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 name="Rectangle 54">
              <a:extLst>
                <a:ext uri="{FF2B5EF4-FFF2-40B4-BE49-F238E27FC236}">
                  <a16:creationId xmlns:a16="http://schemas.microsoft.com/office/drawing/2014/main" id="{22F345A5-CC13-4548-B4E1-D8B6D537F9C2}"/>
                </a:ext>
              </a:extLst>
            </p:cNvPr>
            <p:cNvSpPr>
              <a:spLocks noChangeArrowheads="1"/>
            </p:cNvSpPr>
            <p:nvPr/>
          </p:nvSpPr>
          <p:spPr bwMode="auto">
            <a:xfrm>
              <a:off x="3251851"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372</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 name="Rectangle 55">
              <a:extLst>
                <a:ext uri="{FF2B5EF4-FFF2-40B4-BE49-F238E27FC236}">
                  <a16:creationId xmlns:a16="http://schemas.microsoft.com/office/drawing/2014/main" id="{5B673489-9E0D-4E92-95ED-6B0140C26239}"/>
                </a:ext>
              </a:extLst>
            </p:cNvPr>
            <p:cNvSpPr>
              <a:spLocks noChangeArrowheads="1"/>
            </p:cNvSpPr>
            <p:nvPr/>
          </p:nvSpPr>
          <p:spPr bwMode="auto">
            <a:xfrm>
              <a:off x="3959686"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324</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 name="Rectangle 56">
              <a:extLst>
                <a:ext uri="{FF2B5EF4-FFF2-40B4-BE49-F238E27FC236}">
                  <a16:creationId xmlns:a16="http://schemas.microsoft.com/office/drawing/2014/main" id="{952AC28F-F656-48A0-899E-A60F2F8CEBFB}"/>
                </a:ext>
              </a:extLst>
            </p:cNvPr>
            <p:cNvSpPr>
              <a:spLocks noChangeArrowheads="1"/>
            </p:cNvSpPr>
            <p:nvPr/>
          </p:nvSpPr>
          <p:spPr bwMode="auto">
            <a:xfrm>
              <a:off x="4193384"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298</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 name="Rectangle 57">
              <a:extLst>
                <a:ext uri="{FF2B5EF4-FFF2-40B4-BE49-F238E27FC236}">
                  <a16:creationId xmlns:a16="http://schemas.microsoft.com/office/drawing/2014/main" id="{3A925B9A-0DCB-406F-9A54-A3A9696A72F0}"/>
                </a:ext>
              </a:extLst>
            </p:cNvPr>
            <p:cNvSpPr>
              <a:spLocks noChangeArrowheads="1"/>
            </p:cNvSpPr>
            <p:nvPr/>
          </p:nvSpPr>
          <p:spPr bwMode="auto">
            <a:xfrm>
              <a:off x="4427081"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281</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 name="Rectangle 58">
              <a:extLst>
                <a:ext uri="{FF2B5EF4-FFF2-40B4-BE49-F238E27FC236}">
                  <a16:creationId xmlns:a16="http://schemas.microsoft.com/office/drawing/2014/main" id="{CDDABA3B-88A7-4DE3-AFDA-6D53BF37AADE}"/>
                </a:ext>
              </a:extLst>
            </p:cNvPr>
            <p:cNvSpPr>
              <a:spLocks noChangeArrowheads="1"/>
            </p:cNvSpPr>
            <p:nvPr/>
          </p:nvSpPr>
          <p:spPr bwMode="auto">
            <a:xfrm>
              <a:off x="3485549"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354</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0" name="Rectangle 59">
              <a:extLst>
                <a:ext uri="{FF2B5EF4-FFF2-40B4-BE49-F238E27FC236}">
                  <a16:creationId xmlns:a16="http://schemas.microsoft.com/office/drawing/2014/main" id="{6C337E10-B9BC-44A8-9522-7DE15FA5F81A}"/>
                </a:ext>
              </a:extLst>
            </p:cNvPr>
            <p:cNvSpPr>
              <a:spLocks noChangeArrowheads="1"/>
            </p:cNvSpPr>
            <p:nvPr/>
          </p:nvSpPr>
          <p:spPr bwMode="auto">
            <a:xfrm>
              <a:off x="3721494"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335</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1" name="Rectangle 60">
              <a:extLst>
                <a:ext uri="{FF2B5EF4-FFF2-40B4-BE49-F238E27FC236}">
                  <a16:creationId xmlns:a16="http://schemas.microsoft.com/office/drawing/2014/main" id="{6E467D2E-A5A9-41BA-ABB7-960234C125FB}"/>
                </a:ext>
              </a:extLst>
            </p:cNvPr>
            <p:cNvSpPr>
              <a:spLocks noChangeArrowheads="1"/>
            </p:cNvSpPr>
            <p:nvPr/>
          </p:nvSpPr>
          <p:spPr bwMode="auto">
            <a:xfrm>
              <a:off x="5132671"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256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2" name="Rectangle 61">
              <a:extLst>
                <a:ext uri="{FF2B5EF4-FFF2-40B4-BE49-F238E27FC236}">
                  <a16:creationId xmlns:a16="http://schemas.microsoft.com/office/drawing/2014/main" id="{EDE6740F-EAAC-4C9B-92B6-816781908809}"/>
                </a:ext>
              </a:extLst>
            </p:cNvPr>
            <p:cNvSpPr>
              <a:spLocks noChangeArrowheads="1"/>
            </p:cNvSpPr>
            <p:nvPr/>
          </p:nvSpPr>
          <p:spPr bwMode="auto">
            <a:xfrm>
              <a:off x="5368615"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249</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3" name="Rectangle 62">
              <a:extLst>
                <a:ext uri="{FF2B5EF4-FFF2-40B4-BE49-F238E27FC236}">
                  <a16:creationId xmlns:a16="http://schemas.microsoft.com/office/drawing/2014/main" id="{A2B39558-2EEA-4B19-8EED-559BF43B2C57}"/>
                </a:ext>
              </a:extLst>
            </p:cNvPr>
            <p:cNvSpPr>
              <a:spLocks noChangeArrowheads="1"/>
            </p:cNvSpPr>
            <p:nvPr/>
          </p:nvSpPr>
          <p:spPr bwMode="auto">
            <a:xfrm>
              <a:off x="5606807"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242</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4" name="Rectangle 63">
              <a:extLst>
                <a:ext uri="{FF2B5EF4-FFF2-40B4-BE49-F238E27FC236}">
                  <a16:creationId xmlns:a16="http://schemas.microsoft.com/office/drawing/2014/main" id="{16CD8BA7-9451-4297-AABA-4EB2D166CE3D}"/>
                </a:ext>
              </a:extLst>
            </p:cNvPr>
            <p:cNvSpPr>
              <a:spLocks noChangeArrowheads="1"/>
            </p:cNvSpPr>
            <p:nvPr/>
          </p:nvSpPr>
          <p:spPr bwMode="auto">
            <a:xfrm>
              <a:off x="4665274"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275</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5" name="Rectangle 64">
              <a:extLst>
                <a:ext uri="{FF2B5EF4-FFF2-40B4-BE49-F238E27FC236}">
                  <a16:creationId xmlns:a16="http://schemas.microsoft.com/office/drawing/2014/main" id="{98527BA5-666D-4DC0-98A6-E64B42AB650B}"/>
                </a:ext>
              </a:extLst>
            </p:cNvPr>
            <p:cNvSpPr>
              <a:spLocks noChangeArrowheads="1"/>
            </p:cNvSpPr>
            <p:nvPr/>
          </p:nvSpPr>
          <p:spPr bwMode="auto">
            <a:xfrm>
              <a:off x="4898971"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262</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6" name="Rectangle 65">
              <a:extLst>
                <a:ext uri="{FF2B5EF4-FFF2-40B4-BE49-F238E27FC236}">
                  <a16:creationId xmlns:a16="http://schemas.microsoft.com/office/drawing/2014/main" id="{5A0E69B1-F7E7-427F-85FF-77E05E63B79F}"/>
                </a:ext>
              </a:extLst>
            </p:cNvPr>
            <p:cNvSpPr>
              <a:spLocks noChangeArrowheads="1"/>
            </p:cNvSpPr>
            <p:nvPr/>
          </p:nvSpPr>
          <p:spPr bwMode="auto">
            <a:xfrm>
              <a:off x="6312395"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229</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7" name="Rectangle 66">
              <a:extLst>
                <a:ext uri="{FF2B5EF4-FFF2-40B4-BE49-F238E27FC236}">
                  <a16:creationId xmlns:a16="http://schemas.microsoft.com/office/drawing/2014/main" id="{76ECD229-2576-4869-8E6C-25B52006B865}"/>
                </a:ext>
              </a:extLst>
            </p:cNvPr>
            <p:cNvSpPr>
              <a:spLocks noChangeArrowheads="1"/>
            </p:cNvSpPr>
            <p:nvPr/>
          </p:nvSpPr>
          <p:spPr bwMode="auto">
            <a:xfrm>
              <a:off x="6546093"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228</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8" name="Rectangle 67">
              <a:extLst>
                <a:ext uri="{FF2B5EF4-FFF2-40B4-BE49-F238E27FC236}">
                  <a16:creationId xmlns:a16="http://schemas.microsoft.com/office/drawing/2014/main" id="{A2CB1900-92E8-42F8-85AC-657CEF0C3042}"/>
                </a:ext>
              </a:extLst>
            </p:cNvPr>
            <p:cNvSpPr>
              <a:spLocks noChangeArrowheads="1"/>
            </p:cNvSpPr>
            <p:nvPr/>
          </p:nvSpPr>
          <p:spPr bwMode="auto">
            <a:xfrm>
              <a:off x="6779791"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221</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9" name="Rectangle 68">
              <a:extLst>
                <a:ext uri="{FF2B5EF4-FFF2-40B4-BE49-F238E27FC236}">
                  <a16:creationId xmlns:a16="http://schemas.microsoft.com/office/drawing/2014/main" id="{49B8922D-AED7-4D16-B596-A37216616C7F}"/>
                </a:ext>
              </a:extLst>
            </p:cNvPr>
            <p:cNvSpPr>
              <a:spLocks noChangeArrowheads="1"/>
            </p:cNvSpPr>
            <p:nvPr/>
          </p:nvSpPr>
          <p:spPr bwMode="auto">
            <a:xfrm>
              <a:off x="5840505"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236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0" name="Rectangle 69">
              <a:extLst>
                <a:ext uri="{FF2B5EF4-FFF2-40B4-BE49-F238E27FC236}">
                  <a16:creationId xmlns:a16="http://schemas.microsoft.com/office/drawing/2014/main" id="{A16732C6-56C4-402D-B5D7-285D689EA0D7}"/>
                </a:ext>
              </a:extLst>
            </p:cNvPr>
            <p:cNvSpPr>
              <a:spLocks noChangeArrowheads="1"/>
            </p:cNvSpPr>
            <p:nvPr/>
          </p:nvSpPr>
          <p:spPr bwMode="auto">
            <a:xfrm>
              <a:off x="6074203"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233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1" name="Rectangle 70">
              <a:extLst>
                <a:ext uri="{FF2B5EF4-FFF2-40B4-BE49-F238E27FC236}">
                  <a16:creationId xmlns:a16="http://schemas.microsoft.com/office/drawing/2014/main" id="{8CE28E12-C9B1-45AD-9A2C-53BBC352E519}"/>
                </a:ext>
              </a:extLst>
            </p:cNvPr>
            <p:cNvSpPr>
              <a:spLocks noChangeArrowheads="1"/>
            </p:cNvSpPr>
            <p:nvPr/>
          </p:nvSpPr>
          <p:spPr bwMode="auto">
            <a:xfrm>
              <a:off x="7487625"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210</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2" name="Rectangle 71">
              <a:extLst>
                <a:ext uri="{FF2B5EF4-FFF2-40B4-BE49-F238E27FC236}">
                  <a16:creationId xmlns:a16="http://schemas.microsoft.com/office/drawing/2014/main" id="{4FD597B1-C9C1-4511-A6D0-C137F07A67B0}"/>
                </a:ext>
              </a:extLst>
            </p:cNvPr>
            <p:cNvSpPr>
              <a:spLocks noChangeArrowheads="1"/>
            </p:cNvSpPr>
            <p:nvPr/>
          </p:nvSpPr>
          <p:spPr bwMode="auto">
            <a:xfrm>
              <a:off x="7725817"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204</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3" name="Rectangle 72">
              <a:extLst>
                <a:ext uri="{FF2B5EF4-FFF2-40B4-BE49-F238E27FC236}">
                  <a16:creationId xmlns:a16="http://schemas.microsoft.com/office/drawing/2014/main" id="{557E9308-C7A1-4F9F-8D92-8B3950435E93}"/>
                </a:ext>
              </a:extLst>
            </p:cNvPr>
            <p:cNvSpPr>
              <a:spLocks noChangeArrowheads="1"/>
            </p:cNvSpPr>
            <p:nvPr/>
          </p:nvSpPr>
          <p:spPr bwMode="auto">
            <a:xfrm>
              <a:off x="7959515"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202</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4" name="Rectangle 73">
              <a:extLst>
                <a:ext uri="{FF2B5EF4-FFF2-40B4-BE49-F238E27FC236}">
                  <a16:creationId xmlns:a16="http://schemas.microsoft.com/office/drawing/2014/main" id="{EFA67EE2-73AD-4015-B18E-12B460FF281F}"/>
                </a:ext>
              </a:extLst>
            </p:cNvPr>
            <p:cNvSpPr>
              <a:spLocks noChangeArrowheads="1"/>
            </p:cNvSpPr>
            <p:nvPr/>
          </p:nvSpPr>
          <p:spPr bwMode="auto">
            <a:xfrm>
              <a:off x="7017983"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217</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5" name="Rectangle 74">
              <a:extLst>
                <a:ext uri="{FF2B5EF4-FFF2-40B4-BE49-F238E27FC236}">
                  <a16:creationId xmlns:a16="http://schemas.microsoft.com/office/drawing/2014/main" id="{F3832ED8-B2BC-4F54-A4CC-65CDB357097B}"/>
                </a:ext>
              </a:extLst>
            </p:cNvPr>
            <p:cNvSpPr>
              <a:spLocks noChangeArrowheads="1"/>
            </p:cNvSpPr>
            <p:nvPr/>
          </p:nvSpPr>
          <p:spPr bwMode="auto">
            <a:xfrm>
              <a:off x="7253927"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213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6" name="Rectangle 75">
              <a:extLst>
                <a:ext uri="{FF2B5EF4-FFF2-40B4-BE49-F238E27FC236}">
                  <a16:creationId xmlns:a16="http://schemas.microsoft.com/office/drawing/2014/main" id="{379A4D67-F025-4964-BF03-3FC217E03C98}"/>
                </a:ext>
              </a:extLst>
            </p:cNvPr>
            <p:cNvSpPr>
              <a:spLocks noChangeArrowheads="1"/>
            </p:cNvSpPr>
            <p:nvPr/>
          </p:nvSpPr>
          <p:spPr bwMode="auto">
            <a:xfrm>
              <a:off x="8665103"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176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7" name="Rectangle 76">
              <a:extLst>
                <a:ext uri="{FF2B5EF4-FFF2-40B4-BE49-F238E27FC236}">
                  <a16:creationId xmlns:a16="http://schemas.microsoft.com/office/drawing/2014/main" id="{8361478F-AA6D-4013-808B-4C971AB4D72B}"/>
                </a:ext>
              </a:extLst>
            </p:cNvPr>
            <p:cNvSpPr>
              <a:spLocks noChangeArrowheads="1"/>
            </p:cNvSpPr>
            <p:nvPr/>
          </p:nvSpPr>
          <p:spPr bwMode="auto">
            <a:xfrm>
              <a:off x="8898801"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156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8" name="Rectangle 77">
              <a:extLst>
                <a:ext uri="{FF2B5EF4-FFF2-40B4-BE49-F238E27FC236}">
                  <a16:creationId xmlns:a16="http://schemas.microsoft.com/office/drawing/2014/main" id="{CCA904B9-6764-42ED-B60F-39B520E76457}"/>
                </a:ext>
              </a:extLst>
            </p:cNvPr>
            <p:cNvSpPr>
              <a:spLocks noChangeArrowheads="1"/>
            </p:cNvSpPr>
            <p:nvPr/>
          </p:nvSpPr>
          <p:spPr bwMode="auto">
            <a:xfrm>
              <a:off x="9139240"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133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79" name="Rectangle 78">
              <a:extLst>
                <a:ext uri="{FF2B5EF4-FFF2-40B4-BE49-F238E27FC236}">
                  <a16:creationId xmlns:a16="http://schemas.microsoft.com/office/drawing/2014/main" id="{9E88EEEE-E34C-448B-ACCB-89742F356BEE}"/>
                </a:ext>
              </a:extLst>
            </p:cNvPr>
            <p:cNvSpPr>
              <a:spLocks noChangeArrowheads="1"/>
            </p:cNvSpPr>
            <p:nvPr/>
          </p:nvSpPr>
          <p:spPr bwMode="auto">
            <a:xfrm>
              <a:off x="8193213"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199</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0" name="Rectangle 79">
              <a:extLst>
                <a:ext uri="{FF2B5EF4-FFF2-40B4-BE49-F238E27FC236}">
                  <a16:creationId xmlns:a16="http://schemas.microsoft.com/office/drawing/2014/main" id="{DA739EFC-714A-48E8-AFE9-EF90154A4466}"/>
                </a:ext>
              </a:extLst>
            </p:cNvPr>
            <p:cNvSpPr>
              <a:spLocks noChangeArrowheads="1"/>
            </p:cNvSpPr>
            <p:nvPr/>
          </p:nvSpPr>
          <p:spPr bwMode="auto">
            <a:xfrm>
              <a:off x="8431405"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195</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1" name="Rectangle 80">
              <a:extLst>
                <a:ext uri="{FF2B5EF4-FFF2-40B4-BE49-F238E27FC236}">
                  <a16:creationId xmlns:a16="http://schemas.microsoft.com/office/drawing/2014/main" id="{549378CC-451F-464B-9D92-8F65087A9959}"/>
                </a:ext>
              </a:extLst>
            </p:cNvPr>
            <p:cNvSpPr>
              <a:spLocks noChangeArrowheads="1"/>
            </p:cNvSpPr>
            <p:nvPr/>
          </p:nvSpPr>
          <p:spPr bwMode="auto">
            <a:xfrm>
              <a:off x="9873979" y="6038062"/>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80</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2" name="Rectangle 81">
              <a:extLst>
                <a:ext uri="{FF2B5EF4-FFF2-40B4-BE49-F238E27FC236}">
                  <a16:creationId xmlns:a16="http://schemas.microsoft.com/office/drawing/2014/main" id="{B8B3FDF8-35FB-4320-BE7A-ACCF7407FC20}"/>
                </a:ext>
              </a:extLst>
            </p:cNvPr>
            <p:cNvSpPr>
              <a:spLocks noChangeArrowheads="1"/>
            </p:cNvSpPr>
            <p:nvPr/>
          </p:nvSpPr>
          <p:spPr bwMode="auto">
            <a:xfrm>
              <a:off x="10112171" y="6038062"/>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45</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3" name="Rectangle 82">
              <a:extLst>
                <a:ext uri="{FF2B5EF4-FFF2-40B4-BE49-F238E27FC236}">
                  <a16:creationId xmlns:a16="http://schemas.microsoft.com/office/drawing/2014/main" id="{7D6511DD-8223-46FC-B76B-DA897FFE2109}"/>
                </a:ext>
              </a:extLst>
            </p:cNvPr>
            <p:cNvSpPr>
              <a:spLocks noChangeArrowheads="1"/>
            </p:cNvSpPr>
            <p:nvPr/>
          </p:nvSpPr>
          <p:spPr bwMode="auto">
            <a:xfrm>
              <a:off x="10345869" y="6038062"/>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38</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4" name="Rectangle 83">
              <a:extLst>
                <a:ext uri="{FF2B5EF4-FFF2-40B4-BE49-F238E27FC236}">
                  <a16:creationId xmlns:a16="http://schemas.microsoft.com/office/drawing/2014/main" id="{6EA62D61-99D5-4B2F-838D-A56FD68FAB42}"/>
                </a:ext>
              </a:extLst>
            </p:cNvPr>
            <p:cNvSpPr>
              <a:spLocks noChangeArrowheads="1"/>
            </p:cNvSpPr>
            <p:nvPr/>
          </p:nvSpPr>
          <p:spPr bwMode="auto">
            <a:xfrm>
              <a:off x="9372940" y="603806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109</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5" name="Rectangle 84">
              <a:extLst>
                <a:ext uri="{FF2B5EF4-FFF2-40B4-BE49-F238E27FC236}">
                  <a16:creationId xmlns:a16="http://schemas.microsoft.com/office/drawing/2014/main" id="{017FED46-AEA1-4BB5-8EF9-1A36414C1591}"/>
                </a:ext>
              </a:extLst>
            </p:cNvPr>
            <p:cNvSpPr>
              <a:spLocks noChangeArrowheads="1"/>
            </p:cNvSpPr>
            <p:nvPr/>
          </p:nvSpPr>
          <p:spPr bwMode="auto">
            <a:xfrm>
              <a:off x="9640281" y="6038062"/>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92</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6" name="Rectangle 85">
              <a:extLst>
                <a:ext uri="{FF2B5EF4-FFF2-40B4-BE49-F238E27FC236}">
                  <a16:creationId xmlns:a16="http://schemas.microsoft.com/office/drawing/2014/main" id="{7D0DDFCF-501C-43D6-8289-ABE5BED66149}"/>
                </a:ext>
              </a:extLst>
            </p:cNvPr>
            <p:cNvSpPr>
              <a:spLocks noChangeArrowheads="1"/>
            </p:cNvSpPr>
            <p:nvPr/>
          </p:nvSpPr>
          <p:spPr bwMode="auto">
            <a:xfrm>
              <a:off x="11087350" y="6038062"/>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7" name="Rectangle 86">
              <a:extLst>
                <a:ext uri="{FF2B5EF4-FFF2-40B4-BE49-F238E27FC236}">
                  <a16:creationId xmlns:a16="http://schemas.microsoft.com/office/drawing/2014/main" id="{4A32920A-7C7C-4EA9-8AF4-23D6974F62BB}"/>
                </a:ext>
              </a:extLst>
            </p:cNvPr>
            <p:cNvSpPr>
              <a:spLocks noChangeArrowheads="1"/>
            </p:cNvSpPr>
            <p:nvPr/>
          </p:nvSpPr>
          <p:spPr bwMode="auto">
            <a:xfrm>
              <a:off x="11321047" y="6038062"/>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8" name="Rectangle 87">
              <a:extLst>
                <a:ext uri="{FF2B5EF4-FFF2-40B4-BE49-F238E27FC236}">
                  <a16:creationId xmlns:a16="http://schemas.microsoft.com/office/drawing/2014/main" id="{09C38FE2-7964-48B8-8A0D-78B3E097A00F}"/>
                </a:ext>
              </a:extLst>
            </p:cNvPr>
            <p:cNvSpPr>
              <a:spLocks noChangeArrowheads="1"/>
            </p:cNvSpPr>
            <p:nvPr/>
          </p:nvSpPr>
          <p:spPr bwMode="auto">
            <a:xfrm>
              <a:off x="11554745" y="6038062"/>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89" name="Rectangle 88">
              <a:extLst>
                <a:ext uri="{FF2B5EF4-FFF2-40B4-BE49-F238E27FC236}">
                  <a16:creationId xmlns:a16="http://schemas.microsoft.com/office/drawing/2014/main" id="{E7F75412-9FF8-4247-AD1D-DE3B9996135D}"/>
                </a:ext>
              </a:extLst>
            </p:cNvPr>
            <p:cNvSpPr>
              <a:spLocks noChangeArrowheads="1"/>
            </p:cNvSpPr>
            <p:nvPr/>
          </p:nvSpPr>
          <p:spPr bwMode="auto">
            <a:xfrm>
              <a:off x="10579567" y="6038062"/>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17</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90" name="Rectangle 89">
              <a:extLst>
                <a:ext uri="{FF2B5EF4-FFF2-40B4-BE49-F238E27FC236}">
                  <a16:creationId xmlns:a16="http://schemas.microsoft.com/office/drawing/2014/main" id="{074ED4E3-ED65-4869-B102-EFECCA734D49}"/>
                </a:ext>
              </a:extLst>
            </p:cNvPr>
            <p:cNvSpPr>
              <a:spLocks noChangeArrowheads="1"/>
            </p:cNvSpPr>
            <p:nvPr/>
          </p:nvSpPr>
          <p:spPr bwMode="auto">
            <a:xfrm>
              <a:off x="10849157" y="6038062"/>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8</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91" name="Rectangle 90">
              <a:extLst>
                <a:ext uri="{FF2B5EF4-FFF2-40B4-BE49-F238E27FC236}">
                  <a16:creationId xmlns:a16="http://schemas.microsoft.com/office/drawing/2014/main" id="{12BC5630-D80C-411F-8466-8AF465D02058}"/>
                </a:ext>
              </a:extLst>
            </p:cNvPr>
            <p:cNvSpPr>
              <a:spLocks noChangeArrowheads="1"/>
            </p:cNvSpPr>
            <p:nvPr/>
          </p:nvSpPr>
          <p:spPr bwMode="auto">
            <a:xfrm>
              <a:off x="2074374"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432</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92" name="Rectangle 91">
              <a:extLst>
                <a:ext uri="{FF2B5EF4-FFF2-40B4-BE49-F238E27FC236}">
                  <a16:creationId xmlns:a16="http://schemas.microsoft.com/office/drawing/2014/main" id="{49920F4B-FE35-43E5-BDBD-FC16B8FDBAD0}"/>
                </a:ext>
              </a:extLst>
            </p:cNvPr>
            <p:cNvSpPr>
              <a:spLocks noChangeArrowheads="1"/>
            </p:cNvSpPr>
            <p:nvPr/>
          </p:nvSpPr>
          <p:spPr bwMode="auto">
            <a:xfrm>
              <a:off x="477269" y="6038062"/>
              <a:ext cx="1554913" cy="1673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Dabrafenib plus trametinib</a:t>
              </a:r>
              <a:endParaRPr kumimoji="0" lang="en-US" altLang="en-US" sz="28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93" name="Rectangle 92">
              <a:extLst>
                <a:ext uri="{FF2B5EF4-FFF2-40B4-BE49-F238E27FC236}">
                  <a16:creationId xmlns:a16="http://schemas.microsoft.com/office/drawing/2014/main" id="{4763AB1A-AC88-461E-AFAF-8C3B024FABAF}"/>
                </a:ext>
              </a:extLst>
            </p:cNvPr>
            <p:cNvSpPr>
              <a:spLocks noChangeArrowheads="1"/>
            </p:cNvSpPr>
            <p:nvPr/>
          </p:nvSpPr>
          <p:spPr bwMode="auto">
            <a:xfrm>
              <a:off x="477269" y="6186554"/>
              <a:ext cx="453650" cy="16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Placebo</a:t>
              </a:r>
              <a:endParaRPr kumimoji="0" lang="en-US" altLang="en-US" sz="28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94" name="Rectangle 93">
              <a:extLst>
                <a:ext uri="{FF2B5EF4-FFF2-40B4-BE49-F238E27FC236}">
                  <a16:creationId xmlns:a16="http://schemas.microsoft.com/office/drawing/2014/main" id="{C206ED91-7E4C-46C7-A435-93D2D8ED5394}"/>
                </a:ext>
              </a:extLst>
            </p:cNvPr>
            <p:cNvSpPr>
              <a:spLocks noChangeArrowheads="1"/>
            </p:cNvSpPr>
            <p:nvPr/>
          </p:nvSpPr>
          <p:spPr bwMode="auto">
            <a:xfrm>
              <a:off x="477269" y="5893024"/>
              <a:ext cx="618759" cy="16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No. at risk</a:t>
              </a:r>
              <a:endParaRPr kumimoji="0" lang="en-US" altLang="en-US" sz="28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5" name="Rectangle 94">
              <a:extLst>
                <a:ext uri="{FF2B5EF4-FFF2-40B4-BE49-F238E27FC236}">
                  <a16:creationId xmlns:a16="http://schemas.microsoft.com/office/drawing/2014/main" id="{B00180DD-72B2-499D-8F5A-B026DB3DA962}"/>
                </a:ext>
              </a:extLst>
            </p:cNvPr>
            <p:cNvSpPr>
              <a:spLocks noChangeArrowheads="1"/>
            </p:cNvSpPr>
            <p:nvPr/>
          </p:nvSpPr>
          <p:spPr bwMode="auto">
            <a:xfrm>
              <a:off x="2550999" y="4785349"/>
              <a:ext cx="1703993"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Dabrafenib plus trametinib</a:t>
              </a:r>
              <a:endParaRPr kumimoji="0" lang="en-US" altLang="en-US" sz="36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96" name="Rectangle 95">
              <a:extLst>
                <a:ext uri="{FF2B5EF4-FFF2-40B4-BE49-F238E27FC236}">
                  <a16:creationId xmlns:a16="http://schemas.microsoft.com/office/drawing/2014/main" id="{CAC7DFB4-334A-42DE-A568-2DB899191B56}"/>
                </a:ext>
              </a:extLst>
            </p:cNvPr>
            <p:cNvSpPr>
              <a:spLocks noChangeArrowheads="1"/>
            </p:cNvSpPr>
            <p:nvPr/>
          </p:nvSpPr>
          <p:spPr bwMode="auto">
            <a:xfrm>
              <a:off x="2551990" y="5000634"/>
              <a:ext cx="495328"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Placebo</a:t>
              </a:r>
              <a:endParaRPr kumimoji="0" lang="en-US" altLang="en-US" sz="36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97" name="Rectangle 97">
              <a:extLst>
                <a:ext uri="{FF2B5EF4-FFF2-40B4-BE49-F238E27FC236}">
                  <a16:creationId xmlns:a16="http://schemas.microsoft.com/office/drawing/2014/main" id="{47AC1A9F-7E5A-4002-897E-B125960215D0}"/>
                </a:ext>
              </a:extLst>
            </p:cNvPr>
            <p:cNvSpPr>
              <a:spLocks noChangeArrowheads="1"/>
            </p:cNvSpPr>
            <p:nvPr/>
          </p:nvSpPr>
          <p:spPr bwMode="auto">
            <a:xfrm>
              <a:off x="8367931" y="1672332"/>
              <a:ext cx="221214"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438</a:t>
              </a:r>
              <a:endParaRPr kumimoji="0" lang="en-US" altLang="en-US" sz="36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8" name="Rectangle 98">
              <a:extLst>
                <a:ext uri="{FF2B5EF4-FFF2-40B4-BE49-F238E27FC236}">
                  <a16:creationId xmlns:a16="http://schemas.microsoft.com/office/drawing/2014/main" id="{C56AE8D9-FFCA-4BE7-AA18-D518FDF987D6}"/>
                </a:ext>
              </a:extLst>
            </p:cNvPr>
            <p:cNvSpPr>
              <a:spLocks noChangeArrowheads="1"/>
            </p:cNvSpPr>
            <p:nvPr/>
          </p:nvSpPr>
          <p:spPr bwMode="auto">
            <a:xfrm>
              <a:off x="8367891" y="1850600"/>
              <a:ext cx="221214"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432</a:t>
              </a:r>
              <a:endParaRPr kumimoji="0" lang="en-US" altLang="en-US" sz="36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9" name="Rectangle 99">
              <a:extLst>
                <a:ext uri="{FF2B5EF4-FFF2-40B4-BE49-F238E27FC236}">
                  <a16:creationId xmlns:a16="http://schemas.microsoft.com/office/drawing/2014/main" id="{621A7E5B-A9CA-4F2F-8D95-FE10F98312F7}"/>
                </a:ext>
              </a:extLst>
            </p:cNvPr>
            <p:cNvSpPr>
              <a:spLocks noChangeArrowheads="1"/>
            </p:cNvSpPr>
            <p:nvPr/>
          </p:nvSpPr>
          <p:spPr bwMode="auto">
            <a:xfrm>
              <a:off x="8435152" y="1523840"/>
              <a:ext cx="83356"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n</a:t>
              </a:r>
              <a:endParaRPr kumimoji="0" lang="en-US" altLang="en-US" sz="36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0" name="Rectangle 100">
              <a:extLst>
                <a:ext uri="{FF2B5EF4-FFF2-40B4-BE49-F238E27FC236}">
                  <a16:creationId xmlns:a16="http://schemas.microsoft.com/office/drawing/2014/main" id="{BA8268D6-FA40-454E-8247-81406FB85569}"/>
                </a:ext>
              </a:extLst>
            </p:cNvPr>
            <p:cNvSpPr>
              <a:spLocks noChangeArrowheads="1"/>
            </p:cNvSpPr>
            <p:nvPr/>
          </p:nvSpPr>
          <p:spPr bwMode="auto">
            <a:xfrm>
              <a:off x="8808360" y="1672332"/>
              <a:ext cx="221214"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190</a:t>
              </a:r>
              <a:endParaRPr kumimoji="0" lang="en-US" altLang="en-US" sz="36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1" name="Rectangle 101">
              <a:extLst>
                <a:ext uri="{FF2B5EF4-FFF2-40B4-BE49-F238E27FC236}">
                  <a16:creationId xmlns:a16="http://schemas.microsoft.com/office/drawing/2014/main" id="{93D08DF3-A103-4E05-9A36-846DDC745E20}"/>
                </a:ext>
              </a:extLst>
            </p:cNvPr>
            <p:cNvSpPr>
              <a:spLocks noChangeArrowheads="1"/>
            </p:cNvSpPr>
            <p:nvPr/>
          </p:nvSpPr>
          <p:spPr bwMode="auto">
            <a:xfrm>
              <a:off x="8808320" y="1850600"/>
              <a:ext cx="221214"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262</a:t>
              </a:r>
              <a:endParaRPr kumimoji="0" lang="en-US" altLang="en-US" sz="36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2" name="Rectangle 102">
              <a:extLst>
                <a:ext uri="{FF2B5EF4-FFF2-40B4-BE49-F238E27FC236}">
                  <a16:creationId xmlns:a16="http://schemas.microsoft.com/office/drawing/2014/main" id="{FFCD519A-7E90-4266-A94D-29A7890A9778}"/>
                </a:ext>
              </a:extLst>
            </p:cNvPr>
            <p:cNvSpPr>
              <a:spLocks noChangeArrowheads="1"/>
            </p:cNvSpPr>
            <p:nvPr/>
          </p:nvSpPr>
          <p:spPr bwMode="auto">
            <a:xfrm>
              <a:off x="8699699" y="1523840"/>
              <a:ext cx="436017"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Events</a:t>
              </a:r>
              <a:endParaRPr kumimoji="0" lang="en-US" altLang="en-US" sz="36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3" name="Rectangle 103">
              <a:extLst>
                <a:ext uri="{FF2B5EF4-FFF2-40B4-BE49-F238E27FC236}">
                  <a16:creationId xmlns:a16="http://schemas.microsoft.com/office/drawing/2014/main" id="{2DFE7C15-76A2-4D61-B4BB-FA767C022FC4}"/>
                </a:ext>
              </a:extLst>
            </p:cNvPr>
            <p:cNvSpPr>
              <a:spLocks noChangeArrowheads="1"/>
            </p:cNvSpPr>
            <p:nvPr/>
          </p:nvSpPr>
          <p:spPr bwMode="auto">
            <a:xfrm>
              <a:off x="9568439" y="1672332"/>
              <a:ext cx="812722"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NR (47.9-NR)</a:t>
              </a:r>
              <a:endParaRPr kumimoji="0" lang="en-US" altLang="en-US" sz="36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4" name="Rectangle 104">
              <a:extLst>
                <a:ext uri="{FF2B5EF4-FFF2-40B4-BE49-F238E27FC236}">
                  <a16:creationId xmlns:a16="http://schemas.microsoft.com/office/drawing/2014/main" id="{B329D01A-9F0A-4E3E-8D40-5C798B9A8E56}"/>
                </a:ext>
              </a:extLst>
            </p:cNvPr>
            <p:cNvSpPr>
              <a:spLocks noChangeArrowheads="1"/>
            </p:cNvSpPr>
            <p:nvPr/>
          </p:nvSpPr>
          <p:spPr bwMode="auto">
            <a:xfrm>
              <a:off x="9478870" y="1850600"/>
              <a:ext cx="1014700"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16.6 (12.7-22.1)</a:t>
              </a:r>
              <a:endParaRPr kumimoji="0" lang="en-US" altLang="en-US" sz="36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5" name="Rectangle 105">
              <a:extLst>
                <a:ext uri="{FF2B5EF4-FFF2-40B4-BE49-F238E27FC236}">
                  <a16:creationId xmlns:a16="http://schemas.microsoft.com/office/drawing/2014/main" id="{ACB70F29-1FE7-491A-9201-1204BF1CD37B}"/>
                </a:ext>
              </a:extLst>
            </p:cNvPr>
            <p:cNvSpPr>
              <a:spLocks noChangeArrowheads="1"/>
            </p:cNvSpPr>
            <p:nvPr/>
          </p:nvSpPr>
          <p:spPr bwMode="auto">
            <a:xfrm>
              <a:off x="7993575" y="2038793"/>
              <a:ext cx="2927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HR 0.51 (95% CI, 0.42-0.61)</a:t>
              </a:r>
            </a:p>
          </p:txBody>
        </p:sp>
        <p:sp>
          <p:nvSpPr>
            <p:cNvPr id="107" name="Rectangle 107">
              <a:extLst>
                <a:ext uri="{FF2B5EF4-FFF2-40B4-BE49-F238E27FC236}">
                  <a16:creationId xmlns:a16="http://schemas.microsoft.com/office/drawing/2014/main" id="{0C64BEB8-C691-494D-B698-27B7AF25A1C6}"/>
                </a:ext>
              </a:extLst>
            </p:cNvPr>
            <p:cNvSpPr>
              <a:spLocks noChangeArrowheads="1"/>
            </p:cNvSpPr>
            <p:nvPr/>
          </p:nvSpPr>
          <p:spPr bwMode="auto">
            <a:xfrm>
              <a:off x="9306609" y="1523840"/>
              <a:ext cx="1343316" cy="1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Median (95% CI), mo</a:t>
              </a:r>
              <a:endParaRPr kumimoji="0" lang="en-US" altLang="en-US" sz="36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8" name="Rectangle 108">
              <a:extLst>
                <a:ext uri="{FF2B5EF4-FFF2-40B4-BE49-F238E27FC236}">
                  <a16:creationId xmlns:a16="http://schemas.microsoft.com/office/drawing/2014/main" id="{05016EEC-86DC-4760-9994-51451D459416}"/>
                </a:ext>
              </a:extLst>
            </p:cNvPr>
            <p:cNvSpPr>
              <a:spLocks noChangeArrowheads="1"/>
            </p:cNvSpPr>
            <p:nvPr/>
          </p:nvSpPr>
          <p:spPr bwMode="auto">
            <a:xfrm>
              <a:off x="2308072"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387</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09" name="Rectangle 109">
              <a:extLst>
                <a:ext uri="{FF2B5EF4-FFF2-40B4-BE49-F238E27FC236}">
                  <a16:creationId xmlns:a16="http://schemas.microsoft.com/office/drawing/2014/main" id="{A126D7B4-E8E4-4CB9-95AF-B181F35A25B2}"/>
                </a:ext>
              </a:extLst>
            </p:cNvPr>
            <p:cNvSpPr>
              <a:spLocks noChangeArrowheads="1"/>
            </p:cNvSpPr>
            <p:nvPr/>
          </p:nvSpPr>
          <p:spPr bwMode="auto">
            <a:xfrm>
              <a:off x="2546264"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322</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0" name="Rectangle 110">
              <a:extLst>
                <a:ext uri="{FF2B5EF4-FFF2-40B4-BE49-F238E27FC236}">
                  <a16:creationId xmlns:a16="http://schemas.microsoft.com/office/drawing/2014/main" id="{EC707FFA-C2BF-45F1-B87B-8D827C5B46A7}"/>
                </a:ext>
              </a:extLst>
            </p:cNvPr>
            <p:cNvSpPr>
              <a:spLocks noChangeArrowheads="1"/>
            </p:cNvSpPr>
            <p:nvPr/>
          </p:nvSpPr>
          <p:spPr bwMode="auto">
            <a:xfrm>
              <a:off x="2779962"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280</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1" name="Rectangle 111">
              <a:extLst>
                <a:ext uri="{FF2B5EF4-FFF2-40B4-BE49-F238E27FC236}">
                  <a16:creationId xmlns:a16="http://schemas.microsoft.com/office/drawing/2014/main" id="{FB3CEBD7-7E01-482E-94F7-1AD3387E8B1D}"/>
                </a:ext>
              </a:extLst>
            </p:cNvPr>
            <p:cNvSpPr>
              <a:spLocks noChangeArrowheads="1"/>
            </p:cNvSpPr>
            <p:nvPr/>
          </p:nvSpPr>
          <p:spPr bwMode="auto">
            <a:xfrm>
              <a:off x="3013659"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263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2" name="Rectangle 112">
              <a:extLst>
                <a:ext uri="{FF2B5EF4-FFF2-40B4-BE49-F238E27FC236}">
                  <a16:creationId xmlns:a16="http://schemas.microsoft.com/office/drawing/2014/main" id="{E292991B-6A7C-48A0-94FE-CC1C9D4A94D1}"/>
                </a:ext>
              </a:extLst>
            </p:cNvPr>
            <p:cNvSpPr>
              <a:spLocks noChangeArrowheads="1"/>
            </p:cNvSpPr>
            <p:nvPr/>
          </p:nvSpPr>
          <p:spPr bwMode="auto">
            <a:xfrm>
              <a:off x="3251851"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243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3" name="Rectangle 113">
              <a:extLst>
                <a:ext uri="{FF2B5EF4-FFF2-40B4-BE49-F238E27FC236}">
                  <a16:creationId xmlns:a16="http://schemas.microsoft.com/office/drawing/2014/main" id="{4EEC4514-143A-4F88-8C3C-A0D35F2A3A48}"/>
                </a:ext>
              </a:extLst>
            </p:cNvPr>
            <p:cNvSpPr>
              <a:spLocks noChangeArrowheads="1"/>
            </p:cNvSpPr>
            <p:nvPr/>
          </p:nvSpPr>
          <p:spPr bwMode="auto">
            <a:xfrm>
              <a:off x="3959686"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199</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4" name="Rectangle 114">
              <a:extLst>
                <a:ext uri="{FF2B5EF4-FFF2-40B4-BE49-F238E27FC236}">
                  <a16:creationId xmlns:a16="http://schemas.microsoft.com/office/drawing/2014/main" id="{CCD981AD-837D-4F9D-A60A-80D6AA765FCD}"/>
                </a:ext>
              </a:extLst>
            </p:cNvPr>
            <p:cNvSpPr>
              <a:spLocks noChangeArrowheads="1"/>
            </p:cNvSpPr>
            <p:nvPr/>
          </p:nvSpPr>
          <p:spPr bwMode="auto">
            <a:xfrm>
              <a:off x="4193384"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185</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5" name="Rectangle 115">
              <a:extLst>
                <a:ext uri="{FF2B5EF4-FFF2-40B4-BE49-F238E27FC236}">
                  <a16:creationId xmlns:a16="http://schemas.microsoft.com/office/drawing/2014/main" id="{6C554FED-B7DA-4873-A167-67C2C9C63593}"/>
                </a:ext>
              </a:extLst>
            </p:cNvPr>
            <p:cNvSpPr>
              <a:spLocks noChangeArrowheads="1"/>
            </p:cNvSpPr>
            <p:nvPr/>
          </p:nvSpPr>
          <p:spPr bwMode="auto">
            <a:xfrm>
              <a:off x="4427081"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178</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6" name="Rectangle 116">
              <a:extLst>
                <a:ext uri="{FF2B5EF4-FFF2-40B4-BE49-F238E27FC236}">
                  <a16:creationId xmlns:a16="http://schemas.microsoft.com/office/drawing/2014/main" id="{9E22A737-86C3-4B0C-95C6-F93B465513E4}"/>
                </a:ext>
              </a:extLst>
            </p:cNvPr>
            <p:cNvSpPr>
              <a:spLocks noChangeArrowheads="1"/>
            </p:cNvSpPr>
            <p:nvPr/>
          </p:nvSpPr>
          <p:spPr bwMode="auto">
            <a:xfrm>
              <a:off x="3485549"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219</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7" name="Rectangle 117">
              <a:extLst>
                <a:ext uri="{FF2B5EF4-FFF2-40B4-BE49-F238E27FC236}">
                  <a16:creationId xmlns:a16="http://schemas.microsoft.com/office/drawing/2014/main" id="{897EE14A-DDF9-4A2D-B93A-AC914AAE7C88}"/>
                </a:ext>
              </a:extLst>
            </p:cNvPr>
            <p:cNvSpPr>
              <a:spLocks noChangeArrowheads="1"/>
            </p:cNvSpPr>
            <p:nvPr/>
          </p:nvSpPr>
          <p:spPr bwMode="auto">
            <a:xfrm>
              <a:off x="3721494"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204</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8" name="Rectangle 118">
              <a:extLst>
                <a:ext uri="{FF2B5EF4-FFF2-40B4-BE49-F238E27FC236}">
                  <a16:creationId xmlns:a16="http://schemas.microsoft.com/office/drawing/2014/main" id="{6332E5CE-8EF9-4507-BAA8-D4215C9AFEF4}"/>
                </a:ext>
              </a:extLst>
            </p:cNvPr>
            <p:cNvSpPr>
              <a:spLocks noChangeArrowheads="1"/>
            </p:cNvSpPr>
            <p:nvPr/>
          </p:nvSpPr>
          <p:spPr bwMode="auto">
            <a:xfrm>
              <a:off x="5132671"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166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19" name="Rectangle 119">
              <a:extLst>
                <a:ext uri="{FF2B5EF4-FFF2-40B4-BE49-F238E27FC236}">
                  <a16:creationId xmlns:a16="http://schemas.microsoft.com/office/drawing/2014/main" id="{F0D2A586-925B-4052-8611-078C6BCBA813}"/>
                </a:ext>
              </a:extLst>
            </p:cNvPr>
            <p:cNvSpPr>
              <a:spLocks noChangeArrowheads="1"/>
            </p:cNvSpPr>
            <p:nvPr/>
          </p:nvSpPr>
          <p:spPr bwMode="auto">
            <a:xfrm>
              <a:off x="5368615"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164</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0" name="Rectangle 120">
              <a:extLst>
                <a:ext uri="{FF2B5EF4-FFF2-40B4-BE49-F238E27FC236}">
                  <a16:creationId xmlns:a16="http://schemas.microsoft.com/office/drawing/2014/main" id="{12531204-BF5C-4589-950D-391E14EF145C}"/>
                </a:ext>
              </a:extLst>
            </p:cNvPr>
            <p:cNvSpPr>
              <a:spLocks noChangeArrowheads="1"/>
            </p:cNvSpPr>
            <p:nvPr/>
          </p:nvSpPr>
          <p:spPr bwMode="auto">
            <a:xfrm>
              <a:off x="5606807"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158</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1" name="Rectangle 121">
              <a:extLst>
                <a:ext uri="{FF2B5EF4-FFF2-40B4-BE49-F238E27FC236}">
                  <a16:creationId xmlns:a16="http://schemas.microsoft.com/office/drawing/2014/main" id="{C924BA01-45C9-4CA0-B9B5-64B81A1B1BD9}"/>
                </a:ext>
              </a:extLst>
            </p:cNvPr>
            <p:cNvSpPr>
              <a:spLocks noChangeArrowheads="1"/>
            </p:cNvSpPr>
            <p:nvPr/>
          </p:nvSpPr>
          <p:spPr bwMode="auto">
            <a:xfrm>
              <a:off x="4665274"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175</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2" name="Rectangle 122">
              <a:extLst>
                <a:ext uri="{FF2B5EF4-FFF2-40B4-BE49-F238E27FC236}">
                  <a16:creationId xmlns:a16="http://schemas.microsoft.com/office/drawing/2014/main" id="{99786977-78F4-460D-AD7F-6D35492F6134}"/>
                </a:ext>
              </a:extLst>
            </p:cNvPr>
            <p:cNvSpPr>
              <a:spLocks noChangeArrowheads="1"/>
            </p:cNvSpPr>
            <p:nvPr/>
          </p:nvSpPr>
          <p:spPr bwMode="auto">
            <a:xfrm>
              <a:off x="4898971"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168</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3" name="Rectangle 123">
              <a:extLst>
                <a:ext uri="{FF2B5EF4-FFF2-40B4-BE49-F238E27FC236}">
                  <a16:creationId xmlns:a16="http://schemas.microsoft.com/office/drawing/2014/main" id="{855A01DF-C317-4740-8CF5-8A8F5839813A}"/>
                </a:ext>
              </a:extLst>
            </p:cNvPr>
            <p:cNvSpPr>
              <a:spLocks noChangeArrowheads="1"/>
            </p:cNvSpPr>
            <p:nvPr/>
          </p:nvSpPr>
          <p:spPr bwMode="auto">
            <a:xfrm>
              <a:off x="6312395"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147</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4" name="Rectangle 124">
              <a:extLst>
                <a:ext uri="{FF2B5EF4-FFF2-40B4-BE49-F238E27FC236}">
                  <a16:creationId xmlns:a16="http://schemas.microsoft.com/office/drawing/2014/main" id="{D7E99000-FA6A-4DB9-94D1-B9ED73E20BBA}"/>
                </a:ext>
              </a:extLst>
            </p:cNvPr>
            <p:cNvSpPr>
              <a:spLocks noChangeArrowheads="1"/>
            </p:cNvSpPr>
            <p:nvPr/>
          </p:nvSpPr>
          <p:spPr bwMode="auto">
            <a:xfrm>
              <a:off x="6546093"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146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5" name="Rectangle 125">
              <a:extLst>
                <a:ext uri="{FF2B5EF4-FFF2-40B4-BE49-F238E27FC236}">
                  <a16:creationId xmlns:a16="http://schemas.microsoft.com/office/drawing/2014/main" id="{D2B2205E-D098-4791-95E0-ED57125235ED}"/>
                </a:ext>
              </a:extLst>
            </p:cNvPr>
            <p:cNvSpPr>
              <a:spLocks noChangeArrowheads="1"/>
            </p:cNvSpPr>
            <p:nvPr/>
          </p:nvSpPr>
          <p:spPr bwMode="auto">
            <a:xfrm>
              <a:off x="6779791"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143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6" name="Rectangle 126">
              <a:extLst>
                <a:ext uri="{FF2B5EF4-FFF2-40B4-BE49-F238E27FC236}">
                  <a16:creationId xmlns:a16="http://schemas.microsoft.com/office/drawing/2014/main" id="{CC40F7C9-39E6-41AF-B451-D63694A67D15}"/>
                </a:ext>
              </a:extLst>
            </p:cNvPr>
            <p:cNvSpPr>
              <a:spLocks noChangeArrowheads="1"/>
            </p:cNvSpPr>
            <p:nvPr/>
          </p:nvSpPr>
          <p:spPr bwMode="auto">
            <a:xfrm>
              <a:off x="5840505"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157</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7" name="Rectangle 127">
              <a:extLst>
                <a:ext uri="{FF2B5EF4-FFF2-40B4-BE49-F238E27FC236}">
                  <a16:creationId xmlns:a16="http://schemas.microsoft.com/office/drawing/2014/main" id="{F3B464A9-6A19-47FC-BE6F-F787CC6D6EA6}"/>
                </a:ext>
              </a:extLst>
            </p:cNvPr>
            <p:cNvSpPr>
              <a:spLocks noChangeArrowheads="1"/>
            </p:cNvSpPr>
            <p:nvPr/>
          </p:nvSpPr>
          <p:spPr bwMode="auto">
            <a:xfrm>
              <a:off x="6074203"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151</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8" name="Rectangle 128">
              <a:extLst>
                <a:ext uri="{FF2B5EF4-FFF2-40B4-BE49-F238E27FC236}">
                  <a16:creationId xmlns:a16="http://schemas.microsoft.com/office/drawing/2014/main" id="{6046E512-FD7F-4B8B-A05D-1F0CB5CBDCC8}"/>
                </a:ext>
              </a:extLst>
            </p:cNvPr>
            <p:cNvSpPr>
              <a:spLocks noChangeArrowheads="1"/>
            </p:cNvSpPr>
            <p:nvPr/>
          </p:nvSpPr>
          <p:spPr bwMode="auto">
            <a:xfrm>
              <a:off x="7487625"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137</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9" name="Rectangle 129">
              <a:extLst>
                <a:ext uri="{FF2B5EF4-FFF2-40B4-BE49-F238E27FC236}">
                  <a16:creationId xmlns:a16="http://schemas.microsoft.com/office/drawing/2014/main" id="{4E584993-69D1-4384-A81B-93679DF9E5B5}"/>
                </a:ext>
              </a:extLst>
            </p:cNvPr>
            <p:cNvSpPr>
              <a:spLocks noChangeArrowheads="1"/>
            </p:cNvSpPr>
            <p:nvPr/>
          </p:nvSpPr>
          <p:spPr bwMode="auto">
            <a:xfrm>
              <a:off x="7725817"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136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0" name="Rectangle 130">
              <a:extLst>
                <a:ext uri="{FF2B5EF4-FFF2-40B4-BE49-F238E27FC236}">
                  <a16:creationId xmlns:a16="http://schemas.microsoft.com/office/drawing/2014/main" id="{FF2EDA09-4A6A-4625-A1C8-168917A8D77C}"/>
                </a:ext>
              </a:extLst>
            </p:cNvPr>
            <p:cNvSpPr>
              <a:spLocks noChangeArrowheads="1"/>
            </p:cNvSpPr>
            <p:nvPr/>
          </p:nvSpPr>
          <p:spPr bwMode="auto">
            <a:xfrm>
              <a:off x="7959515"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133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1" name="Rectangle 131">
              <a:extLst>
                <a:ext uri="{FF2B5EF4-FFF2-40B4-BE49-F238E27FC236}">
                  <a16:creationId xmlns:a16="http://schemas.microsoft.com/office/drawing/2014/main" id="{8D0A4D3E-CE10-4135-ADB1-9208260F8646}"/>
                </a:ext>
              </a:extLst>
            </p:cNvPr>
            <p:cNvSpPr>
              <a:spLocks noChangeArrowheads="1"/>
            </p:cNvSpPr>
            <p:nvPr/>
          </p:nvSpPr>
          <p:spPr bwMode="auto">
            <a:xfrm>
              <a:off x="7017983"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140</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2" name="Rectangle 132">
              <a:extLst>
                <a:ext uri="{FF2B5EF4-FFF2-40B4-BE49-F238E27FC236}">
                  <a16:creationId xmlns:a16="http://schemas.microsoft.com/office/drawing/2014/main" id="{CF129013-567B-4460-8820-03F275861884}"/>
                </a:ext>
              </a:extLst>
            </p:cNvPr>
            <p:cNvSpPr>
              <a:spLocks noChangeArrowheads="1"/>
            </p:cNvSpPr>
            <p:nvPr/>
          </p:nvSpPr>
          <p:spPr bwMode="auto">
            <a:xfrm>
              <a:off x="7253927"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139</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3" name="Rectangle 133">
              <a:extLst>
                <a:ext uri="{FF2B5EF4-FFF2-40B4-BE49-F238E27FC236}">
                  <a16:creationId xmlns:a16="http://schemas.microsoft.com/office/drawing/2014/main" id="{B7143EA9-100B-4568-8EFD-6784561E31F2}"/>
                </a:ext>
              </a:extLst>
            </p:cNvPr>
            <p:cNvSpPr>
              <a:spLocks noChangeArrowheads="1"/>
            </p:cNvSpPr>
            <p:nvPr/>
          </p:nvSpPr>
          <p:spPr bwMode="auto">
            <a:xfrm>
              <a:off x="8665103"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121</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4" name="Rectangle 134">
              <a:extLst>
                <a:ext uri="{FF2B5EF4-FFF2-40B4-BE49-F238E27FC236}">
                  <a16:creationId xmlns:a16="http://schemas.microsoft.com/office/drawing/2014/main" id="{B1623D68-420F-47B0-A585-B4E487AD935E}"/>
                </a:ext>
              </a:extLst>
            </p:cNvPr>
            <p:cNvSpPr>
              <a:spLocks noChangeArrowheads="1"/>
            </p:cNvSpPr>
            <p:nvPr/>
          </p:nvSpPr>
          <p:spPr bwMode="auto">
            <a:xfrm>
              <a:off x="8898801"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115</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5" name="Rectangle 135">
              <a:extLst>
                <a:ext uri="{FF2B5EF4-FFF2-40B4-BE49-F238E27FC236}">
                  <a16:creationId xmlns:a16="http://schemas.microsoft.com/office/drawing/2014/main" id="{F5E33500-94B0-4F82-9DC2-DF7517D481A9}"/>
                </a:ext>
              </a:extLst>
            </p:cNvPr>
            <p:cNvSpPr>
              <a:spLocks noChangeArrowheads="1"/>
            </p:cNvSpPr>
            <p:nvPr/>
          </p:nvSpPr>
          <p:spPr bwMode="auto">
            <a:xfrm>
              <a:off x="9168391" y="6186554"/>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99</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6" name="Rectangle 136">
              <a:extLst>
                <a:ext uri="{FF2B5EF4-FFF2-40B4-BE49-F238E27FC236}">
                  <a16:creationId xmlns:a16="http://schemas.microsoft.com/office/drawing/2014/main" id="{9657C15D-AFAF-4748-8796-B8A82879A508}"/>
                </a:ext>
              </a:extLst>
            </p:cNvPr>
            <p:cNvSpPr>
              <a:spLocks noChangeArrowheads="1"/>
            </p:cNvSpPr>
            <p:nvPr/>
          </p:nvSpPr>
          <p:spPr bwMode="auto">
            <a:xfrm>
              <a:off x="8193213"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133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7" name="Rectangle 137">
              <a:extLst>
                <a:ext uri="{FF2B5EF4-FFF2-40B4-BE49-F238E27FC236}">
                  <a16:creationId xmlns:a16="http://schemas.microsoft.com/office/drawing/2014/main" id="{8803F096-778E-4735-AB35-8EB190F45AC6}"/>
                </a:ext>
              </a:extLst>
            </p:cNvPr>
            <p:cNvSpPr>
              <a:spLocks noChangeArrowheads="1"/>
            </p:cNvSpPr>
            <p:nvPr/>
          </p:nvSpPr>
          <p:spPr bwMode="auto">
            <a:xfrm>
              <a:off x="8431405" y="618655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132</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8" name="Rectangle 138">
              <a:extLst>
                <a:ext uri="{FF2B5EF4-FFF2-40B4-BE49-F238E27FC236}">
                  <a16:creationId xmlns:a16="http://schemas.microsoft.com/office/drawing/2014/main" id="{822D791D-FDDE-4A29-9CAB-A150858D25DD}"/>
                </a:ext>
              </a:extLst>
            </p:cNvPr>
            <p:cNvSpPr>
              <a:spLocks noChangeArrowheads="1"/>
            </p:cNvSpPr>
            <p:nvPr/>
          </p:nvSpPr>
          <p:spPr bwMode="auto">
            <a:xfrm>
              <a:off x="9873979" y="6186554"/>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39" name="Rectangle 139">
              <a:extLst>
                <a:ext uri="{FF2B5EF4-FFF2-40B4-BE49-F238E27FC236}">
                  <a16:creationId xmlns:a16="http://schemas.microsoft.com/office/drawing/2014/main" id="{A4F1C995-132B-4E16-8EC7-F00BE4155E08}"/>
                </a:ext>
              </a:extLst>
            </p:cNvPr>
            <p:cNvSpPr>
              <a:spLocks noChangeArrowheads="1"/>
            </p:cNvSpPr>
            <p:nvPr/>
          </p:nvSpPr>
          <p:spPr bwMode="auto">
            <a:xfrm>
              <a:off x="10112171" y="6186554"/>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35</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0" name="Rectangle 140">
              <a:extLst>
                <a:ext uri="{FF2B5EF4-FFF2-40B4-BE49-F238E27FC236}">
                  <a16:creationId xmlns:a16="http://schemas.microsoft.com/office/drawing/2014/main" id="{9E06CBE4-0DE1-4B22-ACBA-412DEB2A10C4}"/>
                </a:ext>
              </a:extLst>
            </p:cNvPr>
            <p:cNvSpPr>
              <a:spLocks noChangeArrowheads="1"/>
            </p:cNvSpPr>
            <p:nvPr/>
          </p:nvSpPr>
          <p:spPr bwMode="auto">
            <a:xfrm>
              <a:off x="10345869" y="6186554"/>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26</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1" name="Rectangle 141">
              <a:extLst>
                <a:ext uri="{FF2B5EF4-FFF2-40B4-BE49-F238E27FC236}">
                  <a16:creationId xmlns:a16="http://schemas.microsoft.com/office/drawing/2014/main" id="{3D6671E5-9FFD-4E5C-8DB7-38D838B6289A}"/>
                </a:ext>
              </a:extLst>
            </p:cNvPr>
            <p:cNvSpPr>
              <a:spLocks noChangeArrowheads="1"/>
            </p:cNvSpPr>
            <p:nvPr/>
          </p:nvSpPr>
          <p:spPr bwMode="auto">
            <a:xfrm>
              <a:off x="9406584" y="6186554"/>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80</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2" name="Rectangle 142">
              <a:extLst>
                <a:ext uri="{FF2B5EF4-FFF2-40B4-BE49-F238E27FC236}">
                  <a16:creationId xmlns:a16="http://schemas.microsoft.com/office/drawing/2014/main" id="{807EBA1D-480E-46F1-ABF0-6970660CEFD1}"/>
                </a:ext>
              </a:extLst>
            </p:cNvPr>
            <p:cNvSpPr>
              <a:spLocks noChangeArrowheads="1"/>
            </p:cNvSpPr>
            <p:nvPr/>
          </p:nvSpPr>
          <p:spPr bwMode="auto">
            <a:xfrm>
              <a:off x="9640281" y="6186554"/>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69</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3" name="Rectangle 143">
              <a:extLst>
                <a:ext uri="{FF2B5EF4-FFF2-40B4-BE49-F238E27FC236}">
                  <a16:creationId xmlns:a16="http://schemas.microsoft.com/office/drawing/2014/main" id="{C72B4E16-7D07-4ECC-9287-7304AE9D2510}"/>
                </a:ext>
              </a:extLst>
            </p:cNvPr>
            <p:cNvSpPr>
              <a:spLocks noChangeArrowheads="1"/>
            </p:cNvSpPr>
            <p:nvPr/>
          </p:nvSpPr>
          <p:spPr bwMode="auto">
            <a:xfrm>
              <a:off x="11087350" y="6186554"/>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4" name="Rectangle 144">
              <a:extLst>
                <a:ext uri="{FF2B5EF4-FFF2-40B4-BE49-F238E27FC236}">
                  <a16:creationId xmlns:a16="http://schemas.microsoft.com/office/drawing/2014/main" id="{5AA13A37-736B-4D03-A544-987F0C38D790}"/>
                </a:ext>
              </a:extLst>
            </p:cNvPr>
            <p:cNvSpPr>
              <a:spLocks noChangeArrowheads="1"/>
            </p:cNvSpPr>
            <p:nvPr/>
          </p:nvSpPr>
          <p:spPr bwMode="auto">
            <a:xfrm>
              <a:off x="11321047" y="6186554"/>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5" name="Rectangle 145">
              <a:extLst>
                <a:ext uri="{FF2B5EF4-FFF2-40B4-BE49-F238E27FC236}">
                  <a16:creationId xmlns:a16="http://schemas.microsoft.com/office/drawing/2014/main" id="{EDF07B6A-58A1-47D8-9CEE-F8594EE83D6E}"/>
                </a:ext>
              </a:extLst>
            </p:cNvPr>
            <p:cNvSpPr>
              <a:spLocks noChangeArrowheads="1"/>
            </p:cNvSpPr>
            <p:nvPr/>
          </p:nvSpPr>
          <p:spPr bwMode="auto">
            <a:xfrm>
              <a:off x="11554745" y="6186554"/>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6" name="Rectangle 146">
              <a:extLst>
                <a:ext uri="{FF2B5EF4-FFF2-40B4-BE49-F238E27FC236}">
                  <a16:creationId xmlns:a16="http://schemas.microsoft.com/office/drawing/2014/main" id="{D3A9B406-F4AE-4175-AE17-C4E43123AD78}"/>
                </a:ext>
              </a:extLst>
            </p:cNvPr>
            <p:cNvSpPr>
              <a:spLocks noChangeArrowheads="1"/>
            </p:cNvSpPr>
            <p:nvPr/>
          </p:nvSpPr>
          <p:spPr bwMode="auto">
            <a:xfrm>
              <a:off x="10579567" y="6186554"/>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13</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7" name="Rectangle 147">
              <a:extLst>
                <a:ext uri="{FF2B5EF4-FFF2-40B4-BE49-F238E27FC236}">
                  <a16:creationId xmlns:a16="http://schemas.microsoft.com/office/drawing/2014/main" id="{D5FC2530-678D-4C8D-AFBA-58F6729E235D}"/>
                </a:ext>
              </a:extLst>
            </p:cNvPr>
            <p:cNvSpPr>
              <a:spLocks noChangeArrowheads="1"/>
            </p:cNvSpPr>
            <p:nvPr/>
          </p:nvSpPr>
          <p:spPr bwMode="auto">
            <a:xfrm>
              <a:off x="10849157" y="6186554"/>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a:t>
              </a:r>
              <a:endParaRPr kumimoji="0" lang="en-US" alt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8" name="Rectangle 148">
              <a:extLst>
                <a:ext uri="{FF2B5EF4-FFF2-40B4-BE49-F238E27FC236}">
                  <a16:creationId xmlns:a16="http://schemas.microsoft.com/office/drawing/2014/main" id="{63B3E121-A7F7-4FD0-9452-A36305368D70}"/>
                </a:ext>
              </a:extLst>
            </p:cNvPr>
            <p:cNvSpPr>
              <a:spLocks noChangeArrowheads="1"/>
            </p:cNvSpPr>
            <p:nvPr/>
          </p:nvSpPr>
          <p:spPr bwMode="auto">
            <a:xfrm>
              <a:off x="1777531" y="4964088"/>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0.1</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49" name="Rectangle 149">
              <a:extLst>
                <a:ext uri="{FF2B5EF4-FFF2-40B4-BE49-F238E27FC236}">
                  <a16:creationId xmlns:a16="http://schemas.microsoft.com/office/drawing/2014/main" id="{A90BB443-572A-4C6C-8F8A-F1AF4AABCFA9}"/>
                </a:ext>
              </a:extLst>
            </p:cNvPr>
            <p:cNvSpPr>
              <a:spLocks noChangeArrowheads="1"/>
            </p:cNvSpPr>
            <p:nvPr/>
          </p:nvSpPr>
          <p:spPr bwMode="auto">
            <a:xfrm>
              <a:off x="1777531" y="4632573"/>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0" name="Rectangle 150">
              <a:extLst>
                <a:ext uri="{FF2B5EF4-FFF2-40B4-BE49-F238E27FC236}">
                  <a16:creationId xmlns:a16="http://schemas.microsoft.com/office/drawing/2014/main" id="{2B11B16F-9F14-406A-99F1-0386E9ECF923}"/>
                </a:ext>
              </a:extLst>
            </p:cNvPr>
            <p:cNvSpPr>
              <a:spLocks noChangeArrowheads="1"/>
            </p:cNvSpPr>
            <p:nvPr/>
          </p:nvSpPr>
          <p:spPr bwMode="auto">
            <a:xfrm>
              <a:off x="1777531" y="4292424"/>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0.3</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1" name="Rectangle 151">
              <a:extLst>
                <a:ext uri="{FF2B5EF4-FFF2-40B4-BE49-F238E27FC236}">
                  <a16:creationId xmlns:a16="http://schemas.microsoft.com/office/drawing/2014/main" id="{DC7A03F6-35D7-4EB2-ACD2-6BAD7EAA2694}"/>
                </a:ext>
              </a:extLst>
            </p:cNvPr>
            <p:cNvSpPr>
              <a:spLocks noChangeArrowheads="1"/>
            </p:cNvSpPr>
            <p:nvPr/>
          </p:nvSpPr>
          <p:spPr bwMode="auto">
            <a:xfrm>
              <a:off x="1777531" y="3960908"/>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2" name="Rectangle 152">
              <a:extLst>
                <a:ext uri="{FF2B5EF4-FFF2-40B4-BE49-F238E27FC236}">
                  <a16:creationId xmlns:a16="http://schemas.microsoft.com/office/drawing/2014/main" id="{34A81264-B305-44BF-B449-9FFFDF1A0294}"/>
                </a:ext>
              </a:extLst>
            </p:cNvPr>
            <p:cNvSpPr>
              <a:spLocks noChangeArrowheads="1"/>
            </p:cNvSpPr>
            <p:nvPr/>
          </p:nvSpPr>
          <p:spPr bwMode="auto">
            <a:xfrm>
              <a:off x="1777531" y="3622485"/>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0.5</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3" name="Rectangle 153">
              <a:extLst>
                <a:ext uri="{FF2B5EF4-FFF2-40B4-BE49-F238E27FC236}">
                  <a16:creationId xmlns:a16="http://schemas.microsoft.com/office/drawing/2014/main" id="{6D30850A-313E-4221-9D68-A0FD6DB91F6C}"/>
                </a:ext>
              </a:extLst>
            </p:cNvPr>
            <p:cNvSpPr>
              <a:spLocks noChangeArrowheads="1"/>
            </p:cNvSpPr>
            <p:nvPr/>
          </p:nvSpPr>
          <p:spPr bwMode="auto">
            <a:xfrm>
              <a:off x="1777531" y="3285789"/>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4" name="Rectangle 154">
              <a:extLst>
                <a:ext uri="{FF2B5EF4-FFF2-40B4-BE49-F238E27FC236}">
                  <a16:creationId xmlns:a16="http://schemas.microsoft.com/office/drawing/2014/main" id="{69702971-F015-4613-AF7E-A4B5457BA230}"/>
                </a:ext>
              </a:extLst>
            </p:cNvPr>
            <p:cNvSpPr>
              <a:spLocks noChangeArrowheads="1"/>
            </p:cNvSpPr>
            <p:nvPr/>
          </p:nvSpPr>
          <p:spPr bwMode="auto">
            <a:xfrm>
              <a:off x="1777531" y="2950820"/>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0.7</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5" name="Rectangle 155">
              <a:extLst>
                <a:ext uri="{FF2B5EF4-FFF2-40B4-BE49-F238E27FC236}">
                  <a16:creationId xmlns:a16="http://schemas.microsoft.com/office/drawing/2014/main" id="{792E7151-1E10-421E-BE6C-942A315396F7}"/>
                </a:ext>
              </a:extLst>
            </p:cNvPr>
            <p:cNvSpPr>
              <a:spLocks noChangeArrowheads="1"/>
            </p:cNvSpPr>
            <p:nvPr/>
          </p:nvSpPr>
          <p:spPr bwMode="auto">
            <a:xfrm>
              <a:off x="1777531" y="2610671"/>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6" name="Rectangle 156">
              <a:extLst>
                <a:ext uri="{FF2B5EF4-FFF2-40B4-BE49-F238E27FC236}">
                  <a16:creationId xmlns:a16="http://schemas.microsoft.com/office/drawing/2014/main" id="{3B0928BD-A560-45DB-B079-D563A536DE32}"/>
                </a:ext>
              </a:extLst>
            </p:cNvPr>
            <p:cNvSpPr>
              <a:spLocks noChangeArrowheads="1"/>
            </p:cNvSpPr>
            <p:nvPr/>
          </p:nvSpPr>
          <p:spPr bwMode="auto">
            <a:xfrm>
              <a:off x="1777531" y="2275702"/>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0.9</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7" name="Rectangle 157">
              <a:extLst>
                <a:ext uri="{FF2B5EF4-FFF2-40B4-BE49-F238E27FC236}">
                  <a16:creationId xmlns:a16="http://schemas.microsoft.com/office/drawing/2014/main" id="{06DC6809-4807-4AF7-9EBF-08AA288B74CF}"/>
                </a:ext>
              </a:extLst>
            </p:cNvPr>
            <p:cNvSpPr>
              <a:spLocks noChangeArrowheads="1"/>
            </p:cNvSpPr>
            <p:nvPr/>
          </p:nvSpPr>
          <p:spPr bwMode="auto">
            <a:xfrm>
              <a:off x="1777531" y="1939005"/>
              <a:ext cx="17953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8" name="Line 158">
              <a:extLst>
                <a:ext uri="{FF2B5EF4-FFF2-40B4-BE49-F238E27FC236}">
                  <a16:creationId xmlns:a16="http://schemas.microsoft.com/office/drawing/2014/main" id="{187E5175-455C-4763-AC76-A402346CF81E}"/>
                </a:ext>
              </a:extLst>
            </p:cNvPr>
            <p:cNvSpPr>
              <a:spLocks noChangeShapeType="1"/>
            </p:cNvSpPr>
            <p:nvPr/>
          </p:nvSpPr>
          <p:spPr bwMode="auto">
            <a:xfrm>
              <a:off x="2085426" y="3688098"/>
              <a:ext cx="9597343" cy="0"/>
            </a:xfrm>
            <a:prstGeom prst="line">
              <a:avLst/>
            </a:prstGeom>
            <a:noFill/>
            <a:ln w="12700" cap="flat">
              <a:solidFill>
                <a:srgbClr val="113468"/>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nvGrpSpPr>
            <p:cNvPr id="159" name="Group 158">
              <a:extLst>
                <a:ext uri="{FF2B5EF4-FFF2-40B4-BE49-F238E27FC236}">
                  <a16:creationId xmlns:a16="http://schemas.microsoft.com/office/drawing/2014/main" id="{AE0D52EC-A9FA-4C92-BFC6-8388ADB9F092}"/>
                </a:ext>
              </a:extLst>
            </p:cNvPr>
            <p:cNvGrpSpPr/>
            <p:nvPr/>
          </p:nvGrpSpPr>
          <p:grpSpPr>
            <a:xfrm>
              <a:off x="2004530" y="1923465"/>
              <a:ext cx="9678239" cy="3600057"/>
              <a:chOff x="3167063" y="1455738"/>
              <a:chExt cx="6837363" cy="3309938"/>
            </a:xfrm>
          </p:grpSpPr>
          <p:sp>
            <p:nvSpPr>
              <p:cNvPr id="160" name="Line 159">
                <a:extLst>
                  <a:ext uri="{FF2B5EF4-FFF2-40B4-BE49-F238E27FC236}">
                    <a16:creationId xmlns:a16="http://schemas.microsoft.com/office/drawing/2014/main" id="{9A2DD784-E69C-49D8-BBDB-44501BB0A1BF}"/>
                  </a:ext>
                </a:extLst>
              </p:cNvPr>
              <p:cNvSpPr>
                <a:spLocks noChangeShapeType="1"/>
              </p:cNvSpPr>
              <p:nvPr/>
            </p:nvSpPr>
            <p:spPr bwMode="auto">
              <a:xfrm flipH="1">
                <a:off x="3167063" y="4625976"/>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1" name="Line 160">
                <a:extLst>
                  <a:ext uri="{FF2B5EF4-FFF2-40B4-BE49-F238E27FC236}">
                    <a16:creationId xmlns:a16="http://schemas.microsoft.com/office/drawing/2014/main" id="{3C13EA7C-E150-4BD6-BFDA-A249B691E41F}"/>
                  </a:ext>
                </a:extLst>
              </p:cNvPr>
              <p:cNvSpPr>
                <a:spLocks noChangeShapeType="1"/>
              </p:cNvSpPr>
              <p:nvPr/>
            </p:nvSpPr>
            <p:spPr bwMode="auto">
              <a:xfrm flipH="1">
                <a:off x="3167063" y="4316414"/>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2" name="Line 161">
                <a:extLst>
                  <a:ext uri="{FF2B5EF4-FFF2-40B4-BE49-F238E27FC236}">
                    <a16:creationId xmlns:a16="http://schemas.microsoft.com/office/drawing/2014/main" id="{F0EBB67B-C83F-403D-8DEE-B96902588F97}"/>
                  </a:ext>
                </a:extLst>
              </p:cNvPr>
              <p:cNvSpPr>
                <a:spLocks noChangeShapeType="1"/>
              </p:cNvSpPr>
              <p:nvPr/>
            </p:nvSpPr>
            <p:spPr bwMode="auto">
              <a:xfrm flipH="1">
                <a:off x="3167063" y="4008439"/>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3" name="Line 162">
                <a:extLst>
                  <a:ext uri="{FF2B5EF4-FFF2-40B4-BE49-F238E27FC236}">
                    <a16:creationId xmlns:a16="http://schemas.microsoft.com/office/drawing/2014/main" id="{26369E4A-87DB-4FEA-BB28-7A3A7382FA69}"/>
                  </a:ext>
                </a:extLst>
              </p:cNvPr>
              <p:cNvSpPr>
                <a:spLocks noChangeShapeType="1"/>
              </p:cNvSpPr>
              <p:nvPr/>
            </p:nvSpPr>
            <p:spPr bwMode="auto">
              <a:xfrm flipH="1">
                <a:off x="3167063" y="3695701"/>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4" name="Line 163">
                <a:extLst>
                  <a:ext uri="{FF2B5EF4-FFF2-40B4-BE49-F238E27FC236}">
                    <a16:creationId xmlns:a16="http://schemas.microsoft.com/office/drawing/2014/main" id="{6F9D22D5-8563-4354-B2C8-62B85A1CB459}"/>
                  </a:ext>
                </a:extLst>
              </p:cNvPr>
              <p:cNvSpPr>
                <a:spLocks noChangeShapeType="1"/>
              </p:cNvSpPr>
              <p:nvPr/>
            </p:nvSpPr>
            <p:spPr bwMode="auto">
              <a:xfrm flipH="1">
                <a:off x="3167063" y="3390901"/>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5" name="Line 164">
                <a:extLst>
                  <a:ext uri="{FF2B5EF4-FFF2-40B4-BE49-F238E27FC236}">
                    <a16:creationId xmlns:a16="http://schemas.microsoft.com/office/drawing/2014/main" id="{37599058-B27B-463D-8EFE-42BC87B2E756}"/>
                  </a:ext>
                </a:extLst>
              </p:cNvPr>
              <p:cNvSpPr>
                <a:spLocks noChangeShapeType="1"/>
              </p:cNvSpPr>
              <p:nvPr/>
            </p:nvSpPr>
            <p:spPr bwMode="auto">
              <a:xfrm flipH="1">
                <a:off x="3167063" y="3078164"/>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6" name="Line 165">
                <a:extLst>
                  <a:ext uri="{FF2B5EF4-FFF2-40B4-BE49-F238E27FC236}">
                    <a16:creationId xmlns:a16="http://schemas.microsoft.com/office/drawing/2014/main" id="{ED0A3B44-8E2B-407B-84A0-444E157FFD88}"/>
                  </a:ext>
                </a:extLst>
              </p:cNvPr>
              <p:cNvSpPr>
                <a:spLocks noChangeShapeType="1"/>
              </p:cNvSpPr>
              <p:nvPr/>
            </p:nvSpPr>
            <p:spPr bwMode="auto">
              <a:xfrm flipH="1">
                <a:off x="3167063" y="2773364"/>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7" name="Line 166">
                <a:extLst>
                  <a:ext uri="{FF2B5EF4-FFF2-40B4-BE49-F238E27FC236}">
                    <a16:creationId xmlns:a16="http://schemas.microsoft.com/office/drawing/2014/main" id="{B4A4AFDE-58DF-4CFD-90D2-3509163612FE}"/>
                  </a:ext>
                </a:extLst>
              </p:cNvPr>
              <p:cNvSpPr>
                <a:spLocks noChangeShapeType="1"/>
              </p:cNvSpPr>
              <p:nvPr/>
            </p:nvSpPr>
            <p:spPr bwMode="auto">
              <a:xfrm flipH="1">
                <a:off x="3167063" y="2462214"/>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8" name="Line 167">
                <a:extLst>
                  <a:ext uri="{FF2B5EF4-FFF2-40B4-BE49-F238E27FC236}">
                    <a16:creationId xmlns:a16="http://schemas.microsoft.com/office/drawing/2014/main" id="{95341849-2BCB-40B5-BF9B-A7BF6CBC92E0}"/>
                  </a:ext>
                </a:extLst>
              </p:cNvPr>
              <p:cNvSpPr>
                <a:spLocks noChangeShapeType="1"/>
              </p:cNvSpPr>
              <p:nvPr/>
            </p:nvSpPr>
            <p:spPr bwMode="auto">
              <a:xfrm flipH="1">
                <a:off x="3167063" y="2149476"/>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9" name="Line 168">
                <a:extLst>
                  <a:ext uri="{FF2B5EF4-FFF2-40B4-BE49-F238E27FC236}">
                    <a16:creationId xmlns:a16="http://schemas.microsoft.com/office/drawing/2014/main" id="{089BACEC-456A-4279-98B3-419A1D61DFF4}"/>
                  </a:ext>
                </a:extLst>
              </p:cNvPr>
              <p:cNvSpPr>
                <a:spLocks noChangeShapeType="1"/>
              </p:cNvSpPr>
              <p:nvPr/>
            </p:nvSpPr>
            <p:spPr bwMode="auto">
              <a:xfrm flipH="1">
                <a:off x="3167063" y="1844676"/>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0" name="Line 169">
                <a:extLst>
                  <a:ext uri="{FF2B5EF4-FFF2-40B4-BE49-F238E27FC236}">
                    <a16:creationId xmlns:a16="http://schemas.microsoft.com/office/drawing/2014/main" id="{D0DAE827-4490-4AF4-AA45-A7CD7B1B95B0}"/>
                  </a:ext>
                </a:extLst>
              </p:cNvPr>
              <p:cNvSpPr>
                <a:spLocks noChangeShapeType="1"/>
              </p:cNvSpPr>
              <p:nvPr/>
            </p:nvSpPr>
            <p:spPr bwMode="auto">
              <a:xfrm flipH="1">
                <a:off x="3167063" y="1531939"/>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1" name="Line 170">
                <a:extLst>
                  <a:ext uri="{FF2B5EF4-FFF2-40B4-BE49-F238E27FC236}">
                    <a16:creationId xmlns:a16="http://schemas.microsoft.com/office/drawing/2014/main" id="{575BAEE8-92EE-4564-8D62-243F0CEEF3E9}"/>
                  </a:ext>
                </a:extLst>
              </p:cNvPr>
              <p:cNvSpPr>
                <a:spLocks noChangeShapeType="1"/>
              </p:cNvSpPr>
              <p:nvPr/>
            </p:nvSpPr>
            <p:spPr bwMode="auto">
              <a:xfrm>
                <a:off x="32877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2" name="Line 171">
                <a:extLst>
                  <a:ext uri="{FF2B5EF4-FFF2-40B4-BE49-F238E27FC236}">
                    <a16:creationId xmlns:a16="http://schemas.microsoft.com/office/drawing/2014/main" id="{4E012EE3-DB58-47D5-A8D5-1A3841102595}"/>
                  </a:ext>
                </a:extLst>
              </p:cNvPr>
              <p:cNvSpPr>
                <a:spLocks noChangeShapeType="1"/>
              </p:cNvSpPr>
              <p:nvPr/>
            </p:nvSpPr>
            <p:spPr bwMode="auto">
              <a:xfrm>
                <a:off x="34559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3" name="Line 172">
                <a:extLst>
                  <a:ext uri="{FF2B5EF4-FFF2-40B4-BE49-F238E27FC236}">
                    <a16:creationId xmlns:a16="http://schemas.microsoft.com/office/drawing/2014/main" id="{7491EB67-0DC3-4361-84C1-2DA8B886A513}"/>
                  </a:ext>
                </a:extLst>
              </p:cNvPr>
              <p:cNvSpPr>
                <a:spLocks noChangeShapeType="1"/>
              </p:cNvSpPr>
              <p:nvPr/>
            </p:nvSpPr>
            <p:spPr bwMode="auto">
              <a:xfrm>
                <a:off x="36210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4" name="Line 173">
                <a:extLst>
                  <a:ext uri="{FF2B5EF4-FFF2-40B4-BE49-F238E27FC236}">
                    <a16:creationId xmlns:a16="http://schemas.microsoft.com/office/drawing/2014/main" id="{0EF1C594-1588-4D96-9B60-F1FA1418BC83}"/>
                  </a:ext>
                </a:extLst>
              </p:cNvPr>
              <p:cNvSpPr>
                <a:spLocks noChangeShapeType="1"/>
              </p:cNvSpPr>
              <p:nvPr/>
            </p:nvSpPr>
            <p:spPr bwMode="auto">
              <a:xfrm>
                <a:off x="37861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5" name="Line 174">
                <a:extLst>
                  <a:ext uri="{FF2B5EF4-FFF2-40B4-BE49-F238E27FC236}">
                    <a16:creationId xmlns:a16="http://schemas.microsoft.com/office/drawing/2014/main" id="{BABDF623-1F67-4024-BDC4-0DAB37DAA727}"/>
                  </a:ext>
                </a:extLst>
              </p:cNvPr>
              <p:cNvSpPr>
                <a:spLocks noChangeShapeType="1"/>
              </p:cNvSpPr>
              <p:nvPr/>
            </p:nvSpPr>
            <p:spPr bwMode="auto">
              <a:xfrm>
                <a:off x="39544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6" name="Line 175">
                <a:extLst>
                  <a:ext uri="{FF2B5EF4-FFF2-40B4-BE49-F238E27FC236}">
                    <a16:creationId xmlns:a16="http://schemas.microsoft.com/office/drawing/2014/main" id="{879D9E1A-0B46-46B9-89A4-9F47E1ED8A4D}"/>
                  </a:ext>
                </a:extLst>
              </p:cNvPr>
              <p:cNvSpPr>
                <a:spLocks noChangeShapeType="1"/>
              </p:cNvSpPr>
              <p:nvPr/>
            </p:nvSpPr>
            <p:spPr bwMode="auto">
              <a:xfrm>
                <a:off x="41195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7" name="Line 176">
                <a:extLst>
                  <a:ext uri="{FF2B5EF4-FFF2-40B4-BE49-F238E27FC236}">
                    <a16:creationId xmlns:a16="http://schemas.microsoft.com/office/drawing/2014/main" id="{211F8496-0091-411E-9869-79D0C4AD2143}"/>
                  </a:ext>
                </a:extLst>
              </p:cNvPr>
              <p:cNvSpPr>
                <a:spLocks noChangeShapeType="1"/>
              </p:cNvSpPr>
              <p:nvPr/>
            </p:nvSpPr>
            <p:spPr bwMode="auto">
              <a:xfrm>
                <a:off x="428625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8" name="Line 177">
                <a:extLst>
                  <a:ext uri="{FF2B5EF4-FFF2-40B4-BE49-F238E27FC236}">
                    <a16:creationId xmlns:a16="http://schemas.microsoft.com/office/drawing/2014/main" id="{F35F4296-4E9D-4F3C-928B-7D65F05CBC9D}"/>
                  </a:ext>
                </a:extLst>
              </p:cNvPr>
              <p:cNvSpPr>
                <a:spLocks noChangeShapeType="1"/>
              </p:cNvSpPr>
              <p:nvPr/>
            </p:nvSpPr>
            <p:spPr bwMode="auto">
              <a:xfrm>
                <a:off x="445452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9" name="Line 178">
                <a:extLst>
                  <a:ext uri="{FF2B5EF4-FFF2-40B4-BE49-F238E27FC236}">
                    <a16:creationId xmlns:a16="http://schemas.microsoft.com/office/drawing/2014/main" id="{33A36D78-CE66-42FC-9FC3-B5B7F769CD9F}"/>
                  </a:ext>
                </a:extLst>
              </p:cNvPr>
              <p:cNvSpPr>
                <a:spLocks noChangeShapeType="1"/>
              </p:cNvSpPr>
              <p:nvPr/>
            </p:nvSpPr>
            <p:spPr bwMode="auto">
              <a:xfrm>
                <a:off x="461962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0" name="Line 179">
                <a:extLst>
                  <a:ext uri="{FF2B5EF4-FFF2-40B4-BE49-F238E27FC236}">
                    <a16:creationId xmlns:a16="http://schemas.microsoft.com/office/drawing/2014/main" id="{9541233B-40A5-43E7-B176-7E41CB22D0ED}"/>
                  </a:ext>
                </a:extLst>
              </p:cNvPr>
              <p:cNvSpPr>
                <a:spLocks noChangeShapeType="1"/>
              </p:cNvSpPr>
              <p:nvPr/>
            </p:nvSpPr>
            <p:spPr bwMode="auto">
              <a:xfrm>
                <a:off x="478472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1" name="Line 180">
                <a:extLst>
                  <a:ext uri="{FF2B5EF4-FFF2-40B4-BE49-F238E27FC236}">
                    <a16:creationId xmlns:a16="http://schemas.microsoft.com/office/drawing/2014/main" id="{8089D802-F1A2-403B-BF38-A534363657F5}"/>
                  </a:ext>
                </a:extLst>
              </p:cNvPr>
              <p:cNvSpPr>
                <a:spLocks noChangeShapeType="1"/>
              </p:cNvSpPr>
              <p:nvPr/>
            </p:nvSpPr>
            <p:spPr bwMode="auto">
              <a:xfrm>
                <a:off x="495300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2" name="Line 181">
                <a:extLst>
                  <a:ext uri="{FF2B5EF4-FFF2-40B4-BE49-F238E27FC236}">
                    <a16:creationId xmlns:a16="http://schemas.microsoft.com/office/drawing/2014/main" id="{A526AB54-2480-4F5B-9BE9-120C7FF530C3}"/>
                  </a:ext>
                </a:extLst>
              </p:cNvPr>
              <p:cNvSpPr>
                <a:spLocks noChangeShapeType="1"/>
              </p:cNvSpPr>
              <p:nvPr/>
            </p:nvSpPr>
            <p:spPr bwMode="auto">
              <a:xfrm>
                <a:off x="511810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3" name="Line 182">
                <a:extLst>
                  <a:ext uri="{FF2B5EF4-FFF2-40B4-BE49-F238E27FC236}">
                    <a16:creationId xmlns:a16="http://schemas.microsoft.com/office/drawing/2014/main" id="{98D8570D-8771-4E3A-86EB-AB50A85BF1FA}"/>
                  </a:ext>
                </a:extLst>
              </p:cNvPr>
              <p:cNvSpPr>
                <a:spLocks noChangeShapeType="1"/>
              </p:cNvSpPr>
              <p:nvPr/>
            </p:nvSpPr>
            <p:spPr bwMode="auto">
              <a:xfrm>
                <a:off x="528002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4" name="Line 183">
                <a:extLst>
                  <a:ext uri="{FF2B5EF4-FFF2-40B4-BE49-F238E27FC236}">
                    <a16:creationId xmlns:a16="http://schemas.microsoft.com/office/drawing/2014/main" id="{F15967CE-6DDD-4C28-93E1-AFDF0FDC57C1}"/>
                  </a:ext>
                </a:extLst>
              </p:cNvPr>
              <p:cNvSpPr>
                <a:spLocks noChangeShapeType="1"/>
              </p:cNvSpPr>
              <p:nvPr/>
            </p:nvSpPr>
            <p:spPr bwMode="auto">
              <a:xfrm>
                <a:off x="545147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5" name="Line 184">
                <a:extLst>
                  <a:ext uri="{FF2B5EF4-FFF2-40B4-BE49-F238E27FC236}">
                    <a16:creationId xmlns:a16="http://schemas.microsoft.com/office/drawing/2014/main" id="{EC615A54-0E67-425F-940C-5557864045FB}"/>
                  </a:ext>
                </a:extLst>
              </p:cNvPr>
              <p:cNvSpPr>
                <a:spLocks noChangeShapeType="1"/>
              </p:cNvSpPr>
              <p:nvPr/>
            </p:nvSpPr>
            <p:spPr bwMode="auto">
              <a:xfrm>
                <a:off x="56149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6" name="Line 185">
                <a:extLst>
                  <a:ext uri="{FF2B5EF4-FFF2-40B4-BE49-F238E27FC236}">
                    <a16:creationId xmlns:a16="http://schemas.microsoft.com/office/drawing/2014/main" id="{A5C6F490-A463-47E7-BDBC-2B5D381DD8CC}"/>
                  </a:ext>
                </a:extLst>
              </p:cNvPr>
              <p:cNvSpPr>
                <a:spLocks noChangeShapeType="1"/>
              </p:cNvSpPr>
              <p:nvPr/>
            </p:nvSpPr>
            <p:spPr bwMode="auto">
              <a:xfrm>
                <a:off x="57864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7" name="Line 186">
                <a:extLst>
                  <a:ext uri="{FF2B5EF4-FFF2-40B4-BE49-F238E27FC236}">
                    <a16:creationId xmlns:a16="http://schemas.microsoft.com/office/drawing/2014/main" id="{F7236853-C846-41F5-B491-0D38444B7FD2}"/>
                  </a:ext>
                </a:extLst>
              </p:cNvPr>
              <p:cNvSpPr>
                <a:spLocks noChangeShapeType="1"/>
              </p:cNvSpPr>
              <p:nvPr/>
            </p:nvSpPr>
            <p:spPr bwMode="auto">
              <a:xfrm>
                <a:off x="59515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8" name="Line 187">
                <a:extLst>
                  <a:ext uri="{FF2B5EF4-FFF2-40B4-BE49-F238E27FC236}">
                    <a16:creationId xmlns:a16="http://schemas.microsoft.com/office/drawing/2014/main" id="{091ADE00-70AB-405C-A4D9-98C9544D80AE}"/>
                  </a:ext>
                </a:extLst>
              </p:cNvPr>
              <p:cNvSpPr>
                <a:spLocks noChangeShapeType="1"/>
              </p:cNvSpPr>
              <p:nvPr/>
            </p:nvSpPr>
            <p:spPr bwMode="auto">
              <a:xfrm>
                <a:off x="61134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9" name="Line 188">
                <a:extLst>
                  <a:ext uri="{FF2B5EF4-FFF2-40B4-BE49-F238E27FC236}">
                    <a16:creationId xmlns:a16="http://schemas.microsoft.com/office/drawing/2014/main" id="{1532C0EB-F1ED-4EFD-98A8-08B6B6BBB191}"/>
                  </a:ext>
                </a:extLst>
              </p:cNvPr>
              <p:cNvSpPr>
                <a:spLocks noChangeShapeType="1"/>
              </p:cNvSpPr>
              <p:nvPr/>
            </p:nvSpPr>
            <p:spPr bwMode="auto">
              <a:xfrm>
                <a:off x="62849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0" name="Line 189">
                <a:extLst>
                  <a:ext uri="{FF2B5EF4-FFF2-40B4-BE49-F238E27FC236}">
                    <a16:creationId xmlns:a16="http://schemas.microsoft.com/office/drawing/2014/main" id="{1AF174F7-F325-412A-9C1E-E4E0741B3DD0}"/>
                  </a:ext>
                </a:extLst>
              </p:cNvPr>
              <p:cNvSpPr>
                <a:spLocks noChangeShapeType="1"/>
              </p:cNvSpPr>
              <p:nvPr/>
            </p:nvSpPr>
            <p:spPr bwMode="auto">
              <a:xfrm>
                <a:off x="64468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1" name="Line 190">
                <a:extLst>
                  <a:ext uri="{FF2B5EF4-FFF2-40B4-BE49-F238E27FC236}">
                    <a16:creationId xmlns:a16="http://schemas.microsoft.com/office/drawing/2014/main" id="{9454C16F-BEF7-4FEF-8EE3-A77895B27C5C}"/>
                  </a:ext>
                </a:extLst>
              </p:cNvPr>
              <p:cNvSpPr>
                <a:spLocks noChangeShapeType="1"/>
              </p:cNvSpPr>
              <p:nvPr/>
            </p:nvSpPr>
            <p:spPr bwMode="auto">
              <a:xfrm>
                <a:off x="66119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2" name="Line 191">
                <a:extLst>
                  <a:ext uri="{FF2B5EF4-FFF2-40B4-BE49-F238E27FC236}">
                    <a16:creationId xmlns:a16="http://schemas.microsoft.com/office/drawing/2014/main" id="{B5AD87BB-D29D-4C5D-B931-E5BBB8A645D5}"/>
                  </a:ext>
                </a:extLst>
              </p:cNvPr>
              <p:cNvSpPr>
                <a:spLocks noChangeShapeType="1"/>
              </p:cNvSpPr>
              <p:nvPr/>
            </p:nvSpPr>
            <p:spPr bwMode="auto">
              <a:xfrm>
                <a:off x="67802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3" name="Line 192">
                <a:extLst>
                  <a:ext uri="{FF2B5EF4-FFF2-40B4-BE49-F238E27FC236}">
                    <a16:creationId xmlns:a16="http://schemas.microsoft.com/office/drawing/2014/main" id="{8360419D-7C2B-4A52-8872-06938DC7AD21}"/>
                  </a:ext>
                </a:extLst>
              </p:cNvPr>
              <p:cNvSpPr>
                <a:spLocks noChangeShapeType="1"/>
              </p:cNvSpPr>
              <p:nvPr/>
            </p:nvSpPr>
            <p:spPr bwMode="auto">
              <a:xfrm>
                <a:off x="694690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4" name="Line 193">
                <a:extLst>
                  <a:ext uri="{FF2B5EF4-FFF2-40B4-BE49-F238E27FC236}">
                    <a16:creationId xmlns:a16="http://schemas.microsoft.com/office/drawing/2014/main" id="{7F716829-47A1-4390-9C9F-A4FFB27B9EFB}"/>
                  </a:ext>
                </a:extLst>
              </p:cNvPr>
              <p:cNvSpPr>
                <a:spLocks noChangeShapeType="1"/>
              </p:cNvSpPr>
              <p:nvPr/>
            </p:nvSpPr>
            <p:spPr bwMode="auto">
              <a:xfrm>
                <a:off x="711200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5" name="Line 194">
                <a:extLst>
                  <a:ext uri="{FF2B5EF4-FFF2-40B4-BE49-F238E27FC236}">
                    <a16:creationId xmlns:a16="http://schemas.microsoft.com/office/drawing/2014/main" id="{D663458A-4FC4-4C3D-AB60-645FFD8063E2}"/>
                  </a:ext>
                </a:extLst>
              </p:cNvPr>
              <p:cNvSpPr>
                <a:spLocks noChangeShapeType="1"/>
              </p:cNvSpPr>
              <p:nvPr/>
            </p:nvSpPr>
            <p:spPr bwMode="auto">
              <a:xfrm>
                <a:off x="728027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6" name="Line 195">
                <a:extLst>
                  <a:ext uri="{FF2B5EF4-FFF2-40B4-BE49-F238E27FC236}">
                    <a16:creationId xmlns:a16="http://schemas.microsoft.com/office/drawing/2014/main" id="{FB146482-EEB8-44C8-B47D-D3E0121999BF}"/>
                  </a:ext>
                </a:extLst>
              </p:cNvPr>
              <p:cNvSpPr>
                <a:spLocks noChangeShapeType="1"/>
              </p:cNvSpPr>
              <p:nvPr/>
            </p:nvSpPr>
            <p:spPr bwMode="auto">
              <a:xfrm>
                <a:off x="744537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7" name="Line 196">
                <a:extLst>
                  <a:ext uri="{FF2B5EF4-FFF2-40B4-BE49-F238E27FC236}">
                    <a16:creationId xmlns:a16="http://schemas.microsoft.com/office/drawing/2014/main" id="{FF2388F6-E1DF-4301-9E70-240344DA5290}"/>
                  </a:ext>
                </a:extLst>
              </p:cNvPr>
              <p:cNvSpPr>
                <a:spLocks noChangeShapeType="1"/>
              </p:cNvSpPr>
              <p:nvPr/>
            </p:nvSpPr>
            <p:spPr bwMode="auto">
              <a:xfrm>
                <a:off x="761047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8" name="Line 197">
                <a:extLst>
                  <a:ext uri="{FF2B5EF4-FFF2-40B4-BE49-F238E27FC236}">
                    <a16:creationId xmlns:a16="http://schemas.microsoft.com/office/drawing/2014/main" id="{E44E5A0A-EB42-470D-8730-156D0ACC00E0}"/>
                  </a:ext>
                </a:extLst>
              </p:cNvPr>
              <p:cNvSpPr>
                <a:spLocks noChangeShapeType="1"/>
              </p:cNvSpPr>
              <p:nvPr/>
            </p:nvSpPr>
            <p:spPr bwMode="auto">
              <a:xfrm>
                <a:off x="777875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9" name="Line 198">
                <a:extLst>
                  <a:ext uri="{FF2B5EF4-FFF2-40B4-BE49-F238E27FC236}">
                    <a16:creationId xmlns:a16="http://schemas.microsoft.com/office/drawing/2014/main" id="{A334816D-83D7-40D1-B81A-48683FE95460}"/>
                  </a:ext>
                </a:extLst>
              </p:cNvPr>
              <p:cNvSpPr>
                <a:spLocks noChangeShapeType="1"/>
              </p:cNvSpPr>
              <p:nvPr/>
            </p:nvSpPr>
            <p:spPr bwMode="auto">
              <a:xfrm>
                <a:off x="794385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0" name="Line 199">
                <a:extLst>
                  <a:ext uri="{FF2B5EF4-FFF2-40B4-BE49-F238E27FC236}">
                    <a16:creationId xmlns:a16="http://schemas.microsoft.com/office/drawing/2014/main" id="{D0CB3B56-F0AE-41E5-8442-E6BDD5AD929F}"/>
                  </a:ext>
                </a:extLst>
              </p:cNvPr>
              <p:cNvSpPr>
                <a:spLocks noChangeShapeType="1"/>
              </p:cNvSpPr>
              <p:nvPr/>
            </p:nvSpPr>
            <p:spPr bwMode="auto">
              <a:xfrm>
                <a:off x="81105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1" name="Line 200">
                <a:extLst>
                  <a:ext uri="{FF2B5EF4-FFF2-40B4-BE49-F238E27FC236}">
                    <a16:creationId xmlns:a16="http://schemas.microsoft.com/office/drawing/2014/main" id="{5FE77738-C934-4896-8DD4-E8287367F437}"/>
                  </a:ext>
                </a:extLst>
              </p:cNvPr>
              <p:cNvSpPr>
                <a:spLocks noChangeShapeType="1"/>
              </p:cNvSpPr>
              <p:nvPr/>
            </p:nvSpPr>
            <p:spPr bwMode="auto">
              <a:xfrm>
                <a:off x="82788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2" name="Line 201">
                <a:extLst>
                  <a:ext uri="{FF2B5EF4-FFF2-40B4-BE49-F238E27FC236}">
                    <a16:creationId xmlns:a16="http://schemas.microsoft.com/office/drawing/2014/main" id="{8B2543BE-C3F7-456A-AAA2-40DF6502E27C}"/>
                  </a:ext>
                </a:extLst>
              </p:cNvPr>
              <p:cNvSpPr>
                <a:spLocks noChangeShapeType="1"/>
              </p:cNvSpPr>
              <p:nvPr/>
            </p:nvSpPr>
            <p:spPr bwMode="auto">
              <a:xfrm>
                <a:off x="84439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3" name="Line 202">
                <a:extLst>
                  <a:ext uri="{FF2B5EF4-FFF2-40B4-BE49-F238E27FC236}">
                    <a16:creationId xmlns:a16="http://schemas.microsoft.com/office/drawing/2014/main" id="{56CD2687-79CF-4DBF-837F-B89AE0BDE6FC}"/>
                  </a:ext>
                </a:extLst>
              </p:cNvPr>
              <p:cNvSpPr>
                <a:spLocks noChangeShapeType="1"/>
              </p:cNvSpPr>
              <p:nvPr/>
            </p:nvSpPr>
            <p:spPr bwMode="auto">
              <a:xfrm>
                <a:off x="86121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4" name="Line 203">
                <a:extLst>
                  <a:ext uri="{FF2B5EF4-FFF2-40B4-BE49-F238E27FC236}">
                    <a16:creationId xmlns:a16="http://schemas.microsoft.com/office/drawing/2014/main" id="{9BDCBD74-3EB5-4762-85D4-4E13C0AFE1B9}"/>
                  </a:ext>
                </a:extLst>
              </p:cNvPr>
              <p:cNvSpPr>
                <a:spLocks noChangeShapeType="1"/>
              </p:cNvSpPr>
              <p:nvPr/>
            </p:nvSpPr>
            <p:spPr bwMode="auto">
              <a:xfrm>
                <a:off x="87772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5" name="Line 204">
                <a:extLst>
                  <a:ext uri="{FF2B5EF4-FFF2-40B4-BE49-F238E27FC236}">
                    <a16:creationId xmlns:a16="http://schemas.microsoft.com/office/drawing/2014/main" id="{DC61A634-2929-4E15-B0CB-AD819D84E32A}"/>
                  </a:ext>
                </a:extLst>
              </p:cNvPr>
              <p:cNvSpPr>
                <a:spLocks noChangeShapeType="1"/>
              </p:cNvSpPr>
              <p:nvPr/>
            </p:nvSpPr>
            <p:spPr bwMode="auto">
              <a:xfrm>
                <a:off x="89423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6" name="Line 206">
                <a:extLst>
                  <a:ext uri="{FF2B5EF4-FFF2-40B4-BE49-F238E27FC236}">
                    <a16:creationId xmlns:a16="http://schemas.microsoft.com/office/drawing/2014/main" id="{E2AB8983-AA88-42B6-BEFA-0F42EE5001D4}"/>
                  </a:ext>
                </a:extLst>
              </p:cNvPr>
              <p:cNvSpPr>
                <a:spLocks noChangeShapeType="1"/>
              </p:cNvSpPr>
              <p:nvPr/>
            </p:nvSpPr>
            <p:spPr bwMode="auto">
              <a:xfrm>
                <a:off x="91106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7" name="Line 207">
                <a:extLst>
                  <a:ext uri="{FF2B5EF4-FFF2-40B4-BE49-F238E27FC236}">
                    <a16:creationId xmlns:a16="http://schemas.microsoft.com/office/drawing/2014/main" id="{8E74435A-B344-41DA-BB65-A387394B456C}"/>
                  </a:ext>
                </a:extLst>
              </p:cNvPr>
              <p:cNvSpPr>
                <a:spLocks noChangeShapeType="1"/>
              </p:cNvSpPr>
              <p:nvPr/>
            </p:nvSpPr>
            <p:spPr bwMode="auto">
              <a:xfrm>
                <a:off x="92757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8" name="Line 208">
                <a:extLst>
                  <a:ext uri="{FF2B5EF4-FFF2-40B4-BE49-F238E27FC236}">
                    <a16:creationId xmlns:a16="http://schemas.microsoft.com/office/drawing/2014/main" id="{B8D0CC31-A7C6-4361-B336-8638D3B42D1D}"/>
                  </a:ext>
                </a:extLst>
              </p:cNvPr>
              <p:cNvSpPr>
                <a:spLocks noChangeShapeType="1"/>
              </p:cNvSpPr>
              <p:nvPr/>
            </p:nvSpPr>
            <p:spPr bwMode="auto">
              <a:xfrm>
                <a:off x="9442451"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9" name="Line 209">
                <a:extLst>
                  <a:ext uri="{FF2B5EF4-FFF2-40B4-BE49-F238E27FC236}">
                    <a16:creationId xmlns:a16="http://schemas.microsoft.com/office/drawing/2014/main" id="{C3D55F89-0826-4E24-9B71-2D3FF8C1FD29}"/>
                  </a:ext>
                </a:extLst>
              </p:cNvPr>
              <p:cNvSpPr>
                <a:spLocks noChangeShapeType="1"/>
              </p:cNvSpPr>
              <p:nvPr/>
            </p:nvSpPr>
            <p:spPr bwMode="auto">
              <a:xfrm>
                <a:off x="9610726"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0" name="Line 210">
                <a:extLst>
                  <a:ext uri="{FF2B5EF4-FFF2-40B4-BE49-F238E27FC236}">
                    <a16:creationId xmlns:a16="http://schemas.microsoft.com/office/drawing/2014/main" id="{449C6307-69D1-4385-A325-09E969306053}"/>
                  </a:ext>
                </a:extLst>
              </p:cNvPr>
              <p:cNvSpPr>
                <a:spLocks noChangeShapeType="1"/>
              </p:cNvSpPr>
              <p:nvPr/>
            </p:nvSpPr>
            <p:spPr bwMode="auto">
              <a:xfrm>
                <a:off x="9775826"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1" name="Line 211">
                <a:extLst>
                  <a:ext uri="{FF2B5EF4-FFF2-40B4-BE49-F238E27FC236}">
                    <a16:creationId xmlns:a16="http://schemas.microsoft.com/office/drawing/2014/main" id="{62C5F068-62E0-45A4-972C-9772F0B5F8AD}"/>
                  </a:ext>
                </a:extLst>
              </p:cNvPr>
              <p:cNvSpPr>
                <a:spLocks noChangeShapeType="1"/>
              </p:cNvSpPr>
              <p:nvPr/>
            </p:nvSpPr>
            <p:spPr bwMode="auto">
              <a:xfrm>
                <a:off x="9940926"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2" name="Line 212">
                <a:extLst>
                  <a:ext uri="{FF2B5EF4-FFF2-40B4-BE49-F238E27FC236}">
                    <a16:creationId xmlns:a16="http://schemas.microsoft.com/office/drawing/2014/main" id="{CCD12F45-1E74-4312-B4DD-951470FB8814}"/>
                  </a:ext>
                </a:extLst>
              </p:cNvPr>
              <p:cNvSpPr>
                <a:spLocks noChangeShapeType="1"/>
              </p:cNvSpPr>
              <p:nvPr/>
            </p:nvSpPr>
            <p:spPr bwMode="auto">
              <a:xfrm flipH="1">
                <a:off x="3224213" y="4705351"/>
                <a:ext cx="6780213" cy="0"/>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3" name="Line 213">
                <a:extLst>
                  <a:ext uri="{FF2B5EF4-FFF2-40B4-BE49-F238E27FC236}">
                    <a16:creationId xmlns:a16="http://schemas.microsoft.com/office/drawing/2014/main" id="{47E814E4-7831-4EB3-A377-E54275638D0C}"/>
                  </a:ext>
                </a:extLst>
              </p:cNvPr>
              <p:cNvSpPr>
                <a:spLocks noChangeShapeType="1"/>
              </p:cNvSpPr>
              <p:nvPr/>
            </p:nvSpPr>
            <p:spPr bwMode="auto">
              <a:xfrm flipV="1">
                <a:off x="3224213" y="1455738"/>
                <a:ext cx="0" cy="3249613"/>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214" name="Group 213">
              <a:extLst>
                <a:ext uri="{FF2B5EF4-FFF2-40B4-BE49-F238E27FC236}">
                  <a16:creationId xmlns:a16="http://schemas.microsoft.com/office/drawing/2014/main" id="{690967B2-63ED-48F6-890C-A96494BD7B7B}"/>
                </a:ext>
              </a:extLst>
            </p:cNvPr>
            <p:cNvGrpSpPr/>
            <p:nvPr/>
          </p:nvGrpSpPr>
          <p:grpSpPr>
            <a:xfrm>
              <a:off x="2175309" y="1975264"/>
              <a:ext cx="9404092" cy="1745639"/>
              <a:chOff x="3287713" y="1503363"/>
              <a:chExt cx="6643687" cy="1604963"/>
            </a:xfrm>
          </p:grpSpPr>
          <p:grpSp>
            <p:nvGrpSpPr>
              <p:cNvPr id="215" name="Group 214">
                <a:extLst>
                  <a:ext uri="{FF2B5EF4-FFF2-40B4-BE49-F238E27FC236}">
                    <a16:creationId xmlns:a16="http://schemas.microsoft.com/office/drawing/2014/main" id="{F496E4C5-F7A6-4882-B316-64C2B6ED80D7}"/>
                  </a:ext>
                </a:extLst>
              </p:cNvPr>
              <p:cNvGrpSpPr/>
              <p:nvPr/>
            </p:nvGrpSpPr>
            <p:grpSpPr>
              <a:xfrm>
                <a:off x="3332163" y="1503363"/>
                <a:ext cx="6599237" cy="1604963"/>
                <a:chOff x="3332163" y="1503363"/>
                <a:chExt cx="6599237" cy="1604963"/>
              </a:xfrm>
            </p:grpSpPr>
            <p:sp>
              <p:nvSpPr>
                <p:cNvPr id="217" name="Line 216">
                  <a:extLst>
                    <a:ext uri="{FF2B5EF4-FFF2-40B4-BE49-F238E27FC236}">
                      <a16:creationId xmlns:a16="http://schemas.microsoft.com/office/drawing/2014/main" id="{C0D228B7-F14A-4986-9D5C-A6135832F9DF}"/>
                    </a:ext>
                  </a:extLst>
                </p:cNvPr>
                <p:cNvSpPr>
                  <a:spLocks noChangeShapeType="1"/>
                </p:cNvSpPr>
                <p:nvPr/>
              </p:nvSpPr>
              <p:spPr bwMode="auto">
                <a:xfrm flipH="1">
                  <a:off x="3332163" y="15414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8" name="Line 217">
                  <a:extLst>
                    <a:ext uri="{FF2B5EF4-FFF2-40B4-BE49-F238E27FC236}">
                      <a16:creationId xmlns:a16="http://schemas.microsoft.com/office/drawing/2014/main" id="{2050C911-7D69-49D5-A7B8-04A47AAA352D}"/>
                    </a:ext>
                  </a:extLst>
                </p:cNvPr>
                <p:cNvSpPr>
                  <a:spLocks noChangeShapeType="1"/>
                </p:cNvSpPr>
                <p:nvPr/>
              </p:nvSpPr>
              <p:spPr bwMode="auto">
                <a:xfrm>
                  <a:off x="3370263" y="1503363"/>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9" name="Line 218">
                  <a:extLst>
                    <a:ext uri="{FF2B5EF4-FFF2-40B4-BE49-F238E27FC236}">
                      <a16:creationId xmlns:a16="http://schemas.microsoft.com/office/drawing/2014/main" id="{784FB1E3-90DF-4EF6-9C14-DFC1FF2812C3}"/>
                    </a:ext>
                  </a:extLst>
                </p:cNvPr>
                <p:cNvSpPr>
                  <a:spLocks noChangeShapeType="1"/>
                </p:cNvSpPr>
                <p:nvPr/>
              </p:nvSpPr>
              <p:spPr bwMode="auto">
                <a:xfrm flipH="1">
                  <a:off x="3338513" y="1544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0" name="Line 219">
                  <a:extLst>
                    <a:ext uri="{FF2B5EF4-FFF2-40B4-BE49-F238E27FC236}">
                      <a16:creationId xmlns:a16="http://schemas.microsoft.com/office/drawing/2014/main" id="{A0C61D3E-FD21-48C9-8C03-4B485BC7ADE8}"/>
                    </a:ext>
                  </a:extLst>
                </p:cNvPr>
                <p:cNvSpPr>
                  <a:spLocks noChangeShapeType="1"/>
                </p:cNvSpPr>
                <p:nvPr/>
              </p:nvSpPr>
              <p:spPr bwMode="auto">
                <a:xfrm>
                  <a:off x="3373438" y="1509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1" name="Line 220">
                  <a:extLst>
                    <a:ext uri="{FF2B5EF4-FFF2-40B4-BE49-F238E27FC236}">
                      <a16:creationId xmlns:a16="http://schemas.microsoft.com/office/drawing/2014/main" id="{08C6C799-9002-4824-89A1-550C7CE451F3}"/>
                    </a:ext>
                  </a:extLst>
                </p:cNvPr>
                <p:cNvSpPr>
                  <a:spLocks noChangeShapeType="1"/>
                </p:cNvSpPr>
                <p:nvPr/>
              </p:nvSpPr>
              <p:spPr bwMode="auto">
                <a:xfrm flipH="1">
                  <a:off x="3351213" y="1544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2" name="Line 221">
                  <a:extLst>
                    <a:ext uri="{FF2B5EF4-FFF2-40B4-BE49-F238E27FC236}">
                      <a16:creationId xmlns:a16="http://schemas.microsoft.com/office/drawing/2014/main" id="{A12500B4-765B-43C4-B44A-47CAA1E4EAD5}"/>
                    </a:ext>
                  </a:extLst>
                </p:cNvPr>
                <p:cNvSpPr>
                  <a:spLocks noChangeShapeType="1"/>
                </p:cNvSpPr>
                <p:nvPr/>
              </p:nvSpPr>
              <p:spPr bwMode="auto">
                <a:xfrm>
                  <a:off x="3389313" y="1509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3" name="Line 222">
                  <a:extLst>
                    <a:ext uri="{FF2B5EF4-FFF2-40B4-BE49-F238E27FC236}">
                      <a16:creationId xmlns:a16="http://schemas.microsoft.com/office/drawing/2014/main" id="{A1C8C52F-F122-467A-A654-69D02F38D2C7}"/>
                    </a:ext>
                  </a:extLst>
                </p:cNvPr>
                <p:cNvSpPr>
                  <a:spLocks noChangeShapeType="1"/>
                </p:cNvSpPr>
                <p:nvPr/>
              </p:nvSpPr>
              <p:spPr bwMode="auto">
                <a:xfrm>
                  <a:off x="3392488" y="1509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4" name="Line 223">
                  <a:extLst>
                    <a:ext uri="{FF2B5EF4-FFF2-40B4-BE49-F238E27FC236}">
                      <a16:creationId xmlns:a16="http://schemas.microsoft.com/office/drawing/2014/main" id="{FB88E9EA-F0FD-4096-8EBD-82EED5B504DF}"/>
                    </a:ext>
                  </a:extLst>
                </p:cNvPr>
                <p:cNvSpPr>
                  <a:spLocks noChangeShapeType="1"/>
                </p:cNvSpPr>
                <p:nvPr/>
              </p:nvSpPr>
              <p:spPr bwMode="auto">
                <a:xfrm flipH="1">
                  <a:off x="3360738" y="1544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5" name="Line 224">
                  <a:extLst>
                    <a:ext uri="{FF2B5EF4-FFF2-40B4-BE49-F238E27FC236}">
                      <a16:creationId xmlns:a16="http://schemas.microsoft.com/office/drawing/2014/main" id="{07B77588-43BB-4437-B866-75D5A92FF79E}"/>
                    </a:ext>
                  </a:extLst>
                </p:cNvPr>
                <p:cNvSpPr>
                  <a:spLocks noChangeShapeType="1"/>
                </p:cNvSpPr>
                <p:nvPr/>
              </p:nvSpPr>
              <p:spPr bwMode="auto">
                <a:xfrm>
                  <a:off x="3395663" y="1509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6" name="Line 225">
                  <a:extLst>
                    <a:ext uri="{FF2B5EF4-FFF2-40B4-BE49-F238E27FC236}">
                      <a16:creationId xmlns:a16="http://schemas.microsoft.com/office/drawing/2014/main" id="{9258C7BC-EADE-4DD9-8ABE-83B24762E678}"/>
                    </a:ext>
                  </a:extLst>
                </p:cNvPr>
                <p:cNvSpPr>
                  <a:spLocks noChangeShapeType="1"/>
                </p:cNvSpPr>
                <p:nvPr/>
              </p:nvSpPr>
              <p:spPr bwMode="auto">
                <a:xfrm>
                  <a:off x="3443288" y="15192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7" name="Line 226">
                  <a:extLst>
                    <a:ext uri="{FF2B5EF4-FFF2-40B4-BE49-F238E27FC236}">
                      <a16:creationId xmlns:a16="http://schemas.microsoft.com/office/drawing/2014/main" id="{3AE61391-3E76-45C1-8E39-D585F52394F0}"/>
                    </a:ext>
                  </a:extLst>
                </p:cNvPr>
                <p:cNvSpPr>
                  <a:spLocks noChangeShapeType="1"/>
                </p:cNvSpPr>
                <p:nvPr/>
              </p:nvSpPr>
              <p:spPr bwMode="auto">
                <a:xfrm>
                  <a:off x="3443288" y="15192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8" name="Line 227">
                  <a:extLst>
                    <a:ext uri="{FF2B5EF4-FFF2-40B4-BE49-F238E27FC236}">
                      <a16:creationId xmlns:a16="http://schemas.microsoft.com/office/drawing/2014/main" id="{DA5E97C0-4DE4-47B4-9AC8-DD3A390C6FF8}"/>
                    </a:ext>
                  </a:extLst>
                </p:cNvPr>
                <p:cNvSpPr>
                  <a:spLocks noChangeShapeType="1"/>
                </p:cNvSpPr>
                <p:nvPr/>
              </p:nvSpPr>
              <p:spPr bwMode="auto">
                <a:xfrm>
                  <a:off x="3446463" y="15192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9" name="Line 228">
                  <a:extLst>
                    <a:ext uri="{FF2B5EF4-FFF2-40B4-BE49-F238E27FC236}">
                      <a16:creationId xmlns:a16="http://schemas.microsoft.com/office/drawing/2014/main" id="{5E2636A4-36A2-4A05-99D0-C470B55C0D3A}"/>
                    </a:ext>
                  </a:extLst>
                </p:cNvPr>
                <p:cNvSpPr>
                  <a:spLocks noChangeShapeType="1"/>
                </p:cNvSpPr>
                <p:nvPr/>
              </p:nvSpPr>
              <p:spPr bwMode="auto">
                <a:xfrm>
                  <a:off x="3557588" y="15319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0" name="Line 229">
                  <a:extLst>
                    <a:ext uri="{FF2B5EF4-FFF2-40B4-BE49-F238E27FC236}">
                      <a16:creationId xmlns:a16="http://schemas.microsoft.com/office/drawing/2014/main" id="{6C4BDA21-4BB9-459A-B7CB-CE0FE575B325}"/>
                    </a:ext>
                  </a:extLst>
                </p:cNvPr>
                <p:cNvSpPr>
                  <a:spLocks noChangeShapeType="1"/>
                </p:cNvSpPr>
                <p:nvPr/>
              </p:nvSpPr>
              <p:spPr bwMode="auto">
                <a:xfrm>
                  <a:off x="3570288" y="15319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1" name="Line 230">
                  <a:extLst>
                    <a:ext uri="{FF2B5EF4-FFF2-40B4-BE49-F238E27FC236}">
                      <a16:creationId xmlns:a16="http://schemas.microsoft.com/office/drawing/2014/main" id="{836B7371-C428-41BB-B307-44C181CF7CF9}"/>
                    </a:ext>
                  </a:extLst>
                </p:cNvPr>
                <p:cNvSpPr>
                  <a:spLocks noChangeShapeType="1"/>
                </p:cNvSpPr>
                <p:nvPr/>
              </p:nvSpPr>
              <p:spPr bwMode="auto">
                <a:xfrm flipH="1">
                  <a:off x="3570288" y="15763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2" name="Line 231">
                  <a:extLst>
                    <a:ext uri="{FF2B5EF4-FFF2-40B4-BE49-F238E27FC236}">
                      <a16:creationId xmlns:a16="http://schemas.microsoft.com/office/drawing/2014/main" id="{9FDB50E1-F002-4020-866C-0D70A387CD9B}"/>
                    </a:ext>
                  </a:extLst>
                </p:cNvPr>
                <p:cNvSpPr>
                  <a:spLocks noChangeShapeType="1"/>
                </p:cNvSpPr>
                <p:nvPr/>
              </p:nvSpPr>
              <p:spPr bwMode="auto">
                <a:xfrm>
                  <a:off x="3608388" y="15414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3" name="Line 232">
                  <a:extLst>
                    <a:ext uri="{FF2B5EF4-FFF2-40B4-BE49-F238E27FC236}">
                      <a16:creationId xmlns:a16="http://schemas.microsoft.com/office/drawing/2014/main" id="{37125F60-86A7-432C-99C4-B191D77B81FF}"/>
                    </a:ext>
                  </a:extLst>
                </p:cNvPr>
                <p:cNvSpPr>
                  <a:spLocks noChangeShapeType="1"/>
                </p:cNvSpPr>
                <p:nvPr/>
              </p:nvSpPr>
              <p:spPr bwMode="auto">
                <a:xfrm flipH="1">
                  <a:off x="3649663" y="16049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4" name="Line 233">
                  <a:extLst>
                    <a:ext uri="{FF2B5EF4-FFF2-40B4-BE49-F238E27FC236}">
                      <a16:creationId xmlns:a16="http://schemas.microsoft.com/office/drawing/2014/main" id="{399F5013-2D42-4652-BFC7-4330117D2A9C}"/>
                    </a:ext>
                  </a:extLst>
                </p:cNvPr>
                <p:cNvSpPr>
                  <a:spLocks noChangeShapeType="1"/>
                </p:cNvSpPr>
                <p:nvPr/>
              </p:nvSpPr>
              <p:spPr bwMode="auto">
                <a:xfrm>
                  <a:off x="3684588" y="15700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5" name="Line 234">
                  <a:extLst>
                    <a:ext uri="{FF2B5EF4-FFF2-40B4-BE49-F238E27FC236}">
                      <a16:creationId xmlns:a16="http://schemas.microsoft.com/office/drawing/2014/main" id="{6839F4EE-9AD3-4BDE-B2E6-8A3D43C7EB27}"/>
                    </a:ext>
                  </a:extLst>
                </p:cNvPr>
                <p:cNvSpPr>
                  <a:spLocks noChangeShapeType="1"/>
                </p:cNvSpPr>
                <p:nvPr/>
              </p:nvSpPr>
              <p:spPr bwMode="auto">
                <a:xfrm flipH="1">
                  <a:off x="3713163" y="16367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6" name="Line 235">
                  <a:extLst>
                    <a:ext uri="{FF2B5EF4-FFF2-40B4-BE49-F238E27FC236}">
                      <a16:creationId xmlns:a16="http://schemas.microsoft.com/office/drawing/2014/main" id="{191F3EC9-D1B1-4399-B515-2CA57BCBC6DB}"/>
                    </a:ext>
                  </a:extLst>
                </p:cNvPr>
                <p:cNvSpPr>
                  <a:spLocks noChangeShapeType="1"/>
                </p:cNvSpPr>
                <p:nvPr/>
              </p:nvSpPr>
              <p:spPr bwMode="auto">
                <a:xfrm>
                  <a:off x="3748088" y="16017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7" name="Line 236">
                  <a:extLst>
                    <a:ext uri="{FF2B5EF4-FFF2-40B4-BE49-F238E27FC236}">
                      <a16:creationId xmlns:a16="http://schemas.microsoft.com/office/drawing/2014/main" id="{EAE2A2A3-01B8-407A-AB6D-ACB4189DBBF6}"/>
                    </a:ext>
                  </a:extLst>
                </p:cNvPr>
                <p:cNvSpPr>
                  <a:spLocks noChangeShapeType="1"/>
                </p:cNvSpPr>
                <p:nvPr/>
              </p:nvSpPr>
              <p:spPr bwMode="auto">
                <a:xfrm flipH="1">
                  <a:off x="3789363" y="16748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8" name="Line 237">
                  <a:extLst>
                    <a:ext uri="{FF2B5EF4-FFF2-40B4-BE49-F238E27FC236}">
                      <a16:creationId xmlns:a16="http://schemas.microsoft.com/office/drawing/2014/main" id="{65D5232A-0170-481F-BDFA-54B09A450FB4}"/>
                    </a:ext>
                  </a:extLst>
                </p:cNvPr>
                <p:cNvSpPr>
                  <a:spLocks noChangeShapeType="1"/>
                </p:cNvSpPr>
                <p:nvPr/>
              </p:nvSpPr>
              <p:spPr bwMode="auto">
                <a:xfrm>
                  <a:off x="3827463" y="163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9" name="Line 238">
                  <a:extLst>
                    <a:ext uri="{FF2B5EF4-FFF2-40B4-BE49-F238E27FC236}">
                      <a16:creationId xmlns:a16="http://schemas.microsoft.com/office/drawing/2014/main" id="{825AA0E1-57A6-4A83-891B-5A8D6F5D6513}"/>
                    </a:ext>
                  </a:extLst>
                </p:cNvPr>
                <p:cNvSpPr>
                  <a:spLocks noChangeShapeType="1"/>
                </p:cNvSpPr>
                <p:nvPr/>
              </p:nvSpPr>
              <p:spPr bwMode="auto">
                <a:xfrm>
                  <a:off x="3862388" y="163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0" name="Line 239">
                  <a:extLst>
                    <a:ext uri="{FF2B5EF4-FFF2-40B4-BE49-F238E27FC236}">
                      <a16:creationId xmlns:a16="http://schemas.microsoft.com/office/drawing/2014/main" id="{E2732FE8-B97A-4F43-86C0-3E5AD7958176}"/>
                    </a:ext>
                  </a:extLst>
                </p:cNvPr>
                <p:cNvSpPr>
                  <a:spLocks noChangeShapeType="1"/>
                </p:cNvSpPr>
                <p:nvPr/>
              </p:nvSpPr>
              <p:spPr bwMode="auto">
                <a:xfrm>
                  <a:off x="3890963" y="163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1" name="Line 240">
                  <a:extLst>
                    <a:ext uri="{FF2B5EF4-FFF2-40B4-BE49-F238E27FC236}">
                      <a16:creationId xmlns:a16="http://schemas.microsoft.com/office/drawing/2014/main" id="{2B4D6BC9-AAF6-4A8B-B132-622CF2C1E332}"/>
                    </a:ext>
                  </a:extLst>
                </p:cNvPr>
                <p:cNvSpPr>
                  <a:spLocks noChangeShapeType="1"/>
                </p:cNvSpPr>
                <p:nvPr/>
              </p:nvSpPr>
              <p:spPr bwMode="auto">
                <a:xfrm flipH="1">
                  <a:off x="4229101" y="1889126"/>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2" name="Line 241">
                  <a:extLst>
                    <a:ext uri="{FF2B5EF4-FFF2-40B4-BE49-F238E27FC236}">
                      <a16:creationId xmlns:a16="http://schemas.microsoft.com/office/drawing/2014/main" id="{E68BD8B5-5293-4918-9D44-3C23C2F07353}"/>
                    </a:ext>
                  </a:extLst>
                </p:cNvPr>
                <p:cNvSpPr>
                  <a:spLocks noChangeShapeType="1"/>
                </p:cNvSpPr>
                <p:nvPr/>
              </p:nvSpPr>
              <p:spPr bwMode="auto">
                <a:xfrm>
                  <a:off x="4267201" y="1854201"/>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3" name="Line 242">
                  <a:extLst>
                    <a:ext uri="{FF2B5EF4-FFF2-40B4-BE49-F238E27FC236}">
                      <a16:creationId xmlns:a16="http://schemas.microsoft.com/office/drawing/2014/main" id="{E013F01B-64C6-4F3F-B2FC-2784376A9C27}"/>
                    </a:ext>
                  </a:extLst>
                </p:cNvPr>
                <p:cNvSpPr>
                  <a:spLocks noChangeShapeType="1"/>
                </p:cNvSpPr>
                <p:nvPr/>
              </p:nvSpPr>
              <p:spPr bwMode="auto">
                <a:xfrm flipH="1">
                  <a:off x="4673601" y="2270126"/>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4" name="Line 243">
                  <a:extLst>
                    <a:ext uri="{FF2B5EF4-FFF2-40B4-BE49-F238E27FC236}">
                      <a16:creationId xmlns:a16="http://schemas.microsoft.com/office/drawing/2014/main" id="{F4E19A11-509B-4FC5-A76D-9F3424DF4AF4}"/>
                    </a:ext>
                  </a:extLst>
                </p:cNvPr>
                <p:cNvSpPr>
                  <a:spLocks noChangeShapeType="1"/>
                </p:cNvSpPr>
                <p:nvPr/>
              </p:nvSpPr>
              <p:spPr bwMode="auto">
                <a:xfrm>
                  <a:off x="4711701" y="22320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5" name="Line 244">
                  <a:extLst>
                    <a:ext uri="{FF2B5EF4-FFF2-40B4-BE49-F238E27FC236}">
                      <a16:creationId xmlns:a16="http://schemas.microsoft.com/office/drawing/2014/main" id="{F7DA488B-E33D-4C1F-A3A2-9892BF67F400}"/>
                    </a:ext>
                  </a:extLst>
                </p:cNvPr>
                <p:cNvSpPr>
                  <a:spLocks noChangeShapeType="1"/>
                </p:cNvSpPr>
                <p:nvPr/>
              </p:nvSpPr>
              <p:spPr bwMode="auto">
                <a:xfrm flipH="1">
                  <a:off x="4892676" y="24177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6" name="Line 245">
                  <a:extLst>
                    <a:ext uri="{FF2B5EF4-FFF2-40B4-BE49-F238E27FC236}">
                      <a16:creationId xmlns:a16="http://schemas.microsoft.com/office/drawing/2014/main" id="{81EB706C-5DFB-4A91-B3F8-8DFD8056ED4C}"/>
                    </a:ext>
                  </a:extLst>
                </p:cNvPr>
                <p:cNvSpPr>
                  <a:spLocks noChangeShapeType="1"/>
                </p:cNvSpPr>
                <p:nvPr/>
              </p:nvSpPr>
              <p:spPr bwMode="auto">
                <a:xfrm>
                  <a:off x="4930776" y="2378076"/>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7" name="Line 246">
                  <a:extLst>
                    <a:ext uri="{FF2B5EF4-FFF2-40B4-BE49-F238E27FC236}">
                      <a16:creationId xmlns:a16="http://schemas.microsoft.com/office/drawing/2014/main" id="{2256DEBB-F937-4D75-99C9-D5D7FD916396}"/>
                    </a:ext>
                  </a:extLst>
                </p:cNvPr>
                <p:cNvSpPr>
                  <a:spLocks noChangeShapeType="1"/>
                </p:cNvSpPr>
                <p:nvPr/>
              </p:nvSpPr>
              <p:spPr bwMode="auto">
                <a:xfrm>
                  <a:off x="4994276" y="2400301"/>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8" name="Line 247">
                  <a:extLst>
                    <a:ext uri="{FF2B5EF4-FFF2-40B4-BE49-F238E27FC236}">
                      <a16:creationId xmlns:a16="http://schemas.microsoft.com/office/drawing/2014/main" id="{4D09B0A0-9814-405A-AD23-1F1862FFEDAA}"/>
                    </a:ext>
                  </a:extLst>
                </p:cNvPr>
                <p:cNvSpPr>
                  <a:spLocks noChangeShapeType="1"/>
                </p:cNvSpPr>
                <p:nvPr/>
              </p:nvSpPr>
              <p:spPr bwMode="auto">
                <a:xfrm>
                  <a:off x="5019676" y="2400301"/>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9" name="Line 248">
                  <a:extLst>
                    <a:ext uri="{FF2B5EF4-FFF2-40B4-BE49-F238E27FC236}">
                      <a16:creationId xmlns:a16="http://schemas.microsoft.com/office/drawing/2014/main" id="{A234ABA2-7EF5-46A9-BC2D-BBEF51C4906D}"/>
                    </a:ext>
                  </a:extLst>
                </p:cNvPr>
                <p:cNvSpPr>
                  <a:spLocks noChangeShapeType="1"/>
                </p:cNvSpPr>
                <p:nvPr/>
              </p:nvSpPr>
              <p:spPr bwMode="auto">
                <a:xfrm flipH="1">
                  <a:off x="5684838" y="27003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0" name="Line 249">
                  <a:extLst>
                    <a:ext uri="{FF2B5EF4-FFF2-40B4-BE49-F238E27FC236}">
                      <a16:creationId xmlns:a16="http://schemas.microsoft.com/office/drawing/2014/main" id="{F3A66E34-6995-4C9F-9586-5EF5395B5B33}"/>
                    </a:ext>
                  </a:extLst>
                </p:cNvPr>
                <p:cNvSpPr>
                  <a:spLocks noChangeShapeType="1"/>
                </p:cNvSpPr>
                <p:nvPr/>
              </p:nvSpPr>
              <p:spPr bwMode="auto">
                <a:xfrm>
                  <a:off x="5722938" y="26622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1" name="Line 250">
                  <a:extLst>
                    <a:ext uri="{FF2B5EF4-FFF2-40B4-BE49-F238E27FC236}">
                      <a16:creationId xmlns:a16="http://schemas.microsoft.com/office/drawing/2014/main" id="{7AD17D84-F9F8-459C-8FFB-80FB191A4F67}"/>
                    </a:ext>
                  </a:extLst>
                </p:cNvPr>
                <p:cNvSpPr>
                  <a:spLocks noChangeShapeType="1"/>
                </p:cNvSpPr>
                <p:nvPr/>
              </p:nvSpPr>
              <p:spPr bwMode="auto">
                <a:xfrm flipH="1">
                  <a:off x="5881688" y="27416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2" name="Line 251">
                  <a:extLst>
                    <a:ext uri="{FF2B5EF4-FFF2-40B4-BE49-F238E27FC236}">
                      <a16:creationId xmlns:a16="http://schemas.microsoft.com/office/drawing/2014/main" id="{688E01D1-7D0D-4372-9F5C-0DEAE633CCDF}"/>
                    </a:ext>
                  </a:extLst>
                </p:cNvPr>
                <p:cNvSpPr>
                  <a:spLocks noChangeShapeType="1"/>
                </p:cNvSpPr>
                <p:nvPr/>
              </p:nvSpPr>
              <p:spPr bwMode="auto">
                <a:xfrm>
                  <a:off x="5916613" y="27035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3" name="Line 252">
                  <a:extLst>
                    <a:ext uri="{FF2B5EF4-FFF2-40B4-BE49-F238E27FC236}">
                      <a16:creationId xmlns:a16="http://schemas.microsoft.com/office/drawing/2014/main" id="{6BFC9122-3E17-40F1-B7DE-0206B415FFD1}"/>
                    </a:ext>
                  </a:extLst>
                </p:cNvPr>
                <p:cNvSpPr>
                  <a:spLocks noChangeShapeType="1"/>
                </p:cNvSpPr>
                <p:nvPr/>
              </p:nvSpPr>
              <p:spPr bwMode="auto">
                <a:xfrm flipH="1">
                  <a:off x="6202363" y="27955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4" name="Line 253">
                  <a:extLst>
                    <a:ext uri="{FF2B5EF4-FFF2-40B4-BE49-F238E27FC236}">
                      <a16:creationId xmlns:a16="http://schemas.microsoft.com/office/drawing/2014/main" id="{49B26DF8-F8EF-434A-9F92-817B8BF6C9FA}"/>
                    </a:ext>
                  </a:extLst>
                </p:cNvPr>
                <p:cNvSpPr>
                  <a:spLocks noChangeShapeType="1"/>
                </p:cNvSpPr>
                <p:nvPr/>
              </p:nvSpPr>
              <p:spPr bwMode="auto">
                <a:xfrm>
                  <a:off x="6237288" y="27606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5" name="Line 254">
                  <a:extLst>
                    <a:ext uri="{FF2B5EF4-FFF2-40B4-BE49-F238E27FC236}">
                      <a16:creationId xmlns:a16="http://schemas.microsoft.com/office/drawing/2014/main" id="{46296408-568B-4D3C-8933-3FBD8DF88CB3}"/>
                    </a:ext>
                  </a:extLst>
                </p:cNvPr>
                <p:cNvSpPr>
                  <a:spLocks noChangeShapeType="1"/>
                </p:cNvSpPr>
                <p:nvPr/>
              </p:nvSpPr>
              <p:spPr bwMode="auto">
                <a:xfrm flipH="1">
                  <a:off x="6497638" y="28178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6" name="Line 255">
                  <a:extLst>
                    <a:ext uri="{FF2B5EF4-FFF2-40B4-BE49-F238E27FC236}">
                      <a16:creationId xmlns:a16="http://schemas.microsoft.com/office/drawing/2014/main" id="{8D3ACF33-5754-4AAC-8C42-A6623865C79B}"/>
                    </a:ext>
                  </a:extLst>
                </p:cNvPr>
                <p:cNvSpPr>
                  <a:spLocks noChangeShapeType="1"/>
                </p:cNvSpPr>
                <p:nvPr/>
              </p:nvSpPr>
              <p:spPr bwMode="auto">
                <a:xfrm>
                  <a:off x="6535738" y="27828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7" name="Line 256">
                  <a:extLst>
                    <a:ext uri="{FF2B5EF4-FFF2-40B4-BE49-F238E27FC236}">
                      <a16:creationId xmlns:a16="http://schemas.microsoft.com/office/drawing/2014/main" id="{049B976A-0AF7-4B86-8923-5FC951340D55}"/>
                    </a:ext>
                  </a:extLst>
                </p:cNvPr>
                <p:cNvSpPr>
                  <a:spLocks noChangeShapeType="1"/>
                </p:cNvSpPr>
                <p:nvPr/>
              </p:nvSpPr>
              <p:spPr bwMode="auto">
                <a:xfrm>
                  <a:off x="6538913" y="27828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8" name="Line 257">
                  <a:extLst>
                    <a:ext uri="{FF2B5EF4-FFF2-40B4-BE49-F238E27FC236}">
                      <a16:creationId xmlns:a16="http://schemas.microsoft.com/office/drawing/2014/main" id="{892A3FE6-0CBF-4B0A-8EFF-2BA19050050A}"/>
                    </a:ext>
                  </a:extLst>
                </p:cNvPr>
                <p:cNvSpPr>
                  <a:spLocks noChangeShapeType="1"/>
                </p:cNvSpPr>
                <p:nvPr/>
              </p:nvSpPr>
              <p:spPr bwMode="auto">
                <a:xfrm>
                  <a:off x="6557963" y="27828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9" name="Line 258">
                  <a:extLst>
                    <a:ext uri="{FF2B5EF4-FFF2-40B4-BE49-F238E27FC236}">
                      <a16:creationId xmlns:a16="http://schemas.microsoft.com/office/drawing/2014/main" id="{A2BD31BA-8CB3-44B2-88A6-740CD52FA2CA}"/>
                    </a:ext>
                  </a:extLst>
                </p:cNvPr>
                <p:cNvSpPr>
                  <a:spLocks noChangeShapeType="1"/>
                </p:cNvSpPr>
                <p:nvPr/>
              </p:nvSpPr>
              <p:spPr bwMode="auto">
                <a:xfrm>
                  <a:off x="6789738" y="28241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0" name="Line 259">
                  <a:extLst>
                    <a:ext uri="{FF2B5EF4-FFF2-40B4-BE49-F238E27FC236}">
                      <a16:creationId xmlns:a16="http://schemas.microsoft.com/office/drawing/2014/main" id="{D3ADA4C2-FFE4-4BFF-869F-1822A5AAC915}"/>
                    </a:ext>
                  </a:extLst>
                </p:cNvPr>
                <p:cNvSpPr>
                  <a:spLocks noChangeShapeType="1"/>
                </p:cNvSpPr>
                <p:nvPr/>
              </p:nvSpPr>
              <p:spPr bwMode="auto">
                <a:xfrm>
                  <a:off x="6829426" y="28241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1" name="Line 260">
                  <a:extLst>
                    <a:ext uri="{FF2B5EF4-FFF2-40B4-BE49-F238E27FC236}">
                      <a16:creationId xmlns:a16="http://schemas.microsoft.com/office/drawing/2014/main" id="{AA14D0C1-30ED-42EB-B6B7-B84E3DFF7822}"/>
                    </a:ext>
                  </a:extLst>
                </p:cNvPr>
                <p:cNvSpPr>
                  <a:spLocks noChangeShapeType="1"/>
                </p:cNvSpPr>
                <p:nvPr/>
              </p:nvSpPr>
              <p:spPr bwMode="auto">
                <a:xfrm flipH="1">
                  <a:off x="7083426" y="29003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2" name="Line 261">
                  <a:extLst>
                    <a:ext uri="{FF2B5EF4-FFF2-40B4-BE49-F238E27FC236}">
                      <a16:creationId xmlns:a16="http://schemas.microsoft.com/office/drawing/2014/main" id="{F34EFA94-514F-41EE-B00C-D7ADF603EB30}"/>
                    </a:ext>
                  </a:extLst>
                </p:cNvPr>
                <p:cNvSpPr>
                  <a:spLocks noChangeShapeType="1"/>
                </p:cNvSpPr>
                <p:nvPr/>
              </p:nvSpPr>
              <p:spPr bwMode="auto">
                <a:xfrm>
                  <a:off x="7121526" y="28654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3" name="Line 262">
                  <a:extLst>
                    <a:ext uri="{FF2B5EF4-FFF2-40B4-BE49-F238E27FC236}">
                      <a16:creationId xmlns:a16="http://schemas.microsoft.com/office/drawing/2014/main" id="{F1087B19-A6AB-402E-BDCD-D16DE1E4A90B}"/>
                    </a:ext>
                  </a:extLst>
                </p:cNvPr>
                <p:cNvSpPr>
                  <a:spLocks noChangeShapeType="1"/>
                </p:cNvSpPr>
                <p:nvPr/>
              </p:nvSpPr>
              <p:spPr bwMode="auto">
                <a:xfrm flipH="1">
                  <a:off x="7134226" y="29098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4" name="Line 263">
                  <a:extLst>
                    <a:ext uri="{FF2B5EF4-FFF2-40B4-BE49-F238E27FC236}">
                      <a16:creationId xmlns:a16="http://schemas.microsoft.com/office/drawing/2014/main" id="{B541E6AD-C160-431A-8AAB-BFD837B9062E}"/>
                    </a:ext>
                  </a:extLst>
                </p:cNvPr>
                <p:cNvSpPr>
                  <a:spLocks noChangeShapeType="1"/>
                </p:cNvSpPr>
                <p:nvPr/>
              </p:nvSpPr>
              <p:spPr bwMode="auto">
                <a:xfrm>
                  <a:off x="7172326" y="28749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5" name="Line 264">
                  <a:extLst>
                    <a:ext uri="{FF2B5EF4-FFF2-40B4-BE49-F238E27FC236}">
                      <a16:creationId xmlns:a16="http://schemas.microsoft.com/office/drawing/2014/main" id="{1577075F-3E25-42A5-993A-D2759ED322EA}"/>
                    </a:ext>
                  </a:extLst>
                </p:cNvPr>
                <p:cNvSpPr>
                  <a:spLocks noChangeShapeType="1"/>
                </p:cNvSpPr>
                <p:nvPr/>
              </p:nvSpPr>
              <p:spPr bwMode="auto">
                <a:xfrm>
                  <a:off x="7337426" y="28971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6" name="Line 265">
                  <a:extLst>
                    <a:ext uri="{FF2B5EF4-FFF2-40B4-BE49-F238E27FC236}">
                      <a16:creationId xmlns:a16="http://schemas.microsoft.com/office/drawing/2014/main" id="{D9F4233E-AFE8-4D8C-B8A6-9124DB277B8D}"/>
                    </a:ext>
                  </a:extLst>
                </p:cNvPr>
                <p:cNvSpPr>
                  <a:spLocks noChangeShapeType="1"/>
                </p:cNvSpPr>
                <p:nvPr/>
              </p:nvSpPr>
              <p:spPr bwMode="auto">
                <a:xfrm>
                  <a:off x="7432676" y="28971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7" name="Line 266">
                  <a:extLst>
                    <a:ext uri="{FF2B5EF4-FFF2-40B4-BE49-F238E27FC236}">
                      <a16:creationId xmlns:a16="http://schemas.microsoft.com/office/drawing/2014/main" id="{D266FF9F-DC29-421F-A59F-C40C3CE0F87B}"/>
                    </a:ext>
                  </a:extLst>
                </p:cNvPr>
                <p:cNvSpPr>
                  <a:spLocks noChangeShapeType="1"/>
                </p:cNvSpPr>
                <p:nvPr/>
              </p:nvSpPr>
              <p:spPr bwMode="auto">
                <a:xfrm>
                  <a:off x="7572376"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8" name="Line 267">
                  <a:extLst>
                    <a:ext uri="{FF2B5EF4-FFF2-40B4-BE49-F238E27FC236}">
                      <a16:creationId xmlns:a16="http://schemas.microsoft.com/office/drawing/2014/main" id="{30613474-02E1-474C-B1D9-3B7A10A1A066}"/>
                    </a:ext>
                  </a:extLst>
                </p:cNvPr>
                <p:cNvSpPr>
                  <a:spLocks noChangeShapeType="1"/>
                </p:cNvSpPr>
                <p:nvPr/>
              </p:nvSpPr>
              <p:spPr bwMode="auto">
                <a:xfrm>
                  <a:off x="7607301"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9" name="Line 268">
                  <a:extLst>
                    <a:ext uri="{FF2B5EF4-FFF2-40B4-BE49-F238E27FC236}">
                      <a16:creationId xmlns:a16="http://schemas.microsoft.com/office/drawing/2014/main" id="{17BD432C-58CD-49B9-8C73-570660A67318}"/>
                    </a:ext>
                  </a:extLst>
                </p:cNvPr>
                <p:cNvSpPr>
                  <a:spLocks noChangeShapeType="1"/>
                </p:cNvSpPr>
                <p:nvPr/>
              </p:nvSpPr>
              <p:spPr bwMode="auto">
                <a:xfrm>
                  <a:off x="7673976"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0" name="Line 269">
                  <a:extLst>
                    <a:ext uri="{FF2B5EF4-FFF2-40B4-BE49-F238E27FC236}">
                      <a16:creationId xmlns:a16="http://schemas.microsoft.com/office/drawing/2014/main" id="{4A17E6D3-4B6E-45BF-AAE4-B9282C7C7FDC}"/>
                    </a:ext>
                  </a:extLst>
                </p:cNvPr>
                <p:cNvSpPr>
                  <a:spLocks noChangeShapeType="1"/>
                </p:cNvSpPr>
                <p:nvPr/>
              </p:nvSpPr>
              <p:spPr bwMode="auto">
                <a:xfrm>
                  <a:off x="7715251"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1" name="Line 270">
                  <a:extLst>
                    <a:ext uri="{FF2B5EF4-FFF2-40B4-BE49-F238E27FC236}">
                      <a16:creationId xmlns:a16="http://schemas.microsoft.com/office/drawing/2014/main" id="{F1CC1291-B646-4A65-83E8-89C8AC6C8B62}"/>
                    </a:ext>
                  </a:extLst>
                </p:cNvPr>
                <p:cNvSpPr>
                  <a:spLocks noChangeShapeType="1"/>
                </p:cNvSpPr>
                <p:nvPr/>
              </p:nvSpPr>
              <p:spPr bwMode="auto">
                <a:xfrm>
                  <a:off x="7756526"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2" name="Line 271">
                  <a:extLst>
                    <a:ext uri="{FF2B5EF4-FFF2-40B4-BE49-F238E27FC236}">
                      <a16:creationId xmlns:a16="http://schemas.microsoft.com/office/drawing/2014/main" id="{35E935ED-6BC4-4A90-96B7-DD61F3506203}"/>
                    </a:ext>
                  </a:extLst>
                </p:cNvPr>
                <p:cNvSpPr>
                  <a:spLocks noChangeShapeType="1"/>
                </p:cNvSpPr>
                <p:nvPr/>
              </p:nvSpPr>
              <p:spPr bwMode="auto">
                <a:xfrm>
                  <a:off x="7756526"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3" name="Line 272">
                  <a:extLst>
                    <a:ext uri="{FF2B5EF4-FFF2-40B4-BE49-F238E27FC236}">
                      <a16:creationId xmlns:a16="http://schemas.microsoft.com/office/drawing/2014/main" id="{C07CE26F-F545-49AB-9CAE-E0533017B432}"/>
                    </a:ext>
                  </a:extLst>
                </p:cNvPr>
                <p:cNvSpPr>
                  <a:spLocks noChangeShapeType="1"/>
                </p:cNvSpPr>
                <p:nvPr/>
              </p:nvSpPr>
              <p:spPr bwMode="auto">
                <a:xfrm>
                  <a:off x="7851776"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4" name="Line 273">
                  <a:extLst>
                    <a:ext uri="{FF2B5EF4-FFF2-40B4-BE49-F238E27FC236}">
                      <a16:creationId xmlns:a16="http://schemas.microsoft.com/office/drawing/2014/main" id="{37082194-DADC-42A9-BBE4-3BF9A29B9A8F}"/>
                    </a:ext>
                  </a:extLst>
                </p:cNvPr>
                <p:cNvSpPr>
                  <a:spLocks noChangeShapeType="1"/>
                </p:cNvSpPr>
                <p:nvPr/>
              </p:nvSpPr>
              <p:spPr bwMode="auto">
                <a:xfrm>
                  <a:off x="786130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5" name="Line 274">
                  <a:extLst>
                    <a:ext uri="{FF2B5EF4-FFF2-40B4-BE49-F238E27FC236}">
                      <a16:creationId xmlns:a16="http://schemas.microsoft.com/office/drawing/2014/main" id="{88DF5C86-9815-4D56-8C03-0A0EEC736A11}"/>
                    </a:ext>
                  </a:extLst>
                </p:cNvPr>
                <p:cNvSpPr>
                  <a:spLocks noChangeShapeType="1"/>
                </p:cNvSpPr>
                <p:nvPr/>
              </p:nvSpPr>
              <p:spPr bwMode="auto">
                <a:xfrm>
                  <a:off x="786765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6" name="Line 275">
                  <a:extLst>
                    <a:ext uri="{FF2B5EF4-FFF2-40B4-BE49-F238E27FC236}">
                      <a16:creationId xmlns:a16="http://schemas.microsoft.com/office/drawing/2014/main" id="{0B71A81E-8171-4186-9B83-E7084CCE0F90}"/>
                    </a:ext>
                  </a:extLst>
                </p:cNvPr>
                <p:cNvSpPr>
                  <a:spLocks noChangeShapeType="1"/>
                </p:cNvSpPr>
                <p:nvPr/>
              </p:nvSpPr>
              <p:spPr bwMode="auto">
                <a:xfrm>
                  <a:off x="787400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7" name="Line 276">
                  <a:extLst>
                    <a:ext uri="{FF2B5EF4-FFF2-40B4-BE49-F238E27FC236}">
                      <a16:creationId xmlns:a16="http://schemas.microsoft.com/office/drawing/2014/main" id="{0C785D43-0ED1-4865-B788-1A833FF6D8B8}"/>
                    </a:ext>
                  </a:extLst>
                </p:cNvPr>
                <p:cNvSpPr>
                  <a:spLocks noChangeShapeType="1"/>
                </p:cNvSpPr>
                <p:nvPr/>
              </p:nvSpPr>
              <p:spPr bwMode="auto">
                <a:xfrm>
                  <a:off x="788035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8" name="Line 277">
                  <a:extLst>
                    <a:ext uri="{FF2B5EF4-FFF2-40B4-BE49-F238E27FC236}">
                      <a16:creationId xmlns:a16="http://schemas.microsoft.com/office/drawing/2014/main" id="{393C2F56-3773-489E-BFF4-21D991BF09AF}"/>
                    </a:ext>
                  </a:extLst>
                </p:cNvPr>
                <p:cNvSpPr>
                  <a:spLocks noChangeShapeType="1"/>
                </p:cNvSpPr>
                <p:nvPr/>
              </p:nvSpPr>
              <p:spPr bwMode="auto">
                <a:xfrm>
                  <a:off x="7883526"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9" name="Line 278">
                  <a:extLst>
                    <a:ext uri="{FF2B5EF4-FFF2-40B4-BE49-F238E27FC236}">
                      <a16:creationId xmlns:a16="http://schemas.microsoft.com/office/drawing/2014/main" id="{70CB5B98-1F0C-4711-9361-9F550D0C2D6C}"/>
                    </a:ext>
                  </a:extLst>
                </p:cNvPr>
                <p:cNvSpPr>
                  <a:spLocks noChangeShapeType="1"/>
                </p:cNvSpPr>
                <p:nvPr/>
              </p:nvSpPr>
              <p:spPr bwMode="auto">
                <a:xfrm>
                  <a:off x="7889876"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0" name="Line 279">
                  <a:extLst>
                    <a:ext uri="{FF2B5EF4-FFF2-40B4-BE49-F238E27FC236}">
                      <a16:creationId xmlns:a16="http://schemas.microsoft.com/office/drawing/2014/main" id="{32CBC95B-C6DF-46D1-8841-25A8219506C5}"/>
                    </a:ext>
                  </a:extLst>
                </p:cNvPr>
                <p:cNvSpPr>
                  <a:spLocks noChangeShapeType="1"/>
                </p:cNvSpPr>
                <p:nvPr/>
              </p:nvSpPr>
              <p:spPr bwMode="auto">
                <a:xfrm>
                  <a:off x="789940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1" name="Line 280">
                  <a:extLst>
                    <a:ext uri="{FF2B5EF4-FFF2-40B4-BE49-F238E27FC236}">
                      <a16:creationId xmlns:a16="http://schemas.microsoft.com/office/drawing/2014/main" id="{3C0C499A-4277-4A89-8866-BE96A3829B30}"/>
                    </a:ext>
                  </a:extLst>
                </p:cNvPr>
                <p:cNvSpPr>
                  <a:spLocks noChangeShapeType="1"/>
                </p:cNvSpPr>
                <p:nvPr/>
              </p:nvSpPr>
              <p:spPr bwMode="auto">
                <a:xfrm>
                  <a:off x="789940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2" name="Line 281">
                  <a:extLst>
                    <a:ext uri="{FF2B5EF4-FFF2-40B4-BE49-F238E27FC236}">
                      <a16:creationId xmlns:a16="http://schemas.microsoft.com/office/drawing/2014/main" id="{E6405186-24B8-4797-8A1C-7A1D9123F7F4}"/>
                    </a:ext>
                  </a:extLst>
                </p:cNvPr>
                <p:cNvSpPr>
                  <a:spLocks noChangeShapeType="1"/>
                </p:cNvSpPr>
                <p:nvPr/>
              </p:nvSpPr>
              <p:spPr bwMode="auto">
                <a:xfrm flipH="1">
                  <a:off x="7883526" y="2960688"/>
                  <a:ext cx="31750"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3" name="Line 282">
                  <a:extLst>
                    <a:ext uri="{FF2B5EF4-FFF2-40B4-BE49-F238E27FC236}">
                      <a16:creationId xmlns:a16="http://schemas.microsoft.com/office/drawing/2014/main" id="{DEF2D91C-64C2-4A08-A21F-9545B8CE3D2C}"/>
                    </a:ext>
                  </a:extLst>
                </p:cNvPr>
                <p:cNvSpPr>
                  <a:spLocks noChangeShapeType="1"/>
                </p:cNvSpPr>
                <p:nvPr/>
              </p:nvSpPr>
              <p:spPr bwMode="auto">
                <a:xfrm>
                  <a:off x="7902576" y="29225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4" name="Line 283">
                  <a:extLst>
                    <a:ext uri="{FF2B5EF4-FFF2-40B4-BE49-F238E27FC236}">
                      <a16:creationId xmlns:a16="http://schemas.microsoft.com/office/drawing/2014/main" id="{8DBBA8F8-52DC-4D01-9DBB-5437D57D2CEF}"/>
                    </a:ext>
                  </a:extLst>
                </p:cNvPr>
                <p:cNvSpPr>
                  <a:spLocks noChangeShapeType="1"/>
                </p:cNvSpPr>
                <p:nvPr/>
              </p:nvSpPr>
              <p:spPr bwMode="auto">
                <a:xfrm flipH="1">
                  <a:off x="7889876" y="2960688"/>
                  <a:ext cx="31750"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5" name="Line 284">
                  <a:extLst>
                    <a:ext uri="{FF2B5EF4-FFF2-40B4-BE49-F238E27FC236}">
                      <a16:creationId xmlns:a16="http://schemas.microsoft.com/office/drawing/2014/main" id="{B1C4B2AC-48F9-4972-A776-0BA550744098}"/>
                    </a:ext>
                  </a:extLst>
                </p:cNvPr>
                <p:cNvSpPr>
                  <a:spLocks noChangeShapeType="1"/>
                </p:cNvSpPr>
                <p:nvPr/>
              </p:nvSpPr>
              <p:spPr bwMode="auto">
                <a:xfrm>
                  <a:off x="7908926" y="29225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6" name="Line 285">
                  <a:extLst>
                    <a:ext uri="{FF2B5EF4-FFF2-40B4-BE49-F238E27FC236}">
                      <a16:creationId xmlns:a16="http://schemas.microsoft.com/office/drawing/2014/main" id="{136E1187-195A-437D-BF96-D9CFA44B1A92}"/>
                    </a:ext>
                  </a:extLst>
                </p:cNvPr>
                <p:cNvSpPr>
                  <a:spLocks noChangeShapeType="1"/>
                </p:cNvSpPr>
                <p:nvPr/>
              </p:nvSpPr>
              <p:spPr bwMode="auto">
                <a:xfrm>
                  <a:off x="7912101" y="29225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7" name="Line 286">
                  <a:extLst>
                    <a:ext uri="{FF2B5EF4-FFF2-40B4-BE49-F238E27FC236}">
                      <a16:creationId xmlns:a16="http://schemas.microsoft.com/office/drawing/2014/main" id="{D659544A-5500-405C-9D0D-4DA292B9514A}"/>
                    </a:ext>
                  </a:extLst>
                </p:cNvPr>
                <p:cNvSpPr>
                  <a:spLocks noChangeShapeType="1"/>
                </p:cNvSpPr>
                <p:nvPr/>
              </p:nvSpPr>
              <p:spPr bwMode="auto">
                <a:xfrm>
                  <a:off x="7915276" y="29225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8" name="Line 287">
                  <a:extLst>
                    <a:ext uri="{FF2B5EF4-FFF2-40B4-BE49-F238E27FC236}">
                      <a16:creationId xmlns:a16="http://schemas.microsoft.com/office/drawing/2014/main" id="{D50D4A0B-501C-4A21-8D58-22A7943BF34D}"/>
                    </a:ext>
                  </a:extLst>
                </p:cNvPr>
                <p:cNvSpPr>
                  <a:spLocks noChangeShapeType="1"/>
                </p:cNvSpPr>
                <p:nvPr/>
              </p:nvSpPr>
              <p:spPr bwMode="auto">
                <a:xfrm flipH="1">
                  <a:off x="7915276" y="29702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9" name="Line 288">
                  <a:extLst>
                    <a:ext uri="{FF2B5EF4-FFF2-40B4-BE49-F238E27FC236}">
                      <a16:creationId xmlns:a16="http://schemas.microsoft.com/office/drawing/2014/main" id="{B6CB9347-4CA0-4674-BD17-91DBD1A1F96A}"/>
                    </a:ext>
                  </a:extLst>
                </p:cNvPr>
                <p:cNvSpPr>
                  <a:spLocks noChangeShapeType="1"/>
                </p:cNvSpPr>
                <p:nvPr/>
              </p:nvSpPr>
              <p:spPr bwMode="auto">
                <a:xfrm>
                  <a:off x="7953376"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0" name="Line 289">
                  <a:extLst>
                    <a:ext uri="{FF2B5EF4-FFF2-40B4-BE49-F238E27FC236}">
                      <a16:creationId xmlns:a16="http://schemas.microsoft.com/office/drawing/2014/main" id="{D39C5761-AD5D-4B32-94FB-EF1FB233A449}"/>
                    </a:ext>
                  </a:extLst>
                </p:cNvPr>
                <p:cNvSpPr>
                  <a:spLocks noChangeShapeType="1"/>
                </p:cNvSpPr>
                <p:nvPr/>
              </p:nvSpPr>
              <p:spPr bwMode="auto">
                <a:xfrm>
                  <a:off x="79565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1" name="Line 290">
                  <a:extLst>
                    <a:ext uri="{FF2B5EF4-FFF2-40B4-BE49-F238E27FC236}">
                      <a16:creationId xmlns:a16="http://schemas.microsoft.com/office/drawing/2014/main" id="{949DB156-6871-4B55-AAAD-0C1798591AEA}"/>
                    </a:ext>
                  </a:extLst>
                </p:cNvPr>
                <p:cNvSpPr>
                  <a:spLocks noChangeShapeType="1"/>
                </p:cNvSpPr>
                <p:nvPr/>
              </p:nvSpPr>
              <p:spPr bwMode="auto">
                <a:xfrm>
                  <a:off x="7972426"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2" name="Line 291">
                  <a:extLst>
                    <a:ext uri="{FF2B5EF4-FFF2-40B4-BE49-F238E27FC236}">
                      <a16:creationId xmlns:a16="http://schemas.microsoft.com/office/drawing/2014/main" id="{122A43C6-1130-451B-B92A-0FAE0A6D1D06}"/>
                    </a:ext>
                  </a:extLst>
                </p:cNvPr>
                <p:cNvSpPr>
                  <a:spLocks noChangeShapeType="1"/>
                </p:cNvSpPr>
                <p:nvPr/>
              </p:nvSpPr>
              <p:spPr bwMode="auto">
                <a:xfrm>
                  <a:off x="79819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3" name="Line 292">
                  <a:extLst>
                    <a:ext uri="{FF2B5EF4-FFF2-40B4-BE49-F238E27FC236}">
                      <a16:creationId xmlns:a16="http://schemas.microsoft.com/office/drawing/2014/main" id="{47E045D2-B7FD-49CC-ACF2-9C6296435857}"/>
                    </a:ext>
                  </a:extLst>
                </p:cNvPr>
                <p:cNvSpPr>
                  <a:spLocks noChangeShapeType="1"/>
                </p:cNvSpPr>
                <p:nvPr/>
              </p:nvSpPr>
              <p:spPr bwMode="auto">
                <a:xfrm>
                  <a:off x="798830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4" name="Line 293">
                  <a:extLst>
                    <a:ext uri="{FF2B5EF4-FFF2-40B4-BE49-F238E27FC236}">
                      <a16:creationId xmlns:a16="http://schemas.microsoft.com/office/drawing/2014/main" id="{CEA11C88-0A9B-4E38-8AFF-67A6AF312749}"/>
                    </a:ext>
                  </a:extLst>
                </p:cNvPr>
                <p:cNvSpPr>
                  <a:spLocks noChangeShapeType="1"/>
                </p:cNvSpPr>
                <p:nvPr/>
              </p:nvSpPr>
              <p:spPr bwMode="auto">
                <a:xfrm>
                  <a:off x="79946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5" name="Line 294">
                  <a:extLst>
                    <a:ext uri="{FF2B5EF4-FFF2-40B4-BE49-F238E27FC236}">
                      <a16:creationId xmlns:a16="http://schemas.microsoft.com/office/drawing/2014/main" id="{33C9F079-85F2-4E19-B9FE-79577B49AD5B}"/>
                    </a:ext>
                  </a:extLst>
                </p:cNvPr>
                <p:cNvSpPr>
                  <a:spLocks noChangeShapeType="1"/>
                </p:cNvSpPr>
                <p:nvPr/>
              </p:nvSpPr>
              <p:spPr bwMode="auto">
                <a:xfrm>
                  <a:off x="8004176"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6" name="Line 295">
                  <a:extLst>
                    <a:ext uri="{FF2B5EF4-FFF2-40B4-BE49-F238E27FC236}">
                      <a16:creationId xmlns:a16="http://schemas.microsoft.com/office/drawing/2014/main" id="{054BB516-08C4-4CB5-99C7-9F5CF7FF7765}"/>
                    </a:ext>
                  </a:extLst>
                </p:cNvPr>
                <p:cNvSpPr>
                  <a:spLocks noChangeShapeType="1"/>
                </p:cNvSpPr>
                <p:nvPr/>
              </p:nvSpPr>
              <p:spPr bwMode="auto">
                <a:xfrm>
                  <a:off x="80073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7" name="Line 296">
                  <a:extLst>
                    <a:ext uri="{FF2B5EF4-FFF2-40B4-BE49-F238E27FC236}">
                      <a16:creationId xmlns:a16="http://schemas.microsoft.com/office/drawing/2014/main" id="{8D55127A-7C4B-4C53-913D-00E578FF8383}"/>
                    </a:ext>
                  </a:extLst>
                </p:cNvPr>
                <p:cNvSpPr>
                  <a:spLocks noChangeShapeType="1"/>
                </p:cNvSpPr>
                <p:nvPr/>
              </p:nvSpPr>
              <p:spPr bwMode="auto">
                <a:xfrm>
                  <a:off x="801370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8" name="Line 297">
                  <a:extLst>
                    <a:ext uri="{FF2B5EF4-FFF2-40B4-BE49-F238E27FC236}">
                      <a16:creationId xmlns:a16="http://schemas.microsoft.com/office/drawing/2014/main" id="{DBDB8EB2-25F4-4EC9-98D0-23D53B8FEFC9}"/>
                    </a:ext>
                  </a:extLst>
                </p:cNvPr>
                <p:cNvSpPr>
                  <a:spLocks noChangeShapeType="1"/>
                </p:cNvSpPr>
                <p:nvPr/>
              </p:nvSpPr>
              <p:spPr bwMode="auto">
                <a:xfrm>
                  <a:off x="80200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9" name="Line 298">
                  <a:extLst>
                    <a:ext uri="{FF2B5EF4-FFF2-40B4-BE49-F238E27FC236}">
                      <a16:creationId xmlns:a16="http://schemas.microsoft.com/office/drawing/2014/main" id="{431616BB-5512-4867-B453-E5FC15180B8B}"/>
                    </a:ext>
                  </a:extLst>
                </p:cNvPr>
                <p:cNvSpPr>
                  <a:spLocks noChangeShapeType="1"/>
                </p:cNvSpPr>
                <p:nvPr/>
              </p:nvSpPr>
              <p:spPr bwMode="auto">
                <a:xfrm flipH="1">
                  <a:off x="7988301" y="29702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0" name="Line 299">
                  <a:extLst>
                    <a:ext uri="{FF2B5EF4-FFF2-40B4-BE49-F238E27FC236}">
                      <a16:creationId xmlns:a16="http://schemas.microsoft.com/office/drawing/2014/main" id="{BAAFD5E5-9EC4-4E43-845D-373BBB550619}"/>
                    </a:ext>
                  </a:extLst>
                </p:cNvPr>
                <p:cNvSpPr>
                  <a:spLocks noChangeShapeType="1"/>
                </p:cNvSpPr>
                <p:nvPr/>
              </p:nvSpPr>
              <p:spPr bwMode="auto">
                <a:xfrm>
                  <a:off x="802640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1" name="Line 300">
                  <a:extLst>
                    <a:ext uri="{FF2B5EF4-FFF2-40B4-BE49-F238E27FC236}">
                      <a16:creationId xmlns:a16="http://schemas.microsoft.com/office/drawing/2014/main" id="{A8816842-7C94-49E8-A823-59A57E329838}"/>
                    </a:ext>
                  </a:extLst>
                </p:cNvPr>
                <p:cNvSpPr>
                  <a:spLocks noChangeShapeType="1"/>
                </p:cNvSpPr>
                <p:nvPr/>
              </p:nvSpPr>
              <p:spPr bwMode="auto">
                <a:xfrm flipH="1">
                  <a:off x="8013701" y="29797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2" name="Line 301">
                  <a:extLst>
                    <a:ext uri="{FF2B5EF4-FFF2-40B4-BE49-F238E27FC236}">
                      <a16:creationId xmlns:a16="http://schemas.microsoft.com/office/drawing/2014/main" id="{C239A2AA-4F83-4DA2-9DC9-C7AF296809DF}"/>
                    </a:ext>
                  </a:extLst>
                </p:cNvPr>
                <p:cNvSpPr>
                  <a:spLocks noChangeShapeType="1"/>
                </p:cNvSpPr>
                <p:nvPr/>
              </p:nvSpPr>
              <p:spPr bwMode="auto">
                <a:xfrm>
                  <a:off x="8048626"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3" name="Line 302">
                  <a:extLst>
                    <a:ext uri="{FF2B5EF4-FFF2-40B4-BE49-F238E27FC236}">
                      <a16:creationId xmlns:a16="http://schemas.microsoft.com/office/drawing/2014/main" id="{59C74B74-086A-4C56-91C2-5BF00E5732E5}"/>
                    </a:ext>
                  </a:extLst>
                </p:cNvPr>
                <p:cNvSpPr>
                  <a:spLocks noChangeShapeType="1"/>
                </p:cNvSpPr>
                <p:nvPr/>
              </p:nvSpPr>
              <p:spPr bwMode="auto">
                <a:xfrm>
                  <a:off x="8058151" y="2963863"/>
                  <a:ext cx="0" cy="3175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4" name="Line 303">
                  <a:extLst>
                    <a:ext uri="{FF2B5EF4-FFF2-40B4-BE49-F238E27FC236}">
                      <a16:creationId xmlns:a16="http://schemas.microsoft.com/office/drawing/2014/main" id="{2CC9C041-FBBB-4BAF-B6F2-5FDC614278F6}"/>
                    </a:ext>
                  </a:extLst>
                </p:cNvPr>
                <p:cNvSpPr>
                  <a:spLocks noChangeShapeType="1"/>
                </p:cNvSpPr>
                <p:nvPr/>
              </p:nvSpPr>
              <p:spPr bwMode="auto">
                <a:xfrm>
                  <a:off x="8058151"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5" name="Line 304">
                  <a:extLst>
                    <a:ext uri="{FF2B5EF4-FFF2-40B4-BE49-F238E27FC236}">
                      <a16:creationId xmlns:a16="http://schemas.microsoft.com/office/drawing/2014/main" id="{9EA32EE3-74DA-44C8-B6FD-A8DF2B428C53}"/>
                    </a:ext>
                  </a:extLst>
                </p:cNvPr>
                <p:cNvSpPr>
                  <a:spLocks noChangeShapeType="1"/>
                </p:cNvSpPr>
                <p:nvPr/>
              </p:nvSpPr>
              <p:spPr bwMode="auto">
                <a:xfrm>
                  <a:off x="8070851"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6" name="Line 305">
                  <a:extLst>
                    <a:ext uri="{FF2B5EF4-FFF2-40B4-BE49-F238E27FC236}">
                      <a16:creationId xmlns:a16="http://schemas.microsoft.com/office/drawing/2014/main" id="{FF11C08D-00FF-40D0-BEAF-AFA6AD735407}"/>
                    </a:ext>
                  </a:extLst>
                </p:cNvPr>
                <p:cNvSpPr>
                  <a:spLocks noChangeShapeType="1"/>
                </p:cNvSpPr>
                <p:nvPr/>
              </p:nvSpPr>
              <p:spPr bwMode="auto">
                <a:xfrm>
                  <a:off x="8089901"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7" name="Line 306">
                  <a:extLst>
                    <a:ext uri="{FF2B5EF4-FFF2-40B4-BE49-F238E27FC236}">
                      <a16:creationId xmlns:a16="http://schemas.microsoft.com/office/drawing/2014/main" id="{4F95F040-10DB-4D63-BFCE-9660EE10283D}"/>
                    </a:ext>
                  </a:extLst>
                </p:cNvPr>
                <p:cNvSpPr>
                  <a:spLocks noChangeShapeType="1"/>
                </p:cNvSpPr>
                <p:nvPr/>
              </p:nvSpPr>
              <p:spPr bwMode="auto">
                <a:xfrm>
                  <a:off x="811053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8" name="Line 307">
                  <a:extLst>
                    <a:ext uri="{FF2B5EF4-FFF2-40B4-BE49-F238E27FC236}">
                      <a16:creationId xmlns:a16="http://schemas.microsoft.com/office/drawing/2014/main" id="{84CEC451-323F-4273-A310-6A673EF241DD}"/>
                    </a:ext>
                  </a:extLst>
                </p:cNvPr>
                <p:cNvSpPr>
                  <a:spLocks noChangeShapeType="1"/>
                </p:cNvSpPr>
                <p:nvPr/>
              </p:nvSpPr>
              <p:spPr bwMode="auto">
                <a:xfrm>
                  <a:off x="812006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9" name="Line 308">
                  <a:extLst>
                    <a:ext uri="{FF2B5EF4-FFF2-40B4-BE49-F238E27FC236}">
                      <a16:creationId xmlns:a16="http://schemas.microsoft.com/office/drawing/2014/main" id="{C0E607FD-D8DC-4CF1-BCBF-ED48F27CA9B6}"/>
                    </a:ext>
                  </a:extLst>
                </p:cNvPr>
                <p:cNvSpPr>
                  <a:spLocks noChangeShapeType="1"/>
                </p:cNvSpPr>
                <p:nvPr/>
              </p:nvSpPr>
              <p:spPr bwMode="auto">
                <a:xfrm>
                  <a:off x="812958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0" name="Line 309">
                  <a:extLst>
                    <a:ext uri="{FF2B5EF4-FFF2-40B4-BE49-F238E27FC236}">
                      <a16:creationId xmlns:a16="http://schemas.microsoft.com/office/drawing/2014/main" id="{566FF3EE-4456-4EF0-89B4-ADF2F19B331A}"/>
                    </a:ext>
                  </a:extLst>
                </p:cNvPr>
                <p:cNvSpPr>
                  <a:spLocks noChangeShapeType="1"/>
                </p:cNvSpPr>
                <p:nvPr/>
              </p:nvSpPr>
              <p:spPr bwMode="auto">
                <a:xfrm>
                  <a:off x="813593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1" name="Line 310">
                  <a:extLst>
                    <a:ext uri="{FF2B5EF4-FFF2-40B4-BE49-F238E27FC236}">
                      <a16:creationId xmlns:a16="http://schemas.microsoft.com/office/drawing/2014/main" id="{63F19E51-90E0-4D5A-B2D5-43751247C54E}"/>
                    </a:ext>
                  </a:extLst>
                </p:cNvPr>
                <p:cNvSpPr>
                  <a:spLocks noChangeShapeType="1"/>
                </p:cNvSpPr>
                <p:nvPr/>
              </p:nvSpPr>
              <p:spPr bwMode="auto">
                <a:xfrm>
                  <a:off x="815181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2" name="Line 311">
                  <a:extLst>
                    <a:ext uri="{FF2B5EF4-FFF2-40B4-BE49-F238E27FC236}">
                      <a16:creationId xmlns:a16="http://schemas.microsoft.com/office/drawing/2014/main" id="{E0172CF5-A541-4C5C-8D6C-5C75D248B66E}"/>
                    </a:ext>
                  </a:extLst>
                </p:cNvPr>
                <p:cNvSpPr>
                  <a:spLocks noChangeShapeType="1"/>
                </p:cNvSpPr>
                <p:nvPr/>
              </p:nvSpPr>
              <p:spPr bwMode="auto">
                <a:xfrm>
                  <a:off x="816133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3" name="Line 312">
                  <a:extLst>
                    <a:ext uri="{FF2B5EF4-FFF2-40B4-BE49-F238E27FC236}">
                      <a16:creationId xmlns:a16="http://schemas.microsoft.com/office/drawing/2014/main" id="{38A9098A-C92A-4DED-A092-82E3FBCCA7EA}"/>
                    </a:ext>
                  </a:extLst>
                </p:cNvPr>
                <p:cNvSpPr>
                  <a:spLocks noChangeShapeType="1"/>
                </p:cNvSpPr>
                <p:nvPr/>
              </p:nvSpPr>
              <p:spPr bwMode="auto">
                <a:xfrm>
                  <a:off x="816451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4" name="Line 313">
                  <a:extLst>
                    <a:ext uri="{FF2B5EF4-FFF2-40B4-BE49-F238E27FC236}">
                      <a16:creationId xmlns:a16="http://schemas.microsoft.com/office/drawing/2014/main" id="{44C21558-9B91-4444-B5AC-DCF7B9747FBB}"/>
                    </a:ext>
                  </a:extLst>
                </p:cNvPr>
                <p:cNvSpPr>
                  <a:spLocks noChangeShapeType="1"/>
                </p:cNvSpPr>
                <p:nvPr/>
              </p:nvSpPr>
              <p:spPr bwMode="auto">
                <a:xfrm>
                  <a:off x="817086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5" name="Line 314">
                  <a:extLst>
                    <a:ext uri="{FF2B5EF4-FFF2-40B4-BE49-F238E27FC236}">
                      <a16:creationId xmlns:a16="http://schemas.microsoft.com/office/drawing/2014/main" id="{4498C948-BD99-4EF1-BAF5-9C2BA19BFB7F}"/>
                    </a:ext>
                  </a:extLst>
                </p:cNvPr>
                <p:cNvSpPr>
                  <a:spLocks noChangeShapeType="1"/>
                </p:cNvSpPr>
                <p:nvPr/>
              </p:nvSpPr>
              <p:spPr bwMode="auto">
                <a:xfrm>
                  <a:off x="817086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6" name="Line 315">
                  <a:extLst>
                    <a:ext uri="{FF2B5EF4-FFF2-40B4-BE49-F238E27FC236}">
                      <a16:creationId xmlns:a16="http://schemas.microsoft.com/office/drawing/2014/main" id="{B26AD6C4-C988-458F-AA88-3E2A9B148504}"/>
                    </a:ext>
                  </a:extLst>
                </p:cNvPr>
                <p:cNvSpPr>
                  <a:spLocks noChangeShapeType="1"/>
                </p:cNvSpPr>
                <p:nvPr/>
              </p:nvSpPr>
              <p:spPr bwMode="auto">
                <a:xfrm>
                  <a:off x="818673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7" name="Line 316">
                  <a:extLst>
                    <a:ext uri="{FF2B5EF4-FFF2-40B4-BE49-F238E27FC236}">
                      <a16:creationId xmlns:a16="http://schemas.microsoft.com/office/drawing/2014/main" id="{4EE006DB-9282-4090-90FB-F551A9D3FBFF}"/>
                    </a:ext>
                  </a:extLst>
                </p:cNvPr>
                <p:cNvSpPr>
                  <a:spLocks noChangeShapeType="1"/>
                </p:cNvSpPr>
                <p:nvPr/>
              </p:nvSpPr>
              <p:spPr bwMode="auto">
                <a:xfrm>
                  <a:off x="819308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8" name="Line 317">
                  <a:extLst>
                    <a:ext uri="{FF2B5EF4-FFF2-40B4-BE49-F238E27FC236}">
                      <a16:creationId xmlns:a16="http://schemas.microsoft.com/office/drawing/2014/main" id="{66E98184-BD64-4171-922F-5B459618C1C1}"/>
                    </a:ext>
                  </a:extLst>
                </p:cNvPr>
                <p:cNvSpPr>
                  <a:spLocks noChangeShapeType="1"/>
                </p:cNvSpPr>
                <p:nvPr/>
              </p:nvSpPr>
              <p:spPr bwMode="auto">
                <a:xfrm flipH="1">
                  <a:off x="8161338" y="29797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9" name="Line 318">
                  <a:extLst>
                    <a:ext uri="{FF2B5EF4-FFF2-40B4-BE49-F238E27FC236}">
                      <a16:creationId xmlns:a16="http://schemas.microsoft.com/office/drawing/2014/main" id="{22F61075-E24D-4504-BADC-ED8A33D44DF6}"/>
                    </a:ext>
                  </a:extLst>
                </p:cNvPr>
                <p:cNvSpPr>
                  <a:spLocks noChangeShapeType="1"/>
                </p:cNvSpPr>
                <p:nvPr/>
              </p:nvSpPr>
              <p:spPr bwMode="auto">
                <a:xfrm>
                  <a:off x="819626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0" name="Line 319">
                  <a:extLst>
                    <a:ext uri="{FF2B5EF4-FFF2-40B4-BE49-F238E27FC236}">
                      <a16:creationId xmlns:a16="http://schemas.microsoft.com/office/drawing/2014/main" id="{8D8BEF76-568A-4D52-97B5-B6454329660D}"/>
                    </a:ext>
                  </a:extLst>
                </p:cNvPr>
                <p:cNvSpPr>
                  <a:spLocks noChangeShapeType="1"/>
                </p:cNvSpPr>
                <p:nvPr/>
              </p:nvSpPr>
              <p:spPr bwMode="auto">
                <a:xfrm flipH="1">
                  <a:off x="8183563" y="2992438"/>
                  <a:ext cx="5397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1" name="Line 320">
                  <a:extLst>
                    <a:ext uri="{FF2B5EF4-FFF2-40B4-BE49-F238E27FC236}">
                      <a16:creationId xmlns:a16="http://schemas.microsoft.com/office/drawing/2014/main" id="{7BF827A8-1C87-402A-87AF-731F03F7E0C1}"/>
                    </a:ext>
                  </a:extLst>
                </p:cNvPr>
                <p:cNvSpPr>
                  <a:spLocks noChangeShapeType="1"/>
                </p:cNvSpPr>
                <p:nvPr/>
              </p:nvSpPr>
              <p:spPr bwMode="auto">
                <a:xfrm>
                  <a:off x="8212138" y="2963863"/>
                  <a:ext cx="0" cy="5715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2" name="Line 321">
                  <a:extLst>
                    <a:ext uri="{FF2B5EF4-FFF2-40B4-BE49-F238E27FC236}">
                      <a16:creationId xmlns:a16="http://schemas.microsoft.com/office/drawing/2014/main" id="{61C38360-AA54-4B06-9B0F-2D7319069D96}"/>
                    </a:ext>
                  </a:extLst>
                </p:cNvPr>
                <p:cNvSpPr>
                  <a:spLocks noChangeShapeType="1"/>
                </p:cNvSpPr>
                <p:nvPr/>
              </p:nvSpPr>
              <p:spPr bwMode="auto">
                <a:xfrm flipH="1">
                  <a:off x="8183563" y="30019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3" name="Line 322">
                  <a:extLst>
                    <a:ext uri="{FF2B5EF4-FFF2-40B4-BE49-F238E27FC236}">
                      <a16:creationId xmlns:a16="http://schemas.microsoft.com/office/drawing/2014/main" id="{DFCF8EDD-F201-45C2-9DD6-616BC5779344}"/>
                    </a:ext>
                  </a:extLst>
                </p:cNvPr>
                <p:cNvSpPr>
                  <a:spLocks noChangeShapeType="1"/>
                </p:cNvSpPr>
                <p:nvPr/>
              </p:nvSpPr>
              <p:spPr bwMode="auto">
                <a:xfrm>
                  <a:off x="82184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4" name="Line 323">
                  <a:extLst>
                    <a:ext uri="{FF2B5EF4-FFF2-40B4-BE49-F238E27FC236}">
                      <a16:creationId xmlns:a16="http://schemas.microsoft.com/office/drawing/2014/main" id="{514493D6-9174-44DB-8102-29F225D88F9C}"/>
                    </a:ext>
                  </a:extLst>
                </p:cNvPr>
                <p:cNvSpPr>
                  <a:spLocks noChangeShapeType="1"/>
                </p:cNvSpPr>
                <p:nvPr/>
              </p:nvSpPr>
              <p:spPr bwMode="auto">
                <a:xfrm>
                  <a:off x="82248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5" name="Line 324">
                  <a:extLst>
                    <a:ext uri="{FF2B5EF4-FFF2-40B4-BE49-F238E27FC236}">
                      <a16:creationId xmlns:a16="http://schemas.microsoft.com/office/drawing/2014/main" id="{FA2E9EF6-0000-41CD-979F-0025A097699A}"/>
                    </a:ext>
                  </a:extLst>
                </p:cNvPr>
                <p:cNvSpPr>
                  <a:spLocks noChangeShapeType="1"/>
                </p:cNvSpPr>
                <p:nvPr/>
              </p:nvSpPr>
              <p:spPr bwMode="auto">
                <a:xfrm>
                  <a:off x="82375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6" name="Line 325">
                  <a:extLst>
                    <a:ext uri="{FF2B5EF4-FFF2-40B4-BE49-F238E27FC236}">
                      <a16:creationId xmlns:a16="http://schemas.microsoft.com/office/drawing/2014/main" id="{FFDAA5EF-8FF8-4F19-B4B2-8CDA7F361B22}"/>
                    </a:ext>
                  </a:extLst>
                </p:cNvPr>
                <p:cNvSpPr>
                  <a:spLocks noChangeShapeType="1"/>
                </p:cNvSpPr>
                <p:nvPr/>
              </p:nvSpPr>
              <p:spPr bwMode="auto">
                <a:xfrm>
                  <a:off x="82438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7" name="Line 326">
                  <a:extLst>
                    <a:ext uri="{FF2B5EF4-FFF2-40B4-BE49-F238E27FC236}">
                      <a16:creationId xmlns:a16="http://schemas.microsoft.com/office/drawing/2014/main" id="{357272DE-33DD-4055-809E-0FD946D20768}"/>
                    </a:ext>
                  </a:extLst>
                </p:cNvPr>
                <p:cNvSpPr>
                  <a:spLocks noChangeShapeType="1"/>
                </p:cNvSpPr>
                <p:nvPr/>
              </p:nvSpPr>
              <p:spPr bwMode="auto">
                <a:xfrm>
                  <a:off x="82565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8" name="Line 327">
                  <a:extLst>
                    <a:ext uri="{FF2B5EF4-FFF2-40B4-BE49-F238E27FC236}">
                      <a16:creationId xmlns:a16="http://schemas.microsoft.com/office/drawing/2014/main" id="{7AE679C4-7396-4CF3-A053-4D57E948CA68}"/>
                    </a:ext>
                  </a:extLst>
                </p:cNvPr>
                <p:cNvSpPr>
                  <a:spLocks noChangeShapeType="1"/>
                </p:cNvSpPr>
                <p:nvPr/>
              </p:nvSpPr>
              <p:spPr bwMode="auto">
                <a:xfrm>
                  <a:off x="82788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9" name="Line 328">
                  <a:extLst>
                    <a:ext uri="{FF2B5EF4-FFF2-40B4-BE49-F238E27FC236}">
                      <a16:creationId xmlns:a16="http://schemas.microsoft.com/office/drawing/2014/main" id="{C5FCE236-9FE6-4961-9D62-D9175E492570}"/>
                    </a:ext>
                  </a:extLst>
                </p:cNvPr>
                <p:cNvSpPr>
                  <a:spLocks noChangeShapeType="1"/>
                </p:cNvSpPr>
                <p:nvPr/>
              </p:nvSpPr>
              <p:spPr bwMode="auto">
                <a:xfrm>
                  <a:off x="82915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0" name="Line 329">
                  <a:extLst>
                    <a:ext uri="{FF2B5EF4-FFF2-40B4-BE49-F238E27FC236}">
                      <a16:creationId xmlns:a16="http://schemas.microsoft.com/office/drawing/2014/main" id="{0BF26198-6AC9-44AB-8F54-4F6696386D66}"/>
                    </a:ext>
                  </a:extLst>
                </p:cNvPr>
                <p:cNvSpPr>
                  <a:spLocks noChangeShapeType="1"/>
                </p:cNvSpPr>
                <p:nvPr/>
              </p:nvSpPr>
              <p:spPr bwMode="auto">
                <a:xfrm>
                  <a:off x="83073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1" name="Line 330">
                  <a:extLst>
                    <a:ext uri="{FF2B5EF4-FFF2-40B4-BE49-F238E27FC236}">
                      <a16:creationId xmlns:a16="http://schemas.microsoft.com/office/drawing/2014/main" id="{EF2BFCC3-B268-4B9B-A795-675011351BBF}"/>
                    </a:ext>
                  </a:extLst>
                </p:cNvPr>
                <p:cNvSpPr>
                  <a:spLocks noChangeShapeType="1"/>
                </p:cNvSpPr>
                <p:nvPr/>
              </p:nvSpPr>
              <p:spPr bwMode="auto">
                <a:xfrm>
                  <a:off x="83169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2" name="Line 331">
                  <a:extLst>
                    <a:ext uri="{FF2B5EF4-FFF2-40B4-BE49-F238E27FC236}">
                      <a16:creationId xmlns:a16="http://schemas.microsoft.com/office/drawing/2014/main" id="{1A1F2F2F-D668-4B58-A2CB-F0164426ED23}"/>
                    </a:ext>
                  </a:extLst>
                </p:cNvPr>
                <p:cNvSpPr>
                  <a:spLocks noChangeShapeType="1"/>
                </p:cNvSpPr>
                <p:nvPr/>
              </p:nvSpPr>
              <p:spPr bwMode="auto">
                <a:xfrm>
                  <a:off x="83200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3" name="Line 332">
                  <a:extLst>
                    <a:ext uri="{FF2B5EF4-FFF2-40B4-BE49-F238E27FC236}">
                      <a16:creationId xmlns:a16="http://schemas.microsoft.com/office/drawing/2014/main" id="{2B6BB648-23BE-4793-9C01-22CA36BD4267}"/>
                    </a:ext>
                  </a:extLst>
                </p:cNvPr>
                <p:cNvSpPr>
                  <a:spLocks noChangeShapeType="1"/>
                </p:cNvSpPr>
                <p:nvPr/>
              </p:nvSpPr>
              <p:spPr bwMode="auto">
                <a:xfrm>
                  <a:off x="83327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4" name="Line 333">
                  <a:extLst>
                    <a:ext uri="{FF2B5EF4-FFF2-40B4-BE49-F238E27FC236}">
                      <a16:creationId xmlns:a16="http://schemas.microsoft.com/office/drawing/2014/main" id="{A6EE0B8D-9F1C-422F-A8DE-2467836B2ABF}"/>
                    </a:ext>
                  </a:extLst>
                </p:cNvPr>
                <p:cNvSpPr>
                  <a:spLocks noChangeShapeType="1"/>
                </p:cNvSpPr>
                <p:nvPr/>
              </p:nvSpPr>
              <p:spPr bwMode="auto">
                <a:xfrm>
                  <a:off x="83391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5" name="Line 334">
                  <a:extLst>
                    <a:ext uri="{FF2B5EF4-FFF2-40B4-BE49-F238E27FC236}">
                      <a16:creationId xmlns:a16="http://schemas.microsoft.com/office/drawing/2014/main" id="{D0A48E01-E8D8-463B-9E26-5C0A92A29539}"/>
                    </a:ext>
                  </a:extLst>
                </p:cNvPr>
                <p:cNvSpPr>
                  <a:spLocks noChangeShapeType="1"/>
                </p:cNvSpPr>
                <p:nvPr/>
              </p:nvSpPr>
              <p:spPr bwMode="auto">
                <a:xfrm>
                  <a:off x="83391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6" name="Line 335">
                  <a:extLst>
                    <a:ext uri="{FF2B5EF4-FFF2-40B4-BE49-F238E27FC236}">
                      <a16:creationId xmlns:a16="http://schemas.microsoft.com/office/drawing/2014/main" id="{0C268648-7E0B-456F-9E83-446A3231800D}"/>
                    </a:ext>
                  </a:extLst>
                </p:cNvPr>
                <p:cNvSpPr>
                  <a:spLocks noChangeShapeType="1"/>
                </p:cNvSpPr>
                <p:nvPr/>
              </p:nvSpPr>
              <p:spPr bwMode="auto">
                <a:xfrm>
                  <a:off x="83423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7" name="Line 336">
                  <a:extLst>
                    <a:ext uri="{FF2B5EF4-FFF2-40B4-BE49-F238E27FC236}">
                      <a16:creationId xmlns:a16="http://schemas.microsoft.com/office/drawing/2014/main" id="{131237F4-17C8-4A58-B619-EE4792A4E907}"/>
                    </a:ext>
                  </a:extLst>
                </p:cNvPr>
                <p:cNvSpPr>
                  <a:spLocks noChangeShapeType="1"/>
                </p:cNvSpPr>
                <p:nvPr/>
              </p:nvSpPr>
              <p:spPr bwMode="auto">
                <a:xfrm>
                  <a:off x="834866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8" name="Line 337">
                  <a:extLst>
                    <a:ext uri="{FF2B5EF4-FFF2-40B4-BE49-F238E27FC236}">
                      <a16:creationId xmlns:a16="http://schemas.microsoft.com/office/drawing/2014/main" id="{B6F8F859-48C2-4928-902B-E8AD59F1DD05}"/>
                    </a:ext>
                  </a:extLst>
                </p:cNvPr>
                <p:cNvSpPr>
                  <a:spLocks noChangeShapeType="1"/>
                </p:cNvSpPr>
                <p:nvPr/>
              </p:nvSpPr>
              <p:spPr bwMode="auto">
                <a:xfrm>
                  <a:off x="83518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9" name="Line 338">
                  <a:extLst>
                    <a:ext uri="{FF2B5EF4-FFF2-40B4-BE49-F238E27FC236}">
                      <a16:creationId xmlns:a16="http://schemas.microsoft.com/office/drawing/2014/main" id="{CA351551-B463-410D-89ED-E6EA1CC7B3AC}"/>
                    </a:ext>
                  </a:extLst>
                </p:cNvPr>
                <p:cNvSpPr>
                  <a:spLocks noChangeShapeType="1"/>
                </p:cNvSpPr>
                <p:nvPr/>
              </p:nvSpPr>
              <p:spPr bwMode="auto">
                <a:xfrm>
                  <a:off x="836136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0" name="Line 339">
                  <a:extLst>
                    <a:ext uri="{FF2B5EF4-FFF2-40B4-BE49-F238E27FC236}">
                      <a16:creationId xmlns:a16="http://schemas.microsoft.com/office/drawing/2014/main" id="{1815604C-1AF3-4434-93EA-D82A604D4075}"/>
                    </a:ext>
                  </a:extLst>
                </p:cNvPr>
                <p:cNvSpPr>
                  <a:spLocks noChangeShapeType="1"/>
                </p:cNvSpPr>
                <p:nvPr/>
              </p:nvSpPr>
              <p:spPr bwMode="auto">
                <a:xfrm>
                  <a:off x="83645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1" name="Line 340">
                  <a:extLst>
                    <a:ext uri="{FF2B5EF4-FFF2-40B4-BE49-F238E27FC236}">
                      <a16:creationId xmlns:a16="http://schemas.microsoft.com/office/drawing/2014/main" id="{FBF7D99F-7A33-4D55-8D98-30A9FF4B5940}"/>
                    </a:ext>
                  </a:extLst>
                </p:cNvPr>
                <p:cNvSpPr>
                  <a:spLocks noChangeShapeType="1"/>
                </p:cNvSpPr>
                <p:nvPr/>
              </p:nvSpPr>
              <p:spPr bwMode="auto">
                <a:xfrm>
                  <a:off x="83804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2" name="Line 341">
                  <a:extLst>
                    <a:ext uri="{FF2B5EF4-FFF2-40B4-BE49-F238E27FC236}">
                      <a16:creationId xmlns:a16="http://schemas.microsoft.com/office/drawing/2014/main" id="{9A40D504-3ED8-4003-8877-5A13E54EA173}"/>
                    </a:ext>
                  </a:extLst>
                </p:cNvPr>
                <p:cNvSpPr>
                  <a:spLocks noChangeShapeType="1"/>
                </p:cNvSpPr>
                <p:nvPr/>
              </p:nvSpPr>
              <p:spPr bwMode="auto">
                <a:xfrm>
                  <a:off x="83804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3" name="Line 342">
                  <a:extLst>
                    <a:ext uri="{FF2B5EF4-FFF2-40B4-BE49-F238E27FC236}">
                      <a16:creationId xmlns:a16="http://schemas.microsoft.com/office/drawing/2014/main" id="{6EAA2F49-BCBD-407E-AD3B-DA87C74628E3}"/>
                    </a:ext>
                  </a:extLst>
                </p:cNvPr>
                <p:cNvSpPr>
                  <a:spLocks noChangeShapeType="1"/>
                </p:cNvSpPr>
                <p:nvPr/>
              </p:nvSpPr>
              <p:spPr bwMode="auto">
                <a:xfrm>
                  <a:off x="83931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4" name="Line 343">
                  <a:extLst>
                    <a:ext uri="{FF2B5EF4-FFF2-40B4-BE49-F238E27FC236}">
                      <a16:creationId xmlns:a16="http://schemas.microsoft.com/office/drawing/2014/main" id="{0F22C973-7D6A-4694-8271-896EB0C77CA7}"/>
                    </a:ext>
                  </a:extLst>
                </p:cNvPr>
                <p:cNvSpPr>
                  <a:spLocks noChangeShapeType="1"/>
                </p:cNvSpPr>
                <p:nvPr/>
              </p:nvSpPr>
              <p:spPr bwMode="auto">
                <a:xfrm>
                  <a:off x="84153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5" name="Line 344">
                  <a:extLst>
                    <a:ext uri="{FF2B5EF4-FFF2-40B4-BE49-F238E27FC236}">
                      <a16:creationId xmlns:a16="http://schemas.microsoft.com/office/drawing/2014/main" id="{35BD8588-819D-446D-8934-B63A3AC035D5}"/>
                    </a:ext>
                  </a:extLst>
                </p:cNvPr>
                <p:cNvSpPr>
                  <a:spLocks noChangeShapeType="1"/>
                </p:cNvSpPr>
                <p:nvPr/>
              </p:nvSpPr>
              <p:spPr bwMode="auto">
                <a:xfrm>
                  <a:off x="84343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6" name="Line 345">
                  <a:extLst>
                    <a:ext uri="{FF2B5EF4-FFF2-40B4-BE49-F238E27FC236}">
                      <a16:creationId xmlns:a16="http://schemas.microsoft.com/office/drawing/2014/main" id="{6C51C0CE-6B20-4E91-AA38-41B567D5D9F3}"/>
                    </a:ext>
                  </a:extLst>
                </p:cNvPr>
                <p:cNvSpPr>
                  <a:spLocks noChangeShapeType="1"/>
                </p:cNvSpPr>
                <p:nvPr/>
              </p:nvSpPr>
              <p:spPr bwMode="auto">
                <a:xfrm>
                  <a:off x="843756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7" name="Line 346">
                  <a:extLst>
                    <a:ext uri="{FF2B5EF4-FFF2-40B4-BE49-F238E27FC236}">
                      <a16:creationId xmlns:a16="http://schemas.microsoft.com/office/drawing/2014/main" id="{690B0B66-729C-4419-8347-D61EF3A2C811}"/>
                    </a:ext>
                  </a:extLst>
                </p:cNvPr>
                <p:cNvSpPr>
                  <a:spLocks noChangeShapeType="1"/>
                </p:cNvSpPr>
                <p:nvPr/>
              </p:nvSpPr>
              <p:spPr bwMode="auto">
                <a:xfrm>
                  <a:off x="84534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8" name="Line 347">
                  <a:extLst>
                    <a:ext uri="{FF2B5EF4-FFF2-40B4-BE49-F238E27FC236}">
                      <a16:creationId xmlns:a16="http://schemas.microsoft.com/office/drawing/2014/main" id="{52559410-C476-4D73-ABFA-25F24B5BA38D}"/>
                    </a:ext>
                  </a:extLst>
                </p:cNvPr>
                <p:cNvSpPr>
                  <a:spLocks noChangeShapeType="1"/>
                </p:cNvSpPr>
                <p:nvPr/>
              </p:nvSpPr>
              <p:spPr bwMode="auto">
                <a:xfrm>
                  <a:off x="84566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9" name="Line 348">
                  <a:extLst>
                    <a:ext uri="{FF2B5EF4-FFF2-40B4-BE49-F238E27FC236}">
                      <a16:creationId xmlns:a16="http://schemas.microsoft.com/office/drawing/2014/main" id="{4C35B8F0-52B3-4085-AC9E-041A3FA688A1}"/>
                    </a:ext>
                  </a:extLst>
                </p:cNvPr>
                <p:cNvSpPr>
                  <a:spLocks noChangeShapeType="1"/>
                </p:cNvSpPr>
                <p:nvPr/>
              </p:nvSpPr>
              <p:spPr bwMode="auto">
                <a:xfrm>
                  <a:off x="84724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0" name="Line 349">
                  <a:extLst>
                    <a:ext uri="{FF2B5EF4-FFF2-40B4-BE49-F238E27FC236}">
                      <a16:creationId xmlns:a16="http://schemas.microsoft.com/office/drawing/2014/main" id="{E266A342-2136-4EFA-BF53-EDEE1C521590}"/>
                    </a:ext>
                  </a:extLst>
                </p:cNvPr>
                <p:cNvSpPr>
                  <a:spLocks noChangeShapeType="1"/>
                </p:cNvSpPr>
                <p:nvPr/>
              </p:nvSpPr>
              <p:spPr bwMode="auto">
                <a:xfrm>
                  <a:off x="84788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1" name="Line 350">
                  <a:extLst>
                    <a:ext uri="{FF2B5EF4-FFF2-40B4-BE49-F238E27FC236}">
                      <a16:creationId xmlns:a16="http://schemas.microsoft.com/office/drawing/2014/main" id="{9FF50CB7-3612-48D3-8A9F-1C339C39C1A5}"/>
                    </a:ext>
                  </a:extLst>
                </p:cNvPr>
                <p:cNvSpPr>
                  <a:spLocks noChangeShapeType="1"/>
                </p:cNvSpPr>
                <p:nvPr/>
              </p:nvSpPr>
              <p:spPr bwMode="auto">
                <a:xfrm>
                  <a:off x="84851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2" name="Line 351">
                  <a:extLst>
                    <a:ext uri="{FF2B5EF4-FFF2-40B4-BE49-F238E27FC236}">
                      <a16:creationId xmlns:a16="http://schemas.microsoft.com/office/drawing/2014/main" id="{D1B9C881-17E8-40E9-BF9D-FB52B8B70FB2}"/>
                    </a:ext>
                  </a:extLst>
                </p:cNvPr>
                <p:cNvSpPr>
                  <a:spLocks noChangeShapeType="1"/>
                </p:cNvSpPr>
                <p:nvPr/>
              </p:nvSpPr>
              <p:spPr bwMode="auto">
                <a:xfrm>
                  <a:off x="84947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3" name="Line 352">
                  <a:extLst>
                    <a:ext uri="{FF2B5EF4-FFF2-40B4-BE49-F238E27FC236}">
                      <a16:creationId xmlns:a16="http://schemas.microsoft.com/office/drawing/2014/main" id="{CEEED9FB-230D-4821-B9B2-794854E0A04E}"/>
                    </a:ext>
                  </a:extLst>
                </p:cNvPr>
                <p:cNvSpPr>
                  <a:spLocks noChangeShapeType="1"/>
                </p:cNvSpPr>
                <p:nvPr/>
              </p:nvSpPr>
              <p:spPr bwMode="auto">
                <a:xfrm flipH="1">
                  <a:off x="8466138" y="30019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4" name="Line 353">
                  <a:extLst>
                    <a:ext uri="{FF2B5EF4-FFF2-40B4-BE49-F238E27FC236}">
                      <a16:creationId xmlns:a16="http://schemas.microsoft.com/office/drawing/2014/main" id="{5A0D1E81-F7D9-41F4-BAA1-798E30E82A35}"/>
                    </a:ext>
                  </a:extLst>
                </p:cNvPr>
                <p:cNvSpPr>
                  <a:spLocks noChangeShapeType="1"/>
                </p:cNvSpPr>
                <p:nvPr/>
              </p:nvSpPr>
              <p:spPr bwMode="auto">
                <a:xfrm>
                  <a:off x="85042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5" name="Line 354">
                  <a:extLst>
                    <a:ext uri="{FF2B5EF4-FFF2-40B4-BE49-F238E27FC236}">
                      <a16:creationId xmlns:a16="http://schemas.microsoft.com/office/drawing/2014/main" id="{73BB0731-AB3F-4EE4-AF96-D618ADEF72E5}"/>
                    </a:ext>
                  </a:extLst>
                </p:cNvPr>
                <p:cNvSpPr>
                  <a:spLocks noChangeShapeType="1"/>
                </p:cNvSpPr>
                <p:nvPr/>
              </p:nvSpPr>
              <p:spPr bwMode="auto">
                <a:xfrm flipH="1">
                  <a:off x="8485188" y="30210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6" name="Line 355">
                  <a:extLst>
                    <a:ext uri="{FF2B5EF4-FFF2-40B4-BE49-F238E27FC236}">
                      <a16:creationId xmlns:a16="http://schemas.microsoft.com/office/drawing/2014/main" id="{F8464DB8-3D41-433F-AE9B-010A4CC6D30A}"/>
                    </a:ext>
                  </a:extLst>
                </p:cNvPr>
                <p:cNvSpPr>
                  <a:spLocks noChangeShapeType="1"/>
                </p:cNvSpPr>
                <p:nvPr/>
              </p:nvSpPr>
              <p:spPr bwMode="auto">
                <a:xfrm>
                  <a:off x="8520113" y="29829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7" name="Line 356">
                  <a:extLst>
                    <a:ext uri="{FF2B5EF4-FFF2-40B4-BE49-F238E27FC236}">
                      <a16:creationId xmlns:a16="http://schemas.microsoft.com/office/drawing/2014/main" id="{E95BEE10-D1A7-4C8D-9924-A3422EB35A8F}"/>
                    </a:ext>
                  </a:extLst>
                </p:cNvPr>
                <p:cNvSpPr>
                  <a:spLocks noChangeShapeType="1"/>
                </p:cNvSpPr>
                <p:nvPr/>
              </p:nvSpPr>
              <p:spPr bwMode="auto">
                <a:xfrm>
                  <a:off x="8529638" y="29829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8" name="Line 357">
                  <a:extLst>
                    <a:ext uri="{FF2B5EF4-FFF2-40B4-BE49-F238E27FC236}">
                      <a16:creationId xmlns:a16="http://schemas.microsoft.com/office/drawing/2014/main" id="{E4A80C8D-56BC-4F25-A538-3491E86B40E5}"/>
                    </a:ext>
                  </a:extLst>
                </p:cNvPr>
                <p:cNvSpPr>
                  <a:spLocks noChangeShapeType="1"/>
                </p:cNvSpPr>
                <p:nvPr/>
              </p:nvSpPr>
              <p:spPr bwMode="auto">
                <a:xfrm flipH="1">
                  <a:off x="8545513" y="3021013"/>
                  <a:ext cx="5397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9" name="Line 358">
                  <a:extLst>
                    <a:ext uri="{FF2B5EF4-FFF2-40B4-BE49-F238E27FC236}">
                      <a16:creationId xmlns:a16="http://schemas.microsoft.com/office/drawing/2014/main" id="{F1E8AB49-C81A-4A88-A290-BCC154CB4996}"/>
                    </a:ext>
                  </a:extLst>
                </p:cNvPr>
                <p:cNvSpPr>
                  <a:spLocks noChangeShapeType="1"/>
                </p:cNvSpPr>
                <p:nvPr/>
              </p:nvSpPr>
              <p:spPr bwMode="auto">
                <a:xfrm>
                  <a:off x="8570913" y="29829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0" name="Line 359">
                  <a:extLst>
                    <a:ext uri="{FF2B5EF4-FFF2-40B4-BE49-F238E27FC236}">
                      <a16:creationId xmlns:a16="http://schemas.microsoft.com/office/drawing/2014/main" id="{C0BB1DA2-BC6E-4548-ABC6-0162462A8919}"/>
                    </a:ext>
                  </a:extLst>
                </p:cNvPr>
                <p:cNvSpPr>
                  <a:spLocks noChangeShapeType="1"/>
                </p:cNvSpPr>
                <p:nvPr/>
              </p:nvSpPr>
              <p:spPr bwMode="auto">
                <a:xfrm flipH="1">
                  <a:off x="8548688" y="30337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1" name="Line 360">
                  <a:extLst>
                    <a:ext uri="{FF2B5EF4-FFF2-40B4-BE49-F238E27FC236}">
                      <a16:creationId xmlns:a16="http://schemas.microsoft.com/office/drawing/2014/main" id="{8F15A297-7450-4265-94E2-71A7B184A16F}"/>
                    </a:ext>
                  </a:extLst>
                </p:cNvPr>
                <p:cNvSpPr>
                  <a:spLocks noChangeShapeType="1"/>
                </p:cNvSpPr>
                <p:nvPr/>
              </p:nvSpPr>
              <p:spPr bwMode="auto">
                <a:xfrm>
                  <a:off x="85867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2" name="Line 361">
                  <a:extLst>
                    <a:ext uri="{FF2B5EF4-FFF2-40B4-BE49-F238E27FC236}">
                      <a16:creationId xmlns:a16="http://schemas.microsoft.com/office/drawing/2014/main" id="{51B4F2ED-7E38-43DC-B123-ED3FBFC1DF7E}"/>
                    </a:ext>
                  </a:extLst>
                </p:cNvPr>
                <p:cNvSpPr>
                  <a:spLocks noChangeShapeType="1"/>
                </p:cNvSpPr>
                <p:nvPr/>
              </p:nvSpPr>
              <p:spPr bwMode="auto">
                <a:xfrm>
                  <a:off x="85899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3" name="Line 362">
                  <a:extLst>
                    <a:ext uri="{FF2B5EF4-FFF2-40B4-BE49-F238E27FC236}">
                      <a16:creationId xmlns:a16="http://schemas.microsoft.com/office/drawing/2014/main" id="{63CDD30D-6EC8-447F-8916-8C0A23BF19DC}"/>
                    </a:ext>
                  </a:extLst>
                </p:cNvPr>
                <p:cNvSpPr>
                  <a:spLocks noChangeShapeType="1"/>
                </p:cNvSpPr>
                <p:nvPr/>
              </p:nvSpPr>
              <p:spPr bwMode="auto">
                <a:xfrm>
                  <a:off x="85994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4" name="Line 363">
                  <a:extLst>
                    <a:ext uri="{FF2B5EF4-FFF2-40B4-BE49-F238E27FC236}">
                      <a16:creationId xmlns:a16="http://schemas.microsoft.com/office/drawing/2014/main" id="{D5094D23-060F-44BF-AC05-E56929DD5CE4}"/>
                    </a:ext>
                  </a:extLst>
                </p:cNvPr>
                <p:cNvSpPr>
                  <a:spLocks noChangeShapeType="1"/>
                </p:cNvSpPr>
                <p:nvPr/>
              </p:nvSpPr>
              <p:spPr bwMode="auto">
                <a:xfrm>
                  <a:off x="86090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5" name="Line 364">
                  <a:extLst>
                    <a:ext uri="{FF2B5EF4-FFF2-40B4-BE49-F238E27FC236}">
                      <a16:creationId xmlns:a16="http://schemas.microsoft.com/office/drawing/2014/main" id="{60405725-9935-4BEB-8C79-27C03165F968}"/>
                    </a:ext>
                  </a:extLst>
                </p:cNvPr>
                <p:cNvSpPr>
                  <a:spLocks noChangeShapeType="1"/>
                </p:cNvSpPr>
                <p:nvPr/>
              </p:nvSpPr>
              <p:spPr bwMode="auto">
                <a:xfrm>
                  <a:off x="86121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6" name="Line 365">
                  <a:extLst>
                    <a:ext uri="{FF2B5EF4-FFF2-40B4-BE49-F238E27FC236}">
                      <a16:creationId xmlns:a16="http://schemas.microsoft.com/office/drawing/2014/main" id="{2B5281D3-6DA1-4355-828B-1A0CADA36585}"/>
                    </a:ext>
                  </a:extLst>
                </p:cNvPr>
                <p:cNvSpPr>
                  <a:spLocks noChangeShapeType="1"/>
                </p:cNvSpPr>
                <p:nvPr/>
              </p:nvSpPr>
              <p:spPr bwMode="auto">
                <a:xfrm>
                  <a:off x="86248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7" name="Line 366">
                  <a:extLst>
                    <a:ext uri="{FF2B5EF4-FFF2-40B4-BE49-F238E27FC236}">
                      <a16:creationId xmlns:a16="http://schemas.microsoft.com/office/drawing/2014/main" id="{68F59CEE-0C59-48D4-91EB-5BED0992D76D}"/>
                    </a:ext>
                  </a:extLst>
                </p:cNvPr>
                <p:cNvSpPr>
                  <a:spLocks noChangeShapeType="1"/>
                </p:cNvSpPr>
                <p:nvPr/>
              </p:nvSpPr>
              <p:spPr bwMode="auto">
                <a:xfrm>
                  <a:off x="86312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8" name="Line 367">
                  <a:extLst>
                    <a:ext uri="{FF2B5EF4-FFF2-40B4-BE49-F238E27FC236}">
                      <a16:creationId xmlns:a16="http://schemas.microsoft.com/office/drawing/2014/main" id="{4BF27E24-6C86-49E8-9F0B-3805BB24E212}"/>
                    </a:ext>
                  </a:extLst>
                </p:cNvPr>
                <p:cNvSpPr>
                  <a:spLocks noChangeShapeType="1"/>
                </p:cNvSpPr>
                <p:nvPr/>
              </p:nvSpPr>
              <p:spPr bwMode="auto">
                <a:xfrm>
                  <a:off x="86344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9" name="Line 368">
                  <a:extLst>
                    <a:ext uri="{FF2B5EF4-FFF2-40B4-BE49-F238E27FC236}">
                      <a16:creationId xmlns:a16="http://schemas.microsoft.com/office/drawing/2014/main" id="{90E01D96-F63B-4C0C-9543-030860519DA1}"/>
                    </a:ext>
                  </a:extLst>
                </p:cNvPr>
                <p:cNvSpPr>
                  <a:spLocks noChangeShapeType="1"/>
                </p:cNvSpPr>
                <p:nvPr/>
              </p:nvSpPr>
              <p:spPr bwMode="auto">
                <a:xfrm>
                  <a:off x="86502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0" name="Line 369">
                  <a:extLst>
                    <a:ext uri="{FF2B5EF4-FFF2-40B4-BE49-F238E27FC236}">
                      <a16:creationId xmlns:a16="http://schemas.microsoft.com/office/drawing/2014/main" id="{AB5DFB74-64F2-4333-87B3-DC66876800C7}"/>
                    </a:ext>
                  </a:extLst>
                </p:cNvPr>
                <p:cNvSpPr>
                  <a:spLocks noChangeShapeType="1"/>
                </p:cNvSpPr>
                <p:nvPr/>
              </p:nvSpPr>
              <p:spPr bwMode="auto">
                <a:xfrm>
                  <a:off x="86661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1" name="Line 370">
                  <a:extLst>
                    <a:ext uri="{FF2B5EF4-FFF2-40B4-BE49-F238E27FC236}">
                      <a16:creationId xmlns:a16="http://schemas.microsoft.com/office/drawing/2014/main" id="{A96923D0-865B-4F33-B1FD-B766C834AEC4}"/>
                    </a:ext>
                  </a:extLst>
                </p:cNvPr>
                <p:cNvSpPr>
                  <a:spLocks noChangeShapeType="1"/>
                </p:cNvSpPr>
                <p:nvPr/>
              </p:nvSpPr>
              <p:spPr bwMode="auto">
                <a:xfrm>
                  <a:off x="86820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2" name="Line 371">
                  <a:extLst>
                    <a:ext uri="{FF2B5EF4-FFF2-40B4-BE49-F238E27FC236}">
                      <a16:creationId xmlns:a16="http://schemas.microsoft.com/office/drawing/2014/main" id="{9C2EC93F-90AA-493B-81F3-AF80321D4790}"/>
                    </a:ext>
                  </a:extLst>
                </p:cNvPr>
                <p:cNvSpPr>
                  <a:spLocks noChangeShapeType="1"/>
                </p:cNvSpPr>
                <p:nvPr/>
              </p:nvSpPr>
              <p:spPr bwMode="auto">
                <a:xfrm>
                  <a:off x="86852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3" name="Line 372">
                  <a:extLst>
                    <a:ext uri="{FF2B5EF4-FFF2-40B4-BE49-F238E27FC236}">
                      <a16:creationId xmlns:a16="http://schemas.microsoft.com/office/drawing/2014/main" id="{6E510946-8B61-466D-ABB0-F05275744625}"/>
                    </a:ext>
                  </a:extLst>
                </p:cNvPr>
                <p:cNvSpPr>
                  <a:spLocks noChangeShapeType="1"/>
                </p:cNvSpPr>
                <p:nvPr/>
              </p:nvSpPr>
              <p:spPr bwMode="auto">
                <a:xfrm>
                  <a:off x="87042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4" name="Line 373">
                  <a:extLst>
                    <a:ext uri="{FF2B5EF4-FFF2-40B4-BE49-F238E27FC236}">
                      <a16:creationId xmlns:a16="http://schemas.microsoft.com/office/drawing/2014/main" id="{6D959278-5802-42C3-AE05-DA8D731C68FB}"/>
                    </a:ext>
                  </a:extLst>
                </p:cNvPr>
                <p:cNvSpPr>
                  <a:spLocks noChangeShapeType="1"/>
                </p:cNvSpPr>
                <p:nvPr/>
              </p:nvSpPr>
              <p:spPr bwMode="auto">
                <a:xfrm>
                  <a:off x="87582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5" name="Line 374">
                  <a:extLst>
                    <a:ext uri="{FF2B5EF4-FFF2-40B4-BE49-F238E27FC236}">
                      <a16:creationId xmlns:a16="http://schemas.microsoft.com/office/drawing/2014/main" id="{14D28C34-7685-4B6E-A58F-E84FEDA3B263}"/>
                    </a:ext>
                  </a:extLst>
                </p:cNvPr>
                <p:cNvSpPr>
                  <a:spLocks noChangeShapeType="1"/>
                </p:cNvSpPr>
                <p:nvPr/>
              </p:nvSpPr>
              <p:spPr bwMode="auto">
                <a:xfrm>
                  <a:off x="87645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6" name="Line 375">
                  <a:extLst>
                    <a:ext uri="{FF2B5EF4-FFF2-40B4-BE49-F238E27FC236}">
                      <a16:creationId xmlns:a16="http://schemas.microsoft.com/office/drawing/2014/main" id="{F40D338E-FED5-4A3D-A15D-9D83AF4AEAE7}"/>
                    </a:ext>
                  </a:extLst>
                </p:cNvPr>
                <p:cNvSpPr>
                  <a:spLocks noChangeShapeType="1"/>
                </p:cNvSpPr>
                <p:nvPr/>
              </p:nvSpPr>
              <p:spPr bwMode="auto">
                <a:xfrm>
                  <a:off x="87677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7" name="Line 376">
                  <a:extLst>
                    <a:ext uri="{FF2B5EF4-FFF2-40B4-BE49-F238E27FC236}">
                      <a16:creationId xmlns:a16="http://schemas.microsoft.com/office/drawing/2014/main" id="{E3A408C7-1FD0-4648-8D02-A6337C8E6C2F}"/>
                    </a:ext>
                  </a:extLst>
                </p:cNvPr>
                <p:cNvSpPr>
                  <a:spLocks noChangeShapeType="1"/>
                </p:cNvSpPr>
                <p:nvPr/>
              </p:nvSpPr>
              <p:spPr bwMode="auto">
                <a:xfrm>
                  <a:off x="87804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8" name="Line 377">
                  <a:extLst>
                    <a:ext uri="{FF2B5EF4-FFF2-40B4-BE49-F238E27FC236}">
                      <a16:creationId xmlns:a16="http://schemas.microsoft.com/office/drawing/2014/main" id="{12E77464-2A7D-4527-8162-04DECC9ED9EE}"/>
                    </a:ext>
                  </a:extLst>
                </p:cNvPr>
                <p:cNvSpPr>
                  <a:spLocks noChangeShapeType="1"/>
                </p:cNvSpPr>
                <p:nvPr/>
              </p:nvSpPr>
              <p:spPr bwMode="auto">
                <a:xfrm>
                  <a:off x="87868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9" name="Line 378">
                  <a:extLst>
                    <a:ext uri="{FF2B5EF4-FFF2-40B4-BE49-F238E27FC236}">
                      <a16:creationId xmlns:a16="http://schemas.microsoft.com/office/drawing/2014/main" id="{10670814-A3F0-4215-ABBF-FFA53EADD8F0}"/>
                    </a:ext>
                  </a:extLst>
                </p:cNvPr>
                <p:cNvSpPr>
                  <a:spLocks noChangeShapeType="1"/>
                </p:cNvSpPr>
                <p:nvPr/>
              </p:nvSpPr>
              <p:spPr bwMode="auto">
                <a:xfrm>
                  <a:off x="87963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0" name="Line 379">
                  <a:extLst>
                    <a:ext uri="{FF2B5EF4-FFF2-40B4-BE49-F238E27FC236}">
                      <a16:creationId xmlns:a16="http://schemas.microsoft.com/office/drawing/2014/main" id="{44D93EED-1DDD-43A6-8F71-477F033CFEF6}"/>
                    </a:ext>
                  </a:extLst>
                </p:cNvPr>
                <p:cNvSpPr>
                  <a:spLocks noChangeShapeType="1"/>
                </p:cNvSpPr>
                <p:nvPr/>
              </p:nvSpPr>
              <p:spPr bwMode="auto">
                <a:xfrm>
                  <a:off x="87995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1" name="Line 380">
                  <a:extLst>
                    <a:ext uri="{FF2B5EF4-FFF2-40B4-BE49-F238E27FC236}">
                      <a16:creationId xmlns:a16="http://schemas.microsoft.com/office/drawing/2014/main" id="{9C755584-F573-4710-8E72-B05EA7F73A03}"/>
                    </a:ext>
                  </a:extLst>
                </p:cNvPr>
                <p:cNvSpPr>
                  <a:spLocks noChangeShapeType="1"/>
                </p:cNvSpPr>
                <p:nvPr/>
              </p:nvSpPr>
              <p:spPr bwMode="auto">
                <a:xfrm>
                  <a:off x="87995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2" name="Line 381">
                  <a:extLst>
                    <a:ext uri="{FF2B5EF4-FFF2-40B4-BE49-F238E27FC236}">
                      <a16:creationId xmlns:a16="http://schemas.microsoft.com/office/drawing/2014/main" id="{BC875134-CA62-4526-B8A1-7B9E21423218}"/>
                    </a:ext>
                  </a:extLst>
                </p:cNvPr>
                <p:cNvSpPr>
                  <a:spLocks noChangeShapeType="1"/>
                </p:cNvSpPr>
                <p:nvPr/>
              </p:nvSpPr>
              <p:spPr bwMode="auto">
                <a:xfrm>
                  <a:off x="88058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3" name="Line 382">
                  <a:extLst>
                    <a:ext uri="{FF2B5EF4-FFF2-40B4-BE49-F238E27FC236}">
                      <a16:creationId xmlns:a16="http://schemas.microsoft.com/office/drawing/2014/main" id="{24D9D33E-03B3-46BB-99F2-AD12A91B1435}"/>
                    </a:ext>
                  </a:extLst>
                </p:cNvPr>
                <p:cNvSpPr>
                  <a:spLocks noChangeShapeType="1"/>
                </p:cNvSpPr>
                <p:nvPr/>
              </p:nvSpPr>
              <p:spPr bwMode="auto">
                <a:xfrm>
                  <a:off x="88090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4" name="Line 383">
                  <a:extLst>
                    <a:ext uri="{FF2B5EF4-FFF2-40B4-BE49-F238E27FC236}">
                      <a16:creationId xmlns:a16="http://schemas.microsoft.com/office/drawing/2014/main" id="{34DEB4CF-CD59-452C-95D0-B6C3AD2155A3}"/>
                    </a:ext>
                  </a:extLst>
                </p:cNvPr>
                <p:cNvSpPr>
                  <a:spLocks noChangeShapeType="1"/>
                </p:cNvSpPr>
                <p:nvPr/>
              </p:nvSpPr>
              <p:spPr bwMode="auto">
                <a:xfrm>
                  <a:off x="88122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5" name="Line 384">
                  <a:extLst>
                    <a:ext uri="{FF2B5EF4-FFF2-40B4-BE49-F238E27FC236}">
                      <a16:creationId xmlns:a16="http://schemas.microsoft.com/office/drawing/2014/main" id="{500B6884-9E13-4BBA-BEB3-41A11FD55B1C}"/>
                    </a:ext>
                  </a:extLst>
                </p:cNvPr>
                <p:cNvSpPr>
                  <a:spLocks noChangeShapeType="1"/>
                </p:cNvSpPr>
                <p:nvPr/>
              </p:nvSpPr>
              <p:spPr bwMode="auto">
                <a:xfrm>
                  <a:off x="88185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6" name="Line 385">
                  <a:extLst>
                    <a:ext uri="{FF2B5EF4-FFF2-40B4-BE49-F238E27FC236}">
                      <a16:creationId xmlns:a16="http://schemas.microsoft.com/office/drawing/2014/main" id="{131B941B-DF46-4171-8C6B-294E1596B414}"/>
                    </a:ext>
                  </a:extLst>
                </p:cNvPr>
                <p:cNvSpPr>
                  <a:spLocks noChangeShapeType="1"/>
                </p:cNvSpPr>
                <p:nvPr/>
              </p:nvSpPr>
              <p:spPr bwMode="auto">
                <a:xfrm>
                  <a:off x="88185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7" name="Line 386">
                  <a:extLst>
                    <a:ext uri="{FF2B5EF4-FFF2-40B4-BE49-F238E27FC236}">
                      <a16:creationId xmlns:a16="http://schemas.microsoft.com/office/drawing/2014/main" id="{6B9C09BE-7658-49F2-8DA2-318D0A6CBCD1}"/>
                    </a:ext>
                  </a:extLst>
                </p:cNvPr>
                <p:cNvSpPr>
                  <a:spLocks noChangeShapeType="1"/>
                </p:cNvSpPr>
                <p:nvPr/>
              </p:nvSpPr>
              <p:spPr bwMode="auto">
                <a:xfrm>
                  <a:off x="88280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8" name="Line 387">
                  <a:extLst>
                    <a:ext uri="{FF2B5EF4-FFF2-40B4-BE49-F238E27FC236}">
                      <a16:creationId xmlns:a16="http://schemas.microsoft.com/office/drawing/2014/main" id="{D544ADC5-564E-4BF8-9BAA-95B45F8C9545}"/>
                    </a:ext>
                  </a:extLst>
                </p:cNvPr>
                <p:cNvSpPr>
                  <a:spLocks noChangeShapeType="1"/>
                </p:cNvSpPr>
                <p:nvPr/>
              </p:nvSpPr>
              <p:spPr bwMode="auto">
                <a:xfrm>
                  <a:off x="88280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9" name="Line 388">
                  <a:extLst>
                    <a:ext uri="{FF2B5EF4-FFF2-40B4-BE49-F238E27FC236}">
                      <a16:creationId xmlns:a16="http://schemas.microsoft.com/office/drawing/2014/main" id="{0F326F2D-D30F-46F8-8C02-F0D2B80EB4EE}"/>
                    </a:ext>
                  </a:extLst>
                </p:cNvPr>
                <p:cNvSpPr>
                  <a:spLocks noChangeShapeType="1"/>
                </p:cNvSpPr>
                <p:nvPr/>
              </p:nvSpPr>
              <p:spPr bwMode="auto">
                <a:xfrm>
                  <a:off x="88376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0" name="Line 389">
                  <a:extLst>
                    <a:ext uri="{FF2B5EF4-FFF2-40B4-BE49-F238E27FC236}">
                      <a16:creationId xmlns:a16="http://schemas.microsoft.com/office/drawing/2014/main" id="{20E3671F-D1B8-4D0B-92C3-B74236626C71}"/>
                    </a:ext>
                  </a:extLst>
                </p:cNvPr>
                <p:cNvSpPr>
                  <a:spLocks noChangeShapeType="1"/>
                </p:cNvSpPr>
                <p:nvPr/>
              </p:nvSpPr>
              <p:spPr bwMode="auto">
                <a:xfrm>
                  <a:off x="88407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1" name="Line 390">
                  <a:extLst>
                    <a:ext uri="{FF2B5EF4-FFF2-40B4-BE49-F238E27FC236}">
                      <a16:creationId xmlns:a16="http://schemas.microsoft.com/office/drawing/2014/main" id="{41F2182E-BF5B-4A9B-B5E9-35DC4F7CE156}"/>
                    </a:ext>
                  </a:extLst>
                </p:cNvPr>
                <p:cNvSpPr>
                  <a:spLocks noChangeShapeType="1"/>
                </p:cNvSpPr>
                <p:nvPr/>
              </p:nvSpPr>
              <p:spPr bwMode="auto">
                <a:xfrm>
                  <a:off x="88534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2" name="Line 391">
                  <a:extLst>
                    <a:ext uri="{FF2B5EF4-FFF2-40B4-BE49-F238E27FC236}">
                      <a16:creationId xmlns:a16="http://schemas.microsoft.com/office/drawing/2014/main" id="{43636269-C17E-4C3E-8CC7-12AB7FE07FE5}"/>
                    </a:ext>
                  </a:extLst>
                </p:cNvPr>
                <p:cNvSpPr>
                  <a:spLocks noChangeShapeType="1"/>
                </p:cNvSpPr>
                <p:nvPr/>
              </p:nvSpPr>
              <p:spPr bwMode="auto">
                <a:xfrm>
                  <a:off x="88598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3" name="Line 392">
                  <a:extLst>
                    <a:ext uri="{FF2B5EF4-FFF2-40B4-BE49-F238E27FC236}">
                      <a16:creationId xmlns:a16="http://schemas.microsoft.com/office/drawing/2014/main" id="{056BA4F6-F8E6-4401-A616-643CA3444443}"/>
                    </a:ext>
                  </a:extLst>
                </p:cNvPr>
                <p:cNvSpPr>
                  <a:spLocks noChangeShapeType="1"/>
                </p:cNvSpPr>
                <p:nvPr/>
              </p:nvSpPr>
              <p:spPr bwMode="auto">
                <a:xfrm>
                  <a:off x="88693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4" name="Line 393">
                  <a:extLst>
                    <a:ext uri="{FF2B5EF4-FFF2-40B4-BE49-F238E27FC236}">
                      <a16:creationId xmlns:a16="http://schemas.microsoft.com/office/drawing/2014/main" id="{B8CF61A9-7C55-47A9-A19A-822D7EC67B8B}"/>
                    </a:ext>
                  </a:extLst>
                </p:cNvPr>
                <p:cNvSpPr>
                  <a:spLocks noChangeShapeType="1"/>
                </p:cNvSpPr>
                <p:nvPr/>
              </p:nvSpPr>
              <p:spPr bwMode="auto">
                <a:xfrm>
                  <a:off x="88693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5" name="Line 394">
                  <a:extLst>
                    <a:ext uri="{FF2B5EF4-FFF2-40B4-BE49-F238E27FC236}">
                      <a16:creationId xmlns:a16="http://schemas.microsoft.com/office/drawing/2014/main" id="{EA25ABFF-4FD0-46F0-8070-96311F742E5F}"/>
                    </a:ext>
                  </a:extLst>
                </p:cNvPr>
                <p:cNvSpPr>
                  <a:spLocks noChangeShapeType="1"/>
                </p:cNvSpPr>
                <p:nvPr/>
              </p:nvSpPr>
              <p:spPr bwMode="auto">
                <a:xfrm>
                  <a:off x="88725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6" name="Line 395">
                  <a:extLst>
                    <a:ext uri="{FF2B5EF4-FFF2-40B4-BE49-F238E27FC236}">
                      <a16:creationId xmlns:a16="http://schemas.microsoft.com/office/drawing/2014/main" id="{65B51605-656E-46FF-B1B4-772A3B921815}"/>
                    </a:ext>
                  </a:extLst>
                </p:cNvPr>
                <p:cNvSpPr>
                  <a:spLocks noChangeShapeType="1"/>
                </p:cNvSpPr>
                <p:nvPr/>
              </p:nvSpPr>
              <p:spPr bwMode="auto">
                <a:xfrm>
                  <a:off x="88820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7" name="Line 396">
                  <a:extLst>
                    <a:ext uri="{FF2B5EF4-FFF2-40B4-BE49-F238E27FC236}">
                      <a16:creationId xmlns:a16="http://schemas.microsoft.com/office/drawing/2014/main" id="{03B81237-DE5C-4CE2-866C-354F1D17ADF3}"/>
                    </a:ext>
                  </a:extLst>
                </p:cNvPr>
                <p:cNvSpPr>
                  <a:spLocks noChangeShapeType="1"/>
                </p:cNvSpPr>
                <p:nvPr/>
              </p:nvSpPr>
              <p:spPr bwMode="auto">
                <a:xfrm>
                  <a:off x="88884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8" name="Line 397">
                  <a:extLst>
                    <a:ext uri="{FF2B5EF4-FFF2-40B4-BE49-F238E27FC236}">
                      <a16:creationId xmlns:a16="http://schemas.microsoft.com/office/drawing/2014/main" id="{C59E194C-F051-4E7B-A7EB-709FE33DDF42}"/>
                    </a:ext>
                  </a:extLst>
                </p:cNvPr>
                <p:cNvSpPr>
                  <a:spLocks noChangeShapeType="1"/>
                </p:cNvSpPr>
                <p:nvPr/>
              </p:nvSpPr>
              <p:spPr bwMode="auto">
                <a:xfrm>
                  <a:off x="88915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9" name="Line 398">
                  <a:extLst>
                    <a:ext uri="{FF2B5EF4-FFF2-40B4-BE49-F238E27FC236}">
                      <a16:creationId xmlns:a16="http://schemas.microsoft.com/office/drawing/2014/main" id="{E8D6B60A-EBEF-4F07-8C19-00F01C4E6C9F}"/>
                    </a:ext>
                  </a:extLst>
                </p:cNvPr>
                <p:cNvSpPr>
                  <a:spLocks noChangeShapeType="1"/>
                </p:cNvSpPr>
                <p:nvPr/>
              </p:nvSpPr>
              <p:spPr bwMode="auto">
                <a:xfrm>
                  <a:off x="89138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0" name="Line 399">
                  <a:extLst>
                    <a:ext uri="{FF2B5EF4-FFF2-40B4-BE49-F238E27FC236}">
                      <a16:creationId xmlns:a16="http://schemas.microsoft.com/office/drawing/2014/main" id="{429B1DD4-FEBD-4FFE-B418-8EE4116B3694}"/>
                    </a:ext>
                  </a:extLst>
                </p:cNvPr>
                <p:cNvSpPr>
                  <a:spLocks noChangeShapeType="1"/>
                </p:cNvSpPr>
                <p:nvPr/>
              </p:nvSpPr>
              <p:spPr bwMode="auto">
                <a:xfrm flipH="1">
                  <a:off x="8910638" y="3033713"/>
                  <a:ext cx="5397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1" name="Line 400">
                  <a:extLst>
                    <a:ext uri="{FF2B5EF4-FFF2-40B4-BE49-F238E27FC236}">
                      <a16:creationId xmlns:a16="http://schemas.microsoft.com/office/drawing/2014/main" id="{B7A0E924-F8C9-41F2-AD90-0DB4003653D4}"/>
                    </a:ext>
                  </a:extLst>
                </p:cNvPr>
                <p:cNvSpPr>
                  <a:spLocks noChangeShapeType="1"/>
                </p:cNvSpPr>
                <p:nvPr/>
              </p:nvSpPr>
              <p:spPr bwMode="auto">
                <a:xfrm>
                  <a:off x="89360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2" name="Line 401">
                  <a:extLst>
                    <a:ext uri="{FF2B5EF4-FFF2-40B4-BE49-F238E27FC236}">
                      <a16:creationId xmlns:a16="http://schemas.microsoft.com/office/drawing/2014/main" id="{3F73496D-BB9F-435B-8F82-8D8503AD3EC4}"/>
                    </a:ext>
                  </a:extLst>
                </p:cNvPr>
                <p:cNvSpPr>
                  <a:spLocks noChangeShapeType="1"/>
                </p:cNvSpPr>
                <p:nvPr/>
              </p:nvSpPr>
              <p:spPr bwMode="auto">
                <a:xfrm flipH="1">
                  <a:off x="8920163" y="3068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3" name="Line 402">
                  <a:extLst>
                    <a:ext uri="{FF2B5EF4-FFF2-40B4-BE49-F238E27FC236}">
                      <a16:creationId xmlns:a16="http://schemas.microsoft.com/office/drawing/2014/main" id="{D272EDB0-FD37-41F1-A62F-692CDBDAB7B5}"/>
                    </a:ext>
                  </a:extLst>
                </p:cNvPr>
                <p:cNvSpPr>
                  <a:spLocks noChangeShapeType="1"/>
                </p:cNvSpPr>
                <p:nvPr/>
              </p:nvSpPr>
              <p:spPr bwMode="auto">
                <a:xfrm>
                  <a:off x="89550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4" name="Line 403">
                  <a:extLst>
                    <a:ext uri="{FF2B5EF4-FFF2-40B4-BE49-F238E27FC236}">
                      <a16:creationId xmlns:a16="http://schemas.microsoft.com/office/drawing/2014/main" id="{EC66AB5B-E078-46D2-A6B7-B0AEE0C68A16}"/>
                    </a:ext>
                  </a:extLst>
                </p:cNvPr>
                <p:cNvSpPr>
                  <a:spLocks noChangeShapeType="1"/>
                </p:cNvSpPr>
                <p:nvPr/>
              </p:nvSpPr>
              <p:spPr bwMode="auto">
                <a:xfrm>
                  <a:off x="90154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5" name="Line 404">
                  <a:extLst>
                    <a:ext uri="{FF2B5EF4-FFF2-40B4-BE49-F238E27FC236}">
                      <a16:creationId xmlns:a16="http://schemas.microsoft.com/office/drawing/2014/main" id="{B01E2DCA-38CB-4673-8FAF-4B929D34AE0D}"/>
                    </a:ext>
                  </a:extLst>
                </p:cNvPr>
                <p:cNvSpPr>
                  <a:spLocks noChangeShapeType="1"/>
                </p:cNvSpPr>
                <p:nvPr/>
              </p:nvSpPr>
              <p:spPr bwMode="auto">
                <a:xfrm>
                  <a:off x="90185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6" name="Line 405">
                  <a:extLst>
                    <a:ext uri="{FF2B5EF4-FFF2-40B4-BE49-F238E27FC236}">
                      <a16:creationId xmlns:a16="http://schemas.microsoft.com/office/drawing/2014/main" id="{02522EB6-A970-46B9-94E7-B19A31F2070D}"/>
                    </a:ext>
                  </a:extLst>
                </p:cNvPr>
                <p:cNvSpPr>
                  <a:spLocks noChangeShapeType="1"/>
                </p:cNvSpPr>
                <p:nvPr/>
              </p:nvSpPr>
              <p:spPr bwMode="auto">
                <a:xfrm>
                  <a:off x="90820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7" name="Line 407">
                  <a:extLst>
                    <a:ext uri="{FF2B5EF4-FFF2-40B4-BE49-F238E27FC236}">
                      <a16:creationId xmlns:a16="http://schemas.microsoft.com/office/drawing/2014/main" id="{734230E4-B1C0-4982-8C2D-79C81490912C}"/>
                    </a:ext>
                  </a:extLst>
                </p:cNvPr>
                <p:cNvSpPr>
                  <a:spLocks noChangeShapeType="1"/>
                </p:cNvSpPr>
                <p:nvPr/>
              </p:nvSpPr>
              <p:spPr bwMode="auto">
                <a:xfrm>
                  <a:off x="90916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8" name="Line 408">
                  <a:extLst>
                    <a:ext uri="{FF2B5EF4-FFF2-40B4-BE49-F238E27FC236}">
                      <a16:creationId xmlns:a16="http://schemas.microsoft.com/office/drawing/2014/main" id="{00EAE2CB-7B02-4773-8F74-5814C91086EE}"/>
                    </a:ext>
                  </a:extLst>
                </p:cNvPr>
                <p:cNvSpPr>
                  <a:spLocks noChangeShapeType="1"/>
                </p:cNvSpPr>
                <p:nvPr/>
              </p:nvSpPr>
              <p:spPr bwMode="auto">
                <a:xfrm>
                  <a:off x="90979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9" name="Line 409">
                  <a:extLst>
                    <a:ext uri="{FF2B5EF4-FFF2-40B4-BE49-F238E27FC236}">
                      <a16:creationId xmlns:a16="http://schemas.microsoft.com/office/drawing/2014/main" id="{DEAB77C3-D285-465E-A4AA-A1D71B8F802D}"/>
                    </a:ext>
                  </a:extLst>
                </p:cNvPr>
                <p:cNvSpPr>
                  <a:spLocks noChangeShapeType="1"/>
                </p:cNvSpPr>
                <p:nvPr/>
              </p:nvSpPr>
              <p:spPr bwMode="auto">
                <a:xfrm>
                  <a:off x="91201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0" name="Line 410">
                  <a:extLst>
                    <a:ext uri="{FF2B5EF4-FFF2-40B4-BE49-F238E27FC236}">
                      <a16:creationId xmlns:a16="http://schemas.microsoft.com/office/drawing/2014/main" id="{1A80C4EA-F285-4ADB-BE82-E2EF550D06AD}"/>
                    </a:ext>
                  </a:extLst>
                </p:cNvPr>
                <p:cNvSpPr>
                  <a:spLocks noChangeShapeType="1"/>
                </p:cNvSpPr>
                <p:nvPr/>
              </p:nvSpPr>
              <p:spPr bwMode="auto">
                <a:xfrm>
                  <a:off x="91233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1" name="Line 411">
                  <a:extLst>
                    <a:ext uri="{FF2B5EF4-FFF2-40B4-BE49-F238E27FC236}">
                      <a16:creationId xmlns:a16="http://schemas.microsoft.com/office/drawing/2014/main" id="{C01ACCFF-25CC-4D95-8850-8B83FA7BBBC1}"/>
                    </a:ext>
                  </a:extLst>
                </p:cNvPr>
                <p:cNvSpPr>
                  <a:spLocks noChangeShapeType="1"/>
                </p:cNvSpPr>
                <p:nvPr/>
              </p:nvSpPr>
              <p:spPr bwMode="auto">
                <a:xfrm>
                  <a:off x="91424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2" name="Line 412">
                  <a:extLst>
                    <a:ext uri="{FF2B5EF4-FFF2-40B4-BE49-F238E27FC236}">
                      <a16:creationId xmlns:a16="http://schemas.microsoft.com/office/drawing/2014/main" id="{07A2A27B-F2A9-4EBD-A92D-50B655B8091B}"/>
                    </a:ext>
                  </a:extLst>
                </p:cNvPr>
                <p:cNvSpPr>
                  <a:spLocks noChangeShapeType="1"/>
                </p:cNvSpPr>
                <p:nvPr/>
              </p:nvSpPr>
              <p:spPr bwMode="auto">
                <a:xfrm>
                  <a:off x="91487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3" name="Line 413">
                  <a:extLst>
                    <a:ext uri="{FF2B5EF4-FFF2-40B4-BE49-F238E27FC236}">
                      <a16:creationId xmlns:a16="http://schemas.microsoft.com/office/drawing/2014/main" id="{B6495266-8AC3-43E7-B3A8-60E142A5A8DA}"/>
                    </a:ext>
                  </a:extLst>
                </p:cNvPr>
                <p:cNvSpPr>
                  <a:spLocks noChangeShapeType="1"/>
                </p:cNvSpPr>
                <p:nvPr/>
              </p:nvSpPr>
              <p:spPr bwMode="auto">
                <a:xfrm>
                  <a:off x="91551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4" name="Line 414">
                  <a:extLst>
                    <a:ext uri="{FF2B5EF4-FFF2-40B4-BE49-F238E27FC236}">
                      <a16:creationId xmlns:a16="http://schemas.microsoft.com/office/drawing/2014/main" id="{4DC7290E-EE3F-45BF-B26A-D3F3DD7D2F50}"/>
                    </a:ext>
                  </a:extLst>
                </p:cNvPr>
                <p:cNvSpPr>
                  <a:spLocks noChangeShapeType="1"/>
                </p:cNvSpPr>
                <p:nvPr/>
              </p:nvSpPr>
              <p:spPr bwMode="auto">
                <a:xfrm>
                  <a:off x="91646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5" name="Line 415">
                  <a:extLst>
                    <a:ext uri="{FF2B5EF4-FFF2-40B4-BE49-F238E27FC236}">
                      <a16:creationId xmlns:a16="http://schemas.microsoft.com/office/drawing/2014/main" id="{92758D0B-F43C-4E44-BD1B-562918A2C75C}"/>
                    </a:ext>
                  </a:extLst>
                </p:cNvPr>
                <p:cNvSpPr>
                  <a:spLocks noChangeShapeType="1"/>
                </p:cNvSpPr>
                <p:nvPr/>
              </p:nvSpPr>
              <p:spPr bwMode="auto">
                <a:xfrm>
                  <a:off x="92027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6" name="Line 416">
                  <a:extLst>
                    <a:ext uri="{FF2B5EF4-FFF2-40B4-BE49-F238E27FC236}">
                      <a16:creationId xmlns:a16="http://schemas.microsoft.com/office/drawing/2014/main" id="{D005EC5E-7334-4BEC-9719-23AD3AD011FD}"/>
                    </a:ext>
                  </a:extLst>
                </p:cNvPr>
                <p:cNvSpPr>
                  <a:spLocks noChangeShapeType="1"/>
                </p:cNvSpPr>
                <p:nvPr/>
              </p:nvSpPr>
              <p:spPr bwMode="auto">
                <a:xfrm>
                  <a:off x="92217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7" name="Line 417">
                  <a:extLst>
                    <a:ext uri="{FF2B5EF4-FFF2-40B4-BE49-F238E27FC236}">
                      <a16:creationId xmlns:a16="http://schemas.microsoft.com/office/drawing/2014/main" id="{9C30F954-7FE5-472F-B5CE-FD038F3A22DF}"/>
                    </a:ext>
                  </a:extLst>
                </p:cNvPr>
                <p:cNvSpPr>
                  <a:spLocks noChangeShapeType="1"/>
                </p:cNvSpPr>
                <p:nvPr/>
              </p:nvSpPr>
              <p:spPr bwMode="auto">
                <a:xfrm>
                  <a:off x="92217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8" name="Line 418">
                  <a:extLst>
                    <a:ext uri="{FF2B5EF4-FFF2-40B4-BE49-F238E27FC236}">
                      <a16:creationId xmlns:a16="http://schemas.microsoft.com/office/drawing/2014/main" id="{0EF7CD07-BA92-4DC9-884E-FA25E022C663}"/>
                    </a:ext>
                  </a:extLst>
                </p:cNvPr>
                <p:cNvSpPr>
                  <a:spLocks noChangeShapeType="1"/>
                </p:cNvSpPr>
                <p:nvPr/>
              </p:nvSpPr>
              <p:spPr bwMode="auto">
                <a:xfrm>
                  <a:off x="92249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9" name="Line 419">
                  <a:extLst>
                    <a:ext uri="{FF2B5EF4-FFF2-40B4-BE49-F238E27FC236}">
                      <a16:creationId xmlns:a16="http://schemas.microsoft.com/office/drawing/2014/main" id="{2B4B23BB-D4F4-4711-A308-EB6F41350373}"/>
                    </a:ext>
                  </a:extLst>
                </p:cNvPr>
                <p:cNvSpPr>
                  <a:spLocks noChangeShapeType="1"/>
                </p:cNvSpPr>
                <p:nvPr/>
              </p:nvSpPr>
              <p:spPr bwMode="auto">
                <a:xfrm>
                  <a:off x="92281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0" name="Line 420">
                  <a:extLst>
                    <a:ext uri="{FF2B5EF4-FFF2-40B4-BE49-F238E27FC236}">
                      <a16:creationId xmlns:a16="http://schemas.microsoft.com/office/drawing/2014/main" id="{19B119F9-421E-48A3-B090-07C948F5D477}"/>
                    </a:ext>
                  </a:extLst>
                </p:cNvPr>
                <p:cNvSpPr>
                  <a:spLocks noChangeShapeType="1"/>
                </p:cNvSpPr>
                <p:nvPr/>
              </p:nvSpPr>
              <p:spPr bwMode="auto">
                <a:xfrm>
                  <a:off x="92376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1" name="Line 421">
                  <a:extLst>
                    <a:ext uri="{FF2B5EF4-FFF2-40B4-BE49-F238E27FC236}">
                      <a16:creationId xmlns:a16="http://schemas.microsoft.com/office/drawing/2014/main" id="{6F2D9F89-F457-4CBC-80F4-F49ED1473232}"/>
                    </a:ext>
                  </a:extLst>
                </p:cNvPr>
                <p:cNvSpPr>
                  <a:spLocks noChangeShapeType="1"/>
                </p:cNvSpPr>
                <p:nvPr/>
              </p:nvSpPr>
              <p:spPr bwMode="auto">
                <a:xfrm>
                  <a:off x="92471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2" name="Line 422">
                  <a:extLst>
                    <a:ext uri="{FF2B5EF4-FFF2-40B4-BE49-F238E27FC236}">
                      <a16:creationId xmlns:a16="http://schemas.microsoft.com/office/drawing/2014/main" id="{AB1769CA-5394-4BBA-93F9-68F52028ED88}"/>
                    </a:ext>
                  </a:extLst>
                </p:cNvPr>
                <p:cNvSpPr>
                  <a:spLocks noChangeShapeType="1"/>
                </p:cNvSpPr>
                <p:nvPr/>
              </p:nvSpPr>
              <p:spPr bwMode="auto">
                <a:xfrm>
                  <a:off x="92535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3" name="Line 423">
                  <a:extLst>
                    <a:ext uri="{FF2B5EF4-FFF2-40B4-BE49-F238E27FC236}">
                      <a16:creationId xmlns:a16="http://schemas.microsoft.com/office/drawing/2014/main" id="{43ED0BB3-5046-4EFC-A368-D8F136C64877}"/>
                    </a:ext>
                  </a:extLst>
                </p:cNvPr>
                <p:cNvSpPr>
                  <a:spLocks noChangeShapeType="1"/>
                </p:cNvSpPr>
                <p:nvPr/>
              </p:nvSpPr>
              <p:spPr bwMode="auto">
                <a:xfrm>
                  <a:off x="92535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4" name="Line 424">
                  <a:extLst>
                    <a:ext uri="{FF2B5EF4-FFF2-40B4-BE49-F238E27FC236}">
                      <a16:creationId xmlns:a16="http://schemas.microsoft.com/office/drawing/2014/main" id="{2E210790-495F-48AF-947E-9C9CECD303FC}"/>
                    </a:ext>
                  </a:extLst>
                </p:cNvPr>
                <p:cNvSpPr>
                  <a:spLocks noChangeShapeType="1"/>
                </p:cNvSpPr>
                <p:nvPr/>
              </p:nvSpPr>
              <p:spPr bwMode="auto">
                <a:xfrm>
                  <a:off x="92567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5" name="Line 425">
                  <a:extLst>
                    <a:ext uri="{FF2B5EF4-FFF2-40B4-BE49-F238E27FC236}">
                      <a16:creationId xmlns:a16="http://schemas.microsoft.com/office/drawing/2014/main" id="{EFD18201-CF70-4F62-8A4F-3154486CF49A}"/>
                    </a:ext>
                  </a:extLst>
                </p:cNvPr>
                <p:cNvSpPr>
                  <a:spLocks noChangeShapeType="1"/>
                </p:cNvSpPr>
                <p:nvPr/>
              </p:nvSpPr>
              <p:spPr bwMode="auto">
                <a:xfrm>
                  <a:off x="92630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6" name="Line 426">
                  <a:extLst>
                    <a:ext uri="{FF2B5EF4-FFF2-40B4-BE49-F238E27FC236}">
                      <a16:creationId xmlns:a16="http://schemas.microsoft.com/office/drawing/2014/main" id="{B62886E8-94DA-4DC9-AAE3-42BA1A161E97}"/>
                    </a:ext>
                  </a:extLst>
                </p:cNvPr>
                <p:cNvSpPr>
                  <a:spLocks noChangeShapeType="1"/>
                </p:cNvSpPr>
                <p:nvPr/>
              </p:nvSpPr>
              <p:spPr bwMode="auto">
                <a:xfrm>
                  <a:off x="92662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7" name="Line 427">
                  <a:extLst>
                    <a:ext uri="{FF2B5EF4-FFF2-40B4-BE49-F238E27FC236}">
                      <a16:creationId xmlns:a16="http://schemas.microsoft.com/office/drawing/2014/main" id="{7463F96E-9F58-42E2-98D5-98373C8314B5}"/>
                    </a:ext>
                  </a:extLst>
                </p:cNvPr>
                <p:cNvSpPr>
                  <a:spLocks noChangeShapeType="1"/>
                </p:cNvSpPr>
                <p:nvPr/>
              </p:nvSpPr>
              <p:spPr bwMode="auto">
                <a:xfrm>
                  <a:off x="92948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8" name="Line 428">
                  <a:extLst>
                    <a:ext uri="{FF2B5EF4-FFF2-40B4-BE49-F238E27FC236}">
                      <a16:creationId xmlns:a16="http://schemas.microsoft.com/office/drawing/2014/main" id="{4D025CDF-B715-4A25-A33D-602848F6916A}"/>
                    </a:ext>
                  </a:extLst>
                </p:cNvPr>
                <p:cNvSpPr>
                  <a:spLocks noChangeShapeType="1"/>
                </p:cNvSpPr>
                <p:nvPr/>
              </p:nvSpPr>
              <p:spPr bwMode="auto">
                <a:xfrm>
                  <a:off x="93170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9" name="Line 429">
                  <a:extLst>
                    <a:ext uri="{FF2B5EF4-FFF2-40B4-BE49-F238E27FC236}">
                      <a16:creationId xmlns:a16="http://schemas.microsoft.com/office/drawing/2014/main" id="{1C99B7F6-94C4-4403-84A4-ECB075D799A6}"/>
                    </a:ext>
                  </a:extLst>
                </p:cNvPr>
                <p:cNvSpPr>
                  <a:spLocks noChangeShapeType="1"/>
                </p:cNvSpPr>
                <p:nvPr/>
              </p:nvSpPr>
              <p:spPr bwMode="auto">
                <a:xfrm>
                  <a:off x="93360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0" name="Line 430">
                  <a:extLst>
                    <a:ext uri="{FF2B5EF4-FFF2-40B4-BE49-F238E27FC236}">
                      <a16:creationId xmlns:a16="http://schemas.microsoft.com/office/drawing/2014/main" id="{CD80597B-8A1F-4006-A336-1F5C4FC6EE9D}"/>
                    </a:ext>
                  </a:extLst>
                </p:cNvPr>
                <p:cNvSpPr>
                  <a:spLocks noChangeShapeType="1"/>
                </p:cNvSpPr>
                <p:nvPr/>
              </p:nvSpPr>
              <p:spPr bwMode="auto">
                <a:xfrm>
                  <a:off x="93424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1" name="Line 431">
                  <a:extLst>
                    <a:ext uri="{FF2B5EF4-FFF2-40B4-BE49-F238E27FC236}">
                      <a16:creationId xmlns:a16="http://schemas.microsoft.com/office/drawing/2014/main" id="{D768A94F-ED85-4764-9BE6-53286C5EBE1B}"/>
                    </a:ext>
                  </a:extLst>
                </p:cNvPr>
                <p:cNvSpPr>
                  <a:spLocks noChangeShapeType="1"/>
                </p:cNvSpPr>
                <p:nvPr/>
              </p:nvSpPr>
              <p:spPr bwMode="auto">
                <a:xfrm>
                  <a:off x="93614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2" name="Line 432">
                  <a:extLst>
                    <a:ext uri="{FF2B5EF4-FFF2-40B4-BE49-F238E27FC236}">
                      <a16:creationId xmlns:a16="http://schemas.microsoft.com/office/drawing/2014/main" id="{45A222C8-B17F-4285-B72B-18470D5B3884}"/>
                    </a:ext>
                  </a:extLst>
                </p:cNvPr>
                <p:cNvSpPr>
                  <a:spLocks noChangeShapeType="1"/>
                </p:cNvSpPr>
                <p:nvPr/>
              </p:nvSpPr>
              <p:spPr bwMode="auto">
                <a:xfrm>
                  <a:off x="941070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3" name="Line 433">
                  <a:extLst>
                    <a:ext uri="{FF2B5EF4-FFF2-40B4-BE49-F238E27FC236}">
                      <a16:creationId xmlns:a16="http://schemas.microsoft.com/office/drawing/2014/main" id="{79CEFF75-997B-4F65-888E-BFB81A1441D6}"/>
                    </a:ext>
                  </a:extLst>
                </p:cNvPr>
                <p:cNvSpPr>
                  <a:spLocks noChangeShapeType="1"/>
                </p:cNvSpPr>
                <p:nvPr/>
              </p:nvSpPr>
              <p:spPr bwMode="auto">
                <a:xfrm>
                  <a:off x="943292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4" name="Line 434">
                  <a:extLst>
                    <a:ext uri="{FF2B5EF4-FFF2-40B4-BE49-F238E27FC236}">
                      <a16:creationId xmlns:a16="http://schemas.microsoft.com/office/drawing/2014/main" id="{AC6F021B-E0B3-4462-B8E7-82DDF1C7610D}"/>
                    </a:ext>
                  </a:extLst>
                </p:cNvPr>
                <p:cNvSpPr>
                  <a:spLocks noChangeShapeType="1"/>
                </p:cNvSpPr>
                <p:nvPr/>
              </p:nvSpPr>
              <p:spPr bwMode="auto">
                <a:xfrm>
                  <a:off x="945197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5" name="Line 435">
                  <a:extLst>
                    <a:ext uri="{FF2B5EF4-FFF2-40B4-BE49-F238E27FC236}">
                      <a16:creationId xmlns:a16="http://schemas.microsoft.com/office/drawing/2014/main" id="{5F51599D-6B2A-473A-806C-64AA6A5AD7BC}"/>
                    </a:ext>
                  </a:extLst>
                </p:cNvPr>
                <p:cNvSpPr>
                  <a:spLocks noChangeShapeType="1"/>
                </p:cNvSpPr>
                <p:nvPr/>
              </p:nvSpPr>
              <p:spPr bwMode="auto">
                <a:xfrm>
                  <a:off x="958850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6" name="Line 436">
                  <a:extLst>
                    <a:ext uri="{FF2B5EF4-FFF2-40B4-BE49-F238E27FC236}">
                      <a16:creationId xmlns:a16="http://schemas.microsoft.com/office/drawing/2014/main" id="{26891BB4-0EF2-498E-9CCF-B2AB9C3A30EB}"/>
                    </a:ext>
                  </a:extLst>
                </p:cNvPr>
                <p:cNvSpPr>
                  <a:spLocks noChangeShapeType="1"/>
                </p:cNvSpPr>
                <p:nvPr/>
              </p:nvSpPr>
              <p:spPr bwMode="auto">
                <a:xfrm>
                  <a:off x="964247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7" name="Line 437">
                  <a:extLst>
                    <a:ext uri="{FF2B5EF4-FFF2-40B4-BE49-F238E27FC236}">
                      <a16:creationId xmlns:a16="http://schemas.microsoft.com/office/drawing/2014/main" id="{5504E5CB-31C2-4E76-B318-B0BDC6D1073E}"/>
                    </a:ext>
                  </a:extLst>
                </p:cNvPr>
                <p:cNvSpPr>
                  <a:spLocks noChangeShapeType="1"/>
                </p:cNvSpPr>
                <p:nvPr/>
              </p:nvSpPr>
              <p:spPr bwMode="auto">
                <a:xfrm>
                  <a:off x="969645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8" name="Line 438">
                  <a:extLst>
                    <a:ext uri="{FF2B5EF4-FFF2-40B4-BE49-F238E27FC236}">
                      <a16:creationId xmlns:a16="http://schemas.microsoft.com/office/drawing/2014/main" id="{9BEA7A5B-4240-49B8-861D-853B1CFD4FC3}"/>
                    </a:ext>
                  </a:extLst>
                </p:cNvPr>
                <p:cNvSpPr>
                  <a:spLocks noChangeShapeType="1"/>
                </p:cNvSpPr>
                <p:nvPr/>
              </p:nvSpPr>
              <p:spPr bwMode="auto">
                <a:xfrm>
                  <a:off x="972502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9" name="Line 439">
                  <a:extLst>
                    <a:ext uri="{FF2B5EF4-FFF2-40B4-BE49-F238E27FC236}">
                      <a16:creationId xmlns:a16="http://schemas.microsoft.com/office/drawing/2014/main" id="{06E2F3AF-0A94-49D7-B3C0-2A5CC820D896}"/>
                    </a:ext>
                  </a:extLst>
                </p:cNvPr>
                <p:cNvSpPr>
                  <a:spLocks noChangeShapeType="1"/>
                </p:cNvSpPr>
                <p:nvPr/>
              </p:nvSpPr>
              <p:spPr bwMode="auto">
                <a:xfrm>
                  <a:off x="975677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0" name="Line 440">
                  <a:extLst>
                    <a:ext uri="{FF2B5EF4-FFF2-40B4-BE49-F238E27FC236}">
                      <a16:creationId xmlns:a16="http://schemas.microsoft.com/office/drawing/2014/main" id="{B34ABB2E-0C85-40F7-8A29-39677B836C8E}"/>
                    </a:ext>
                  </a:extLst>
                </p:cNvPr>
                <p:cNvSpPr>
                  <a:spLocks noChangeShapeType="1"/>
                </p:cNvSpPr>
                <p:nvPr/>
              </p:nvSpPr>
              <p:spPr bwMode="auto">
                <a:xfrm>
                  <a:off x="977900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1" name="Line 441">
                  <a:extLst>
                    <a:ext uri="{FF2B5EF4-FFF2-40B4-BE49-F238E27FC236}">
                      <a16:creationId xmlns:a16="http://schemas.microsoft.com/office/drawing/2014/main" id="{5D769A15-F496-45EE-9ADB-B4CB83AF3CED}"/>
                    </a:ext>
                  </a:extLst>
                </p:cNvPr>
                <p:cNvSpPr>
                  <a:spLocks noChangeShapeType="1"/>
                </p:cNvSpPr>
                <p:nvPr/>
              </p:nvSpPr>
              <p:spPr bwMode="auto">
                <a:xfrm flipH="1">
                  <a:off x="9858375" y="3068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2" name="Line 442">
                  <a:extLst>
                    <a:ext uri="{FF2B5EF4-FFF2-40B4-BE49-F238E27FC236}">
                      <a16:creationId xmlns:a16="http://schemas.microsoft.com/office/drawing/2014/main" id="{7D4799BD-519B-46E8-9734-BF91D500C53D}"/>
                    </a:ext>
                  </a:extLst>
                </p:cNvPr>
                <p:cNvSpPr>
                  <a:spLocks noChangeShapeType="1"/>
                </p:cNvSpPr>
                <p:nvPr/>
              </p:nvSpPr>
              <p:spPr bwMode="auto">
                <a:xfrm>
                  <a:off x="989330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sp>
            <p:nvSpPr>
              <p:cNvPr id="216" name="Freeform 443">
                <a:extLst>
                  <a:ext uri="{FF2B5EF4-FFF2-40B4-BE49-F238E27FC236}">
                    <a16:creationId xmlns:a16="http://schemas.microsoft.com/office/drawing/2014/main" id="{DBD7590E-1B07-4D69-A146-2B059E7EEC8F}"/>
                  </a:ext>
                </a:extLst>
              </p:cNvPr>
              <p:cNvSpPr>
                <a:spLocks/>
              </p:cNvSpPr>
              <p:nvPr/>
            </p:nvSpPr>
            <p:spPr bwMode="auto">
              <a:xfrm>
                <a:off x="3287713" y="1531938"/>
                <a:ext cx="6605588" cy="1536700"/>
              </a:xfrm>
              <a:custGeom>
                <a:avLst/>
                <a:gdLst>
                  <a:gd name="T0" fmla="*/ 64 w 4161"/>
                  <a:gd name="T1" fmla="*/ 8 h 968"/>
                  <a:gd name="T2" fmla="*/ 100 w 4161"/>
                  <a:gd name="T3" fmla="*/ 14 h 968"/>
                  <a:gd name="T4" fmla="*/ 204 w 4161"/>
                  <a:gd name="T5" fmla="*/ 28 h 968"/>
                  <a:gd name="T6" fmla="*/ 284 w 4161"/>
                  <a:gd name="T7" fmla="*/ 58 h 968"/>
                  <a:gd name="T8" fmla="*/ 296 w 4161"/>
                  <a:gd name="T9" fmla="*/ 80 h 968"/>
                  <a:gd name="T10" fmla="*/ 392 w 4161"/>
                  <a:gd name="T11" fmla="*/ 96 h 968"/>
                  <a:gd name="T12" fmla="*/ 470 w 4161"/>
                  <a:gd name="T13" fmla="*/ 133 h 968"/>
                  <a:gd name="T14" fmla="*/ 570 w 4161"/>
                  <a:gd name="T15" fmla="*/ 169 h 968"/>
                  <a:gd name="T16" fmla="*/ 589 w 4161"/>
                  <a:gd name="T17" fmla="*/ 211 h 968"/>
                  <a:gd name="T18" fmla="*/ 649 w 4161"/>
                  <a:gd name="T19" fmla="*/ 235 h 968"/>
                  <a:gd name="T20" fmla="*/ 711 w 4161"/>
                  <a:gd name="T21" fmla="*/ 265 h 968"/>
                  <a:gd name="T22" fmla="*/ 735 w 4161"/>
                  <a:gd name="T23" fmla="*/ 311 h 968"/>
                  <a:gd name="T24" fmla="*/ 775 w 4161"/>
                  <a:gd name="T25" fmla="*/ 343 h 968"/>
                  <a:gd name="T26" fmla="*/ 859 w 4161"/>
                  <a:gd name="T27" fmla="*/ 375 h 968"/>
                  <a:gd name="T28" fmla="*/ 873 w 4161"/>
                  <a:gd name="T29" fmla="*/ 435 h 968"/>
                  <a:gd name="T30" fmla="*/ 901 w 4161"/>
                  <a:gd name="T31" fmla="*/ 465 h 968"/>
                  <a:gd name="T32" fmla="*/ 1003 w 4161"/>
                  <a:gd name="T33" fmla="*/ 499 h 968"/>
                  <a:gd name="T34" fmla="*/ 1019 w 4161"/>
                  <a:gd name="T35" fmla="*/ 537 h 968"/>
                  <a:gd name="T36" fmla="*/ 1043 w 4161"/>
                  <a:gd name="T37" fmla="*/ 564 h 968"/>
                  <a:gd name="T38" fmla="*/ 1149 w 4161"/>
                  <a:gd name="T39" fmla="*/ 584 h 968"/>
                  <a:gd name="T40" fmla="*/ 1195 w 4161"/>
                  <a:gd name="T41" fmla="*/ 618 h 968"/>
                  <a:gd name="T42" fmla="*/ 1267 w 4161"/>
                  <a:gd name="T43" fmla="*/ 652 h 968"/>
                  <a:gd name="T44" fmla="*/ 1406 w 4161"/>
                  <a:gd name="T45" fmla="*/ 682 h 968"/>
                  <a:gd name="T46" fmla="*/ 1496 w 4161"/>
                  <a:gd name="T47" fmla="*/ 710 h 968"/>
                  <a:gd name="T48" fmla="*/ 1538 w 4161"/>
                  <a:gd name="T49" fmla="*/ 736 h 968"/>
                  <a:gd name="T50" fmla="*/ 1678 w 4161"/>
                  <a:gd name="T51" fmla="*/ 762 h 968"/>
                  <a:gd name="T52" fmla="*/ 1850 w 4161"/>
                  <a:gd name="T53" fmla="*/ 790 h 968"/>
                  <a:gd name="T54" fmla="*/ 2048 w 4161"/>
                  <a:gd name="T55" fmla="*/ 810 h 968"/>
                  <a:gd name="T56" fmla="*/ 2176 w 4161"/>
                  <a:gd name="T57" fmla="*/ 830 h 968"/>
                  <a:gd name="T58" fmla="*/ 2331 w 4161"/>
                  <a:gd name="T59" fmla="*/ 850 h 968"/>
                  <a:gd name="T60" fmla="*/ 2481 w 4161"/>
                  <a:gd name="T61" fmla="*/ 874 h 968"/>
                  <a:gd name="T62" fmla="*/ 2721 w 4161"/>
                  <a:gd name="T63" fmla="*/ 888 h 968"/>
                  <a:gd name="T64" fmla="*/ 2875 w 4161"/>
                  <a:gd name="T65" fmla="*/ 894 h 968"/>
                  <a:gd name="T66" fmla="*/ 2899 w 4161"/>
                  <a:gd name="T67" fmla="*/ 894 h 968"/>
                  <a:gd name="T68" fmla="*/ 2913 w 4161"/>
                  <a:gd name="T69" fmla="*/ 900 h 968"/>
                  <a:gd name="T70" fmla="*/ 2957 w 4161"/>
                  <a:gd name="T71" fmla="*/ 906 h 968"/>
                  <a:gd name="T72" fmla="*/ 2981 w 4161"/>
                  <a:gd name="T73" fmla="*/ 906 h 968"/>
                  <a:gd name="T74" fmla="*/ 3013 w 4161"/>
                  <a:gd name="T75" fmla="*/ 912 h 968"/>
                  <a:gd name="T76" fmla="*/ 3064 w 4161"/>
                  <a:gd name="T77" fmla="*/ 912 h 968"/>
                  <a:gd name="T78" fmla="*/ 3090 w 4161"/>
                  <a:gd name="T79" fmla="*/ 912 h 968"/>
                  <a:gd name="T80" fmla="*/ 3110 w 4161"/>
                  <a:gd name="T81" fmla="*/ 926 h 968"/>
                  <a:gd name="T82" fmla="*/ 3162 w 4161"/>
                  <a:gd name="T83" fmla="*/ 926 h 968"/>
                  <a:gd name="T84" fmla="*/ 3184 w 4161"/>
                  <a:gd name="T85" fmla="*/ 926 h 968"/>
                  <a:gd name="T86" fmla="*/ 3208 w 4161"/>
                  <a:gd name="T87" fmla="*/ 926 h 968"/>
                  <a:gd name="T88" fmla="*/ 3256 w 4161"/>
                  <a:gd name="T89" fmla="*/ 926 h 968"/>
                  <a:gd name="T90" fmla="*/ 3290 w 4161"/>
                  <a:gd name="T91" fmla="*/ 926 h 968"/>
                  <a:gd name="T92" fmla="*/ 3340 w 4161"/>
                  <a:gd name="T93" fmla="*/ 946 h 968"/>
                  <a:gd name="T94" fmla="*/ 3368 w 4161"/>
                  <a:gd name="T95" fmla="*/ 946 h 968"/>
                  <a:gd name="T96" fmla="*/ 3446 w 4161"/>
                  <a:gd name="T97" fmla="*/ 946 h 968"/>
                  <a:gd name="T98" fmla="*/ 3472 w 4161"/>
                  <a:gd name="T99" fmla="*/ 946 h 968"/>
                  <a:gd name="T100" fmla="*/ 3484 w 4161"/>
                  <a:gd name="T101" fmla="*/ 946 h 968"/>
                  <a:gd name="T102" fmla="*/ 3510 w 4161"/>
                  <a:gd name="T103" fmla="*/ 946 h 968"/>
                  <a:gd name="T104" fmla="*/ 3530 w 4161"/>
                  <a:gd name="T105" fmla="*/ 946 h 968"/>
                  <a:gd name="T106" fmla="*/ 3610 w 4161"/>
                  <a:gd name="T107" fmla="*/ 968 h 968"/>
                  <a:gd name="T108" fmla="*/ 3688 w 4161"/>
                  <a:gd name="T109" fmla="*/ 968 h 968"/>
                  <a:gd name="T110" fmla="*/ 3738 w 4161"/>
                  <a:gd name="T111" fmla="*/ 968 h 968"/>
                  <a:gd name="T112" fmla="*/ 3758 w 4161"/>
                  <a:gd name="T113" fmla="*/ 968 h 968"/>
                  <a:gd name="T114" fmla="*/ 3810 w 4161"/>
                  <a:gd name="T115" fmla="*/ 968 h 968"/>
                  <a:gd name="T116" fmla="*/ 3969 w 4161"/>
                  <a:gd name="T117" fmla="*/ 968 h 968"/>
                  <a:gd name="T118" fmla="*/ 4161 w 4161"/>
                  <a:gd name="T119" fmla="*/ 96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61" h="968">
                    <a:moveTo>
                      <a:pt x="0" y="0"/>
                    </a:moveTo>
                    <a:lnTo>
                      <a:pt x="2" y="0"/>
                    </a:lnTo>
                    <a:lnTo>
                      <a:pt x="2" y="0"/>
                    </a:lnTo>
                    <a:lnTo>
                      <a:pt x="14" y="0"/>
                    </a:lnTo>
                    <a:lnTo>
                      <a:pt x="14" y="6"/>
                    </a:lnTo>
                    <a:lnTo>
                      <a:pt x="52" y="6"/>
                    </a:lnTo>
                    <a:lnTo>
                      <a:pt x="52" y="6"/>
                    </a:lnTo>
                    <a:lnTo>
                      <a:pt x="52" y="6"/>
                    </a:lnTo>
                    <a:lnTo>
                      <a:pt x="52" y="8"/>
                    </a:lnTo>
                    <a:lnTo>
                      <a:pt x="54" y="8"/>
                    </a:lnTo>
                    <a:lnTo>
                      <a:pt x="54" y="8"/>
                    </a:lnTo>
                    <a:lnTo>
                      <a:pt x="64" y="8"/>
                    </a:lnTo>
                    <a:lnTo>
                      <a:pt x="64" y="8"/>
                    </a:lnTo>
                    <a:lnTo>
                      <a:pt x="66" y="8"/>
                    </a:lnTo>
                    <a:lnTo>
                      <a:pt x="66" y="8"/>
                    </a:lnTo>
                    <a:lnTo>
                      <a:pt x="68" y="8"/>
                    </a:lnTo>
                    <a:lnTo>
                      <a:pt x="68" y="8"/>
                    </a:lnTo>
                    <a:lnTo>
                      <a:pt x="72" y="8"/>
                    </a:lnTo>
                    <a:lnTo>
                      <a:pt x="72" y="14"/>
                    </a:lnTo>
                    <a:lnTo>
                      <a:pt x="98" y="14"/>
                    </a:lnTo>
                    <a:lnTo>
                      <a:pt x="98" y="14"/>
                    </a:lnTo>
                    <a:lnTo>
                      <a:pt x="98" y="14"/>
                    </a:lnTo>
                    <a:lnTo>
                      <a:pt x="98" y="14"/>
                    </a:lnTo>
                    <a:lnTo>
                      <a:pt x="100" y="14"/>
                    </a:lnTo>
                    <a:lnTo>
                      <a:pt x="100" y="14"/>
                    </a:lnTo>
                    <a:lnTo>
                      <a:pt x="144" y="14"/>
                    </a:lnTo>
                    <a:lnTo>
                      <a:pt x="144" y="24"/>
                    </a:lnTo>
                    <a:lnTo>
                      <a:pt x="170" y="24"/>
                    </a:lnTo>
                    <a:lnTo>
                      <a:pt x="170" y="24"/>
                    </a:lnTo>
                    <a:lnTo>
                      <a:pt x="178" y="24"/>
                    </a:lnTo>
                    <a:lnTo>
                      <a:pt x="178" y="24"/>
                    </a:lnTo>
                    <a:lnTo>
                      <a:pt x="198" y="24"/>
                    </a:lnTo>
                    <a:lnTo>
                      <a:pt x="198" y="28"/>
                    </a:lnTo>
                    <a:lnTo>
                      <a:pt x="202" y="28"/>
                    </a:lnTo>
                    <a:lnTo>
                      <a:pt x="202" y="28"/>
                    </a:lnTo>
                    <a:lnTo>
                      <a:pt x="204" y="28"/>
                    </a:lnTo>
                    <a:lnTo>
                      <a:pt x="204" y="34"/>
                    </a:lnTo>
                    <a:lnTo>
                      <a:pt x="208" y="34"/>
                    </a:lnTo>
                    <a:lnTo>
                      <a:pt x="208" y="38"/>
                    </a:lnTo>
                    <a:lnTo>
                      <a:pt x="216" y="38"/>
                    </a:lnTo>
                    <a:lnTo>
                      <a:pt x="216" y="44"/>
                    </a:lnTo>
                    <a:lnTo>
                      <a:pt x="242" y="44"/>
                    </a:lnTo>
                    <a:lnTo>
                      <a:pt x="242" y="46"/>
                    </a:lnTo>
                    <a:lnTo>
                      <a:pt x="250" y="46"/>
                    </a:lnTo>
                    <a:lnTo>
                      <a:pt x="250" y="46"/>
                    </a:lnTo>
                    <a:lnTo>
                      <a:pt x="280" y="46"/>
                    </a:lnTo>
                    <a:lnTo>
                      <a:pt x="280" y="58"/>
                    </a:lnTo>
                    <a:lnTo>
                      <a:pt x="284" y="58"/>
                    </a:lnTo>
                    <a:lnTo>
                      <a:pt x="284" y="60"/>
                    </a:lnTo>
                    <a:lnTo>
                      <a:pt x="288" y="60"/>
                    </a:lnTo>
                    <a:lnTo>
                      <a:pt x="288" y="66"/>
                    </a:lnTo>
                    <a:lnTo>
                      <a:pt x="290" y="66"/>
                    </a:lnTo>
                    <a:lnTo>
                      <a:pt x="290" y="66"/>
                    </a:lnTo>
                    <a:lnTo>
                      <a:pt x="290" y="66"/>
                    </a:lnTo>
                    <a:lnTo>
                      <a:pt x="290" y="72"/>
                    </a:lnTo>
                    <a:lnTo>
                      <a:pt x="294" y="72"/>
                    </a:lnTo>
                    <a:lnTo>
                      <a:pt x="294" y="76"/>
                    </a:lnTo>
                    <a:lnTo>
                      <a:pt x="294" y="76"/>
                    </a:lnTo>
                    <a:lnTo>
                      <a:pt x="294" y="80"/>
                    </a:lnTo>
                    <a:lnTo>
                      <a:pt x="296" y="80"/>
                    </a:lnTo>
                    <a:lnTo>
                      <a:pt x="296" y="86"/>
                    </a:lnTo>
                    <a:lnTo>
                      <a:pt x="336" y="86"/>
                    </a:lnTo>
                    <a:lnTo>
                      <a:pt x="336" y="90"/>
                    </a:lnTo>
                    <a:lnTo>
                      <a:pt x="340" y="90"/>
                    </a:lnTo>
                    <a:lnTo>
                      <a:pt x="340" y="90"/>
                    </a:lnTo>
                    <a:lnTo>
                      <a:pt x="362" y="90"/>
                    </a:lnTo>
                    <a:lnTo>
                      <a:pt x="362" y="90"/>
                    </a:lnTo>
                    <a:lnTo>
                      <a:pt x="380" y="90"/>
                    </a:lnTo>
                    <a:lnTo>
                      <a:pt x="380" y="90"/>
                    </a:lnTo>
                    <a:lnTo>
                      <a:pt x="388" y="90"/>
                    </a:lnTo>
                    <a:lnTo>
                      <a:pt x="388" y="96"/>
                    </a:lnTo>
                    <a:lnTo>
                      <a:pt x="392" y="96"/>
                    </a:lnTo>
                    <a:lnTo>
                      <a:pt x="392" y="100"/>
                    </a:lnTo>
                    <a:lnTo>
                      <a:pt x="400" y="100"/>
                    </a:lnTo>
                    <a:lnTo>
                      <a:pt x="400" y="104"/>
                    </a:lnTo>
                    <a:lnTo>
                      <a:pt x="402" y="104"/>
                    </a:lnTo>
                    <a:lnTo>
                      <a:pt x="402" y="110"/>
                    </a:lnTo>
                    <a:lnTo>
                      <a:pt x="414" y="110"/>
                    </a:lnTo>
                    <a:lnTo>
                      <a:pt x="414" y="116"/>
                    </a:lnTo>
                    <a:lnTo>
                      <a:pt x="420" y="116"/>
                    </a:lnTo>
                    <a:lnTo>
                      <a:pt x="420" y="131"/>
                    </a:lnTo>
                    <a:lnTo>
                      <a:pt x="432" y="131"/>
                    </a:lnTo>
                    <a:lnTo>
                      <a:pt x="432" y="133"/>
                    </a:lnTo>
                    <a:lnTo>
                      <a:pt x="470" y="133"/>
                    </a:lnTo>
                    <a:lnTo>
                      <a:pt x="470" y="139"/>
                    </a:lnTo>
                    <a:lnTo>
                      <a:pt x="472" y="139"/>
                    </a:lnTo>
                    <a:lnTo>
                      <a:pt x="472" y="145"/>
                    </a:lnTo>
                    <a:lnTo>
                      <a:pt x="492" y="145"/>
                    </a:lnTo>
                    <a:lnTo>
                      <a:pt x="492" y="147"/>
                    </a:lnTo>
                    <a:lnTo>
                      <a:pt x="498" y="147"/>
                    </a:lnTo>
                    <a:lnTo>
                      <a:pt x="498" y="159"/>
                    </a:lnTo>
                    <a:lnTo>
                      <a:pt x="540" y="159"/>
                    </a:lnTo>
                    <a:lnTo>
                      <a:pt x="540" y="163"/>
                    </a:lnTo>
                    <a:lnTo>
                      <a:pt x="550" y="163"/>
                    </a:lnTo>
                    <a:lnTo>
                      <a:pt x="550" y="169"/>
                    </a:lnTo>
                    <a:lnTo>
                      <a:pt x="570" y="169"/>
                    </a:lnTo>
                    <a:lnTo>
                      <a:pt x="570" y="173"/>
                    </a:lnTo>
                    <a:lnTo>
                      <a:pt x="576" y="173"/>
                    </a:lnTo>
                    <a:lnTo>
                      <a:pt x="576" y="183"/>
                    </a:lnTo>
                    <a:lnTo>
                      <a:pt x="578" y="183"/>
                    </a:lnTo>
                    <a:lnTo>
                      <a:pt x="578" y="189"/>
                    </a:lnTo>
                    <a:lnTo>
                      <a:pt x="578" y="189"/>
                    </a:lnTo>
                    <a:lnTo>
                      <a:pt x="578" y="197"/>
                    </a:lnTo>
                    <a:lnTo>
                      <a:pt x="583" y="197"/>
                    </a:lnTo>
                    <a:lnTo>
                      <a:pt x="583" y="203"/>
                    </a:lnTo>
                    <a:lnTo>
                      <a:pt x="585" y="203"/>
                    </a:lnTo>
                    <a:lnTo>
                      <a:pt x="585" y="211"/>
                    </a:lnTo>
                    <a:lnTo>
                      <a:pt x="589" y="211"/>
                    </a:lnTo>
                    <a:lnTo>
                      <a:pt x="589" y="217"/>
                    </a:lnTo>
                    <a:lnTo>
                      <a:pt x="593" y="217"/>
                    </a:lnTo>
                    <a:lnTo>
                      <a:pt x="593" y="219"/>
                    </a:lnTo>
                    <a:lnTo>
                      <a:pt x="597" y="219"/>
                    </a:lnTo>
                    <a:lnTo>
                      <a:pt x="597" y="225"/>
                    </a:lnTo>
                    <a:lnTo>
                      <a:pt x="617" y="225"/>
                    </a:lnTo>
                    <a:lnTo>
                      <a:pt x="617" y="225"/>
                    </a:lnTo>
                    <a:lnTo>
                      <a:pt x="619" y="225"/>
                    </a:lnTo>
                    <a:lnTo>
                      <a:pt x="619" y="231"/>
                    </a:lnTo>
                    <a:lnTo>
                      <a:pt x="631" y="231"/>
                    </a:lnTo>
                    <a:lnTo>
                      <a:pt x="631" y="235"/>
                    </a:lnTo>
                    <a:lnTo>
                      <a:pt x="649" y="235"/>
                    </a:lnTo>
                    <a:lnTo>
                      <a:pt x="649" y="239"/>
                    </a:lnTo>
                    <a:lnTo>
                      <a:pt x="663" y="239"/>
                    </a:lnTo>
                    <a:lnTo>
                      <a:pt x="663" y="245"/>
                    </a:lnTo>
                    <a:lnTo>
                      <a:pt x="681" y="245"/>
                    </a:lnTo>
                    <a:lnTo>
                      <a:pt x="681" y="251"/>
                    </a:lnTo>
                    <a:lnTo>
                      <a:pt x="691" y="251"/>
                    </a:lnTo>
                    <a:lnTo>
                      <a:pt x="691" y="255"/>
                    </a:lnTo>
                    <a:lnTo>
                      <a:pt x="701" y="255"/>
                    </a:lnTo>
                    <a:lnTo>
                      <a:pt x="701" y="261"/>
                    </a:lnTo>
                    <a:lnTo>
                      <a:pt x="703" y="261"/>
                    </a:lnTo>
                    <a:lnTo>
                      <a:pt x="703" y="265"/>
                    </a:lnTo>
                    <a:lnTo>
                      <a:pt x="711" y="265"/>
                    </a:lnTo>
                    <a:lnTo>
                      <a:pt x="711" y="269"/>
                    </a:lnTo>
                    <a:lnTo>
                      <a:pt x="721" y="269"/>
                    </a:lnTo>
                    <a:lnTo>
                      <a:pt x="721" y="275"/>
                    </a:lnTo>
                    <a:lnTo>
                      <a:pt x="721" y="275"/>
                    </a:lnTo>
                    <a:lnTo>
                      <a:pt x="721" y="281"/>
                    </a:lnTo>
                    <a:lnTo>
                      <a:pt x="723" y="281"/>
                    </a:lnTo>
                    <a:lnTo>
                      <a:pt x="723" y="289"/>
                    </a:lnTo>
                    <a:lnTo>
                      <a:pt x="727" y="289"/>
                    </a:lnTo>
                    <a:lnTo>
                      <a:pt x="727" y="303"/>
                    </a:lnTo>
                    <a:lnTo>
                      <a:pt x="727" y="303"/>
                    </a:lnTo>
                    <a:lnTo>
                      <a:pt x="727" y="311"/>
                    </a:lnTo>
                    <a:lnTo>
                      <a:pt x="735" y="311"/>
                    </a:lnTo>
                    <a:lnTo>
                      <a:pt x="735" y="317"/>
                    </a:lnTo>
                    <a:lnTo>
                      <a:pt x="737" y="317"/>
                    </a:lnTo>
                    <a:lnTo>
                      <a:pt x="737" y="323"/>
                    </a:lnTo>
                    <a:lnTo>
                      <a:pt x="747" y="323"/>
                    </a:lnTo>
                    <a:lnTo>
                      <a:pt x="747" y="329"/>
                    </a:lnTo>
                    <a:lnTo>
                      <a:pt x="747" y="329"/>
                    </a:lnTo>
                    <a:lnTo>
                      <a:pt x="747" y="333"/>
                    </a:lnTo>
                    <a:lnTo>
                      <a:pt x="749" y="333"/>
                    </a:lnTo>
                    <a:lnTo>
                      <a:pt x="749" y="337"/>
                    </a:lnTo>
                    <a:lnTo>
                      <a:pt x="769" y="337"/>
                    </a:lnTo>
                    <a:lnTo>
                      <a:pt x="769" y="343"/>
                    </a:lnTo>
                    <a:lnTo>
                      <a:pt x="775" y="343"/>
                    </a:lnTo>
                    <a:lnTo>
                      <a:pt x="775" y="347"/>
                    </a:lnTo>
                    <a:lnTo>
                      <a:pt x="801" y="347"/>
                    </a:lnTo>
                    <a:lnTo>
                      <a:pt x="801" y="353"/>
                    </a:lnTo>
                    <a:lnTo>
                      <a:pt x="819" y="353"/>
                    </a:lnTo>
                    <a:lnTo>
                      <a:pt x="819" y="357"/>
                    </a:lnTo>
                    <a:lnTo>
                      <a:pt x="821" y="357"/>
                    </a:lnTo>
                    <a:lnTo>
                      <a:pt x="821" y="361"/>
                    </a:lnTo>
                    <a:lnTo>
                      <a:pt x="835" y="361"/>
                    </a:lnTo>
                    <a:lnTo>
                      <a:pt x="835" y="373"/>
                    </a:lnTo>
                    <a:lnTo>
                      <a:pt x="853" y="373"/>
                    </a:lnTo>
                    <a:lnTo>
                      <a:pt x="853" y="375"/>
                    </a:lnTo>
                    <a:lnTo>
                      <a:pt x="859" y="375"/>
                    </a:lnTo>
                    <a:lnTo>
                      <a:pt x="859" y="387"/>
                    </a:lnTo>
                    <a:lnTo>
                      <a:pt x="861" y="387"/>
                    </a:lnTo>
                    <a:lnTo>
                      <a:pt x="861" y="393"/>
                    </a:lnTo>
                    <a:lnTo>
                      <a:pt x="861" y="393"/>
                    </a:lnTo>
                    <a:lnTo>
                      <a:pt x="861" y="401"/>
                    </a:lnTo>
                    <a:lnTo>
                      <a:pt x="865" y="401"/>
                    </a:lnTo>
                    <a:lnTo>
                      <a:pt x="865" y="407"/>
                    </a:lnTo>
                    <a:lnTo>
                      <a:pt x="871" y="407"/>
                    </a:lnTo>
                    <a:lnTo>
                      <a:pt x="871" y="425"/>
                    </a:lnTo>
                    <a:lnTo>
                      <a:pt x="871" y="425"/>
                    </a:lnTo>
                    <a:lnTo>
                      <a:pt x="871" y="435"/>
                    </a:lnTo>
                    <a:lnTo>
                      <a:pt x="873" y="435"/>
                    </a:lnTo>
                    <a:lnTo>
                      <a:pt x="873" y="439"/>
                    </a:lnTo>
                    <a:lnTo>
                      <a:pt x="879" y="439"/>
                    </a:lnTo>
                    <a:lnTo>
                      <a:pt x="879" y="445"/>
                    </a:lnTo>
                    <a:lnTo>
                      <a:pt x="885" y="445"/>
                    </a:lnTo>
                    <a:lnTo>
                      <a:pt x="885" y="453"/>
                    </a:lnTo>
                    <a:lnTo>
                      <a:pt x="887" y="453"/>
                    </a:lnTo>
                    <a:lnTo>
                      <a:pt x="887" y="459"/>
                    </a:lnTo>
                    <a:lnTo>
                      <a:pt x="891" y="459"/>
                    </a:lnTo>
                    <a:lnTo>
                      <a:pt x="891" y="465"/>
                    </a:lnTo>
                    <a:lnTo>
                      <a:pt x="897" y="465"/>
                    </a:lnTo>
                    <a:lnTo>
                      <a:pt x="897" y="465"/>
                    </a:lnTo>
                    <a:lnTo>
                      <a:pt x="901" y="465"/>
                    </a:lnTo>
                    <a:lnTo>
                      <a:pt x="901" y="471"/>
                    </a:lnTo>
                    <a:lnTo>
                      <a:pt x="919" y="471"/>
                    </a:lnTo>
                    <a:lnTo>
                      <a:pt x="919" y="479"/>
                    </a:lnTo>
                    <a:lnTo>
                      <a:pt x="931" y="479"/>
                    </a:lnTo>
                    <a:lnTo>
                      <a:pt x="931" y="485"/>
                    </a:lnTo>
                    <a:lnTo>
                      <a:pt x="937" y="485"/>
                    </a:lnTo>
                    <a:lnTo>
                      <a:pt x="937" y="487"/>
                    </a:lnTo>
                    <a:lnTo>
                      <a:pt x="939" y="487"/>
                    </a:lnTo>
                    <a:lnTo>
                      <a:pt x="939" y="493"/>
                    </a:lnTo>
                    <a:lnTo>
                      <a:pt x="977" y="493"/>
                    </a:lnTo>
                    <a:lnTo>
                      <a:pt x="977" y="499"/>
                    </a:lnTo>
                    <a:lnTo>
                      <a:pt x="1003" y="499"/>
                    </a:lnTo>
                    <a:lnTo>
                      <a:pt x="1003" y="507"/>
                    </a:lnTo>
                    <a:lnTo>
                      <a:pt x="1005" y="507"/>
                    </a:lnTo>
                    <a:lnTo>
                      <a:pt x="1005" y="513"/>
                    </a:lnTo>
                    <a:lnTo>
                      <a:pt x="1009" y="513"/>
                    </a:lnTo>
                    <a:lnTo>
                      <a:pt x="1009" y="517"/>
                    </a:lnTo>
                    <a:lnTo>
                      <a:pt x="1009" y="517"/>
                    </a:lnTo>
                    <a:lnTo>
                      <a:pt x="1009" y="521"/>
                    </a:lnTo>
                    <a:lnTo>
                      <a:pt x="1011" y="521"/>
                    </a:lnTo>
                    <a:lnTo>
                      <a:pt x="1011" y="533"/>
                    </a:lnTo>
                    <a:lnTo>
                      <a:pt x="1015" y="533"/>
                    </a:lnTo>
                    <a:lnTo>
                      <a:pt x="1015" y="537"/>
                    </a:lnTo>
                    <a:lnTo>
                      <a:pt x="1019" y="537"/>
                    </a:lnTo>
                    <a:lnTo>
                      <a:pt x="1019" y="543"/>
                    </a:lnTo>
                    <a:lnTo>
                      <a:pt x="1019" y="543"/>
                    </a:lnTo>
                    <a:lnTo>
                      <a:pt x="1019" y="547"/>
                    </a:lnTo>
                    <a:lnTo>
                      <a:pt x="1023" y="547"/>
                    </a:lnTo>
                    <a:lnTo>
                      <a:pt x="1023" y="551"/>
                    </a:lnTo>
                    <a:lnTo>
                      <a:pt x="1025" y="551"/>
                    </a:lnTo>
                    <a:lnTo>
                      <a:pt x="1025" y="558"/>
                    </a:lnTo>
                    <a:lnTo>
                      <a:pt x="1035" y="558"/>
                    </a:lnTo>
                    <a:lnTo>
                      <a:pt x="1035" y="558"/>
                    </a:lnTo>
                    <a:lnTo>
                      <a:pt x="1039" y="558"/>
                    </a:lnTo>
                    <a:lnTo>
                      <a:pt x="1039" y="564"/>
                    </a:lnTo>
                    <a:lnTo>
                      <a:pt x="1043" y="564"/>
                    </a:lnTo>
                    <a:lnTo>
                      <a:pt x="1043" y="566"/>
                    </a:lnTo>
                    <a:lnTo>
                      <a:pt x="1055" y="566"/>
                    </a:lnTo>
                    <a:lnTo>
                      <a:pt x="1055" y="572"/>
                    </a:lnTo>
                    <a:lnTo>
                      <a:pt x="1075" y="572"/>
                    </a:lnTo>
                    <a:lnTo>
                      <a:pt x="1075" y="572"/>
                    </a:lnTo>
                    <a:lnTo>
                      <a:pt x="1091" y="572"/>
                    </a:lnTo>
                    <a:lnTo>
                      <a:pt x="1091" y="572"/>
                    </a:lnTo>
                    <a:lnTo>
                      <a:pt x="1121" y="572"/>
                    </a:lnTo>
                    <a:lnTo>
                      <a:pt x="1121" y="578"/>
                    </a:lnTo>
                    <a:lnTo>
                      <a:pt x="1137" y="578"/>
                    </a:lnTo>
                    <a:lnTo>
                      <a:pt x="1137" y="584"/>
                    </a:lnTo>
                    <a:lnTo>
                      <a:pt x="1149" y="584"/>
                    </a:lnTo>
                    <a:lnTo>
                      <a:pt x="1149" y="586"/>
                    </a:lnTo>
                    <a:lnTo>
                      <a:pt x="1157" y="586"/>
                    </a:lnTo>
                    <a:lnTo>
                      <a:pt x="1157" y="592"/>
                    </a:lnTo>
                    <a:lnTo>
                      <a:pt x="1161" y="592"/>
                    </a:lnTo>
                    <a:lnTo>
                      <a:pt x="1161" y="600"/>
                    </a:lnTo>
                    <a:lnTo>
                      <a:pt x="1173" y="600"/>
                    </a:lnTo>
                    <a:lnTo>
                      <a:pt x="1173" y="606"/>
                    </a:lnTo>
                    <a:lnTo>
                      <a:pt x="1181" y="606"/>
                    </a:lnTo>
                    <a:lnTo>
                      <a:pt x="1181" y="612"/>
                    </a:lnTo>
                    <a:lnTo>
                      <a:pt x="1187" y="612"/>
                    </a:lnTo>
                    <a:lnTo>
                      <a:pt x="1187" y="618"/>
                    </a:lnTo>
                    <a:lnTo>
                      <a:pt x="1195" y="618"/>
                    </a:lnTo>
                    <a:lnTo>
                      <a:pt x="1195" y="620"/>
                    </a:lnTo>
                    <a:lnTo>
                      <a:pt x="1199" y="620"/>
                    </a:lnTo>
                    <a:lnTo>
                      <a:pt x="1199" y="626"/>
                    </a:lnTo>
                    <a:lnTo>
                      <a:pt x="1199" y="626"/>
                    </a:lnTo>
                    <a:lnTo>
                      <a:pt x="1199" y="638"/>
                    </a:lnTo>
                    <a:lnTo>
                      <a:pt x="1209" y="638"/>
                    </a:lnTo>
                    <a:lnTo>
                      <a:pt x="1209" y="640"/>
                    </a:lnTo>
                    <a:lnTo>
                      <a:pt x="1221" y="640"/>
                    </a:lnTo>
                    <a:lnTo>
                      <a:pt x="1221" y="646"/>
                    </a:lnTo>
                    <a:lnTo>
                      <a:pt x="1265" y="646"/>
                    </a:lnTo>
                    <a:lnTo>
                      <a:pt x="1265" y="652"/>
                    </a:lnTo>
                    <a:lnTo>
                      <a:pt x="1267" y="652"/>
                    </a:lnTo>
                    <a:lnTo>
                      <a:pt x="1267" y="656"/>
                    </a:lnTo>
                    <a:lnTo>
                      <a:pt x="1331" y="656"/>
                    </a:lnTo>
                    <a:lnTo>
                      <a:pt x="1331" y="662"/>
                    </a:lnTo>
                    <a:lnTo>
                      <a:pt x="1343" y="662"/>
                    </a:lnTo>
                    <a:lnTo>
                      <a:pt x="1343" y="666"/>
                    </a:lnTo>
                    <a:lnTo>
                      <a:pt x="1345" y="666"/>
                    </a:lnTo>
                    <a:lnTo>
                      <a:pt x="1345" y="672"/>
                    </a:lnTo>
                    <a:lnTo>
                      <a:pt x="1353" y="672"/>
                    </a:lnTo>
                    <a:lnTo>
                      <a:pt x="1353" y="676"/>
                    </a:lnTo>
                    <a:lnTo>
                      <a:pt x="1406" y="676"/>
                    </a:lnTo>
                    <a:lnTo>
                      <a:pt x="1406" y="682"/>
                    </a:lnTo>
                    <a:lnTo>
                      <a:pt x="1406" y="682"/>
                    </a:lnTo>
                    <a:lnTo>
                      <a:pt x="1406" y="686"/>
                    </a:lnTo>
                    <a:lnTo>
                      <a:pt x="1424" y="686"/>
                    </a:lnTo>
                    <a:lnTo>
                      <a:pt x="1424" y="692"/>
                    </a:lnTo>
                    <a:lnTo>
                      <a:pt x="1432" y="692"/>
                    </a:lnTo>
                    <a:lnTo>
                      <a:pt x="1432" y="696"/>
                    </a:lnTo>
                    <a:lnTo>
                      <a:pt x="1436" y="696"/>
                    </a:lnTo>
                    <a:lnTo>
                      <a:pt x="1436" y="702"/>
                    </a:lnTo>
                    <a:lnTo>
                      <a:pt x="1438" y="702"/>
                    </a:lnTo>
                    <a:lnTo>
                      <a:pt x="1438" y="708"/>
                    </a:lnTo>
                    <a:lnTo>
                      <a:pt x="1462" y="708"/>
                    </a:lnTo>
                    <a:lnTo>
                      <a:pt x="1462" y="710"/>
                    </a:lnTo>
                    <a:lnTo>
                      <a:pt x="1496" y="710"/>
                    </a:lnTo>
                    <a:lnTo>
                      <a:pt x="1496" y="716"/>
                    </a:lnTo>
                    <a:lnTo>
                      <a:pt x="1508" y="716"/>
                    </a:lnTo>
                    <a:lnTo>
                      <a:pt x="1508" y="722"/>
                    </a:lnTo>
                    <a:lnTo>
                      <a:pt x="1514" y="722"/>
                    </a:lnTo>
                    <a:lnTo>
                      <a:pt x="1514" y="728"/>
                    </a:lnTo>
                    <a:lnTo>
                      <a:pt x="1522" y="728"/>
                    </a:lnTo>
                    <a:lnTo>
                      <a:pt x="1522" y="730"/>
                    </a:lnTo>
                    <a:lnTo>
                      <a:pt x="1534" y="730"/>
                    </a:lnTo>
                    <a:lnTo>
                      <a:pt x="1534" y="736"/>
                    </a:lnTo>
                    <a:lnTo>
                      <a:pt x="1534" y="736"/>
                    </a:lnTo>
                    <a:lnTo>
                      <a:pt x="1534" y="736"/>
                    </a:lnTo>
                    <a:lnTo>
                      <a:pt x="1538" y="736"/>
                    </a:lnTo>
                    <a:lnTo>
                      <a:pt x="1538" y="742"/>
                    </a:lnTo>
                    <a:lnTo>
                      <a:pt x="1608" y="742"/>
                    </a:lnTo>
                    <a:lnTo>
                      <a:pt x="1608" y="744"/>
                    </a:lnTo>
                    <a:lnTo>
                      <a:pt x="1610" y="744"/>
                    </a:lnTo>
                    <a:lnTo>
                      <a:pt x="1610" y="750"/>
                    </a:lnTo>
                    <a:lnTo>
                      <a:pt x="1628" y="750"/>
                    </a:lnTo>
                    <a:lnTo>
                      <a:pt x="1628" y="756"/>
                    </a:lnTo>
                    <a:lnTo>
                      <a:pt x="1646" y="756"/>
                    </a:lnTo>
                    <a:lnTo>
                      <a:pt x="1646" y="762"/>
                    </a:lnTo>
                    <a:lnTo>
                      <a:pt x="1656" y="762"/>
                    </a:lnTo>
                    <a:lnTo>
                      <a:pt x="1656" y="762"/>
                    </a:lnTo>
                    <a:lnTo>
                      <a:pt x="1678" y="762"/>
                    </a:lnTo>
                    <a:lnTo>
                      <a:pt x="1678" y="764"/>
                    </a:lnTo>
                    <a:lnTo>
                      <a:pt x="1734" y="764"/>
                    </a:lnTo>
                    <a:lnTo>
                      <a:pt x="1734" y="770"/>
                    </a:lnTo>
                    <a:lnTo>
                      <a:pt x="1738" y="770"/>
                    </a:lnTo>
                    <a:lnTo>
                      <a:pt x="1738" y="776"/>
                    </a:lnTo>
                    <a:lnTo>
                      <a:pt x="1754" y="776"/>
                    </a:lnTo>
                    <a:lnTo>
                      <a:pt x="1754" y="782"/>
                    </a:lnTo>
                    <a:lnTo>
                      <a:pt x="1798" y="782"/>
                    </a:lnTo>
                    <a:lnTo>
                      <a:pt x="1798" y="784"/>
                    </a:lnTo>
                    <a:lnTo>
                      <a:pt x="1844" y="784"/>
                    </a:lnTo>
                    <a:lnTo>
                      <a:pt x="1844" y="790"/>
                    </a:lnTo>
                    <a:lnTo>
                      <a:pt x="1850" y="790"/>
                    </a:lnTo>
                    <a:lnTo>
                      <a:pt x="1850" y="796"/>
                    </a:lnTo>
                    <a:lnTo>
                      <a:pt x="1858" y="796"/>
                    </a:lnTo>
                    <a:lnTo>
                      <a:pt x="1858" y="796"/>
                    </a:lnTo>
                    <a:lnTo>
                      <a:pt x="1974" y="796"/>
                    </a:lnTo>
                    <a:lnTo>
                      <a:pt x="1974" y="802"/>
                    </a:lnTo>
                    <a:lnTo>
                      <a:pt x="2014" y="802"/>
                    </a:lnTo>
                    <a:lnTo>
                      <a:pt x="2014" y="804"/>
                    </a:lnTo>
                    <a:lnTo>
                      <a:pt x="2036" y="804"/>
                    </a:lnTo>
                    <a:lnTo>
                      <a:pt x="2036" y="810"/>
                    </a:lnTo>
                    <a:lnTo>
                      <a:pt x="2046" y="810"/>
                    </a:lnTo>
                    <a:lnTo>
                      <a:pt x="2046" y="810"/>
                    </a:lnTo>
                    <a:lnTo>
                      <a:pt x="2048" y="810"/>
                    </a:lnTo>
                    <a:lnTo>
                      <a:pt x="2048" y="810"/>
                    </a:lnTo>
                    <a:lnTo>
                      <a:pt x="2060" y="810"/>
                    </a:lnTo>
                    <a:lnTo>
                      <a:pt x="2060" y="810"/>
                    </a:lnTo>
                    <a:lnTo>
                      <a:pt x="2072" y="810"/>
                    </a:lnTo>
                    <a:lnTo>
                      <a:pt x="2072" y="816"/>
                    </a:lnTo>
                    <a:lnTo>
                      <a:pt x="2112" y="816"/>
                    </a:lnTo>
                    <a:lnTo>
                      <a:pt x="2112" y="822"/>
                    </a:lnTo>
                    <a:lnTo>
                      <a:pt x="2134" y="822"/>
                    </a:lnTo>
                    <a:lnTo>
                      <a:pt x="2134" y="824"/>
                    </a:lnTo>
                    <a:lnTo>
                      <a:pt x="2144" y="824"/>
                    </a:lnTo>
                    <a:lnTo>
                      <a:pt x="2144" y="830"/>
                    </a:lnTo>
                    <a:lnTo>
                      <a:pt x="2176" y="830"/>
                    </a:lnTo>
                    <a:lnTo>
                      <a:pt x="2176" y="836"/>
                    </a:lnTo>
                    <a:lnTo>
                      <a:pt x="2206" y="836"/>
                    </a:lnTo>
                    <a:lnTo>
                      <a:pt x="2206" y="836"/>
                    </a:lnTo>
                    <a:lnTo>
                      <a:pt x="2231" y="836"/>
                    </a:lnTo>
                    <a:lnTo>
                      <a:pt x="2231" y="836"/>
                    </a:lnTo>
                    <a:lnTo>
                      <a:pt x="2243" y="836"/>
                    </a:lnTo>
                    <a:lnTo>
                      <a:pt x="2243" y="842"/>
                    </a:lnTo>
                    <a:lnTo>
                      <a:pt x="2283" y="842"/>
                    </a:lnTo>
                    <a:lnTo>
                      <a:pt x="2283" y="848"/>
                    </a:lnTo>
                    <a:lnTo>
                      <a:pt x="2329" y="848"/>
                    </a:lnTo>
                    <a:lnTo>
                      <a:pt x="2329" y="850"/>
                    </a:lnTo>
                    <a:lnTo>
                      <a:pt x="2331" y="850"/>
                    </a:lnTo>
                    <a:lnTo>
                      <a:pt x="2331" y="856"/>
                    </a:lnTo>
                    <a:lnTo>
                      <a:pt x="2389" y="856"/>
                    </a:lnTo>
                    <a:lnTo>
                      <a:pt x="2389" y="862"/>
                    </a:lnTo>
                    <a:lnTo>
                      <a:pt x="2415" y="862"/>
                    </a:lnTo>
                    <a:lnTo>
                      <a:pt x="2415" y="862"/>
                    </a:lnTo>
                    <a:lnTo>
                      <a:pt x="2421" y="862"/>
                    </a:lnTo>
                    <a:lnTo>
                      <a:pt x="2421" y="868"/>
                    </a:lnTo>
                    <a:lnTo>
                      <a:pt x="2447" y="868"/>
                    </a:lnTo>
                    <a:lnTo>
                      <a:pt x="2447" y="868"/>
                    </a:lnTo>
                    <a:lnTo>
                      <a:pt x="2455" y="868"/>
                    </a:lnTo>
                    <a:lnTo>
                      <a:pt x="2455" y="874"/>
                    </a:lnTo>
                    <a:lnTo>
                      <a:pt x="2481" y="874"/>
                    </a:lnTo>
                    <a:lnTo>
                      <a:pt x="2481" y="876"/>
                    </a:lnTo>
                    <a:lnTo>
                      <a:pt x="2507" y="876"/>
                    </a:lnTo>
                    <a:lnTo>
                      <a:pt x="2507" y="882"/>
                    </a:lnTo>
                    <a:lnTo>
                      <a:pt x="2551" y="882"/>
                    </a:lnTo>
                    <a:lnTo>
                      <a:pt x="2551" y="882"/>
                    </a:lnTo>
                    <a:lnTo>
                      <a:pt x="2611" y="882"/>
                    </a:lnTo>
                    <a:lnTo>
                      <a:pt x="2611" y="882"/>
                    </a:lnTo>
                    <a:lnTo>
                      <a:pt x="2639" y="882"/>
                    </a:lnTo>
                    <a:lnTo>
                      <a:pt x="2639" y="888"/>
                    </a:lnTo>
                    <a:lnTo>
                      <a:pt x="2699" y="888"/>
                    </a:lnTo>
                    <a:lnTo>
                      <a:pt x="2699" y="888"/>
                    </a:lnTo>
                    <a:lnTo>
                      <a:pt x="2721" y="888"/>
                    </a:lnTo>
                    <a:lnTo>
                      <a:pt x="2721" y="888"/>
                    </a:lnTo>
                    <a:lnTo>
                      <a:pt x="2763" y="888"/>
                    </a:lnTo>
                    <a:lnTo>
                      <a:pt x="2763" y="888"/>
                    </a:lnTo>
                    <a:lnTo>
                      <a:pt x="2789" y="888"/>
                    </a:lnTo>
                    <a:lnTo>
                      <a:pt x="2789" y="888"/>
                    </a:lnTo>
                    <a:lnTo>
                      <a:pt x="2815" y="888"/>
                    </a:lnTo>
                    <a:lnTo>
                      <a:pt x="2815" y="888"/>
                    </a:lnTo>
                    <a:lnTo>
                      <a:pt x="2815" y="888"/>
                    </a:lnTo>
                    <a:lnTo>
                      <a:pt x="2815" y="888"/>
                    </a:lnTo>
                    <a:lnTo>
                      <a:pt x="2835" y="888"/>
                    </a:lnTo>
                    <a:lnTo>
                      <a:pt x="2835" y="894"/>
                    </a:lnTo>
                    <a:lnTo>
                      <a:pt x="2875" y="894"/>
                    </a:lnTo>
                    <a:lnTo>
                      <a:pt x="2875" y="894"/>
                    </a:lnTo>
                    <a:lnTo>
                      <a:pt x="2881" y="894"/>
                    </a:lnTo>
                    <a:lnTo>
                      <a:pt x="2881" y="894"/>
                    </a:lnTo>
                    <a:lnTo>
                      <a:pt x="2885" y="894"/>
                    </a:lnTo>
                    <a:lnTo>
                      <a:pt x="2885" y="894"/>
                    </a:lnTo>
                    <a:lnTo>
                      <a:pt x="2889" y="894"/>
                    </a:lnTo>
                    <a:lnTo>
                      <a:pt x="2889" y="894"/>
                    </a:lnTo>
                    <a:lnTo>
                      <a:pt x="2893" y="894"/>
                    </a:lnTo>
                    <a:lnTo>
                      <a:pt x="2893" y="894"/>
                    </a:lnTo>
                    <a:lnTo>
                      <a:pt x="2895" y="894"/>
                    </a:lnTo>
                    <a:lnTo>
                      <a:pt x="2895" y="894"/>
                    </a:lnTo>
                    <a:lnTo>
                      <a:pt x="2899" y="894"/>
                    </a:lnTo>
                    <a:lnTo>
                      <a:pt x="2899" y="894"/>
                    </a:lnTo>
                    <a:lnTo>
                      <a:pt x="2905" y="894"/>
                    </a:lnTo>
                    <a:lnTo>
                      <a:pt x="2905" y="894"/>
                    </a:lnTo>
                    <a:lnTo>
                      <a:pt x="2905" y="894"/>
                    </a:lnTo>
                    <a:lnTo>
                      <a:pt x="2905" y="894"/>
                    </a:lnTo>
                    <a:lnTo>
                      <a:pt x="2907" y="894"/>
                    </a:lnTo>
                    <a:lnTo>
                      <a:pt x="2907" y="900"/>
                    </a:lnTo>
                    <a:lnTo>
                      <a:pt x="2907" y="900"/>
                    </a:lnTo>
                    <a:lnTo>
                      <a:pt x="2907" y="900"/>
                    </a:lnTo>
                    <a:lnTo>
                      <a:pt x="2911" y="900"/>
                    </a:lnTo>
                    <a:lnTo>
                      <a:pt x="2911" y="900"/>
                    </a:lnTo>
                    <a:lnTo>
                      <a:pt x="2913" y="900"/>
                    </a:lnTo>
                    <a:lnTo>
                      <a:pt x="2913" y="900"/>
                    </a:lnTo>
                    <a:lnTo>
                      <a:pt x="2915" y="900"/>
                    </a:lnTo>
                    <a:lnTo>
                      <a:pt x="2915" y="900"/>
                    </a:lnTo>
                    <a:lnTo>
                      <a:pt x="2927" y="900"/>
                    </a:lnTo>
                    <a:lnTo>
                      <a:pt x="2927" y="906"/>
                    </a:lnTo>
                    <a:lnTo>
                      <a:pt x="2939" y="906"/>
                    </a:lnTo>
                    <a:lnTo>
                      <a:pt x="2939" y="906"/>
                    </a:lnTo>
                    <a:lnTo>
                      <a:pt x="2941" y="906"/>
                    </a:lnTo>
                    <a:lnTo>
                      <a:pt x="2941" y="906"/>
                    </a:lnTo>
                    <a:lnTo>
                      <a:pt x="2951" y="906"/>
                    </a:lnTo>
                    <a:lnTo>
                      <a:pt x="2951" y="906"/>
                    </a:lnTo>
                    <a:lnTo>
                      <a:pt x="2957" y="906"/>
                    </a:lnTo>
                    <a:lnTo>
                      <a:pt x="2957" y="906"/>
                    </a:lnTo>
                    <a:lnTo>
                      <a:pt x="2961" y="906"/>
                    </a:lnTo>
                    <a:lnTo>
                      <a:pt x="2961" y="906"/>
                    </a:lnTo>
                    <a:lnTo>
                      <a:pt x="2965" y="906"/>
                    </a:lnTo>
                    <a:lnTo>
                      <a:pt x="2965" y="906"/>
                    </a:lnTo>
                    <a:lnTo>
                      <a:pt x="2971" y="906"/>
                    </a:lnTo>
                    <a:lnTo>
                      <a:pt x="2971" y="906"/>
                    </a:lnTo>
                    <a:lnTo>
                      <a:pt x="2973" y="906"/>
                    </a:lnTo>
                    <a:lnTo>
                      <a:pt x="2973" y="906"/>
                    </a:lnTo>
                    <a:lnTo>
                      <a:pt x="2977" y="906"/>
                    </a:lnTo>
                    <a:lnTo>
                      <a:pt x="2977" y="906"/>
                    </a:lnTo>
                    <a:lnTo>
                      <a:pt x="2981" y="906"/>
                    </a:lnTo>
                    <a:lnTo>
                      <a:pt x="2981" y="906"/>
                    </a:lnTo>
                    <a:lnTo>
                      <a:pt x="2985" y="906"/>
                    </a:lnTo>
                    <a:lnTo>
                      <a:pt x="2985" y="906"/>
                    </a:lnTo>
                    <a:lnTo>
                      <a:pt x="2991" y="906"/>
                    </a:lnTo>
                    <a:lnTo>
                      <a:pt x="2991" y="912"/>
                    </a:lnTo>
                    <a:lnTo>
                      <a:pt x="2999" y="912"/>
                    </a:lnTo>
                    <a:lnTo>
                      <a:pt x="2999" y="912"/>
                    </a:lnTo>
                    <a:lnTo>
                      <a:pt x="3005" y="912"/>
                    </a:lnTo>
                    <a:lnTo>
                      <a:pt x="3005" y="912"/>
                    </a:lnTo>
                    <a:lnTo>
                      <a:pt x="3005" y="912"/>
                    </a:lnTo>
                    <a:lnTo>
                      <a:pt x="3005" y="912"/>
                    </a:lnTo>
                    <a:lnTo>
                      <a:pt x="3013" y="912"/>
                    </a:lnTo>
                    <a:lnTo>
                      <a:pt x="3013" y="912"/>
                    </a:lnTo>
                    <a:lnTo>
                      <a:pt x="3025" y="912"/>
                    </a:lnTo>
                    <a:lnTo>
                      <a:pt x="3025" y="912"/>
                    </a:lnTo>
                    <a:lnTo>
                      <a:pt x="3038" y="912"/>
                    </a:lnTo>
                    <a:lnTo>
                      <a:pt x="3038" y="912"/>
                    </a:lnTo>
                    <a:lnTo>
                      <a:pt x="3044" y="912"/>
                    </a:lnTo>
                    <a:lnTo>
                      <a:pt x="3044" y="912"/>
                    </a:lnTo>
                    <a:lnTo>
                      <a:pt x="3050" y="912"/>
                    </a:lnTo>
                    <a:lnTo>
                      <a:pt x="3050" y="912"/>
                    </a:lnTo>
                    <a:lnTo>
                      <a:pt x="3054" y="912"/>
                    </a:lnTo>
                    <a:lnTo>
                      <a:pt x="3054" y="912"/>
                    </a:lnTo>
                    <a:lnTo>
                      <a:pt x="3064" y="912"/>
                    </a:lnTo>
                    <a:lnTo>
                      <a:pt x="3064" y="912"/>
                    </a:lnTo>
                    <a:lnTo>
                      <a:pt x="3070" y="912"/>
                    </a:lnTo>
                    <a:lnTo>
                      <a:pt x="3070" y="912"/>
                    </a:lnTo>
                    <a:lnTo>
                      <a:pt x="3072" y="912"/>
                    </a:lnTo>
                    <a:lnTo>
                      <a:pt x="3072" y="912"/>
                    </a:lnTo>
                    <a:lnTo>
                      <a:pt x="3076" y="912"/>
                    </a:lnTo>
                    <a:lnTo>
                      <a:pt x="3076" y="912"/>
                    </a:lnTo>
                    <a:lnTo>
                      <a:pt x="3076" y="912"/>
                    </a:lnTo>
                    <a:lnTo>
                      <a:pt x="3076" y="912"/>
                    </a:lnTo>
                    <a:lnTo>
                      <a:pt x="3086" y="912"/>
                    </a:lnTo>
                    <a:lnTo>
                      <a:pt x="3086" y="912"/>
                    </a:lnTo>
                    <a:lnTo>
                      <a:pt x="3090" y="912"/>
                    </a:lnTo>
                    <a:lnTo>
                      <a:pt x="3090" y="912"/>
                    </a:lnTo>
                    <a:lnTo>
                      <a:pt x="3092" y="912"/>
                    </a:lnTo>
                    <a:lnTo>
                      <a:pt x="3092" y="912"/>
                    </a:lnTo>
                    <a:lnTo>
                      <a:pt x="3092" y="912"/>
                    </a:lnTo>
                    <a:lnTo>
                      <a:pt x="3092" y="920"/>
                    </a:lnTo>
                    <a:lnTo>
                      <a:pt x="3102" y="920"/>
                    </a:lnTo>
                    <a:lnTo>
                      <a:pt x="3102" y="920"/>
                    </a:lnTo>
                    <a:lnTo>
                      <a:pt x="3102" y="920"/>
                    </a:lnTo>
                    <a:lnTo>
                      <a:pt x="3102" y="926"/>
                    </a:lnTo>
                    <a:lnTo>
                      <a:pt x="3106" y="926"/>
                    </a:lnTo>
                    <a:lnTo>
                      <a:pt x="3106" y="926"/>
                    </a:lnTo>
                    <a:lnTo>
                      <a:pt x="3110" y="926"/>
                    </a:lnTo>
                    <a:lnTo>
                      <a:pt x="3110" y="926"/>
                    </a:lnTo>
                    <a:lnTo>
                      <a:pt x="3118" y="926"/>
                    </a:lnTo>
                    <a:lnTo>
                      <a:pt x="3118" y="926"/>
                    </a:lnTo>
                    <a:lnTo>
                      <a:pt x="3122" y="926"/>
                    </a:lnTo>
                    <a:lnTo>
                      <a:pt x="3122" y="926"/>
                    </a:lnTo>
                    <a:lnTo>
                      <a:pt x="3130" y="926"/>
                    </a:lnTo>
                    <a:lnTo>
                      <a:pt x="3130" y="926"/>
                    </a:lnTo>
                    <a:lnTo>
                      <a:pt x="3144" y="926"/>
                    </a:lnTo>
                    <a:lnTo>
                      <a:pt x="3144" y="926"/>
                    </a:lnTo>
                    <a:lnTo>
                      <a:pt x="3152" y="926"/>
                    </a:lnTo>
                    <a:lnTo>
                      <a:pt x="3152" y="926"/>
                    </a:lnTo>
                    <a:lnTo>
                      <a:pt x="3162" y="926"/>
                    </a:lnTo>
                    <a:lnTo>
                      <a:pt x="3162" y="926"/>
                    </a:lnTo>
                    <a:lnTo>
                      <a:pt x="3168" y="926"/>
                    </a:lnTo>
                    <a:lnTo>
                      <a:pt x="3168" y="926"/>
                    </a:lnTo>
                    <a:lnTo>
                      <a:pt x="3170" y="926"/>
                    </a:lnTo>
                    <a:lnTo>
                      <a:pt x="3170" y="926"/>
                    </a:lnTo>
                    <a:lnTo>
                      <a:pt x="3178" y="926"/>
                    </a:lnTo>
                    <a:lnTo>
                      <a:pt x="3178" y="926"/>
                    </a:lnTo>
                    <a:lnTo>
                      <a:pt x="3182" y="926"/>
                    </a:lnTo>
                    <a:lnTo>
                      <a:pt x="3182" y="926"/>
                    </a:lnTo>
                    <a:lnTo>
                      <a:pt x="3182" y="926"/>
                    </a:lnTo>
                    <a:lnTo>
                      <a:pt x="3182" y="926"/>
                    </a:lnTo>
                    <a:lnTo>
                      <a:pt x="3184" y="926"/>
                    </a:lnTo>
                    <a:lnTo>
                      <a:pt x="3184" y="926"/>
                    </a:lnTo>
                    <a:lnTo>
                      <a:pt x="3188" y="926"/>
                    </a:lnTo>
                    <a:lnTo>
                      <a:pt x="3188" y="926"/>
                    </a:lnTo>
                    <a:lnTo>
                      <a:pt x="3190" y="926"/>
                    </a:lnTo>
                    <a:lnTo>
                      <a:pt x="3190" y="926"/>
                    </a:lnTo>
                    <a:lnTo>
                      <a:pt x="3196" y="926"/>
                    </a:lnTo>
                    <a:lnTo>
                      <a:pt x="3196" y="926"/>
                    </a:lnTo>
                    <a:lnTo>
                      <a:pt x="3198" y="926"/>
                    </a:lnTo>
                    <a:lnTo>
                      <a:pt x="3198" y="926"/>
                    </a:lnTo>
                    <a:lnTo>
                      <a:pt x="3208" y="926"/>
                    </a:lnTo>
                    <a:lnTo>
                      <a:pt x="3208" y="926"/>
                    </a:lnTo>
                    <a:lnTo>
                      <a:pt x="3208" y="926"/>
                    </a:lnTo>
                    <a:lnTo>
                      <a:pt x="3208" y="926"/>
                    </a:lnTo>
                    <a:lnTo>
                      <a:pt x="3216" y="926"/>
                    </a:lnTo>
                    <a:lnTo>
                      <a:pt x="3216" y="926"/>
                    </a:lnTo>
                    <a:lnTo>
                      <a:pt x="3230" y="926"/>
                    </a:lnTo>
                    <a:lnTo>
                      <a:pt x="3230" y="926"/>
                    </a:lnTo>
                    <a:lnTo>
                      <a:pt x="3242" y="926"/>
                    </a:lnTo>
                    <a:lnTo>
                      <a:pt x="3242" y="926"/>
                    </a:lnTo>
                    <a:lnTo>
                      <a:pt x="3244" y="926"/>
                    </a:lnTo>
                    <a:lnTo>
                      <a:pt x="3244" y="926"/>
                    </a:lnTo>
                    <a:lnTo>
                      <a:pt x="3254" y="926"/>
                    </a:lnTo>
                    <a:lnTo>
                      <a:pt x="3254" y="926"/>
                    </a:lnTo>
                    <a:lnTo>
                      <a:pt x="3256" y="926"/>
                    </a:lnTo>
                    <a:lnTo>
                      <a:pt x="3256" y="926"/>
                    </a:lnTo>
                    <a:lnTo>
                      <a:pt x="3266" y="926"/>
                    </a:lnTo>
                    <a:lnTo>
                      <a:pt x="3266" y="926"/>
                    </a:lnTo>
                    <a:lnTo>
                      <a:pt x="3270" y="926"/>
                    </a:lnTo>
                    <a:lnTo>
                      <a:pt x="3270" y="926"/>
                    </a:lnTo>
                    <a:lnTo>
                      <a:pt x="3274" y="926"/>
                    </a:lnTo>
                    <a:lnTo>
                      <a:pt x="3274" y="926"/>
                    </a:lnTo>
                    <a:lnTo>
                      <a:pt x="3280" y="926"/>
                    </a:lnTo>
                    <a:lnTo>
                      <a:pt x="3280" y="926"/>
                    </a:lnTo>
                    <a:lnTo>
                      <a:pt x="3286" y="926"/>
                    </a:lnTo>
                    <a:lnTo>
                      <a:pt x="3286" y="926"/>
                    </a:lnTo>
                    <a:lnTo>
                      <a:pt x="3290" y="926"/>
                    </a:lnTo>
                    <a:lnTo>
                      <a:pt x="3290" y="938"/>
                    </a:lnTo>
                    <a:lnTo>
                      <a:pt x="3296" y="938"/>
                    </a:lnTo>
                    <a:lnTo>
                      <a:pt x="3296" y="938"/>
                    </a:lnTo>
                    <a:lnTo>
                      <a:pt x="3302" y="938"/>
                    </a:lnTo>
                    <a:lnTo>
                      <a:pt x="3302" y="938"/>
                    </a:lnTo>
                    <a:lnTo>
                      <a:pt x="3328" y="938"/>
                    </a:lnTo>
                    <a:lnTo>
                      <a:pt x="3328" y="938"/>
                    </a:lnTo>
                    <a:lnTo>
                      <a:pt x="3328" y="938"/>
                    </a:lnTo>
                    <a:lnTo>
                      <a:pt x="3328" y="946"/>
                    </a:lnTo>
                    <a:lnTo>
                      <a:pt x="3338" y="946"/>
                    </a:lnTo>
                    <a:lnTo>
                      <a:pt x="3338" y="946"/>
                    </a:lnTo>
                    <a:lnTo>
                      <a:pt x="3340" y="946"/>
                    </a:lnTo>
                    <a:lnTo>
                      <a:pt x="3340" y="946"/>
                    </a:lnTo>
                    <a:lnTo>
                      <a:pt x="3346" y="946"/>
                    </a:lnTo>
                    <a:lnTo>
                      <a:pt x="3346" y="946"/>
                    </a:lnTo>
                    <a:lnTo>
                      <a:pt x="3352" y="946"/>
                    </a:lnTo>
                    <a:lnTo>
                      <a:pt x="3352" y="946"/>
                    </a:lnTo>
                    <a:lnTo>
                      <a:pt x="3354" y="946"/>
                    </a:lnTo>
                    <a:lnTo>
                      <a:pt x="3354" y="946"/>
                    </a:lnTo>
                    <a:lnTo>
                      <a:pt x="3362" y="946"/>
                    </a:lnTo>
                    <a:lnTo>
                      <a:pt x="3362" y="946"/>
                    </a:lnTo>
                    <a:lnTo>
                      <a:pt x="3366" y="946"/>
                    </a:lnTo>
                    <a:lnTo>
                      <a:pt x="3366" y="946"/>
                    </a:lnTo>
                    <a:lnTo>
                      <a:pt x="3368" y="946"/>
                    </a:lnTo>
                    <a:lnTo>
                      <a:pt x="3368" y="946"/>
                    </a:lnTo>
                    <a:lnTo>
                      <a:pt x="3378" y="946"/>
                    </a:lnTo>
                    <a:lnTo>
                      <a:pt x="3378" y="946"/>
                    </a:lnTo>
                    <a:lnTo>
                      <a:pt x="3388" y="946"/>
                    </a:lnTo>
                    <a:lnTo>
                      <a:pt x="3388" y="946"/>
                    </a:lnTo>
                    <a:lnTo>
                      <a:pt x="3398" y="946"/>
                    </a:lnTo>
                    <a:lnTo>
                      <a:pt x="3398" y="946"/>
                    </a:lnTo>
                    <a:lnTo>
                      <a:pt x="3400" y="946"/>
                    </a:lnTo>
                    <a:lnTo>
                      <a:pt x="3400" y="946"/>
                    </a:lnTo>
                    <a:lnTo>
                      <a:pt x="3412" y="946"/>
                    </a:lnTo>
                    <a:lnTo>
                      <a:pt x="3412" y="946"/>
                    </a:lnTo>
                    <a:lnTo>
                      <a:pt x="3446" y="946"/>
                    </a:lnTo>
                    <a:lnTo>
                      <a:pt x="3446" y="946"/>
                    </a:lnTo>
                    <a:lnTo>
                      <a:pt x="3450" y="946"/>
                    </a:lnTo>
                    <a:lnTo>
                      <a:pt x="3450" y="946"/>
                    </a:lnTo>
                    <a:lnTo>
                      <a:pt x="3452" y="946"/>
                    </a:lnTo>
                    <a:lnTo>
                      <a:pt x="3452" y="946"/>
                    </a:lnTo>
                    <a:lnTo>
                      <a:pt x="3460" y="946"/>
                    </a:lnTo>
                    <a:lnTo>
                      <a:pt x="3460" y="946"/>
                    </a:lnTo>
                    <a:lnTo>
                      <a:pt x="3464" y="946"/>
                    </a:lnTo>
                    <a:lnTo>
                      <a:pt x="3464" y="946"/>
                    </a:lnTo>
                    <a:lnTo>
                      <a:pt x="3470" y="946"/>
                    </a:lnTo>
                    <a:lnTo>
                      <a:pt x="3470" y="946"/>
                    </a:lnTo>
                    <a:lnTo>
                      <a:pt x="3472" y="946"/>
                    </a:lnTo>
                    <a:lnTo>
                      <a:pt x="3472" y="946"/>
                    </a:lnTo>
                    <a:lnTo>
                      <a:pt x="3472" y="946"/>
                    </a:lnTo>
                    <a:lnTo>
                      <a:pt x="3472" y="946"/>
                    </a:lnTo>
                    <a:lnTo>
                      <a:pt x="3476" y="946"/>
                    </a:lnTo>
                    <a:lnTo>
                      <a:pt x="3476" y="946"/>
                    </a:lnTo>
                    <a:lnTo>
                      <a:pt x="3478" y="946"/>
                    </a:lnTo>
                    <a:lnTo>
                      <a:pt x="3478" y="946"/>
                    </a:lnTo>
                    <a:lnTo>
                      <a:pt x="3480" y="946"/>
                    </a:lnTo>
                    <a:lnTo>
                      <a:pt x="3480" y="946"/>
                    </a:lnTo>
                    <a:lnTo>
                      <a:pt x="3484" y="946"/>
                    </a:lnTo>
                    <a:lnTo>
                      <a:pt x="3484" y="946"/>
                    </a:lnTo>
                    <a:lnTo>
                      <a:pt x="3484" y="946"/>
                    </a:lnTo>
                    <a:lnTo>
                      <a:pt x="3484" y="946"/>
                    </a:lnTo>
                    <a:lnTo>
                      <a:pt x="3490" y="946"/>
                    </a:lnTo>
                    <a:lnTo>
                      <a:pt x="3490" y="946"/>
                    </a:lnTo>
                    <a:lnTo>
                      <a:pt x="3490" y="946"/>
                    </a:lnTo>
                    <a:lnTo>
                      <a:pt x="3490" y="946"/>
                    </a:lnTo>
                    <a:lnTo>
                      <a:pt x="3496" y="946"/>
                    </a:lnTo>
                    <a:lnTo>
                      <a:pt x="3496" y="946"/>
                    </a:lnTo>
                    <a:lnTo>
                      <a:pt x="3498" y="946"/>
                    </a:lnTo>
                    <a:lnTo>
                      <a:pt x="3498" y="946"/>
                    </a:lnTo>
                    <a:lnTo>
                      <a:pt x="3506" y="946"/>
                    </a:lnTo>
                    <a:lnTo>
                      <a:pt x="3506" y="946"/>
                    </a:lnTo>
                    <a:lnTo>
                      <a:pt x="3510" y="946"/>
                    </a:lnTo>
                    <a:lnTo>
                      <a:pt x="3510" y="946"/>
                    </a:lnTo>
                    <a:lnTo>
                      <a:pt x="3516" y="946"/>
                    </a:lnTo>
                    <a:lnTo>
                      <a:pt x="3516" y="946"/>
                    </a:lnTo>
                    <a:lnTo>
                      <a:pt x="3516" y="946"/>
                    </a:lnTo>
                    <a:lnTo>
                      <a:pt x="3516" y="946"/>
                    </a:lnTo>
                    <a:lnTo>
                      <a:pt x="3518" y="946"/>
                    </a:lnTo>
                    <a:lnTo>
                      <a:pt x="3518" y="946"/>
                    </a:lnTo>
                    <a:lnTo>
                      <a:pt x="3524" y="946"/>
                    </a:lnTo>
                    <a:lnTo>
                      <a:pt x="3524" y="946"/>
                    </a:lnTo>
                    <a:lnTo>
                      <a:pt x="3528" y="946"/>
                    </a:lnTo>
                    <a:lnTo>
                      <a:pt x="3528" y="946"/>
                    </a:lnTo>
                    <a:lnTo>
                      <a:pt x="3530" y="946"/>
                    </a:lnTo>
                    <a:lnTo>
                      <a:pt x="3530" y="946"/>
                    </a:lnTo>
                    <a:lnTo>
                      <a:pt x="3544" y="946"/>
                    </a:lnTo>
                    <a:lnTo>
                      <a:pt x="3544" y="946"/>
                    </a:lnTo>
                    <a:lnTo>
                      <a:pt x="3558" y="946"/>
                    </a:lnTo>
                    <a:lnTo>
                      <a:pt x="3558" y="946"/>
                    </a:lnTo>
                    <a:lnTo>
                      <a:pt x="3568" y="946"/>
                    </a:lnTo>
                    <a:lnTo>
                      <a:pt x="3568" y="968"/>
                    </a:lnTo>
                    <a:lnTo>
                      <a:pt x="3570" y="968"/>
                    </a:lnTo>
                    <a:lnTo>
                      <a:pt x="3570" y="968"/>
                    </a:lnTo>
                    <a:lnTo>
                      <a:pt x="3608" y="968"/>
                    </a:lnTo>
                    <a:lnTo>
                      <a:pt x="3608" y="968"/>
                    </a:lnTo>
                    <a:lnTo>
                      <a:pt x="3610" y="968"/>
                    </a:lnTo>
                    <a:lnTo>
                      <a:pt x="3610" y="968"/>
                    </a:lnTo>
                    <a:lnTo>
                      <a:pt x="3650" y="968"/>
                    </a:lnTo>
                    <a:lnTo>
                      <a:pt x="3650" y="968"/>
                    </a:lnTo>
                    <a:lnTo>
                      <a:pt x="3656" y="968"/>
                    </a:lnTo>
                    <a:lnTo>
                      <a:pt x="3656" y="968"/>
                    </a:lnTo>
                    <a:lnTo>
                      <a:pt x="3660" y="968"/>
                    </a:lnTo>
                    <a:lnTo>
                      <a:pt x="3660" y="968"/>
                    </a:lnTo>
                    <a:lnTo>
                      <a:pt x="3674" y="968"/>
                    </a:lnTo>
                    <a:lnTo>
                      <a:pt x="3674" y="968"/>
                    </a:lnTo>
                    <a:lnTo>
                      <a:pt x="3676" y="968"/>
                    </a:lnTo>
                    <a:lnTo>
                      <a:pt x="3676" y="968"/>
                    </a:lnTo>
                    <a:lnTo>
                      <a:pt x="3688" y="968"/>
                    </a:lnTo>
                    <a:lnTo>
                      <a:pt x="3688" y="968"/>
                    </a:lnTo>
                    <a:lnTo>
                      <a:pt x="3692" y="968"/>
                    </a:lnTo>
                    <a:lnTo>
                      <a:pt x="3692" y="968"/>
                    </a:lnTo>
                    <a:lnTo>
                      <a:pt x="3696" y="968"/>
                    </a:lnTo>
                    <a:lnTo>
                      <a:pt x="3696" y="968"/>
                    </a:lnTo>
                    <a:lnTo>
                      <a:pt x="3702" y="968"/>
                    </a:lnTo>
                    <a:lnTo>
                      <a:pt x="3702" y="968"/>
                    </a:lnTo>
                    <a:lnTo>
                      <a:pt x="3726" y="968"/>
                    </a:lnTo>
                    <a:lnTo>
                      <a:pt x="3726" y="968"/>
                    </a:lnTo>
                    <a:lnTo>
                      <a:pt x="3738" y="968"/>
                    </a:lnTo>
                    <a:lnTo>
                      <a:pt x="3738" y="968"/>
                    </a:lnTo>
                    <a:lnTo>
                      <a:pt x="3738" y="968"/>
                    </a:lnTo>
                    <a:lnTo>
                      <a:pt x="3738" y="968"/>
                    </a:lnTo>
                    <a:lnTo>
                      <a:pt x="3740" y="968"/>
                    </a:lnTo>
                    <a:lnTo>
                      <a:pt x="3740" y="968"/>
                    </a:lnTo>
                    <a:lnTo>
                      <a:pt x="3742" y="968"/>
                    </a:lnTo>
                    <a:lnTo>
                      <a:pt x="3742" y="968"/>
                    </a:lnTo>
                    <a:lnTo>
                      <a:pt x="3748" y="968"/>
                    </a:lnTo>
                    <a:lnTo>
                      <a:pt x="3748" y="968"/>
                    </a:lnTo>
                    <a:lnTo>
                      <a:pt x="3754" y="968"/>
                    </a:lnTo>
                    <a:lnTo>
                      <a:pt x="3754" y="968"/>
                    </a:lnTo>
                    <a:lnTo>
                      <a:pt x="3758" y="968"/>
                    </a:lnTo>
                    <a:lnTo>
                      <a:pt x="3758" y="968"/>
                    </a:lnTo>
                    <a:lnTo>
                      <a:pt x="3758" y="968"/>
                    </a:lnTo>
                    <a:lnTo>
                      <a:pt x="3758" y="968"/>
                    </a:lnTo>
                    <a:lnTo>
                      <a:pt x="3760" y="968"/>
                    </a:lnTo>
                    <a:lnTo>
                      <a:pt x="3760" y="968"/>
                    </a:lnTo>
                    <a:lnTo>
                      <a:pt x="3764" y="968"/>
                    </a:lnTo>
                    <a:lnTo>
                      <a:pt x="3764" y="968"/>
                    </a:lnTo>
                    <a:lnTo>
                      <a:pt x="3766" y="968"/>
                    </a:lnTo>
                    <a:lnTo>
                      <a:pt x="3766" y="968"/>
                    </a:lnTo>
                    <a:lnTo>
                      <a:pt x="3784" y="968"/>
                    </a:lnTo>
                    <a:lnTo>
                      <a:pt x="3784" y="968"/>
                    </a:lnTo>
                    <a:lnTo>
                      <a:pt x="3798" y="968"/>
                    </a:lnTo>
                    <a:lnTo>
                      <a:pt x="3798" y="968"/>
                    </a:lnTo>
                    <a:lnTo>
                      <a:pt x="3810" y="968"/>
                    </a:lnTo>
                    <a:lnTo>
                      <a:pt x="3810" y="968"/>
                    </a:lnTo>
                    <a:lnTo>
                      <a:pt x="3814" y="968"/>
                    </a:lnTo>
                    <a:lnTo>
                      <a:pt x="3814" y="968"/>
                    </a:lnTo>
                    <a:lnTo>
                      <a:pt x="3826" y="968"/>
                    </a:lnTo>
                    <a:lnTo>
                      <a:pt x="3826" y="968"/>
                    </a:lnTo>
                    <a:lnTo>
                      <a:pt x="3857" y="968"/>
                    </a:lnTo>
                    <a:lnTo>
                      <a:pt x="3857" y="968"/>
                    </a:lnTo>
                    <a:lnTo>
                      <a:pt x="3871" y="968"/>
                    </a:lnTo>
                    <a:lnTo>
                      <a:pt x="3871" y="968"/>
                    </a:lnTo>
                    <a:lnTo>
                      <a:pt x="3883" y="968"/>
                    </a:lnTo>
                    <a:lnTo>
                      <a:pt x="3883" y="968"/>
                    </a:lnTo>
                    <a:lnTo>
                      <a:pt x="3969" y="968"/>
                    </a:lnTo>
                    <a:lnTo>
                      <a:pt x="3969" y="968"/>
                    </a:lnTo>
                    <a:lnTo>
                      <a:pt x="4003" y="968"/>
                    </a:lnTo>
                    <a:lnTo>
                      <a:pt x="4003" y="968"/>
                    </a:lnTo>
                    <a:lnTo>
                      <a:pt x="4037" y="968"/>
                    </a:lnTo>
                    <a:lnTo>
                      <a:pt x="4037" y="968"/>
                    </a:lnTo>
                    <a:lnTo>
                      <a:pt x="4055" y="968"/>
                    </a:lnTo>
                    <a:lnTo>
                      <a:pt x="4055" y="968"/>
                    </a:lnTo>
                    <a:lnTo>
                      <a:pt x="4075" y="968"/>
                    </a:lnTo>
                    <a:lnTo>
                      <a:pt x="4075" y="968"/>
                    </a:lnTo>
                    <a:lnTo>
                      <a:pt x="4089" y="968"/>
                    </a:lnTo>
                    <a:lnTo>
                      <a:pt x="4089" y="968"/>
                    </a:lnTo>
                    <a:lnTo>
                      <a:pt x="4161" y="968"/>
                    </a:lnTo>
                    <a:lnTo>
                      <a:pt x="4161" y="968"/>
                    </a:lnTo>
                    <a:lnTo>
                      <a:pt x="4161" y="968"/>
                    </a:lnTo>
                  </a:path>
                </a:pathLst>
              </a:custGeom>
              <a:noFill/>
              <a:ln w="190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443" name="Group 442">
              <a:extLst>
                <a:ext uri="{FF2B5EF4-FFF2-40B4-BE49-F238E27FC236}">
                  <a16:creationId xmlns:a16="http://schemas.microsoft.com/office/drawing/2014/main" id="{0D360FE6-7A44-4ADB-8C89-5497C45B5554}"/>
                </a:ext>
              </a:extLst>
            </p:cNvPr>
            <p:cNvGrpSpPr/>
            <p:nvPr/>
          </p:nvGrpSpPr>
          <p:grpSpPr>
            <a:xfrm>
              <a:off x="2130367" y="1967492"/>
              <a:ext cx="9147923" cy="2278312"/>
              <a:chOff x="3255963" y="1496217"/>
              <a:chExt cx="6462712" cy="2094709"/>
            </a:xfrm>
          </p:grpSpPr>
          <p:sp>
            <p:nvSpPr>
              <p:cNvPr id="444" name="Freeform 444">
                <a:extLst>
                  <a:ext uri="{FF2B5EF4-FFF2-40B4-BE49-F238E27FC236}">
                    <a16:creationId xmlns:a16="http://schemas.microsoft.com/office/drawing/2014/main" id="{3458BAFE-1974-4A3E-805E-D6F44E0B9050}"/>
                  </a:ext>
                </a:extLst>
              </p:cNvPr>
              <p:cNvSpPr>
                <a:spLocks/>
              </p:cNvSpPr>
              <p:nvPr/>
            </p:nvSpPr>
            <p:spPr bwMode="auto">
              <a:xfrm>
                <a:off x="3290888" y="1531938"/>
                <a:ext cx="6392863" cy="2024063"/>
              </a:xfrm>
              <a:custGeom>
                <a:avLst/>
                <a:gdLst>
                  <a:gd name="T0" fmla="*/ 26 w 4027"/>
                  <a:gd name="T1" fmla="*/ 10 h 1275"/>
                  <a:gd name="T2" fmla="*/ 42 w 4027"/>
                  <a:gd name="T3" fmla="*/ 28 h 1275"/>
                  <a:gd name="T4" fmla="*/ 58 w 4027"/>
                  <a:gd name="T5" fmla="*/ 52 h 1275"/>
                  <a:gd name="T6" fmla="*/ 80 w 4027"/>
                  <a:gd name="T7" fmla="*/ 70 h 1275"/>
                  <a:gd name="T8" fmla="*/ 92 w 4027"/>
                  <a:gd name="T9" fmla="*/ 110 h 1275"/>
                  <a:gd name="T10" fmla="*/ 100 w 4027"/>
                  <a:gd name="T11" fmla="*/ 155 h 1275"/>
                  <a:gd name="T12" fmla="*/ 108 w 4027"/>
                  <a:gd name="T13" fmla="*/ 171 h 1275"/>
                  <a:gd name="T14" fmla="*/ 114 w 4027"/>
                  <a:gd name="T15" fmla="*/ 181 h 1275"/>
                  <a:gd name="T16" fmla="*/ 134 w 4027"/>
                  <a:gd name="T17" fmla="*/ 223 h 1275"/>
                  <a:gd name="T18" fmla="*/ 142 w 4027"/>
                  <a:gd name="T19" fmla="*/ 247 h 1275"/>
                  <a:gd name="T20" fmla="*/ 148 w 4027"/>
                  <a:gd name="T21" fmla="*/ 357 h 1275"/>
                  <a:gd name="T22" fmla="*/ 154 w 4027"/>
                  <a:gd name="T23" fmla="*/ 379 h 1275"/>
                  <a:gd name="T24" fmla="*/ 182 w 4027"/>
                  <a:gd name="T25" fmla="*/ 415 h 1275"/>
                  <a:gd name="T26" fmla="*/ 228 w 4027"/>
                  <a:gd name="T27" fmla="*/ 451 h 1275"/>
                  <a:gd name="T28" fmla="*/ 260 w 4027"/>
                  <a:gd name="T29" fmla="*/ 471 h 1275"/>
                  <a:gd name="T30" fmla="*/ 286 w 4027"/>
                  <a:gd name="T31" fmla="*/ 507 h 1275"/>
                  <a:gd name="T32" fmla="*/ 292 w 4027"/>
                  <a:gd name="T33" fmla="*/ 596 h 1275"/>
                  <a:gd name="T34" fmla="*/ 304 w 4027"/>
                  <a:gd name="T35" fmla="*/ 608 h 1275"/>
                  <a:gd name="T36" fmla="*/ 338 w 4027"/>
                  <a:gd name="T37" fmla="*/ 640 h 1275"/>
                  <a:gd name="T38" fmla="*/ 360 w 4027"/>
                  <a:gd name="T39" fmla="*/ 656 h 1275"/>
                  <a:gd name="T40" fmla="*/ 384 w 4027"/>
                  <a:gd name="T41" fmla="*/ 682 h 1275"/>
                  <a:gd name="T42" fmla="*/ 432 w 4027"/>
                  <a:gd name="T43" fmla="*/ 700 h 1275"/>
                  <a:gd name="T44" fmla="*/ 468 w 4027"/>
                  <a:gd name="T45" fmla="*/ 754 h 1275"/>
                  <a:gd name="T46" fmla="*/ 480 w 4027"/>
                  <a:gd name="T47" fmla="*/ 776 h 1275"/>
                  <a:gd name="T48" fmla="*/ 492 w 4027"/>
                  <a:gd name="T49" fmla="*/ 784 h 1275"/>
                  <a:gd name="T50" fmla="*/ 574 w 4027"/>
                  <a:gd name="T51" fmla="*/ 806 h 1275"/>
                  <a:gd name="T52" fmla="*/ 589 w 4027"/>
                  <a:gd name="T53" fmla="*/ 842 h 1275"/>
                  <a:gd name="T54" fmla="*/ 607 w 4027"/>
                  <a:gd name="T55" fmla="*/ 856 h 1275"/>
                  <a:gd name="T56" fmla="*/ 629 w 4027"/>
                  <a:gd name="T57" fmla="*/ 868 h 1275"/>
                  <a:gd name="T58" fmla="*/ 675 w 4027"/>
                  <a:gd name="T59" fmla="*/ 876 h 1275"/>
                  <a:gd name="T60" fmla="*/ 709 w 4027"/>
                  <a:gd name="T61" fmla="*/ 898 h 1275"/>
                  <a:gd name="T62" fmla="*/ 733 w 4027"/>
                  <a:gd name="T63" fmla="*/ 932 h 1275"/>
                  <a:gd name="T64" fmla="*/ 745 w 4027"/>
                  <a:gd name="T65" fmla="*/ 946 h 1275"/>
                  <a:gd name="T66" fmla="*/ 857 w 4027"/>
                  <a:gd name="T67" fmla="*/ 958 h 1275"/>
                  <a:gd name="T68" fmla="*/ 891 w 4027"/>
                  <a:gd name="T69" fmla="*/ 980 h 1275"/>
                  <a:gd name="T70" fmla="*/ 903 w 4027"/>
                  <a:gd name="T71" fmla="*/ 1001 h 1275"/>
                  <a:gd name="T72" fmla="*/ 975 w 4027"/>
                  <a:gd name="T73" fmla="*/ 1017 h 1275"/>
                  <a:gd name="T74" fmla="*/ 1017 w 4027"/>
                  <a:gd name="T75" fmla="*/ 1027 h 1275"/>
                  <a:gd name="T76" fmla="*/ 1057 w 4027"/>
                  <a:gd name="T77" fmla="*/ 1059 h 1275"/>
                  <a:gd name="T78" fmla="*/ 1151 w 4027"/>
                  <a:gd name="T79" fmla="*/ 1067 h 1275"/>
                  <a:gd name="T80" fmla="*/ 1175 w 4027"/>
                  <a:gd name="T81" fmla="*/ 1083 h 1275"/>
                  <a:gd name="T82" fmla="*/ 1277 w 4027"/>
                  <a:gd name="T83" fmla="*/ 1093 h 1275"/>
                  <a:gd name="T84" fmla="*/ 1442 w 4027"/>
                  <a:gd name="T85" fmla="*/ 1103 h 1275"/>
                  <a:gd name="T86" fmla="*/ 1476 w 4027"/>
                  <a:gd name="T87" fmla="*/ 1113 h 1275"/>
                  <a:gd name="T88" fmla="*/ 1494 w 4027"/>
                  <a:gd name="T89" fmla="*/ 1129 h 1275"/>
                  <a:gd name="T90" fmla="*/ 1706 w 4027"/>
                  <a:gd name="T91" fmla="*/ 1139 h 1275"/>
                  <a:gd name="T92" fmla="*/ 1758 w 4027"/>
                  <a:gd name="T93" fmla="*/ 1159 h 1275"/>
                  <a:gd name="T94" fmla="*/ 1844 w 4027"/>
                  <a:gd name="T95" fmla="*/ 1175 h 1275"/>
                  <a:gd name="T96" fmla="*/ 2066 w 4027"/>
                  <a:gd name="T97" fmla="*/ 1187 h 1275"/>
                  <a:gd name="T98" fmla="*/ 2257 w 4027"/>
                  <a:gd name="T99" fmla="*/ 1203 h 1275"/>
                  <a:gd name="T100" fmla="*/ 2609 w 4027"/>
                  <a:gd name="T101" fmla="*/ 1211 h 1275"/>
                  <a:gd name="T102" fmla="*/ 2891 w 4027"/>
                  <a:gd name="T103" fmla="*/ 1223 h 1275"/>
                  <a:gd name="T104" fmla="*/ 3122 w 4027"/>
                  <a:gd name="T105" fmla="*/ 1235 h 1275"/>
                  <a:gd name="T106" fmla="*/ 3438 w 4027"/>
                  <a:gd name="T107" fmla="*/ 1249 h 1275"/>
                  <a:gd name="T108" fmla="*/ 4027 w 4027"/>
                  <a:gd name="T109" fmla="*/ 1275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27" h="1275">
                    <a:moveTo>
                      <a:pt x="0" y="0"/>
                    </a:moveTo>
                    <a:lnTo>
                      <a:pt x="18" y="0"/>
                    </a:lnTo>
                    <a:lnTo>
                      <a:pt x="18" y="10"/>
                    </a:lnTo>
                    <a:lnTo>
                      <a:pt x="26" y="10"/>
                    </a:lnTo>
                    <a:lnTo>
                      <a:pt x="26" y="14"/>
                    </a:lnTo>
                    <a:lnTo>
                      <a:pt x="32" y="14"/>
                    </a:lnTo>
                    <a:lnTo>
                      <a:pt x="32" y="28"/>
                    </a:lnTo>
                    <a:lnTo>
                      <a:pt x="42" y="28"/>
                    </a:lnTo>
                    <a:lnTo>
                      <a:pt x="42" y="42"/>
                    </a:lnTo>
                    <a:lnTo>
                      <a:pt x="52" y="42"/>
                    </a:lnTo>
                    <a:lnTo>
                      <a:pt x="52" y="52"/>
                    </a:lnTo>
                    <a:lnTo>
                      <a:pt x="58" y="52"/>
                    </a:lnTo>
                    <a:lnTo>
                      <a:pt x="58" y="60"/>
                    </a:lnTo>
                    <a:lnTo>
                      <a:pt x="70" y="60"/>
                    </a:lnTo>
                    <a:lnTo>
                      <a:pt x="70" y="70"/>
                    </a:lnTo>
                    <a:lnTo>
                      <a:pt x="80" y="70"/>
                    </a:lnTo>
                    <a:lnTo>
                      <a:pt x="80" y="88"/>
                    </a:lnTo>
                    <a:lnTo>
                      <a:pt x="90" y="88"/>
                    </a:lnTo>
                    <a:lnTo>
                      <a:pt x="90" y="110"/>
                    </a:lnTo>
                    <a:lnTo>
                      <a:pt x="92" y="110"/>
                    </a:lnTo>
                    <a:lnTo>
                      <a:pt x="92" y="127"/>
                    </a:lnTo>
                    <a:lnTo>
                      <a:pt x="96" y="127"/>
                    </a:lnTo>
                    <a:lnTo>
                      <a:pt x="96" y="155"/>
                    </a:lnTo>
                    <a:lnTo>
                      <a:pt x="100" y="155"/>
                    </a:lnTo>
                    <a:lnTo>
                      <a:pt x="100" y="163"/>
                    </a:lnTo>
                    <a:lnTo>
                      <a:pt x="104" y="163"/>
                    </a:lnTo>
                    <a:lnTo>
                      <a:pt x="104" y="171"/>
                    </a:lnTo>
                    <a:lnTo>
                      <a:pt x="108" y="171"/>
                    </a:lnTo>
                    <a:lnTo>
                      <a:pt x="108" y="177"/>
                    </a:lnTo>
                    <a:lnTo>
                      <a:pt x="110" y="177"/>
                    </a:lnTo>
                    <a:lnTo>
                      <a:pt x="110" y="181"/>
                    </a:lnTo>
                    <a:lnTo>
                      <a:pt x="114" y="181"/>
                    </a:lnTo>
                    <a:lnTo>
                      <a:pt x="114" y="185"/>
                    </a:lnTo>
                    <a:lnTo>
                      <a:pt x="124" y="185"/>
                    </a:lnTo>
                    <a:lnTo>
                      <a:pt x="124" y="223"/>
                    </a:lnTo>
                    <a:lnTo>
                      <a:pt x="134" y="223"/>
                    </a:lnTo>
                    <a:lnTo>
                      <a:pt x="134" y="225"/>
                    </a:lnTo>
                    <a:lnTo>
                      <a:pt x="138" y="225"/>
                    </a:lnTo>
                    <a:lnTo>
                      <a:pt x="138" y="247"/>
                    </a:lnTo>
                    <a:lnTo>
                      <a:pt x="142" y="247"/>
                    </a:lnTo>
                    <a:lnTo>
                      <a:pt x="142" y="287"/>
                    </a:lnTo>
                    <a:lnTo>
                      <a:pt x="144" y="287"/>
                    </a:lnTo>
                    <a:lnTo>
                      <a:pt x="144" y="357"/>
                    </a:lnTo>
                    <a:lnTo>
                      <a:pt x="148" y="357"/>
                    </a:lnTo>
                    <a:lnTo>
                      <a:pt x="148" y="369"/>
                    </a:lnTo>
                    <a:lnTo>
                      <a:pt x="150" y="369"/>
                    </a:lnTo>
                    <a:lnTo>
                      <a:pt x="150" y="379"/>
                    </a:lnTo>
                    <a:lnTo>
                      <a:pt x="154" y="379"/>
                    </a:lnTo>
                    <a:lnTo>
                      <a:pt x="154" y="385"/>
                    </a:lnTo>
                    <a:lnTo>
                      <a:pt x="156" y="385"/>
                    </a:lnTo>
                    <a:lnTo>
                      <a:pt x="156" y="415"/>
                    </a:lnTo>
                    <a:lnTo>
                      <a:pt x="182" y="415"/>
                    </a:lnTo>
                    <a:lnTo>
                      <a:pt x="182" y="421"/>
                    </a:lnTo>
                    <a:lnTo>
                      <a:pt x="194" y="421"/>
                    </a:lnTo>
                    <a:lnTo>
                      <a:pt x="194" y="451"/>
                    </a:lnTo>
                    <a:lnTo>
                      <a:pt x="228" y="451"/>
                    </a:lnTo>
                    <a:lnTo>
                      <a:pt x="228" y="467"/>
                    </a:lnTo>
                    <a:lnTo>
                      <a:pt x="238" y="467"/>
                    </a:lnTo>
                    <a:lnTo>
                      <a:pt x="238" y="471"/>
                    </a:lnTo>
                    <a:lnTo>
                      <a:pt x="260" y="471"/>
                    </a:lnTo>
                    <a:lnTo>
                      <a:pt x="260" y="477"/>
                    </a:lnTo>
                    <a:lnTo>
                      <a:pt x="270" y="477"/>
                    </a:lnTo>
                    <a:lnTo>
                      <a:pt x="270" y="507"/>
                    </a:lnTo>
                    <a:lnTo>
                      <a:pt x="286" y="507"/>
                    </a:lnTo>
                    <a:lnTo>
                      <a:pt x="286" y="519"/>
                    </a:lnTo>
                    <a:lnTo>
                      <a:pt x="288" y="519"/>
                    </a:lnTo>
                    <a:lnTo>
                      <a:pt x="288" y="596"/>
                    </a:lnTo>
                    <a:lnTo>
                      <a:pt x="292" y="596"/>
                    </a:lnTo>
                    <a:lnTo>
                      <a:pt x="292" y="606"/>
                    </a:lnTo>
                    <a:lnTo>
                      <a:pt x="294" y="606"/>
                    </a:lnTo>
                    <a:lnTo>
                      <a:pt x="294" y="608"/>
                    </a:lnTo>
                    <a:lnTo>
                      <a:pt x="304" y="608"/>
                    </a:lnTo>
                    <a:lnTo>
                      <a:pt x="304" y="636"/>
                    </a:lnTo>
                    <a:lnTo>
                      <a:pt x="334" y="636"/>
                    </a:lnTo>
                    <a:lnTo>
                      <a:pt x="334" y="640"/>
                    </a:lnTo>
                    <a:lnTo>
                      <a:pt x="338" y="640"/>
                    </a:lnTo>
                    <a:lnTo>
                      <a:pt x="338" y="650"/>
                    </a:lnTo>
                    <a:lnTo>
                      <a:pt x="346" y="650"/>
                    </a:lnTo>
                    <a:lnTo>
                      <a:pt x="346" y="656"/>
                    </a:lnTo>
                    <a:lnTo>
                      <a:pt x="360" y="656"/>
                    </a:lnTo>
                    <a:lnTo>
                      <a:pt x="360" y="678"/>
                    </a:lnTo>
                    <a:lnTo>
                      <a:pt x="382" y="678"/>
                    </a:lnTo>
                    <a:lnTo>
                      <a:pt x="382" y="682"/>
                    </a:lnTo>
                    <a:lnTo>
                      <a:pt x="384" y="682"/>
                    </a:lnTo>
                    <a:lnTo>
                      <a:pt x="384" y="686"/>
                    </a:lnTo>
                    <a:lnTo>
                      <a:pt x="386" y="686"/>
                    </a:lnTo>
                    <a:lnTo>
                      <a:pt x="386" y="700"/>
                    </a:lnTo>
                    <a:lnTo>
                      <a:pt x="432" y="700"/>
                    </a:lnTo>
                    <a:lnTo>
                      <a:pt x="432" y="748"/>
                    </a:lnTo>
                    <a:lnTo>
                      <a:pt x="436" y="748"/>
                    </a:lnTo>
                    <a:lnTo>
                      <a:pt x="436" y="754"/>
                    </a:lnTo>
                    <a:lnTo>
                      <a:pt x="468" y="754"/>
                    </a:lnTo>
                    <a:lnTo>
                      <a:pt x="468" y="770"/>
                    </a:lnTo>
                    <a:lnTo>
                      <a:pt x="480" y="770"/>
                    </a:lnTo>
                    <a:lnTo>
                      <a:pt x="480" y="776"/>
                    </a:lnTo>
                    <a:lnTo>
                      <a:pt x="480" y="776"/>
                    </a:lnTo>
                    <a:lnTo>
                      <a:pt x="480" y="780"/>
                    </a:lnTo>
                    <a:lnTo>
                      <a:pt x="482" y="780"/>
                    </a:lnTo>
                    <a:lnTo>
                      <a:pt x="482" y="784"/>
                    </a:lnTo>
                    <a:lnTo>
                      <a:pt x="492" y="784"/>
                    </a:lnTo>
                    <a:lnTo>
                      <a:pt x="492" y="790"/>
                    </a:lnTo>
                    <a:lnTo>
                      <a:pt x="570" y="790"/>
                    </a:lnTo>
                    <a:lnTo>
                      <a:pt x="570" y="806"/>
                    </a:lnTo>
                    <a:lnTo>
                      <a:pt x="574" y="806"/>
                    </a:lnTo>
                    <a:lnTo>
                      <a:pt x="574" y="820"/>
                    </a:lnTo>
                    <a:lnTo>
                      <a:pt x="576" y="820"/>
                    </a:lnTo>
                    <a:lnTo>
                      <a:pt x="576" y="842"/>
                    </a:lnTo>
                    <a:lnTo>
                      <a:pt x="589" y="842"/>
                    </a:lnTo>
                    <a:lnTo>
                      <a:pt x="589" y="848"/>
                    </a:lnTo>
                    <a:lnTo>
                      <a:pt x="601" y="848"/>
                    </a:lnTo>
                    <a:lnTo>
                      <a:pt x="601" y="856"/>
                    </a:lnTo>
                    <a:lnTo>
                      <a:pt x="607" y="856"/>
                    </a:lnTo>
                    <a:lnTo>
                      <a:pt x="607" y="862"/>
                    </a:lnTo>
                    <a:lnTo>
                      <a:pt x="615" y="862"/>
                    </a:lnTo>
                    <a:lnTo>
                      <a:pt x="615" y="868"/>
                    </a:lnTo>
                    <a:lnTo>
                      <a:pt x="629" y="868"/>
                    </a:lnTo>
                    <a:lnTo>
                      <a:pt x="629" y="874"/>
                    </a:lnTo>
                    <a:lnTo>
                      <a:pt x="631" y="874"/>
                    </a:lnTo>
                    <a:lnTo>
                      <a:pt x="631" y="876"/>
                    </a:lnTo>
                    <a:lnTo>
                      <a:pt x="675" y="876"/>
                    </a:lnTo>
                    <a:lnTo>
                      <a:pt x="675" y="890"/>
                    </a:lnTo>
                    <a:lnTo>
                      <a:pt x="707" y="890"/>
                    </a:lnTo>
                    <a:lnTo>
                      <a:pt x="707" y="898"/>
                    </a:lnTo>
                    <a:lnTo>
                      <a:pt x="709" y="898"/>
                    </a:lnTo>
                    <a:lnTo>
                      <a:pt x="709" y="902"/>
                    </a:lnTo>
                    <a:lnTo>
                      <a:pt x="719" y="902"/>
                    </a:lnTo>
                    <a:lnTo>
                      <a:pt x="719" y="932"/>
                    </a:lnTo>
                    <a:lnTo>
                      <a:pt x="733" y="932"/>
                    </a:lnTo>
                    <a:lnTo>
                      <a:pt x="733" y="938"/>
                    </a:lnTo>
                    <a:lnTo>
                      <a:pt x="741" y="938"/>
                    </a:lnTo>
                    <a:lnTo>
                      <a:pt x="741" y="946"/>
                    </a:lnTo>
                    <a:lnTo>
                      <a:pt x="745" y="946"/>
                    </a:lnTo>
                    <a:lnTo>
                      <a:pt x="745" y="950"/>
                    </a:lnTo>
                    <a:lnTo>
                      <a:pt x="831" y="950"/>
                    </a:lnTo>
                    <a:lnTo>
                      <a:pt x="831" y="958"/>
                    </a:lnTo>
                    <a:lnTo>
                      <a:pt x="857" y="958"/>
                    </a:lnTo>
                    <a:lnTo>
                      <a:pt x="857" y="966"/>
                    </a:lnTo>
                    <a:lnTo>
                      <a:pt x="865" y="966"/>
                    </a:lnTo>
                    <a:lnTo>
                      <a:pt x="865" y="980"/>
                    </a:lnTo>
                    <a:lnTo>
                      <a:pt x="891" y="980"/>
                    </a:lnTo>
                    <a:lnTo>
                      <a:pt x="891" y="999"/>
                    </a:lnTo>
                    <a:lnTo>
                      <a:pt x="899" y="999"/>
                    </a:lnTo>
                    <a:lnTo>
                      <a:pt x="899" y="1001"/>
                    </a:lnTo>
                    <a:lnTo>
                      <a:pt x="903" y="1001"/>
                    </a:lnTo>
                    <a:lnTo>
                      <a:pt x="903" y="1007"/>
                    </a:lnTo>
                    <a:lnTo>
                      <a:pt x="909" y="1007"/>
                    </a:lnTo>
                    <a:lnTo>
                      <a:pt x="909" y="1017"/>
                    </a:lnTo>
                    <a:lnTo>
                      <a:pt x="975" y="1017"/>
                    </a:lnTo>
                    <a:lnTo>
                      <a:pt x="975" y="1021"/>
                    </a:lnTo>
                    <a:lnTo>
                      <a:pt x="1003" y="1021"/>
                    </a:lnTo>
                    <a:lnTo>
                      <a:pt x="1003" y="1027"/>
                    </a:lnTo>
                    <a:lnTo>
                      <a:pt x="1017" y="1027"/>
                    </a:lnTo>
                    <a:lnTo>
                      <a:pt x="1017" y="1033"/>
                    </a:lnTo>
                    <a:lnTo>
                      <a:pt x="1023" y="1033"/>
                    </a:lnTo>
                    <a:lnTo>
                      <a:pt x="1023" y="1059"/>
                    </a:lnTo>
                    <a:lnTo>
                      <a:pt x="1057" y="1059"/>
                    </a:lnTo>
                    <a:lnTo>
                      <a:pt x="1057" y="1063"/>
                    </a:lnTo>
                    <a:lnTo>
                      <a:pt x="1099" y="1063"/>
                    </a:lnTo>
                    <a:lnTo>
                      <a:pt x="1099" y="1067"/>
                    </a:lnTo>
                    <a:lnTo>
                      <a:pt x="1151" y="1067"/>
                    </a:lnTo>
                    <a:lnTo>
                      <a:pt x="1151" y="1079"/>
                    </a:lnTo>
                    <a:lnTo>
                      <a:pt x="1167" y="1079"/>
                    </a:lnTo>
                    <a:lnTo>
                      <a:pt x="1167" y="1083"/>
                    </a:lnTo>
                    <a:lnTo>
                      <a:pt x="1175" y="1083"/>
                    </a:lnTo>
                    <a:lnTo>
                      <a:pt x="1175" y="1087"/>
                    </a:lnTo>
                    <a:lnTo>
                      <a:pt x="1261" y="1087"/>
                    </a:lnTo>
                    <a:lnTo>
                      <a:pt x="1261" y="1093"/>
                    </a:lnTo>
                    <a:lnTo>
                      <a:pt x="1277" y="1093"/>
                    </a:lnTo>
                    <a:lnTo>
                      <a:pt x="1277" y="1099"/>
                    </a:lnTo>
                    <a:lnTo>
                      <a:pt x="1391" y="1099"/>
                    </a:lnTo>
                    <a:lnTo>
                      <a:pt x="1391" y="1103"/>
                    </a:lnTo>
                    <a:lnTo>
                      <a:pt x="1442" y="1103"/>
                    </a:lnTo>
                    <a:lnTo>
                      <a:pt x="1442" y="1107"/>
                    </a:lnTo>
                    <a:lnTo>
                      <a:pt x="1462" y="1107"/>
                    </a:lnTo>
                    <a:lnTo>
                      <a:pt x="1462" y="1113"/>
                    </a:lnTo>
                    <a:lnTo>
                      <a:pt x="1476" y="1113"/>
                    </a:lnTo>
                    <a:lnTo>
                      <a:pt x="1476" y="1119"/>
                    </a:lnTo>
                    <a:lnTo>
                      <a:pt x="1488" y="1119"/>
                    </a:lnTo>
                    <a:lnTo>
                      <a:pt x="1488" y="1129"/>
                    </a:lnTo>
                    <a:lnTo>
                      <a:pt x="1494" y="1129"/>
                    </a:lnTo>
                    <a:lnTo>
                      <a:pt x="1494" y="1133"/>
                    </a:lnTo>
                    <a:lnTo>
                      <a:pt x="1632" y="1133"/>
                    </a:lnTo>
                    <a:lnTo>
                      <a:pt x="1632" y="1139"/>
                    </a:lnTo>
                    <a:lnTo>
                      <a:pt x="1706" y="1139"/>
                    </a:lnTo>
                    <a:lnTo>
                      <a:pt x="1706" y="1153"/>
                    </a:lnTo>
                    <a:lnTo>
                      <a:pt x="1736" y="1153"/>
                    </a:lnTo>
                    <a:lnTo>
                      <a:pt x="1736" y="1159"/>
                    </a:lnTo>
                    <a:lnTo>
                      <a:pt x="1758" y="1159"/>
                    </a:lnTo>
                    <a:lnTo>
                      <a:pt x="1758" y="1165"/>
                    </a:lnTo>
                    <a:lnTo>
                      <a:pt x="1826" y="1165"/>
                    </a:lnTo>
                    <a:lnTo>
                      <a:pt x="1826" y="1175"/>
                    </a:lnTo>
                    <a:lnTo>
                      <a:pt x="1844" y="1175"/>
                    </a:lnTo>
                    <a:lnTo>
                      <a:pt x="1844" y="1179"/>
                    </a:lnTo>
                    <a:lnTo>
                      <a:pt x="1988" y="1179"/>
                    </a:lnTo>
                    <a:lnTo>
                      <a:pt x="1988" y="1187"/>
                    </a:lnTo>
                    <a:lnTo>
                      <a:pt x="2066" y="1187"/>
                    </a:lnTo>
                    <a:lnTo>
                      <a:pt x="2066" y="1191"/>
                    </a:lnTo>
                    <a:lnTo>
                      <a:pt x="2202" y="1191"/>
                    </a:lnTo>
                    <a:lnTo>
                      <a:pt x="2202" y="1203"/>
                    </a:lnTo>
                    <a:lnTo>
                      <a:pt x="2257" y="1203"/>
                    </a:lnTo>
                    <a:lnTo>
                      <a:pt x="2257" y="1209"/>
                    </a:lnTo>
                    <a:lnTo>
                      <a:pt x="2593" y="1209"/>
                    </a:lnTo>
                    <a:lnTo>
                      <a:pt x="2593" y="1211"/>
                    </a:lnTo>
                    <a:lnTo>
                      <a:pt x="2609" y="1211"/>
                    </a:lnTo>
                    <a:lnTo>
                      <a:pt x="2609" y="1217"/>
                    </a:lnTo>
                    <a:lnTo>
                      <a:pt x="2771" y="1217"/>
                    </a:lnTo>
                    <a:lnTo>
                      <a:pt x="2771" y="1223"/>
                    </a:lnTo>
                    <a:lnTo>
                      <a:pt x="2891" y="1223"/>
                    </a:lnTo>
                    <a:lnTo>
                      <a:pt x="2891" y="1229"/>
                    </a:lnTo>
                    <a:lnTo>
                      <a:pt x="3032" y="1229"/>
                    </a:lnTo>
                    <a:lnTo>
                      <a:pt x="3032" y="1235"/>
                    </a:lnTo>
                    <a:lnTo>
                      <a:pt x="3122" y="1235"/>
                    </a:lnTo>
                    <a:lnTo>
                      <a:pt x="3122" y="1243"/>
                    </a:lnTo>
                    <a:lnTo>
                      <a:pt x="3180" y="1243"/>
                    </a:lnTo>
                    <a:lnTo>
                      <a:pt x="3180" y="1249"/>
                    </a:lnTo>
                    <a:lnTo>
                      <a:pt x="3438" y="1249"/>
                    </a:lnTo>
                    <a:lnTo>
                      <a:pt x="3438" y="1263"/>
                    </a:lnTo>
                    <a:lnTo>
                      <a:pt x="3472" y="1263"/>
                    </a:lnTo>
                    <a:lnTo>
                      <a:pt x="3472" y="1275"/>
                    </a:lnTo>
                    <a:lnTo>
                      <a:pt x="4027" y="1275"/>
                    </a:lnTo>
                  </a:path>
                </a:pathLst>
              </a:custGeom>
              <a:noFill/>
              <a:ln w="19050"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nvGrpSpPr>
              <p:cNvPr id="445" name="Group 444">
                <a:extLst>
                  <a:ext uri="{FF2B5EF4-FFF2-40B4-BE49-F238E27FC236}">
                    <a16:creationId xmlns:a16="http://schemas.microsoft.com/office/drawing/2014/main" id="{B6E6DB7B-D69A-46E6-BDC5-774C5AA53CC0}"/>
                  </a:ext>
                </a:extLst>
              </p:cNvPr>
              <p:cNvGrpSpPr/>
              <p:nvPr/>
            </p:nvGrpSpPr>
            <p:grpSpPr>
              <a:xfrm>
                <a:off x="3255963" y="1496217"/>
                <a:ext cx="6462712" cy="2094709"/>
                <a:chOff x="3255963" y="1496217"/>
                <a:chExt cx="6462712" cy="2094709"/>
              </a:xfrm>
            </p:grpSpPr>
            <p:sp>
              <p:nvSpPr>
                <p:cNvPr id="446" name="Line 214">
                  <a:extLst>
                    <a:ext uri="{FF2B5EF4-FFF2-40B4-BE49-F238E27FC236}">
                      <a16:creationId xmlns:a16="http://schemas.microsoft.com/office/drawing/2014/main" id="{20BCAD34-F696-4A16-8844-1C4FB6B48EDD}"/>
                    </a:ext>
                  </a:extLst>
                </p:cNvPr>
                <p:cNvSpPr>
                  <a:spLocks noChangeShapeType="1"/>
                </p:cNvSpPr>
                <p:nvPr/>
              </p:nvSpPr>
              <p:spPr bwMode="auto">
                <a:xfrm flipH="1">
                  <a:off x="3255963" y="1531142"/>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7" name="Line 215">
                  <a:extLst>
                    <a:ext uri="{FF2B5EF4-FFF2-40B4-BE49-F238E27FC236}">
                      <a16:creationId xmlns:a16="http://schemas.microsoft.com/office/drawing/2014/main" id="{116168C5-6C02-4466-83F5-E2531EAF2037}"/>
                    </a:ext>
                  </a:extLst>
                </p:cNvPr>
                <p:cNvSpPr>
                  <a:spLocks noChangeShapeType="1"/>
                </p:cNvSpPr>
                <p:nvPr/>
              </p:nvSpPr>
              <p:spPr bwMode="auto">
                <a:xfrm>
                  <a:off x="3290888" y="1496217"/>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8" name="Line 445">
                  <a:extLst>
                    <a:ext uri="{FF2B5EF4-FFF2-40B4-BE49-F238E27FC236}">
                      <a16:creationId xmlns:a16="http://schemas.microsoft.com/office/drawing/2014/main" id="{4E5A6C8B-8B9E-42A3-BB53-DAF39DEC496C}"/>
                    </a:ext>
                  </a:extLst>
                </p:cNvPr>
                <p:cNvSpPr>
                  <a:spLocks noChangeShapeType="1"/>
                </p:cNvSpPr>
                <p:nvPr/>
              </p:nvSpPr>
              <p:spPr bwMode="auto">
                <a:xfrm flipH="1">
                  <a:off x="3255963" y="1531142"/>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9" name="Line 446">
                  <a:extLst>
                    <a:ext uri="{FF2B5EF4-FFF2-40B4-BE49-F238E27FC236}">
                      <a16:creationId xmlns:a16="http://schemas.microsoft.com/office/drawing/2014/main" id="{95629A44-883B-4FD2-9713-39BCF1D120DC}"/>
                    </a:ext>
                  </a:extLst>
                </p:cNvPr>
                <p:cNvSpPr>
                  <a:spLocks noChangeShapeType="1"/>
                </p:cNvSpPr>
                <p:nvPr/>
              </p:nvSpPr>
              <p:spPr bwMode="auto">
                <a:xfrm>
                  <a:off x="3290888" y="1496217"/>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0" name="Line 447">
                  <a:extLst>
                    <a:ext uri="{FF2B5EF4-FFF2-40B4-BE49-F238E27FC236}">
                      <a16:creationId xmlns:a16="http://schemas.microsoft.com/office/drawing/2014/main" id="{B5BDD870-5EE6-4A71-87CA-1511CC0B9FF8}"/>
                    </a:ext>
                  </a:extLst>
                </p:cNvPr>
                <p:cNvSpPr>
                  <a:spLocks noChangeShapeType="1"/>
                </p:cNvSpPr>
                <p:nvPr/>
              </p:nvSpPr>
              <p:spPr bwMode="auto">
                <a:xfrm flipH="1">
                  <a:off x="3414713" y="17907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1" name="Line 448">
                  <a:extLst>
                    <a:ext uri="{FF2B5EF4-FFF2-40B4-BE49-F238E27FC236}">
                      <a16:creationId xmlns:a16="http://schemas.microsoft.com/office/drawing/2014/main" id="{B5207330-7BA7-4CA1-B59D-BBECB026890B}"/>
                    </a:ext>
                  </a:extLst>
                </p:cNvPr>
                <p:cNvSpPr>
                  <a:spLocks noChangeShapeType="1"/>
                </p:cNvSpPr>
                <p:nvPr/>
              </p:nvSpPr>
              <p:spPr bwMode="auto">
                <a:xfrm>
                  <a:off x="3449638" y="17526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2" name="Line 449">
                  <a:extLst>
                    <a:ext uri="{FF2B5EF4-FFF2-40B4-BE49-F238E27FC236}">
                      <a16:creationId xmlns:a16="http://schemas.microsoft.com/office/drawing/2014/main" id="{F63A3065-63FD-41A2-9048-B1E942CEB84C}"/>
                    </a:ext>
                  </a:extLst>
                </p:cNvPr>
                <p:cNvSpPr>
                  <a:spLocks noChangeShapeType="1"/>
                </p:cNvSpPr>
                <p:nvPr/>
              </p:nvSpPr>
              <p:spPr bwMode="auto">
                <a:xfrm flipH="1">
                  <a:off x="3871913" y="26431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3" name="Line 450">
                  <a:extLst>
                    <a:ext uri="{FF2B5EF4-FFF2-40B4-BE49-F238E27FC236}">
                      <a16:creationId xmlns:a16="http://schemas.microsoft.com/office/drawing/2014/main" id="{1B65C6A9-C7F0-4ED3-9F35-0A084A9E52C8}"/>
                    </a:ext>
                  </a:extLst>
                </p:cNvPr>
                <p:cNvSpPr>
                  <a:spLocks noChangeShapeType="1"/>
                </p:cNvSpPr>
                <p:nvPr/>
              </p:nvSpPr>
              <p:spPr bwMode="auto">
                <a:xfrm>
                  <a:off x="3910013" y="260826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4" name="Line 451">
                  <a:extLst>
                    <a:ext uri="{FF2B5EF4-FFF2-40B4-BE49-F238E27FC236}">
                      <a16:creationId xmlns:a16="http://schemas.microsoft.com/office/drawing/2014/main" id="{19C56F12-4878-48E1-91A5-ADF396DC3CA4}"/>
                    </a:ext>
                  </a:extLst>
                </p:cNvPr>
                <p:cNvSpPr>
                  <a:spLocks noChangeShapeType="1"/>
                </p:cNvSpPr>
                <p:nvPr/>
              </p:nvSpPr>
              <p:spPr bwMode="auto">
                <a:xfrm flipH="1">
                  <a:off x="4027488" y="277653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5" name="Line 452">
                  <a:extLst>
                    <a:ext uri="{FF2B5EF4-FFF2-40B4-BE49-F238E27FC236}">
                      <a16:creationId xmlns:a16="http://schemas.microsoft.com/office/drawing/2014/main" id="{DBE58106-F7AA-4206-9CAA-2CE6C003DB83}"/>
                    </a:ext>
                  </a:extLst>
                </p:cNvPr>
                <p:cNvSpPr>
                  <a:spLocks noChangeShapeType="1"/>
                </p:cNvSpPr>
                <p:nvPr/>
              </p:nvSpPr>
              <p:spPr bwMode="auto">
                <a:xfrm>
                  <a:off x="4065588" y="27384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6" name="Line 453">
                  <a:extLst>
                    <a:ext uri="{FF2B5EF4-FFF2-40B4-BE49-F238E27FC236}">
                      <a16:creationId xmlns:a16="http://schemas.microsoft.com/office/drawing/2014/main" id="{495CE8A3-CA59-420F-81A8-78442EF179A8}"/>
                    </a:ext>
                  </a:extLst>
                </p:cNvPr>
                <p:cNvSpPr>
                  <a:spLocks noChangeShapeType="1"/>
                </p:cNvSpPr>
                <p:nvPr/>
              </p:nvSpPr>
              <p:spPr bwMode="auto">
                <a:xfrm flipH="1">
                  <a:off x="4033838" y="277653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7" name="Line 454">
                  <a:extLst>
                    <a:ext uri="{FF2B5EF4-FFF2-40B4-BE49-F238E27FC236}">
                      <a16:creationId xmlns:a16="http://schemas.microsoft.com/office/drawing/2014/main" id="{4ED234F7-831D-4E12-B45A-F82BED1FA67B}"/>
                    </a:ext>
                  </a:extLst>
                </p:cNvPr>
                <p:cNvSpPr>
                  <a:spLocks noChangeShapeType="1"/>
                </p:cNvSpPr>
                <p:nvPr/>
              </p:nvSpPr>
              <p:spPr bwMode="auto">
                <a:xfrm>
                  <a:off x="4068763" y="27384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8" name="Line 455">
                  <a:extLst>
                    <a:ext uri="{FF2B5EF4-FFF2-40B4-BE49-F238E27FC236}">
                      <a16:creationId xmlns:a16="http://schemas.microsoft.com/office/drawing/2014/main" id="{6CC01751-0BCD-4B1D-9942-456E63BCA897}"/>
                    </a:ext>
                  </a:extLst>
                </p:cNvPr>
                <p:cNvSpPr>
                  <a:spLocks noChangeShapeType="1"/>
                </p:cNvSpPr>
                <p:nvPr/>
              </p:nvSpPr>
              <p:spPr bwMode="auto">
                <a:xfrm flipH="1">
                  <a:off x="4132263" y="2786063"/>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9" name="Line 456">
                  <a:extLst>
                    <a:ext uri="{FF2B5EF4-FFF2-40B4-BE49-F238E27FC236}">
                      <a16:creationId xmlns:a16="http://schemas.microsoft.com/office/drawing/2014/main" id="{01E3B6FF-4828-430D-9E93-38CF8CCE097B}"/>
                    </a:ext>
                  </a:extLst>
                </p:cNvPr>
                <p:cNvSpPr>
                  <a:spLocks noChangeShapeType="1"/>
                </p:cNvSpPr>
                <p:nvPr/>
              </p:nvSpPr>
              <p:spPr bwMode="auto">
                <a:xfrm>
                  <a:off x="4170363" y="27511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0" name="Line 457">
                  <a:extLst>
                    <a:ext uri="{FF2B5EF4-FFF2-40B4-BE49-F238E27FC236}">
                      <a16:creationId xmlns:a16="http://schemas.microsoft.com/office/drawing/2014/main" id="{CC4FDC55-13ED-4709-8832-DC2554A28990}"/>
                    </a:ext>
                  </a:extLst>
                </p:cNvPr>
                <p:cNvSpPr>
                  <a:spLocks noChangeShapeType="1"/>
                </p:cNvSpPr>
                <p:nvPr/>
              </p:nvSpPr>
              <p:spPr bwMode="auto">
                <a:xfrm flipH="1">
                  <a:off x="4056063" y="2786063"/>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1" name="Line 458">
                  <a:extLst>
                    <a:ext uri="{FF2B5EF4-FFF2-40B4-BE49-F238E27FC236}">
                      <a16:creationId xmlns:a16="http://schemas.microsoft.com/office/drawing/2014/main" id="{ED2E7840-C7E5-4BD9-9DC3-BF9908527AB3}"/>
                    </a:ext>
                  </a:extLst>
                </p:cNvPr>
                <p:cNvSpPr>
                  <a:spLocks noChangeShapeType="1"/>
                </p:cNvSpPr>
                <p:nvPr/>
              </p:nvSpPr>
              <p:spPr bwMode="auto">
                <a:xfrm>
                  <a:off x="4090988" y="27511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2" name="Line 459">
                  <a:extLst>
                    <a:ext uri="{FF2B5EF4-FFF2-40B4-BE49-F238E27FC236}">
                      <a16:creationId xmlns:a16="http://schemas.microsoft.com/office/drawing/2014/main" id="{95E2B488-A6A5-40EF-9799-2B754997F73C}"/>
                    </a:ext>
                  </a:extLst>
                </p:cNvPr>
                <p:cNvSpPr>
                  <a:spLocks noChangeShapeType="1"/>
                </p:cNvSpPr>
                <p:nvPr/>
              </p:nvSpPr>
              <p:spPr bwMode="auto">
                <a:xfrm flipH="1">
                  <a:off x="4183063" y="2868613"/>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3" name="Line 460">
                  <a:extLst>
                    <a:ext uri="{FF2B5EF4-FFF2-40B4-BE49-F238E27FC236}">
                      <a16:creationId xmlns:a16="http://schemas.microsoft.com/office/drawing/2014/main" id="{AEEA1784-4D75-4C3F-9784-C54A5430826A}"/>
                    </a:ext>
                  </a:extLst>
                </p:cNvPr>
                <p:cNvSpPr>
                  <a:spLocks noChangeShapeType="1"/>
                </p:cNvSpPr>
                <p:nvPr/>
              </p:nvSpPr>
              <p:spPr bwMode="auto">
                <a:xfrm>
                  <a:off x="4222750" y="283051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4" name="Line 461">
                  <a:extLst>
                    <a:ext uri="{FF2B5EF4-FFF2-40B4-BE49-F238E27FC236}">
                      <a16:creationId xmlns:a16="http://schemas.microsoft.com/office/drawing/2014/main" id="{5718340B-D63C-457E-BC10-4D0DDD0959B2}"/>
                    </a:ext>
                  </a:extLst>
                </p:cNvPr>
                <p:cNvSpPr>
                  <a:spLocks noChangeShapeType="1"/>
                </p:cNvSpPr>
                <p:nvPr/>
              </p:nvSpPr>
              <p:spPr bwMode="auto">
                <a:xfrm flipH="1">
                  <a:off x="4192588" y="2878138"/>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5" name="Line 462">
                  <a:extLst>
                    <a:ext uri="{FF2B5EF4-FFF2-40B4-BE49-F238E27FC236}">
                      <a16:creationId xmlns:a16="http://schemas.microsoft.com/office/drawing/2014/main" id="{C5019D9D-8CE7-4A8D-A55E-EA69AFE6D88A}"/>
                    </a:ext>
                  </a:extLst>
                </p:cNvPr>
                <p:cNvSpPr>
                  <a:spLocks noChangeShapeType="1"/>
                </p:cNvSpPr>
                <p:nvPr/>
              </p:nvSpPr>
              <p:spPr bwMode="auto">
                <a:xfrm>
                  <a:off x="4229100" y="284003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6" name="Line 463">
                  <a:extLst>
                    <a:ext uri="{FF2B5EF4-FFF2-40B4-BE49-F238E27FC236}">
                      <a16:creationId xmlns:a16="http://schemas.microsoft.com/office/drawing/2014/main" id="{AAF326C8-FDB5-4D7B-8878-FC7DCFE2E406}"/>
                    </a:ext>
                  </a:extLst>
                </p:cNvPr>
                <p:cNvSpPr>
                  <a:spLocks noChangeShapeType="1"/>
                </p:cNvSpPr>
                <p:nvPr/>
              </p:nvSpPr>
              <p:spPr bwMode="auto">
                <a:xfrm flipH="1">
                  <a:off x="4235450" y="29098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7" name="Line 464">
                  <a:extLst>
                    <a:ext uri="{FF2B5EF4-FFF2-40B4-BE49-F238E27FC236}">
                      <a16:creationId xmlns:a16="http://schemas.microsoft.com/office/drawing/2014/main" id="{9FF61FC8-9286-428D-953B-79A2923E887D}"/>
                    </a:ext>
                  </a:extLst>
                </p:cNvPr>
                <p:cNvSpPr>
                  <a:spLocks noChangeShapeType="1"/>
                </p:cNvSpPr>
                <p:nvPr/>
              </p:nvSpPr>
              <p:spPr bwMode="auto">
                <a:xfrm>
                  <a:off x="4270375" y="287178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8" name="Line 465">
                  <a:extLst>
                    <a:ext uri="{FF2B5EF4-FFF2-40B4-BE49-F238E27FC236}">
                      <a16:creationId xmlns:a16="http://schemas.microsoft.com/office/drawing/2014/main" id="{507249F2-6472-4088-946D-3E5301887A26}"/>
                    </a:ext>
                  </a:extLst>
                </p:cNvPr>
                <p:cNvSpPr>
                  <a:spLocks noChangeShapeType="1"/>
                </p:cNvSpPr>
                <p:nvPr/>
              </p:nvSpPr>
              <p:spPr bwMode="auto">
                <a:xfrm flipH="1">
                  <a:off x="4279900" y="29225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9" name="Line 466">
                  <a:extLst>
                    <a:ext uri="{FF2B5EF4-FFF2-40B4-BE49-F238E27FC236}">
                      <a16:creationId xmlns:a16="http://schemas.microsoft.com/office/drawing/2014/main" id="{B48A8D31-1F7F-474E-8789-7075F57C24D7}"/>
                    </a:ext>
                  </a:extLst>
                </p:cNvPr>
                <p:cNvSpPr>
                  <a:spLocks noChangeShapeType="1"/>
                </p:cNvSpPr>
                <p:nvPr/>
              </p:nvSpPr>
              <p:spPr bwMode="auto">
                <a:xfrm>
                  <a:off x="4318000" y="288766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0" name="Line 467">
                  <a:extLst>
                    <a:ext uri="{FF2B5EF4-FFF2-40B4-BE49-F238E27FC236}">
                      <a16:creationId xmlns:a16="http://schemas.microsoft.com/office/drawing/2014/main" id="{EC155D3F-CFE1-44F2-A8C5-F7D7AFB9308F}"/>
                    </a:ext>
                  </a:extLst>
                </p:cNvPr>
                <p:cNvSpPr>
                  <a:spLocks noChangeShapeType="1"/>
                </p:cNvSpPr>
                <p:nvPr/>
              </p:nvSpPr>
              <p:spPr bwMode="auto">
                <a:xfrm flipH="1">
                  <a:off x="4641850" y="30876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1" name="Line 468">
                  <a:extLst>
                    <a:ext uri="{FF2B5EF4-FFF2-40B4-BE49-F238E27FC236}">
                      <a16:creationId xmlns:a16="http://schemas.microsoft.com/office/drawing/2014/main" id="{B6F52FA4-DDF0-4C1A-B70F-C6A70FC96989}"/>
                    </a:ext>
                  </a:extLst>
                </p:cNvPr>
                <p:cNvSpPr>
                  <a:spLocks noChangeShapeType="1"/>
                </p:cNvSpPr>
                <p:nvPr/>
              </p:nvSpPr>
              <p:spPr bwMode="auto">
                <a:xfrm>
                  <a:off x="4676775" y="3052763"/>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2" name="Line 469">
                  <a:extLst>
                    <a:ext uri="{FF2B5EF4-FFF2-40B4-BE49-F238E27FC236}">
                      <a16:creationId xmlns:a16="http://schemas.microsoft.com/office/drawing/2014/main" id="{E127A528-AFDD-4F0F-AB6D-08F8F3DDECFB}"/>
                    </a:ext>
                  </a:extLst>
                </p:cNvPr>
                <p:cNvSpPr>
                  <a:spLocks noChangeShapeType="1"/>
                </p:cNvSpPr>
                <p:nvPr/>
              </p:nvSpPr>
              <p:spPr bwMode="auto">
                <a:xfrm flipH="1">
                  <a:off x="5111750" y="32512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3" name="Line 470">
                  <a:extLst>
                    <a:ext uri="{FF2B5EF4-FFF2-40B4-BE49-F238E27FC236}">
                      <a16:creationId xmlns:a16="http://schemas.microsoft.com/office/drawing/2014/main" id="{6F81AB61-C190-42AF-9A71-7CFB350CDC3A}"/>
                    </a:ext>
                  </a:extLst>
                </p:cNvPr>
                <p:cNvSpPr>
                  <a:spLocks noChangeShapeType="1"/>
                </p:cNvSpPr>
                <p:nvPr/>
              </p:nvSpPr>
              <p:spPr bwMode="auto">
                <a:xfrm>
                  <a:off x="5146675" y="3213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4" name="Line 471">
                  <a:extLst>
                    <a:ext uri="{FF2B5EF4-FFF2-40B4-BE49-F238E27FC236}">
                      <a16:creationId xmlns:a16="http://schemas.microsoft.com/office/drawing/2014/main" id="{588266A2-BF56-449D-8D10-614695AF5A4C}"/>
                    </a:ext>
                  </a:extLst>
                </p:cNvPr>
                <p:cNvSpPr>
                  <a:spLocks noChangeShapeType="1"/>
                </p:cNvSpPr>
                <p:nvPr/>
              </p:nvSpPr>
              <p:spPr bwMode="auto">
                <a:xfrm flipH="1">
                  <a:off x="5130800" y="32575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5" name="Line 472">
                  <a:extLst>
                    <a:ext uri="{FF2B5EF4-FFF2-40B4-BE49-F238E27FC236}">
                      <a16:creationId xmlns:a16="http://schemas.microsoft.com/office/drawing/2014/main" id="{CC0A9231-F8BD-4DD9-94D3-F35280196921}"/>
                    </a:ext>
                  </a:extLst>
                </p:cNvPr>
                <p:cNvSpPr>
                  <a:spLocks noChangeShapeType="1"/>
                </p:cNvSpPr>
                <p:nvPr/>
              </p:nvSpPr>
              <p:spPr bwMode="auto">
                <a:xfrm>
                  <a:off x="5165725" y="32226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6" name="Line 473">
                  <a:extLst>
                    <a:ext uri="{FF2B5EF4-FFF2-40B4-BE49-F238E27FC236}">
                      <a16:creationId xmlns:a16="http://schemas.microsoft.com/office/drawing/2014/main" id="{CE4E54E7-4DEF-4EFB-BAA8-17FCA499353F}"/>
                    </a:ext>
                  </a:extLst>
                </p:cNvPr>
                <p:cNvSpPr>
                  <a:spLocks noChangeShapeType="1"/>
                </p:cNvSpPr>
                <p:nvPr/>
              </p:nvSpPr>
              <p:spPr bwMode="auto">
                <a:xfrm flipH="1">
                  <a:off x="5589588" y="329882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7" name="Line 474">
                  <a:extLst>
                    <a:ext uri="{FF2B5EF4-FFF2-40B4-BE49-F238E27FC236}">
                      <a16:creationId xmlns:a16="http://schemas.microsoft.com/office/drawing/2014/main" id="{AE565759-1238-471A-8A5B-8B80A37051FE}"/>
                    </a:ext>
                  </a:extLst>
                </p:cNvPr>
                <p:cNvSpPr>
                  <a:spLocks noChangeShapeType="1"/>
                </p:cNvSpPr>
                <p:nvPr/>
              </p:nvSpPr>
              <p:spPr bwMode="auto">
                <a:xfrm>
                  <a:off x="5624513" y="3263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8" name="Line 475">
                  <a:extLst>
                    <a:ext uri="{FF2B5EF4-FFF2-40B4-BE49-F238E27FC236}">
                      <a16:creationId xmlns:a16="http://schemas.microsoft.com/office/drawing/2014/main" id="{C96CC241-5581-4281-B4E7-6C4AEC7ECE9A}"/>
                    </a:ext>
                  </a:extLst>
                </p:cNvPr>
                <p:cNvSpPr>
                  <a:spLocks noChangeShapeType="1"/>
                </p:cNvSpPr>
                <p:nvPr/>
              </p:nvSpPr>
              <p:spPr bwMode="auto">
                <a:xfrm flipH="1">
                  <a:off x="5599113" y="33083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9" name="Line 476">
                  <a:extLst>
                    <a:ext uri="{FF2B5EF4-FFF2-40B4-BE49-F238E27FC236}">
                      <a16:creationId xmlns:a16="http://schemas.microsoft.com/office/drawing/2014/main" id="{1B6A4D57-F249-427F-9836-C2F9F684E505}"/>
                    </a:ext>
                  </a:extLst>
                </p:cNvPr>
                <p:cNvSpPr>
                  <a:spLocks noChangeShapeType="1"/>
                </p:cNvSpPr>
                <p:nvPr/>
              </p:nvSpPr>
              <p:spPr bwMode="auto">
                <a:xfrm>
                  <a:off x="5634038" y="32734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0" name="Line 477">
                  <a:extLst>
                    <a:ext uri="{FF2B5EF4-FFF2-40B4-BE49-F238E27FC236}">
                      <a16:creationId xmlns:a16="http://schemas.microsoft.com/office/drawing/2014/main" id="{FBCC772C-6C18-4F1F-A8D0-3FE9439C1A8B}"/>
                    </a:ext>
                  </a:extLst>
                </p:cNvPr>
                <p:cNvSpPr>
                  <a:spLocks noChangeShapeType="1"/>
                </p:cNvSpPr>
                <p:nvPr/>
              </p:nvSpPr>
              <p:spPr bwMode="auto">
                <a:xfrm flipH="1">
                  <a:off x="6027738" y="33718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1" name="Line 478">
                  <a:extLst>
                    <a:ext uri="{FF2B5EF4-FFF2-40B4-BE49-F238E27FC236}">
                      <a16:creationId xmlns:a16="http://schemas.microsoft.com/office/drawing/2014/main" id="{61E0A443-A384-4817-B51C-A078D4F72358}"/>
                    </a:ext>
                  </a:extLst>
                </p:cNvPr>
                <p:cNvSpPr>
                  <a:spLocks noChangeShapeType="1"/>
                </p:cNvSpPr>
                <p:nvPr/>
              </p:nvSpPr>
              <p:spPr bwMode="auto">
                <a:xfrm>
                  <a:off x="6065838" y="33369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2" name="Line 479">
                  <a:extLst>
                    <a:ext uri="{FF2B5EF4-FFF2-40B4-BE49-F238E27FC236}">
                      <a16:creationId xmlns:a16="http://schemas.microsoft.com/office/drawing/2014/main" id="{2B4E76E4-4EFE-4B5E-BFC3-EFA34B2D47AC}"/>
                    </a:ext>
                  </a:extLst>
                </p:cNvPr>
                <p:cNvSpPr>
                  <a:spLocks noChangeShapeType="1"/>
                </p:cNvSpPr>
                <p:nvPr/>
              </p:nvSpPr>
              <p:spPr bwMode="auto">
                <a:xfrm flipH="1">
                  <a:off x="6173788" y="339407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3" name="Line 480">
                  <a:extLst>
                    <a:ext uri="{FF2B5EF4-FFF2-40B4-BE49-F238E27FC236}">
                      <a16:creationId xmlns:a16="http://schemas.microsoft.com/office/drawing/2014/main" id="{1F0E2711-8FFE-4DDF-B612-E5246A55E59B}"/>
                    </a:ext>
                  </a:extLst>
                </p:cNvPr>
                <p:cNvSpPr>
                  <a:spLocks noChangeShapeType="1"/>
                </p:cNvSpPr>
                <p:nvPr/>
              </p:nvSpPr>
              <p:spPr bwMode="auto">
                <a:xfrm>
                  <a:off x="6211888" y="335915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4" name="Line 481">
                  <a:extLst>
                    <a:ext uri="{FF2B5EF4-FFF2-40B4-BE49-F238E27FC236}">
                      <a16:creationId xmlns:a16="http://schemas.microsoft.com/office/drawing/2014/main" id="{CB860C51-CCA5-47C1-9942-C104ABA1186C}"/>
                    </a:ext>
                  </a:extLst>
                </p:cNvPr>
                <p:cNvSpPr>
                  <a:spLocks noChangeShapeType="1"/>
                </p:cNvSpPr>
                <p:nvPr/>
              </p:nvSpPr>
              <p:spPr bwMode="auto">
                <a:xfrm>
                  <a:off x="6503988" y="33782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5" name="Line 482">
                  <a:extLst>
                    <a:ext uri="{FF2B5EF4-FFF2-40B4-BE49-F238E27FC236}">
                      <a16:creationId xmlns:a16="http://schemas.microsoft.com/office/drawing/2014/main" id="{28991827-8CF6-44DE-83FE-6C2A0A8A87F5}"/>
                    </a:ext>
                  </a:extLst>
                </p:cNvPr>
                <p:cNvSpPr>
                  <a:spLocks noChangeShapeType="1"/>
                </p:cNvSpPr>
                <p:nvPr/>
              </p:nvSpPr>
              <p:spPr bwMode="auto">
                <a:xfrm>
                  <a:off x="6519863" y="33782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6" name="Line 483">
                  <a:extLst>
                    <a:ext uri="{FF2B5EF4-FFF2-40B4-BE49-F238E27FC236}">
                      <a16:creationId xmlns:a16="http://schemas.microsoft.com/office/drawing/2014/main" id="{7D1E4FAC-E0E8-4D12-B260-2E38934DA7DB}"/>
                    </a:ext>
                  </a:extLst>
                </p:cNvPr>
                <p:cNvSpPr>
                  <a:spLocks noChangeShapeType="1"/>
                </p:cNvSpPr>
                <p:nvPr/>
              </p:nvSpPr>
              <p:spPr bwMode="auto">
                <a:xfrm>
                  <a:off x="6634163" y="33877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7" name="Line 484">
                  <a:extLst>
                    <a:ext uri="{FF2B5EF4-FFF2-40B4-BE49-F238E27FC236}">
                      <a16:creationId xmlns:a16="http://schemas.microsoft.com/office/drawing/2014/main" id="{9FC8C9FF-AE89-4917-B823-C87158D75A38}"/>
                    </a:ext>
                  </a:extLst>
                </p:cNvPr>
                <p:cNvSpPr>
                  <a:spLocks noChangeShapeType="1"/>
                </p:cNvSpPr>
                <p:nvPr/>
              </p:nvSpPr>
              <p:spPr bwMode="auto">
                <a:xfrm>
                  <a:off x="7054850" y="34131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8" name="Line 485">
                  <a:extLst>
                    <a:ext uri="{FF2B5EF4-FFF2-40B4-BE49-F238E27FC236}">
                      <a16:creationId xmlns:a16="http://schemas.microsoft.com/office/drawing/2014/main" id="{1A17B8DB-2342-4E12-9B63-983371F05D79}"/>
                    </a:ext>
                  </a:extLst>
                </p:cNvPr>
                <p:cNvSpPr>
                  <a:spLocks noChangeShapeType="1"/>
                </p:cNvSpPr>
                <p:nvPr/>
              </p:nvSpPr>
              <p:spPr bwMode="auto">
                <a:xfrm>
                  <a:off x="7099300" y="34131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9" name="Line 486">
                  <a:extLst>
                    <a:ext uri="{FF2B5EF4-FFF2-40B4-BE49-F238E27FC236}">
                      <a16:creationId xmlns:a16="http://schemas.microsoft.com/office/drawing/2014/main" id="{4E7B4501-55EF-4051-9571-416AA13DA551}"/>
                    </a:ext>
                  </a:extLst>
                </p:cNvPr>
                <p:cNvSpPr>
                  <a:spLocks noChangeShapeType="1"/>
                </p:cNvSpPr>
                <p:nvPr/>
              </p:nvSpPr>
              <p:spPr bwMode="auto">
                <a:xfrm>
                  <a:off x="7172325" y="34131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0" name="Line 487">
                  <a:extLst>
                    <a:ext uri="{FF2B5EF4-FFF2-40B4-BE49-F238E27FC236}">
                      <a16:creationId xmlns:a16="http://schemas.microsoft.com/office/drawing/2014/main" id="{DD74C9C0-9478-4057-8E5D-6A00D0882948}"/>
                    </a:ext>
                  </a:extLst>
                </p:cNvPr>
                <p:cNvSpPr>
                  <a:spLocks noChangeShapeType="1"/>
                </p:cNvSpPr>
                <p:nvPr/>
              </p:nvSpPr>
              <p:spPr bwMode="auto">
                <a:xfrm>
                  <a:off x="7807325" y="34385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1" name="Line 488">
                  <a:extLst>
                    <a:ext uri="{FF2B5EF4-FFF2-40B4-BE49-F238E27FC236}">
                      <a16:creationId xmlns:a16="http://schemas.microsoft.com/office/drawing/2014/main" id="{B288C74E-A934-4E38-8576-203D7883ABA7}"/>
                    </a:ext>
                  </a:extLst>
                </p:cNvPr>
                <p:cNvSpPr>
                  <a:spLocks noChangeShapeType="1"/>
                </p:cNvSpPr>
                <p:nvPr/>
              </p:nvSpPr>
              <p:spPr bwMode="auto">
                <a:xfrm>
                  <a:off x="7915275"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2" name="Line 489">
                  <a:extLst>
                    <a:ext uri="{FF2B5EF4-FFF2-40B4-BE49-F238E27FC236}">
                      <a16:creationId xmlns:a16="http://schemas.microsoft.com/office/drawing/2014/main" id="{7A729BE5-8BF4-4399-A21B-05BE720462FA}"/>
                    </a:ext>
                  </a:extLst>
                </p:cNvPr>
                <p:cNvSpPr>
                  <a:spLocks noChangeShapeType="1"/>
                </p:cNvSpPr>
                <p:nvPr/>
              </p:nvSpPr>
              <p:spPr bwMode="auto">
                <a:xfrm>
                  <a:off x="8020050"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3" name="Line 490">
                  <a:extLst>
                    <a:ext uri="{FF2B5EF4-FFF2-40B4-BE49-F238E27FC236}">
                      <a16:creationId xmlns:a16="http://schemas.microsoft.com/office/drawing/2014/main" id="{7EC74D4A-6C42-4E7A-A3B7-CAE7808451DD}"/>
                    </a:ext>
                  </a:extLst>
                </p:cNvPr>
                <p:cNvSpPr>
                  <a:spLocks noChangeShapeType="1"/>
                </p:cNvSpPr>
                <p:nvPr/>
              </p:nvSpPr>
              <p:spPr bwMode="auto">
                <a:xfrm>
                  <a:off x="8154988"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4" name="Line 491">
                  <a:extLst>
                    <a:ext uri="{FF2B5EF4-FFF2-40B4-BE49-F238E27FC236}">
                      <a16:creationId xmlns:a16="http://schemas.microsoft.com/office/drawing/2014/main" id="{0FBDEC91-E7A8-4B33-BD59-691FB743C2E8}"/>
                    </a:ext>
                  </a:extLst>
                </p:cNvPr>
                <p:cNvSpPr>
                  <a:spLocks noChangeShapeType="1"/>
                </p:cNvSpPr>
                <p:nvPr/>
              </p:nvSpPr>
              <p:spPr bwMode="auto">
                <a:xfrm>
                  <a:off x="81708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5" name="Line 492">
                  <a:extLst>
                    <a:ext uri="{FF2B5EF4-FFF2-40B4-BE49-F238E27FC236}">
                      <a16:creationId xmlns:a16="http://schemas.microsoft.com/office/drawing/2014/main" id="{7C65472E-B2E4-4903-A57F-DA7C7B313AC4}"/>
                    </a:ext>
                  </a:extLst>
                </p:cNvPr>
                <p:cNvSpPr>
                  <a:spLocks noChangeShapeType="1"/>
                </p:cNvSpPr>
                <p:nvPr/>
              </p:nvSpPr>
              <p:spPr bwMode="auto">
                <a:xfrm>
                  <a:off x="81835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6" name="Line 493">
                  <a:extLst>
                    <a:ext uri="{FF2B5EF4-FFF2-40B4-BE49-F238E27FC236}">
                      <a16:creationId xmlns:a16="http://schemas.microsoft.com/office/drawing/2014/main" id="{FF394B2C-EF1E-4B05-A231-9D994BFA3C18}"/>
                    </a:ext>
                  </a:extLst>
                </p:cNvPr>
                <p:cNvSpPr>
                  <a:spLocks noChangeShapeType="1"/>
                </p:cNvSpPr>
                <p:nvPr/>
              </p:nvSpPr>
              <p:spPr bwMode="auto">
                <a:xfrm>
                  <a:off x="8205788"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7" name="Line 494">
                  <a:extLst>
                    <a:ext uri="{FF2B5EF4-FFF2-40B4-BE49-F238E27FC236}">
                      <a16:creationId xmlns:a16="http://schemas.microsoft.com/office/drawing/2014/main" id="{C8A8D525-C026-4CA5-85DE-8A9AA1C4D938}"/>
                    </a:ext>
                  </a:extLst>
                </p:cNvPr>
                <p:cNvSpPr>
                  <a:spLocks noChangeShapeType="1"/>
                </p:cNvSpPr>
                <p:nvPr/>
              </p:nvSpPr>
              <p:spPr bwMode="auto">
                <a:xfrm>
                  <a:off x="82089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8" name="Line 495">
                  <a:extLst>
                    <a:ext uri="{FF2B5EF4-FFF2-40B4-BE49-F238E27FC236}">
                      <a16:creationId xmlns:a16="http://schemas.microsoft.com/office/drawing/2014/main" id="{5B82D4C1-4DC1-4398-9E11-5C360C0C86DE}"/>
                    </a:ext>
                  </a:extLst>
                </p:cNvPr>
                <p:cNvSpPr>
                  <a:spLocks noChangeShapeType="1"/>
                </p:cNvSpPr>
                <p:nvPr/>
              </p:nvSpPr>
              <p:spPr bwMode="auto">
                <a:xfrm>
                  <a:off x="82216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9" name="Line 496">
                  <a:extLst>
                    <a:ext uri="{FF2B5EF4-FFF2-40B4-BE49-F238E27FC236}">
                      <a16:creationId xmlns:a16="http://schemas.microsoft.com/office/drawing/2014/main" id="{6CDD3704-58F4-40CC-A844-2C91AEC253FD}"/>
                    </a:ext>
                  </a:extLst>
                </p:cNvPr>
                <p:cNvSpPr>
                  <a:spLocks noChangeShapeType="1"/>
                </p:cNvSpPr>
                <p:nvPr/>
              </p:nvSpPr>
              <p:spPr bwMode="auto">
                <a:xfrm>
                  <a:off x="8281988" y="3467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0" name="Line 497">
                  <a:extLst>
                    <a:ext uri="{FF2B5EF4-FFF2-40B4-BE49-F238E27FC236}">
                      <a16:creationId xmlns:a16="http://schemas.microsoft.com/office/drawing/2014/main" id="{44DA173C-3F40-4ECF-A96D-B483B131FD95}"/>
                    </a:ext>
                  </a:extLst>
                </p:cNvPr>
                <p:cNvSpPr>
                  <a:spLocks noChangeShapeType="1"/>
                </p:cNvSpPr>
                <p:nvPr/>
              </p:nvSpPr>
              <p:spPr bwMode="auto">
                <a:xfrm>
                  <a:off x="834866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1" name="Line 498">
                  <a:extLst>
                    <a:ext uri="{FF2B5EF4-FFF2-40B4-BE49-F238E27FC236}">
                      <a16:creationId xmlns:a16="http://schemas.microsoft.com/office/drawing/2014/main" id="{6123AA97-2F2C-4FE0-A561-DE9309FF925B}"/>
                    </a:ext>
                  </a:extLst>
                </p:cNvPr>
                <p:cNvSpPr>
                  <a:spLocks noChangeShapeType="1"/>
                </p:cNvSpPr>
                <p:nvPr/>
              </p:nvSpPr>
              <p:spPr bwMode="auto">
                <a:xfrm>
                  <a:off x="836136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2" name="Line 499">
                  <a:extLst>
                    <a:ext uri="{FF2B5EF4-FFF2-40B4-BE49-F238E27FC236}">
                      <a16:creationId xmlns:a16="http://schemas.microsoft.com/office/drawing/2014/main" id="{966EF437-495F-4933-8564-C75166DCCEF8}"/>
                    </a:ext>
                  </a:extLst>
                </p:cNvPr>
                <p:cNvSpPr>
                  <a:spLocks noChangeShapeType="1"/>
                </p:cNvSpPr>
                <p:nvPr/>
              </p:nvSpPr>
              <p:spPr bwMode="auto">
                <a:xfrm>
                  <a:off x="837088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3" name="Line 500">
                  <a:extLst>
                    <a:ext uri="{FF2B5EF4-FFF2-40B4-BE49-F238E27FC236}">
                      <a16:creationId xmlns:a16="http://schemas.microsoft.com/office/drawing/2014/main" id="{102F3163-7801-4A9B-9ABE-2D9261A19A6A}"/>
                    </a:ext>
                  </a:extLst>
                </p:cNvPr>
                <p:cNvSpPr>
                  <a:spLocks noChangeShapeType="1"/>
                </p:cNvSpPr>
                <p:nvPr/>
              </p:nvSpPr>
              <p:spPr bwMode="auto">
                <a:xfrm>
                  <a:off x="84153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4" name="Line 501">
                  <a:extLst>
                    <a:ext uri="{FF2B5EF4-FFF2-40B4-BE49-F238E27FC236}">
                      <a16:creationId xmlns:a16="http://schemas.microsoft.com/office/drawing/2014/main" id="{CD6118BD-C22E-4FF3-A9B0-D3DC340C0C5D}"/>
                    </a:ext>
                  </a:extLst>
                </p:cNvPr>
                <p:cNvSpPr>
                  <a:spLocks noChangeShapeType="1"/>
                </p:cNvSpPr>
                <p:nvPr/>
              </p:nvSpPr>
              <p:spPr bwMode="auto">
                <a:xfrm>
                  <a:off x="84312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5" name="Line 502">
                  <a:extLst>
                    <a:ext uri="{FF2B5EF4-FFF2-40B4-BE49-F238E27FC236}">
                      <a16:creationId xmlns:a16="http://schemas.microsoft.com/office/drawing/2014/main" id="{92DBF8C9-6A77-4297-854E-EEB54CDC8732}"/>
                    </a:ext>
                  </a:extLst>
                </p:cNvPr>
                <p:cNvSpPr>
                  <a:spLocks noChangeShapeType="1"/>
                </p:cNvSpPr>
                <p:nvPr/>
              </p:nvSpPr>
              <p:spPr bwMode="auto">
                <a:xfrm>
                  <a:off x="84661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6" name="Line 503">
                  <a:extLst>
                    <a:ext uri="{FF2B5EF4-FFF2-40B4-BE49-F238E27FC236}">
                      <a16:creationId xmlns:a16="http://schemas.microsoft.com/office/drawing/2014/main" id="{859D9BA2-F3EE-43DD-B4AB-828E7AE63376}"/>
                    </a:ext>
                  </a:extLst>
                </p:cNvPr>
                <p:cNvSpPr>
                  <a:spLocks noChangeShapeType="1"/>
                </p:cNvSpPr>
                <p:nvPr/>
              </p:nvSpPr>
              <p:spPr bwMode="auto">
                <a:xfrm>
                  <a:off x="84947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7" name="Line 504">
                  <a:extLst>
                    <a:ext uri="{FF2B5EF4-FFF2-40B4-BE49-F238E27FC236}">
                      <a16:creationId xmlns:a16="http://schemas.microsoft.com/office/drawing/2014/main" id="{2A7F46E5-6963-4E83-9CDA-1C176EC73E4B}"/>
                    </a:ext>
                  </a:extLst>
                </p:cNvPr>
                <p:cNvSpPr>
                  <a:spLocks noChangeShapeType="1"/>
                </p:cNvSpPr>
                <p:nvPr/>
              </p:nvSpPr>
              <p:spPr bwMode="auto">
                <a:xfrm>
                  <a:off x="851058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8" name="Line 505">
                  <a:extLst>
                    <a:ext uri="{FF2B5EF4-FFF2-40B4-BE49-F238E27FC236}">
                      <a16:creationId xmlns:a16="http://schemas.microsoft.com/office/drawing/2014/main" id="{8F833238-27FA-430F-8D81-1607BB4A12BA}"/>
                    </a:ext>
                  </a:extLst>
                </p:cNvPr>
                <p:cNvSpPr>
                  <a:spLocks noChangeShapeType="1"/>
                </p:cNvSpPr>
                <p:nvPr/>
              </p:nvSpPr>
              <p:spPr bwMode="auto">
                <a:xfrm>
                  <a:off x="852328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9" name="Line 506">
                  <a:extLst>
                    <a:ext uri="{FF2B5EF4-FFF2-40B4-BE49-F238E27FC236}">
                      <a16:creationId xmlns:a16="http://schemas.microsoft.com/office/drawing/2014/main" id="{8135A349-8F1B-4E78-8D83-D7F9E8C74457}"/>
                    </a:ext>
                  </a:extLst>
                </p:cNvPr>
                <p:cNvSpPr>
                  <a:spLocks noChangeShapeType="1"/>
                </p:cNvSpPr>
                <p:nvPr/>
              </p:nvSpPr>
              <p:spPr bwMode="auto">
                <a:xfrm>
                  <a:off x="85328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0" name="Line 507">
                  <a:extLst>
                    <a:ext uri="{FF2B5EF4-FFF2-40B4-BE49-F238E27FC236}">
                      <a16:creationId xmlns:a16="http://schemas.microsoft.com/office/drawing/2014/main" id="{881D26F5-236C-4400-B371-286F785AB39F}"/>
                    </a:ext>
                  </a:extLst>
                </p:cNvPr>
                <p:cNvSpPr>
                  <a:spLocks noChangeShapeType="1"/>
                </p:cNvSpPr>
                <p:nvPr/>
              </p:nvSpPr>
              <p:spPr bwMode="auto">
                <a:xfrm>
                  <a:off x="85423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1" name="Line 508">
                  <a:extLst>
                    <a:ext uri="{FF2B5EF4-FFF2-40B4-BE49-F238E27FC236}">
                      <a16:creationId xmlns:a16="http://schemas.microsoft.com/office/drawing/2014/main" id="{9B990ED8-3DFB-4DFA-A012-678DEB9E71D8}"/>
                    </a:ext>
                  </a:extLst>
                </p:cNvPr>
                <p:cNvSpPr>
                  <a:spLocks noChangeShapeType="1"/>
                </p:cNvSpPr>
                <p:nvPr/>
              </p:nvSpPr>
              <p:spPr bwMode="auto">
                <a:xfrm>
                  <a:off x="860266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2" name="Line 509">
                  <a:extLst>
                    <a:ext uri="{FF2B5EF4-FFF2-40B4-BE49-F238E27FC236}">
                      <a16:creationId xmlns:a16="http://schemas.microsoft.com/office/drawing/2014/main" id="{8F82FBC5-21BD-4672-B7B8-24E2BB0D5DC5}"/>
                    </a:ext>
                  </a:extLst>
                </p:cNvPr>
                <p:cNvSpPr>
                  <a:spLocks noChangeShapeType="1"/>
                </p:cNvSpPr>
                <p:nvPr/>
              </p:nvSpPr>
              <p:spPr bwMode="auto">
                <a:xfrm>
                  <a:off x="86439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3" name="Line 510">
                  <a:extLst>
                    <a:ext uri="{FF2B5EF4-FFF2-40B4-BE49-F238E27FC236}">
                      <a16:creationId xmlns:a16="http://schemas.microsoft.com/office/drawing/2014/main" id="{CC77955F-AAB7-4A17-B3F7-531BA460A2F5}"/>
                    </a:ext>
                  </a:extLst>
                </p:cNvPr>
                <p:cNvSpPr>
                  <a:spLocks noChangeShapeType="1"/>
                </p:cNvSpPr>
                <p:nvPr/>
              </p:nvSpPr>
              <p:spPr bwMode="auto">
                <a:xfrm>
                  <a:off x="86471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4" name="Line 511">
                  <a:extLst>
                    <a:ext uri="{FF2B5EF4-FFF2-40B4-BE49-F238E27FC236}">
                      <a16:creationId xmlns:a16="http://schemas.microsoft.com/office/drawing/2014/main" id="{066A854A-47E2-4E38-BDE5-1037867AA8CA}"/>
                    </a:ext>
                  </a:extLst>
                </p:cNvPr>
                <p:cNvSpPr>
                  <a:spLocks noChangeShapeType="1"/>
                </p:cNvSpPr>
                <p:nvPr/>
              </p:nvSpPr>
              <p:spPr bwMode="auto">
                <a:xfrm>
                  <a:off x="8786813" y="35020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5" name="Line 512">
                  <a:extLst>
                    <a:ext uri="{FF2B5EF4-FFF2-40B4-BE49-F238E27FC236}">
                      <a16:creationId xmlns:a16="http://schemas.microsoft.com/office/drawing/2014/main" id="{F5E2226C-A072-4B48-8354-0D7F4671FDCF}"/>
                    </a:ext>
                  </a:extLst>
                </p:cNvPr>
                <p:cNvSpPr>
                  <a:spLocks noChangeShapeType="1"/>
                </p:cNvSpPr>
                <p:nvPr/>
              </p:nvSpPr>
              <p:spPr bwMode="auto">
                <a:xfrm>
                  <a:off x="88820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6" name="Line 513">
                  <a:extLst>
                    <a:ext uri="{FF2B5EF4-FFF2-40B4-BE49-F238E27FC236}">
                      <a16:creationId xmlns:a16="http://schemas.microsoft.com/office/drawing/2014/main" id="{C91C407C-E076-4E32-ADBE-51B07EEF5659}"/>
                    </a:ext>
                  </a:extLst>
                </p:cNvPr>
                <p:cNvSpPr>
                  <a:spLocks noChangeShapeType="1"/>
                </p:cNvSpPr>
                <p:nvPr/>
              </p:nvSpPr>
              <p:spPr bwMode="auto">
                <a:xfrm>
                  <a:off x="88534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7" name="Line 514">
                  <a:extLst>
                    <a:ext uri="{FF2B5EF4-FFF2-40B4-BE49-F238E27FC236}">
                      <a16:creationId xmlns:a16="http://schemas.microsoft.com/office/drawing/2014/main" id="{4D4AB0E8-698C-492D-9450-D9ABDB96DA1F}"/>
                    </a:ext>
                  </a:extLst>
                </p:cNvPr>
                <p:cNvSpPr>
                  <a:spLocks noChangeShapeType="1"/>
                </p:cNvSpPr>
                <p:nvPr/>
              </p:nvSpPr>
              <p:spPr bwMode="auto">
                <a:xfrm>
                  <a:off x="89042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8" name="Line 515">
                  <a:extLst>
                    <a:ext uri="{FF2B5EF4-FFF2-40B4-BE49-F238E27FC236}">
                      <a16:creationId xmlns:a16="http://schemas.microsoft.com/office/drawing/2014/main" id="{0A02BD87-7BFD-4C1B-A8BB-ACD06DBC1F5B}"/>
                    </a:ext>
                  </a:extLst>
                </p:cNvPr>
                <p:cNvSpPr>
                  <a:spLocks noChangeShapeType="1"/>
                </p:cNvSpPr>
                <p:nvPr/>
              </p:nvSpPr>
              <p:spPr bwMode="auto">
                <a:xfrm>
                  <a:off x="89677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9" name="Line 516">
                  <a:extLst>
                    <a:ext uri="{FF2B5EF4-FFF2-40B4-BE49-F238E27FC236}">
                      <a16:creationId xmlns:a16="http://schemas.microsoft.com/office/drawing/2014/main" id="{AE8D50FC-DAA9-4AA8-999A-3292277A4795}"/>
                    </a:ext>
                  </a:extLst>
                </p:cNvPr>
                <p:cNvSpPr>
                  <a:spLocks noChangeShapeType="1"/>
                </p:cNvSpPr>
                <p:nvPr/>
              </p:nvSpPr>
              <p:spPr bwMode="auto">
                <a:xfrm>
                  <a:off x="899001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0" name="Line 517">
                  <a:extLst>
                    <a:ext uri="{FF2B5EF4-FFF2-40B4-BE49-F238E27FC236}">
                      <a16:creationId xmlns:a16="http://schemas.microsoft.com/office/drawing/2014/main" id="{4E3044B0-D2E1-444F-A985-287F2AC255C9}"/>
                    </a:ext>
                  </a:extLst>
                </p:cNvPr>
                <p:cNvSpPr>
                  <a:spLocks noChangeShapeType="1"/>
                </p:cNvSpPr>
                <p:nvPr/>
              </p:nvSpPr>
              <p:spPr bwMode="auto">
                <a:xfrm>
                  <a:off x="90058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1" name="Line 518">
                  <a:extLst>
                    <a:ext uri="{FF2B5EF4-FFF2-40B4-BE49-F238E27FC236}">
                      <a16:creationId xmlns:a16="http://schemas.microsoft.com/office/drawing/2014/main" id="{F8B5BA6C-D003-4A2D-B443-C5A5583B230A}"/>
                    </a:ext>
                  </a:extLst>
                </p:cNvPr>
                <p:cNvSpPr>
                  <a:spLocks noChangeShapeType="1"/>
                </p:cNvSpPr>
                <p:nvPr/>
              </p:nvSpPr>
              <p:spPr bwMode="auto">
                <a:xfrm>
                  <a:off x="90376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2" name="Line 519">
                  <a:extLst>
                    <a:ext uri="{FF2B5EF4-FFF2-40B4-BE49-F238E27FC236}">
                      <a16:creationId xmlns:a16="http://schemas.microsoft.com/office/drawing/2014/main" id="{6A86CBC5-8A9C-4872-BEB8-5E7FA09D2D5B}"/>
                    </a:ext>
                  </a:extLst>
                </p:cNvPr>
                <p:cNvSpPr>
                  <a:spLocks noChangeShapeType="1"/>
                </p:cNvSpPr>
                <p:nvPr/>
              </p:nvSpPr>
              <p:spPr bwMode="auto">
                <a:xfrm>
                  <a:off x="90471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3" name="Line 520">
                  <a:extLst>
                    <a:ext uri="{FF2B5EF4-FFF2-40B4-BE49-F238E27FC236}">
                      <a16:creationId xmlns:a16="http://schemas.microsoft.com/office/drawing/2014/main" id="{1EB3AF8E-41E9-466E-B39D-F6F7ACC92CAB}"/>
                    </a:ext>
                  </a:extLst>
                </p:cNvPr>
                <p:cNvSpPr>
                  <a:spLocks noChangeShapeType="1"/>
                </p:cNvSpPr>
                <p:nvPr/>
              </p:nvSpPr>
              <p:spPr bwMode="auto">
                <a:xfrm>
                  <a:off x="90820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4" name="Line 521">
                  <a:extLst>
                    <a:ext uri="{FF2B5EF4-FFF2-40B4-BE49-F238E27FC236}">
                      <a16:creationId xmlns:a16="http://schemas.microsoft.com/office/drawing/2014/main" id="{94B80D4A-8B4E-4ED3-9C7D-93CF7C965C5B}"/>
                    </a:ext>
                  </a:extLst>
                </p:cNvPr>
                <p:cNvSpPr>
                  <a:spLocks noChangeShapeType="1"/>
                </p:cNvSpPr>
                <p:nvPr/>
              </p:nvSpPr>
              <p:spPr bwMode="auto">
                <a:xfrm>
                  <a:off x="91138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5" name="Line 522">
                  <a:extLst>
                    <a:ext uri="{FF2B5EF4-FFF2-40B4-BE49-F238E27FC236}">
                      <a16:creationId xmlns:a16="http://schemas.microsoft.com/office/drawing/2014/main" id="{6319E585-C537-4E14-B63A-19691806220C}"/>
                    </a:ext>
                  </a:extLst>
                </p:cNvPr>
                <p:cNvSpPr>
                  <a:spLocks noChangeShapeType="1"/>
                </p:cNvSpPr>
                <p:nvPr/>
              </p:nvSpPr>
              <p:spPr bwMode="auto">
                <a:xfrm>
                  <a:off x="91360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6" name="Line 523">
                  <a:extLst>
                    <a:ext uri="{FF2B5EF4-FFF2-40B4-BE49-F238E27FC236}">
                      <a16:creationId xmlns:a16="http://schemas.microsoft.com/office/drawing/2014/main" id="{F2CF9559-02DE-41B1-8440-78C5602DDB8B}"/>
                    </a:ext>
                  </a:extLst>
                </p:cNvPr>
                <p:cNvSpPr>
                  <a:spLocks noChangeShapeType="1"/>
                </p:cNvSpPr>
                <p:nvPr/>
              </p:nvSpPr>
              <p:spPr bwMode="auto">
                <a:xfrm>
                  <a:off x="91614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7" name="Line 524">
                  <a:extLst>
                    <a:ext uri="{FF2B5EF4-FFF2-40B4-BE49-F238E27FC236}">
                      <a16:creationId xmlns:a16="http://schemas.microsoft.com/office/drawing/2014/main" id="{DA2115B3-F8CB-473D-92DB-F754376D09C0}"/>
                    </a:ext>
                  </a:extLst>
                </p:cNvPr>
                <p:cNvSpPr>
                  <a:spLocks noChangeShapeType="1"/>
                </p:cNvSpPr>
                <p:nvPr/>
              </p:nvSpPr>
              <p:spPr bwMode="auto">
                <a:xfrm>
                  <a:off x="91487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8" name="Line 525">
                  <a:extLst>
                    <a:ext uri="{FF2B5EF4-FFF2-40B4-BE49-F238E27FC236}">
                      <a16:creationId xmlns:a16="http://schemas.microsoft.com/office/drawing/2014/main" id="{2FE3FD27-6E83-4B51-BFA8-68E09FD60F10}"/>
                    </a:ext>
                  </a:extLst>
                </p:cNvPr>
                <p:cNvSpPr>
                  <a:spLocks noChangeShapeType="1"/>
                </p:cNvSpPr>
                <p:nvPr/>
              </p:nvSpPr>
              <p:spPr bwMode="auto">
                <a:xfrm>
                  <a:off x="92217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9" name="Line 526">
                  <a:extLst>
                    <a:ext uri="{FF2B5EF4-FFF2-40B4-BE49-F238E27FC236}">
                      <a16:creationId xmlns:a16="http://schemas.microsoft.com/office/drawing/2014/main" id="{BFA0F5DC-3A76-45BB-AE55-8937DA801B4D}"/>
                    </a:ext>
                  </a:extLst>
                </p:cNvPr>
                <p:cNvSpPr>
                  <a:spLocks noChangeShapeType="1"/>
                </p:cNvSpPr>
                <p:nvPr/>
              </p:nvSpPr>
              <p:spPr bwMode="auto">
                <a:xfrm>
                  <a:off x="92471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0" name="Line 527">
                  <a:extLst>
                    <a:ext uri="{FF2B5EF4-FFF2-40B4-BE49-F238E27FC236}">
                      <a16:creationId xmlns:a16="http://schemas.microsoft.com/office/drawing/2014/main" id="{F284D6CD-3A00-42B1-A178-4F4022A9ADC1}"/>
                    </a:ext>
                  </a:extLst>
                </p:cNvPr>
                <p:cNvSpPr>
                  <a:spLocks noChangeShapeType="1"/>
                </p:cNvSpPr>
                <p:nvPr/>
              </p:nvSpPr>
              <p:spPr bwMode="auto">
                <a:xfrm>
                  <a:off x="92598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1" name="Line 528">
                  <a:extLst>
                    <a:ext uri="{FF2B5EF4-FFF2-40B4-BE49-F238E27FC236}">
                      <a16:creationId xmlns:a16="http://schemas.microsoft.com/office/drawing/2014/main" id="{79828765-B4A5-44F6-A8AF-41C58A6EB24E}"/>
                    </a:ext>
                  </a:extLst>
                </p:cNvPr>
                <p:cNvSpPr>
                  <a:spLocks noChangeShapeType="1"/>
                </p:cNvSpPr>
                <p:nvPr/>
              </p:nvSpPr>
              <p:spPr bwMode="auto">
                <a:xfrm>
                  <a:off x="92535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2" name="Line 529">
                  <a:extLst>
                    <a:ext uri="{FF2B5EF4-FFF2-40B4-BE49-F238E27FC236}">
                      <a16:creationId xmlns:a16="http://schemas.microsoft.com/office/drawing/2014/main" id="{60259E28-1091-4B9F-B6EE-25A3BF6EA3F5}"/>
                    </a:ext>
                  </a:extLst>
                </p:cNvPr>
                <p:cNvSpPr>
                  <a:spLocks noChangeShapeType="1"/>
                </p:cNvSpPr>
                <p:nvPr/>
              </p:nvSpPr>
              <p:spPr bwMode="auto">
                <a:xfrm>
                  <a:off x="92757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3" name="Line 530">
                  <a:extLst>
                    <a:ext uri="{FF2B5EF4-FFF2-40B4-BE49-F238E27FC236}">
                      <a16:creationId xmlns:a16="http://schemas.microsoft.com/office/drawing/2014/main" id="{9E4B2A5B-6D10-4EB9-9F2D-AB7EE1A6B21B}"/>
                    </a:ext>
                  </a:extLst>
                </p:cNvPr>
                <p:cNvSpPr>
                  <a:spLocks noChangeShapeType="1"/>
                </p:cNvSpPr>
                <p:nvPr/>
              </p:nvSpPr>
              <p:spPr bwMode="auto">
                <a:xfrm>
                  <a:off x="92852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4" name="Line 531">
                  <a:extLst>
                    <a:ext uri="{FF2B5EF4-FFF2-40B4-BE49-F238E27FC236}">
                      <a16:creationId xmlns:a16="http://schemas.microsoft.com/office/drawing/2014/main" id="{356A9EDB-C1B6-4925-A020-A2394B9CC54C}"/>
                    </a:ext>
                  </a:extLst>
                </p:cNvPr>
                <p:cNvSpPr>
                  <a:spLocks noChangeShapeType="1"/>
                </p:cNvSpPr>
                <p:nvPr/>
              </p:nvSpPr>
              <p:spPr bwMode="auto">
                <a:xfrm>
                  <a:off x="92916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5" name="Line 532">
                  <a:extLst>
                    <a:ext uri="{FF2B5EF4-FFF2-40B4-BE49-F238E27FC236}">
                      <a16:creationId xmlns:a16="http://schemas.microsoft.com/office/drawing/2014/main" id="{1DA00A28-04DF-4A8C-BADB-A4D486AAA1AA}"/>
                    </a:ext>
                  </a:extLst>
                </p:cNvPr>
                <p:cNvSpPr>
                  <a:spLocks noChangeShapeType="1"/>
                </p:cNvSpPr>
                <p:nvPr/>
              </p:nvSpPr>
              <p:spPr bwMode="auto">
                <a:xfrm>
                  <a:off x="93043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6" name="Line 533">
                  <a:extLst>
                    <a:ext uri="{FF2B5EF4-FFF2-40B4-BE49-F238E27FC236}">
                      <a16:creationId xmlns:a16="http://schemas.microsoft.com/office/drawing/2014/main" id="{CF6E59FB-B19A-477B-97C5-A4E58D020DDE}"/>
                    </a:ext>
                  </a:extLst>
                </p:cNvPr>
                <p:cNvSpPr>
                  <a:spLocks noChangeShapeType="1"/>
                </p:cNvSpPr>
                <p:nvPr/>
              </p:nvSpPr>
              <p:spPr bwMode="auto">
                <a:xfrm>
                  <a:off x="930751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7" name="Line 534">
                  <a:extLst>
                    <a:ext uri="{FF2B5EF4-FFF2-40B4-BE49-F238E27FC236}">
                      <a16:creationId xmlns:a16="http://schemas.microsoft.com/office/drawing/2014/main" id="{28D7CCEE-9566-4D8D-A9C9-BEB89B37519B}"/>
                    </a:ext>
                  </a:extLst>
                </p:cNvPr>
                <p:cNvSpPr>
                  <a:spLocks noChangeShapeType="1"/>
                </p:cNvSpPr>
                <p:nvPr/>
              </p:nvSpPr>
              <p:spPr bwMode="auto">
                <a:xfrm>
                  <a:off x="93170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8" name="Line 535">
                  <a:extLst>
                    <a:ext uri="{FF2B5EF4-FFF2-40B4-BE49-F238E27FC236}">
                      <a16:creationId xmlns:a16="http://schemas.microsoft.com/office/drawing/2014/main" id="{8621BAC6-E8B7-437F-AA3E-8324C4DF466C}"/>
                    </a:ext>
                  </a:extLst>
                </p:cNvPr>
                <p:cNvSpPr>
                  <a:spLocks noChangeShapeType="1"/>
                </p:cNvSpPr>
                <p:nvPr/>
              </p:nvSpPr>
              <p:spPr bwMode="auto">
                <a:xfrm>
                  <a:off x="932021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9" name="Line 536">
                  <a:extLst>
                    <a:ext uri="{FF2B5EF4-FFF2-40B4-BE49-F238E27FC236}">
                      <a16:creationId xmlns:a16="http://schemas.microsoft.com/office/drawing/2014/main" id="{4320E10E-C3A1-416E-A15C-AA206B05C2D9}"/>
                    </a:ext>
                  </a:extLst>
                </p:cNvPr>
                <p:cNvSpPr>
                  <a:spLocks noChangeShapeType="1"/>
                </p:cNvSpPr>
                <p:nvPr/>
              </p:nvSpPr>
              <p:spPr bwMode="auto">
                <a:xfrm>
                  <a:off x="93424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0" name="Line 537">
                  <a:extLst>
                    <a:ext uri="{FF2B5EF4-FFF2-40B4-BE49-F238E27FC236}">
                      <a16:creationId xmlns:a16="http://schemas.microsoft.com/office/drawing/2014/main" id="{AC97007C-21BD-47EB-A2E0-1BE7B538EAF2}"/>
                    </a:ext>
                  </a:extLst>
                </p:cNvPr>
                <p:cNvSpPr>
                  <a:spLocks noChangeShapeType="1"/>
                </p:cNvSpPr>
                <p:nvPr/>
              </p:nvSpPr>
              <p:spPr bwMode="auto">
                <a:xfrm>
                  <a:off x="89804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1" name="Line 538">
                  <a:extLst>
                    <a:ext uri="{FF2B5EF4-FFF2-40B4-BE49-F238E27FC236}">
                      <a16:creationId xmlns:a16="http://schemas.microsoft.com/office/drawing/2014/main" id="{34EFA3B5-1E79-4724-90D6-3BE5586385E5}"/>
                    </a:ext>
                  </a:extLst>
                </p:cNvPr>
                <p:cNvSpPr>
                  <a:spLocks noChangeShapeType="1"/>
                </p:cNvSpPr>
                <p:nvPr/>
              </p:nvSpPr>
              <p:spPr bwMode="auto">
                <a:xfrm>
                  <a:off x="88407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2" name="Line 539">
                  <a:extLst>
                    <a:ext uri="{FF2B5EF4-FFF2-40B4-BE49-F238E27FC236}">
                      <a16:creationId xmlns:a16="http://schemas.microsoft.com/office/drawing/2014/main" id="{E3BC244A-EA85-4F4F-8960-FB00A60B7500}"/>
                    </a:ext>
                  </a:extLst>
                </p:cNvPr>
                <p:cNvSpPr>
                  <a:spLocks noChangeShapeType="1"/>
                </p:cNvSpPr>
                <p:nvPr/>
              </p:nvSpPr>
              <p:spPr bwMode="auto">
                <a:xfrm>
                  <a:off x="88344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3" name="Line 540">
                  <a:extLst>
                    <a:ext uri="{FF2B5EF4-FFF2-40B4-BE49-F238E27FC236}">
                      <a16:creationId xmlns:a16="http://schemas.microsoft.com/office/drawing/2014/main" id="{3E00B571-AED4-4682-9B0F-99317CD51837}"/>
                    </a:ext>
                  </a:extLst>
                </p:cNvPr>
                <p:cNvSpPr>
                  <a:spLocks noChangeShapeType="1"/>
                </p:cNvSpPr>
                <p:nvPr/>
              </p:nvSpPr>
              <p:spPr bwMode="auto">
                <a:xfrm>
                  <a:off x="88217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4" name="Line 541">
                  <a:extLst>
                    <a:ext uri="{FF2B5EF4-FFF2-40B4-BE49-F238E27FC236}">
                      <a16:creationId xmlns:a16="http://schemas.microsoft.com/office/drawing/2014/main" id="{0C897012-C444-458D-BCC2-9CB6234A57DE}"/>
                    </a:ext>
                  </a:extLst>
                </p:cNvPr>
                <p:cNvSpPr>
                  <a:spLocks noChangeShapeType="1"/>
                </p:cNvSpPr>
                <p:nvPr/>
              </p:nvSpPr>
              <p:spPr bwMode="auto">
                <a:xfrm>
                  <a:off x="88217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5" name="Line 542">
                  <a:extLst>
                    <a:ext uri="{FF2B5EF4-FFF2-40B4-BE49-F238E27FC236}">
                      <a16:creationId xmlns:a16="http://schemas.microsoft.com/office/drawing/2014/main" id="{5710BE81-50B9-4F94-BBE6-3C80705760EB}"/>
                    </a:ext>
                  </a:extLst>
                </p:cNvPr>
                <p:cNvSpPr>
                  <a:spLocks noChangeShapeType="1"/>
                </p:cNvSpPr>
                <p:nvPr/>
              </p:nvSpPr>
              <p:spPr bwMode="auto">
                <a:xfrm>
                  <a:off x="89296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6" name="Line 543">
                  <a:extLst>
                    <a:ext uri="{FF2B5EF4-FFF2-40B4-BE49-F238E27FC236}">
                      <a16:creationId xmlns:a16="http://schemas.microsoft.com/office/drawing/2014/main" id="{4DBF7F48-A5DD-47F3-AC29-6D5E6EDD3AFA}"/>
                    </a:ext>
                  </a:extLst>
                </p:cNvPr>
                <p:cNvSpPr>
                  <a:spLocks noChangeShapeType="1"/>
                </p:cNvSpPr>
                <p:nvPr/>
              </p:nvSpPr>
              <p:spPr bwMode="auto">
                <a:xfrm>
                  <a:off x="89296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7" name="Line 544">
                  <a:extLst>
                    <a:ext uri="{FF2B5EF4-FFF2-40B4-BE49-F238E27FC236}">
                      <a16:creationId xmlns:a16="http://schemas.microsoft.com/office/drawing/2014/main" id="{5B7357E4-8CEC-44BB-9948-197D22FF3A54}"/>
                    </a:ext>
                  </a:extLst>
                </p:cNvPr>
                <p:cNvSpPr>
                  <a:spLocks noChangeShapeType="1"/>
                </p:cNvSpPr>
                <p:nvPr/>
              </p:nvSpPr>
              <p:spPr bwMode="auto">
                <a:xfrm>
                  <a:off x="89487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8" name="Line 545">
                  <a:extLst>
                    <a:ext uri="{FF2B5EF4-FFF2-40B4-BE49-F238E27FC236}">
                      <a16:creationId xmlns:a16="http://schemas.microsoft.com/office/drawing/2014/main" id="{923D03A6-D75F-40AE-9FF4-EE141ECBC073}"/>
                    </a:ext>
                  </a:extLst>
                </p:cNvPr>
                <p:cNvSpPr>
                  <a:spLocks noChangeShapeType="1"/>
                </p:cNvSpPr>
                <p:nvPr/>
              </p:nvSpPr>
              <p:spPr bwMode="auto">
                <a:xfrm>
                  <a:off x="89455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9" name="Line 546">
                  <a:extLst>
                    <a:ext uri="{FF2B5EF4-FFF2-40B4-BE49-F238E27FC236}">
                      <a16:creationId xmlns:a16="http://schemas.microsoft.com/office/drawing/2014/main" id="{AF70EEAF-B619-4F36-8E15-DB18BE3489D9}"/>
                    </a:ext>
                  </a:extLst>
                </p:cNvPr>
                <p:cNvSpPr>
                  <a:spLocks noChangeShapeType="1"/>
                </p:cNvSpPr>
                <p:nvPr/>
              </p:nvSpPr>
              <p:spPr bwMode="auto">
                <a:xfrm>
                  <a:off x="8796338" y="35020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0" name="Line 547">
                  <a:extLst>
                    <a:ext uri="{FF2B5EF4-FFF2-40B4-BE49-F238E27FC236}">
                      <a16:creationId xmlns:a16="http://schemas.microsoft.com/office/drawing/2014/main" id="{FDB3D6EB-7A7F-43F8-826E-2C2E8A0F6D29}"/>
                    </a:ext>
                  </a:extLst>
                </p:cNvPr>
                <p:cNvSpPr>
                  <a:spLocks noChangeShapeType="1"/>
                </p:cNvSpPr>
                <p:nvPr/>
              </p:nvSpPr>
              <p:spPr bwMode="auto">
                <a:xfrm>
                  <a:off x="870426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1" name="Line 548">
                  <a:extLst>
                    <a:ext uri="{FF2B5EF4-FFF2-40B4-BE49-F238E27FC236}">
                      <a16:creationId xmlns:a16="http://schemas.microsoft.com/office/drawing/2014/main" id="{A43BB994-3ADB-401D-8FA8-B9CB20F3103C}"/>
                    </a:ext>
                  </a:extLst>
                </p:cNvPr>
                <p:cNvSpPr>
                  <a:spLocks noChangeShapeType="1"/>
                </p:cNvSpPr>
                <p:nvPr/>
              </p:nvSpPr>
              <p:spPr bwMode="auto">
                <a:xfrm>
                  <a:off x="86852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2" name="Line 549">
                  <a:extLst>
                    <a:ext uri="{FF2B5EF4-FFF2-40B4-BE49-F238E27FC236}">
                      <a16:creationId xmlns:a16="http://schemas.microsoft.com/office/drawing/2014/main" id="{F5C41086-FDBF-4B3C-909E-367CCDF6032E}"/>
                    </a:ext>
                  </a:extLst>
                </p:cNvPr>
                <p:cNvSpPr>
                  <a:spLocks noChangeShapeType="1"/>
                </p:cNvSpPr>
                <p:nvPr/>
              </p:nvSpPr>
              <p:spPr bwMode="auto">
                <a:xfrm>
                  <a:off x="86947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3" name="Line 550">
                  <a:extLst>
                    <a:ext uri="{FF2B5EF4-FFF2-40B4-BE49-F238E27FC236}">
                      <a16:creationId xmlns:a16="http://schemas.microsoft.com/office/drawing/2014/main" id="{E88A7138-5AF1-4FED-A5A6-FBBABDBC7ACB}"/>
                    </a:ext>
                  </a:extLst>
                </p:cNvPr>
                <p:cNvSpPr>
                  <a:spLocks noChangeShapeType="1"/>
                </p:cNvSpPr>
                <p:nvPr/>
              </p:nvSpPr>
              <p:spPr bwMode="auto">
                <a:xfrm>
                  <a:off x="87233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4" name="Line 551">
                  <a:extLst>
                    <a:ext uri="{FF2B5EF4-FFF2-40B4-BE49-F238E27FC236}">
                      <a16:creationId xmlns:a16="http://schemas.microsoft.com/office/drawing/2014/main" id="{CD153404-9734-404F-AE3B-E668662F2F2E}"/>
                    </a:ext>
                  </a:extLst>
                </p:cNvPr>
                <p:cNvSpPr>
                  <a:spLocks noChangeShapeType="1"/>
                </p:cNvSpPr>
                <p:nvPr/>
              </p:nvSpPr>
              <p:spPr bwMode="auto">
                <a:xfrm>
                  <a:off x="87328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5" name="Line 552">
                  <a:extLst>
                    <a:ext uri="{FF2B5EF4-FFF2-40B4-BE49-F238E27FC236}">
                      <a16:creationId xmlns:a16="http://schemas.microsoft.com/office/drawing/2014/main" id="{A3A85578-5C6D-4226-AD26-BE99940C5386}"/>
                    </a:ext>
                  </a:extLst>
                </p:cNvPr>
                <p:cNvSpPr>
                  <a:spLocks noChangeShapeType="1"/>
                </p:cNvSpPr>
                <p:nvPr/>
              </p:nvSpPr>
              <p:spPr bwMode="auto">
                <a:xfrm>
                  <a:off x="87074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6" name="Line 553">
                  <a:extLst>
                    <a:ext uri="{FF2B5EF4-FFF2-40B4-BE49-F238E27FC236}">
                      <a16:creationId xmlns:a16="http://schemas.microsoft.com/office/drawing/2014/main" id="{DCBC7BF5-05FC-4289-96D6-B59988D03C76}"/>
                    </a:ext>
                  </a:extLst>
                </p:cNvPr>
                <p:cNvSpPr>
                  <a:spLocks noChangeShapeType="1"/>
                </p:cNvSpPr>
                <p:nvPr/>
              </p:nvSpPr>
              <p:spPr bwMode="auto">
                <a:xfrm>
                  <a:off x="8326438" y="347345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7" name="Line 554">
                  <a:extLst>
                    <a:ext uri="{FF2B5EF4-FFF2-40B4-BE49-F238E27FC236}">
                      <a16:creationId xmlns:a16="http://schemas.microsoft.com/office/drawing/2014/main" id="{4897BF85-8B6B-4102-A26F-5EF72914629D}"/>
                    </a:ext>
                  </a:extLst>
                </p:cNvPr>
                <p:cNvSpPr>
                  <a:spLocks noChangeShapeType="1"/>
                </p:cNvSpPr>
                <p:nvPr/>
              </p:nvSpPr>
              <p:spPr bwMode="auto">
                <a:xfrm>
                  <a:off x="8320088" y="3467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8" name="Line 555">
                  <a:extLst>
                    <a:ext uri="{FF2B5EF4-FFF2-40B4-BE49-F238E27FC236}">
                      <a16:creationId xmlns:a16="http://schemas.microsoft.com/office/drawing/2014/main" id="{0564D3B0-9160-4FB3-A255-1B1B777E5B8F}"/>
                    </a:ext>
                  </a:extLst>
                </p:cNvPr>
                <p:cNvSpPr>
                  <a:spLocks noChangeShapeType="1"/>
                </p:cNvSpPr>
                <p:nvPr/>
              </p:nvSpPr>
              <p:spPr bwMode="auto">
                <a:xfrm>
                  <a:off x="82216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9" name="Line 556">
                  <a:extLst>
                    <a:ext uri="{FF2B5EF4-FFF2-40B4-BE49-F238E27FC236}">
                      <a16:creationId xmlns:a16="http://schemas.microsoft.com/office/drawing/2014/main" id="{DB3AF4B7-B163-4900-AFF0-794EFFAFBAC6}"/>
                    </a:ext>
                  </a:extLst>
                </p:cNvPr>
                <p:cNvSpPr>
                  <a:spLocks noChangeShapeType="1"/>
                </p:cNvSpPr>
                <p:nvPr/>
              </p:nvSpPr>
              <p:spPr bwMode="auto">
                <a:xfrm>
                  <a:off x="8237538"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0" name="Line 557">
                  <a:extLst>
                    <a:ext uri="{FF2B5EF4-FFF2-40B4-BE49-F238E27FC236}">
                      <a16:creationId xmlns:a16="http://schemas.microsoft.com/office/drawing/2014/main" id="{36B4AE2A-93E1-4074-BA19-12244627DDAA}"/>
                    </a:ext>
                  </a:extLst>
                </p:cNvPr>
                <p:cNvSpPr>
                  <a:spLocks noChangeShapeType="1"/>
                </p:cNvSpPr>
                <p:nvPr/>
              </p:nvSpPr>
              <p:spPr bwMode="auto">
                <a:xfrm>
                  <a:off x="81200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1" name="Line 558">
                  <a:extLst>
                    <a:ext uri="{FF2B5EF4-FFF2-40B4-BE49-F238E27FC236}">
                      <a16:creationId xmlns:a16="http://schemas.microsoft.com/office/drawing/2014/main" id="{1750E170-14E7-4898-B6ED-A720F3176625}"/>
                    </a:ext>
                  </a:extLst>
                </p:cNvPr>
                <p:cNvSpPr>
                  <a:spLocks noChangeShapeType="1"/>
                </p:cNvSpPr>
                <p:nvPr/>
              </p:nvSpPr>
              <p:spPr bwMode="auto">
                <a:xfrm>
                  <a:off x="8123238"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2" name="Line 559">
                  <a:extLst>
                    <a:ext uri="{FF2B5EF4-FFF2-40B4-BE49-F238E27FC236}">
                      <a16:creationId xmlns:a16="http://schemas.microsoft.com/office/drawing/2014/main" id="{002314DA-8DE6-44D3-A45A-5A0FAFF3B671}"/>
                    </a:ext>
                  </a:extLst>
                </p:cNvPr>
                <p:cNvSpPr>
                  <a:spLocks noChangeShapeType="1"/>
                </p:cNvSpPr>
                <p:nvPr/>
              </p:nvSpPr>
              <p:spPr bwMode="auto">
                <a:xfrm>
                  <a:off x="7927975"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3" name="Line 560">
                  <a:extLst>
                    <a:ext uri="{FF2B5EF4-FFF2-40B4-BE49-F238E27FC236}">
                      <a16:creationId xmlns:a16="http://schemas.microsoft.com/office/drawing/2014/main" id="{94239750-CFA0-4CCD-8B54-F6A8C89BD60C}"/>
                    </a:ext>
                  </a:extLst>
                </p:cNvPr>
                <p:cNvSpPr>
                  <a:spLocks noChangeShapeType="1"/>
                </p:cNvSpPr>
                <p:nvPr/>
              </p:nvSpPr>
              <p:spPr bwMode="auto">
                <a:xfrm>
                  <a:off x="7943850"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4" name="Line 561">
                  <a:extLst>
                    <a:ext uri="{FF2B5EF4-FFF2-40B4-BE49-F238E27FC236}">
                      <a16:creationId xmlns:a16="http://schemas.microsoft.com/office/drawing/2014/main" id="{DA3C6661-B17F-4F4E-9C77-5C60D5A0E250}"/>
                    </a:ext>
                  </a:extLst>
                </p:cNvPr>
                <p:cNvSpPr>
                  <a:spLocks noChangeShapeType="1"/>
                </p:cNvSpPr>
                <p:nvPr/>
              </p:nvSpPr>
              <p:spPr bwMode="auto">
                <a:xfrm>
                  <a:off x="7950200"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5" name="Line 562">
                  <a:extLst>
                    <a:ext uri="{FF2B5EF4-FFF2-40B4-BE49-F238E27FC236}">
                      <a16:creationId xmlns:a16="http://schemas.microsoft.com/office/drawing/2014/main" id="{D1DF33A0-739F-4E14-B575-076746B0FA3B}"/>
                    </a:ext>
                  </a:extLst>
                </p:cNvPr>
                <p:cNvSpPr>
                  <a:spLocks noChangeShapeType="1"/>
                </p:cNvSpPr>
                <p:nvPr/>
              </p:nvSpPr>
              <p:spPr bwMode="auto">
                <a:xfrm>
                  <a:off x="7858125" y="34385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6" name="Line 563">
                  <a:extLst>
                    <a:ext uri="{FF2B5EF4-FFF2-40B4-BE49-F238E27FC236}">
                      <a16:creationId xmlns:a16="http://schemas.microsoft.com/office/drawing/2014/main" id="{1635A7B0-670D-4D32-A0F8-32B2E2E57209}"/>
                    </a:ext>
                  </a:extLst>
                </p:cNvPr>
                <p:cNvSpPr>
                  <a:spLocks noChangeShapeType="1"/>
                </p:cNvSpPr>
                <p:nvPr/>
              </p:nvSpPr>
              <p:spPr bwMode="auto">
                <a:xfrm flipH="1">
                  <a:off x="7385050" y="34544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7" name="Line 564">
                  <a:extLst>
                    <a:ext uri="{FF2B5EF4-FFF2-40B4-BE49-F238E27FC236}">
                      <a16:creationId xmlns:a16="http://schemas.microsoft.com/office/drawing/2014/main" id="{1746A5ED-178E-4E38-8E68-0175896521B0}"/>
                    </a:ext>
                  </a:extLst>
                </p:cNvPr>
                <p:cNvSpPr>
                  <a:spLocks noChangeShapeType="1"/>
                </p:cNvSpPr>
                <p:nvPr/>
              </p:nvSpPr>
              <p:spPr bwMode="auto">
                <a:xfrm>
                  <a:off x="7423150" y="34194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8" name="Line 565">
                  <a:extLst>
                    <a:ext uri="{FF2B5EF4-FFF2-40B4-BE49-F238E27FC236}">
                      <a16:creationId xmlns:a16="http://schemas.microsoft.com/office/drawing/2014/main" id="{0C47776C-3F7B-4E5F-8B9A-8B6BF20F479D}"/>
                    </a:ext>
                  </a:extLst>
                </p:cNvPr>
                <p:cNvSpPr>
                  <a:spLocks noChangeShapeType="1"/>
                </p:cNvSpPr>
                <p:nvPr/>
              </p:nvSpPr>
              <p:spPr bwMode="auto">
                <a:xfrm flipH="1">
                  <a:off x="7829550" y="34734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9" name="Line 566">
                  <a:extLst>
                    <a:ext uri="{FF2B5EF4-FFF2-40B4-BE49-F238E27FC236}">
                      <a16:creationId xmlns:a16="http://schemas.microsoft.com/office/drawing/2014/main" id="{B2E77054-1870-4CE8-BA44-3733BB4585AB}"/>
                    </a:ext>
                  </a:extLst>
                </p:cNvPr>
                <p:cNvSpPr>
                  <a:spLocks noChangeShapeType="1"/>
                </p:cNvSpPr>
                <p:nvPr/>
              </p:nvSpPr>
              <p:spPr bwMode="auto">
                <a:xfrm>
                  <a:off x="7864475" y="34385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0" name="Line 567">
                  <a:extLst>
                    <a:ext uri="{FF2B5EF4-FFF2-40B4-BE49-F238E27FC236}">
                      <a16:creationId xmlns:a16="http://schemas.microsoft.com/office/drawing/2014/main" id="{2852E082-9B78-4F28-8027-73E3477B3A01}"/>
                    </a:ext>
                  </a:extLst>
                </p:cNvPr>
                <p:cNvSpPr>
                  <a:spLocks noChangeShapeType="1"/>
                </p:cNvSpPr>
                <p:nvPr/>
              </p:nvSpPr>
              <p:spPr bwMode="auto">
                <a:xfrm flipH="1">
                  <a:off x="7867650" y="348297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1" name="Line 568">
                  <a:extLst>
                    <a:ext uri="{FF2B5EF4-FFF2-40B4-BE49-F238E27FC236}">
                      <a16:creationId xmlns:a16="http://schemas.microsoft.com/office/drawing/2014/main" id="{D3BFFA71-C224-446D-894B-C94E0B01DF01}"/>
                    </a:ext>
                  </a:extLst>
                </p:cNvPr>
                <p:cNvSpPr>
                  <a:spLocks noChangeShapeType="1"/>
                </p:cNvSpPr>
                <p:nvPr/>
              </p:nvSpPr>
              <p:spPr bwMode="auto">
                <a:xfrm>
                  <a:off x="7902575"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2" name="Line 569">
                  <a:extLst>
                    <a:ext uri="{FF2B5EF4-FFF2-40B4-BE49-F238E27FC236}">
                      <a16:creationId xmlns:a16="http://schemas.microsoft.com/office/drawing/2014/main" id="{AFEAE3F4-67A9-40FB-B4B9-9545B1D0CAB4}"/>
                    </a:ext>
                  </a:extLst>
                </p:cNvPr>
                <p:cNvSpPr>
                  <a:spLocks noChangeShapeType="1"/>
                </p:cNvSpPr>
                <p:nvPr/>
              </p:nvSpPr>
              <p:spPr bwMode="auto">
                <a:xfrm flipH="1">
                  <a:off x="8077200" y="3492501"/>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3" name="Line 570">
                  <a:extLst>
                    <a:ext uri="{FF2B5EF4-FFF2-40B4-BE49-F238E27FC236}">
                      <a16:creationId xmlns:a16="http://schemas.microsoft.com/office/drawing/2014/main" id="{A92DC933-0E3C-422C-A385-FEEC38304156}"/>
                    </a:ext>
                  </a:extLst>
                </p:cNvPr>
                <p:cNvSpPr>
                  <a:spLocks noChangeShapeType="1"/>
                </p:cNvSpPr>
                <p:nvPr/>
              </p:nvSpPr>
              <p:spPr bwMode="auto">
                <a:xfrm>
                  <a:off x="811371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4" name="Line 571">
                  <a:extLst>
                    <a:ext uri="{FF2B5EF4-FFF2-40B4-BE49-F238E27FC236}">
                      <a16:creationId xmlns:a16="http://schemas.microsoft.com/office/drawing/2014/main" id="{67956A6A-51C1-4360-A46F-4189145B4B42}"/>
                    </a:ext>
                  </a:extLst>
                </p:cNvPr>
                <p:cNvSpPr>
                  <a:spLocks noChangeShapeType="1"/>
                </p:cNvSpPr>
                <p:nvPr/>
              </p:nvSpPr>
              <p:spPr bwMode="auto">
                <a:xfrm flipH="1">
                  <a:off x="8205788" y="34925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5" name="Line 572">
                  <a:extLst>
                    <a:ext uri="{FF2B5EF4-FFF2-40B4-BE49-F238E27FC236}">
                      <a16:creationId xmlns:a16="http://schemas.microsoft.com/office/drawing/2014/main" id="{B79600A7-7895-4A06-96CE-C0E27FF29B80}"/>
                    </a:ext>
                  </a:extLst>
                </p:cNvPr>
                <p:cNvSpPr>
                  <a:spLocks noChangeShapeType="1"/>
                </p:cNvSpPr>
                <p:nvPr/>
              </p:nvSpPr>
              <p:spPr bwMode="auto">
                <a:xfrm>
                  <a:off x="824071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6" name="Line 573">
                  <a:extLst>
                    <a:ext uri="{FF2B5EF4-FFF2-40B4-BE49-F238E27FC236}">
                      <a16:creationId xmlns:a16="http://schemas.microsoft.com/office/drawing/2014/main" id="{92B5037C-9EAC-41E2-A1E3-C227631B62EF}"/>
                    </a:ext>
                  </a:extLst>
                </p:cNvPr>
                <p:cNvSpPr>
                  <a:spLocks noChangeShapeType="1"/>
                </p:cNvSpPr>
                <p:nvPr/>
              </p:nvSpPr>
              <p:spPr bwMode="auto">
                <a:xfrm flipH="1">
                  <a:off x="8297863" y="35052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7" name="Line 574">
                  <a:extLst>
                    <a:ext uri="{FF2B5EF4-FFF2-40B4-BE49-F238E27FC236}">
                      <a16:creationId xmlns:a16="http://schemas.microsoft.com/office/drawing/2014/main" id="{74DC2131-D245-4AE0-87CE-ACED664978E5}"/>
                    </a:ext>
                  </a:extLst>
                </p:cNvPr>
                <p:cNvSpPr>
                  <a:spLocks noChangeShapeType="1"/>
                </p:cNvSpPr>
                <p:nvPr/>
              </p:nvSpPr>
              <p:spPr bwMode="auto">
                <a:xfrm>
                  <a:off x="8332788" y="3467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8" name="Line 575">
                  <a:extLst>
                    <a:ext uri="{FF2B5EF4-FFF2-40B4-BE49-F238E27FC236}">
                      <a16:creationId xmlns:a16="http://schemas.microsoft.com/office/drawing/2014/main" id="{1BB0D7EE-3348-419A-80E8-35589C44A44E}"/>
                    </a:ext>
                  </a:extLst>
                </p:cNvPr>
                <p:cNvSpPr>
                  <a:spLocks noChangeShapeType="1"/>
                </p:cNvSpPr>
                <p:nvPr/>
              </p:nvSpPr>
              <p:spPr bwMode="auto">
                <a:xfrm flipH="1">
                  <a:off x="8228013" y="35052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9" name="Line 576">
                  <a:extLst>
                    <a:ext uri="{FF2B5EF4-FFF2-40B4-BE49-F238E27FC236}">
                      <a16:creationId xmlns:a16="http://schemas.microsoft.com/office/drawing/2014/main" id="{D3231FC7-0D04-4E09-B8AC-C4AC90F61ADD}"/>
                    </a:ext>
                  </a:extLst>
                </p:cNvPr>
                <p:cNvSpPr>
                  <a:spLocks noChangeShapeType="1"/>
                </p:cNvSpPr>
                <p:nvPr/>
              </p:nvSpPr>
              <p:spPr bwMode="auto">
                <a:xfrm>
                  <a:off x="8266113" y="3467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0" name="Line 577">
                  <a:extLst>
                    <a:ext uri="{FF2B5EF4-FFF2-40B4-BE49-F238E27FC236}">
                      <a16:creationId xmlns:a16="http://schemas.microsoft.com/office/drawing/2014/main" id="{83D020FF-9AD4-44E4-B012-2A804449AC70}"/>
                    </a:ext>
                  </a:extLst>
                </p:cNvPr>
                <p:cNvSpPr>
                  <a:spLocks noChangeShapeType="1"/>
                </p:cNvSpPr>
                <p:nvPr/>
              </p:nvSpPr>
              <p:spPr bwMode="auto">
                <a:xfrm flipH="1">
                  <a:off x="8307388" y="351472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1" name="Line 578">
                  <a:extLst>
                    <a:ext uri="{FF2B5EF4-FFF2-40B4-BE49-F238E27FC236}">
                      <a16:creationId xmlns:a16="http://schemas.microsoft.com/office/drawing/2014/main" id="{E56B1166-A72E-490D-B515-F350F3AE3B29}"/>
                    </a:ext>
                  </a:extLst>
                </p:cNvPr>
                <p:cNvSpPr>
                  <a:spLocks noChangeShapeType="1"/>
                </p:cNvSpPr>
                <p:nvPr/>
              </p:nvSpPr>
              <p:spPr bwMode="auto">
                <a:xfrm>
                  <a:off x="83423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2" name="Line 579">
                  <a:extLst>
                    <a:ext uri="{FF2B5EF4-FFF2-40B4-BE49-F238E27FC236}">
                      <a16:creationId xmlns:a16="http://schemas.microsoft.com/office/drawing/2014/main" id="{A6F2C279-0A7A-4759-ACC8-1340FB5F7D60}"/>
                    </a:ext>
                  </a:extLst>
                </p:cNvPr>
                <p:cNvSpPr>
                  <a:spLocks noChangeShapeType="1"/>
                </p:cNvSpPr>
                <p:nvPr/>
              </p:nvSpPr>
              <p:spPr bwMode="auto">
                <a:xfrm flipH="1">
                  <a:off x="8704263" y="351472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3" name="Line 580">
                  <a:extLst>
                    <a:ext uri="{FF2B5EF4-FFF2-40B4-BE49-F238E27FC236}">
                      <a16:creationId xmlns:a16="http://schemas.microsoft.com/office/drawing/2014/main" id="{B9AAAC7F-5B97-440C-A787-A391C1F55580}"/>
                    </a:ext>
                  </a:extLst>
                </p:cNvPr>
                <p:cNvSpPr>
                  <a:spLocks noChangeShapeType="1"/>
                </p:cNvSpPr>
                <p:nvPr/>
              </p:nvSpPr>
              <p:spPr bwMode="auto">
                <a:xfrm>
                  <a:off x="8742363" y="34766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4" name="Line 581">
                  <a:extLst>
                    <a:ext uri="{FF2B5EF4-FFF2-40B4-BE49-F238E27FC236}">
                      <a16:creationId xmlns:a16="http://schemas.microsoft.com/office/drawing/2014/main" id="{C985E358-81AE-4CA2-867B-138F5E99C928}"/>
                    </a:ext>
                  </a:extLst>
                </p:cNvPr>
                <p:cNvSpPr>
                  <a:spLocks noChangeShapeType="1"/>
                </p:cNvSpPr>
                <p:nvPr/>
              </p:nvSpPr>
              <p:spPr bwMode="auto">
                <a:xfrm flipH="1">
                  <a:off x="8729663" y="35369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5" name="Line 582">
                  <a:extLst>
                    <a:ext uri="{FF2B5EF4-FFF2-40B4-BE49-F238E27FC236}">
                      <a16:creationId xmlns:a16="http://schemas.microsoft.com/office/drawing/2014/main" id="{276E634B-AF70-4912-A628-F6386FF2B95B}"/>
                    </a:ext>
                  </a:extLst>
                </p:cNvPr>
                <p:cNvSpPr>
                  <a:spLocks noChangeShapeType="1"/>
                </p:cNvSpPr>
                <p:nvPr/>
              </p:nvSpPr>
              <p:spPr bwMode="auto">
                <a:xfrm>
                  <a:off x="8767763" y="35020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6" name="Line 583">
                  <a:extLst>
                    <a:ext uri="{FF2B5EF4-FFF2-40B4-BE49-F238E27FC236}">
                      <a16:creationId xmlns:a16="http://schemas.microsoft.com/office/drawing/2014/main" id="{72BA0F77-9A4D-453F-84A0-9DF49BF94B84}"/>
                    </a:ext>
                  </a:extLst>
                </p:cNvPr>
                <p:cNvSpPr>
                  <a:spLocks noChangeShapeType="1"/>
                </p:cNvSpPr>
                <p:nvPr/>
              </p:nvSpPr>
              <p:spPr bwMode="auto">
                <a:xfrm flipH="1">
                  <a:off x="8764588" y="35369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7" name="Line 584">
                  <a:extLst>
                    <a:ext uri="{FF2B5EF4-FFF2-40B4-BE49-F238E27FC236}">
                      <a16:creationId xmlns:a16="http://schemas.microsoft.com/office/drawing/2014/main" id="{EA3725F6-E1D7-4E46-873C-2C075A077E62}"/>
                    </a:ext>
                  </a:extLst>
                </p:cNvPr>
                <p:cNvSpPr>
                  <a:spLocks noChangeShapeType="1"/>
                </p:cNvSpPr>
                <p:nvPr/>
              </p:nvSpPr>
              <p:spPr bwMode="auto">
                <a:xfrm>
                  <a:off x="8799513" y="35020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8" name="Line 585">
                  <a:extLst>
                    <a:ext uri="{FF2B5EF4-FFF2-40B4-BE49-F238E27FC236}">
                      <a16:creationId xmlns:a16="http://schemas.microsoft.com/office/drawing/2014/main" id="{0D355560-EBFD-4C75-A011-FB3DC4D22FB3}"/>
                    </a:ext>
                  </a:extLst>
                </p:cNvPr>
                <p:cNvSpPr>
                  <a:spLocks noChangeShapeType="1"/>
                </p:cNvSpPr>
                <p:nvPr/>
              </p:nvSpPr>
              <p:spPr bwMode="auto">
                <a:xfrm flipH="1">
                  <a:off x="8774113" y="35560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9" name="Line 586">
                  <a:extLst>
                    <a:ext uri="{FF2B5EF4-FFF2-40B4-BE49-F238E27FC236}">
                      <a16:creationId xmlns:a16="http://schemas.microsoft.com/office/drawing/2014/main" id="{FB1E5113-F1B2-4640-B148-F51794A05F7E}"/>
                    </a:ext>
                  </a:extLst>
                </p:cNvPr>
                <p:cNvSpPr>
                  <a:spLocks noChangeShapeType="1"/>
                </p:cNvSpPr>
                <p:nvPr/>
              </p:nvSpPr>
              <p:spPr bwMode="auto">
                <a:xfrm>
                  <a:off x="88090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0" name="Line 587">
                  <a:extLst>
                    <a:ext uri="{FF2B5EF4-FFF2-40B4-BE49-F238E27FC236}">
                      <a16:creationId xmlns:a16="http://schemas.microsoft.com/office/drawing/2014/main" id="{117CF847-7ECF-40C0-96E1-E84582778ED3}"/>
                    </a:ext>
                  </a:extLst>
                </p:cNvPr>
                <p:cNvSpPr>
                  <a:spLocks noChangeShapeType="1"/>
                </p:cNvSpPr>
                <p:nvPr/>
              </p:nvSpPr>
              <p:spPr bwMode="auto">
                <a:xfrm flipH="1">
                  <a:off x="9645650" y="35560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1" name="Line 588">
                  <a:extLst>
                    <a:ext uri="{FF2B5EF4-FFF2-40B4-BE49-F238E27FC236}">
                      <a16:creationId xmlns:a16="http://schemas.microsoft.com/office/drawing/2014/main" id="{2D3CD099-4913-4C06-BF4D-350ACE2F9435}"/>
                    </a:ext>
                  </a:extLst>
                </p:cNvPr>
                <p:cNvSpPr>
                  <a:spLocks noChangeShapeType="1"/>
                </p:cNvSpPr>
                <p:nvPr/>
              </p:nvSpPr>
              <p:spPr bwMode="auto">
                <a:xfrm>
                  <a:off x="9683750"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cxnSp>
          <p:nvCxnSpPr>
            <p:cNvPr id="592" name="Straight Connector 591">
              <a:extLst>
                <a:ext uri="{FF2B5EF4-FFF2-40B4-BE49-F238E27FC236}">
                  <a16:creationId xmlns:a16="http://schemas.microsoft.com/office/drawing/2014/main" id="{4C078263-1F52-404E-B83F-392B4E754506}"/>
                </a:ext>
              </a:extLst>
            </p:cNvPr>
            <p:cNvCxnSpPr>
              <a:cxnSpLocks/>
            </p:cNvCxnSpPr>
            <p:nvPr/>
          </p:nvCxnSpPr>
          <p:spPr>
            <a:xfrm>
              <a:off x="2179803" y="4873222"/>
              <a:ext cx="309425"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F2453FD2-99DF-4250-8441-FC1692A9B022}"/>
                </a:ext>
              </a:extLst>
            </p:cNvPr>
            <p:cNvCxnSpPr>
              <a:cxnSpLocks/>
            </p:cNvCxnSpPr>
            <p:nvPr/>
          </p:nvCxnSpPr>
          <p:spPr>
            <a:xfrm>
              <a:off x="2186257" y="5091978"/>
              <a:ext cx="30942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C2500A42-B76E-432A-AB68-72C97D6704B1}"/>
                </a:ext>
              </a:extLst>
            </p:cNvPr>
            <p:cNvCxnSpPr/>
            <p:nvPr/>
          </p:nvCxnSpPr>
          <p:spPr>
            <a:xfrm flipV="1">
              <a:off x="7823898" y="3521718"/>
              <a:ext cx="0" cy="1949314"/>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sp>
          <p:nvSpPr>
            <p:cNvPr id="596" name="TextBox 595">
              <a:extLst>
                <a:ext uri="{FF2B5EF4-FFF2-40B4-BE49-F238E27FC236}">
                  <a16:creationId xmlns:a16="http://schemas.microsoft.com/office/drawing/2014/main" id="{B98B88B6-5E31-4822-924A-99A183C4FAD8}"/>
                </a:ext>
              </a:extLst>
            </p:cNvPr>
            <p:cNvSpPr txBox="1"/>
            <p:nvPr/>
          </p:nvSpPr>
          <p:spPr>
            <a:xfrm>
              <a:off x="9195233" y="2918991"/>
              <a:ext cx="2441469" cy="6360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52% </a:t>
              </a:r>
              <a:b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br>
              <a:r>
                <a:rPr kumimoji="0" lang="en-US" sz="12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(95% CI, 48%-58%)</a:t>
              </a:r>
              <a:endPar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598" name="TextBox 597">
              <a:extLst>
                <a:ext uri="{FF2B5EF4-FFF2-40B4-BE49-F238E27FC236}">
                  <a16:creationId xmlns:a16="http://schemas.microsoft.com/office/drawing/2014/main" id="{9E7EFC85-1A36-4952-9DC1-47C7DC0A3917}"/>
                </a:ext>
              </a:extLst>
            </p:cNvPr>
            <p:cNvSpPr txBox="1"/>
            <p:nvPr/>
          </p:nvSpPr>
          <p:spPr>
            <a:xfrm>
              <a:off x="9195233" y="4143900"/>
              <a:ext cx="2441469" cy="6360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36% </a:t>
              </a:r>
              <a:b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br>
              <a:r>
                <a:rPr kumimoji="0" lang="en-US" sz="12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(95% CI, 32%-41%)</a:t>
              </a:r>
              <a:endPar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1075" name="Rectangle 1074">
              <a:extLst>
                <a:ext uri="{FF2B5EF4-FFF2-40B4-BE49-F238E27FC236}">
                  <a16:creationId xmlns:a16="http://schemas.microsoft.com/office/drawing/2014/main" id="{DC65EE91-FC08-41A5-BC78-79FAD36616EE}"/>
                </a:ext>
              </a:extLst>
            </p:cNvPr>
            <p:cNvSpPr>
              <a:spLocks noChangeArrowheads="1"/>
            </p:cNvSpPr>
            <p:nvPr/>
          </p:nvSpPr>
          <p:spPr bwMode="auto">
            <a:xfrm>
              <a:off x="5948684" y="5724199"/>
              <a:ext cx="18691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Months Since Randomization</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10" name="TextBox 609">
              <a:extLst>
                <a:ext uri="{FF2B5EF4-FFF2-40B4-BE49-F238E27FC236}">
                  <a16:creationId xmlns:a16="http://schemas.microsoft.com/office/drawing/2014/main" id="{2E6B190E-EDC2-4F32-9072-2437FB0894C9}"/>
                </a:ext>
              </a:extLst>
            </p:cNvPr>
            <p:cNvSpPr txBox="1"/>
            <p:nvPr/>
          </p:nvSpPr>
          <p:spPr>
            <a:xfrm>
              <a:off x="7770985" y="2827279"/>
              <a:ext cx="2441469" cy="633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55% </a:t>
              </a:r>
              <a:b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br>
              <a:r>
                <a:rPr kumimoji="0" lang="en-US" sz="12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(95% CI, 50%-60%)</a:t>
              </a:r>
            </a:p>
          </p:txBody>
        </p:sp>
        <p:sp>
          <p:nvSpPr>
            <p:cNvPr id="611" name="TextBox 610">
              <a:extLst>
                <a:ext uri="{FF2B5EF4-FFF2-40B4-BE49-F238E27FC236}">
                  <a16:creationId xmlns:a16="http://schemas.microsoft.com/office/drawing/2014/main" id="{818F2D9F-42B7-4F8E-90D0-3507F86F56E8}"/>
                </a:ext>
              </a:extLst>
            </p:cNvPr>
            <p:cNvSpPr txBox="1"/>
            <p:nvPr/>
          </p:nvSpPr>
          <p:spPr>
            <a:xfrm>
              <a:off x="7770985" y="4079095"/>
              <a:ext cx="2441469" cy="633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38% </a:t>
              </a:r>
              <a:b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br>
              <a:r>
                <a:rPr kumimoji="0" lang="en-US" sz="12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(95% CI, 34%-43%)</a:t>
              </a:r>
              <a:endParaRPr kumimoji="0" lang="en-US" sz="18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612" name="TextBox 611">
              <a:extLst>
                <a:ext uri="{FF2B5EF4-FFF2-40B4-BE49-F238E27FC236}">
                  <a16:creationId xmlns:a16="http://schemas.microsoft.com/office/drawing/2014/main" id="{0220EBB7-6B78-4066-99F6-15D06BF4F113}"/>
                </a:ext>
              </a:extLst>
            </p:cNvPr>
            <p:cNvSpPr txBox="1"/>
            <p:nvPr/>
          </p:nvSpPr>
          <p:spPr>
            <a:xfrm>
              <a:off x="6358638" y="2693047"/>
              <a:ext cx="2441469" cy="633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59% </a:t>
              </a:r>
              <a:b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br>
              <a:r>
                <a:rPr kumimoji="0" lang="en-US" sz="12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(95% CI, 55%-64%)</a:t>
              </a:r>
            </a:p>
          </p:txBody>
        </p:sp>
        <p:sp>
          <p:nvSpPr>
            <p:cNvPr id="613" name="TextBox 612">
              <a:extLst>
                <a:ext uri="{FF2B5EF4-FFF2-40B4-BE49-F238E27FC236}">
                  <a16:creationId xmlns:a16="http://schemas.microsoft.com/office/drawing/2014/main" id="{D5B9B07D-FE59-45A0-99FC-50914436B8B2}"/>
                </a:ext>
              </a:extLst>
            </p:cNvPr>
            <p:cNvSpPr txBox="1"/>
            <p:nvPr/>
          </p:nvSpPr>
          <p:spPr>
            <a:xfrm>
              <a:off x="6358638" y="4017221"/>
              <a:ext cx="2441469" cy="633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39% </a:t>
              </a:r>
              <a:b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br>
              <a:r>
                <a:rPr kumimoji="0" lang="en-US" sz="12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(95% CI, 35%-45%)</a:t>
              </a:r>
              <a:endParaRPr kumimoji="0" lang="en-US" sz="18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grpSp>
      <p:sp>
        <p:nvSpPr>
          <p:cNvPr id="604" name="Title 1">
            <a:extLst>
              <a:ext uri="{FF2B5EF4-FFF2-40B4-BE49-F238E27FC236}">
                <a16:creationId xmlns:a16="http://schemas.microsoft.com/office/drawing/2014/main" id="{79878259-02A3-473E-B208-BD8F77023F6C}"/>
              </a:ext>
            </a:extLst>
          </p:cNvPr>
          <p:cNvSpPr>
            <a:spLocks noGrp="1"/>
          </p:cNvSpPr>
          <p:nvPr>
            <p:ph type="title"/>
          </p:nvPr>
        </p:nvSpPr>
        <p:spPr>
          <a:xfrm>
            <a:off x="161364" y="286360"/>
            <a:ext cx="12030636" cy="1143000"/>
          </a:xfrm>
        </p:spPr>
        <p:txBody>
          <a:bodyPr>
            <a:normAutofit fontScale="90000"/>
          </a:bodyPr>
          <a:lstStyle/>
          <a:p>
            <a:r>
              <a:rPr lang="en-AU" sz="3600" dirty="0">
                <a:solidFill>
                  <a:schemeClr val="tx1"/>
                </a:solidFill>
                <a:latin typeface="Arial Narrow" panose="020B0606020202030204" pitchFamily="34" charset="0"/>
              </a:rPr>
              <a:t>Phase 3 COMBI-AD</a:t>
            </a:r>
            <a:br>
              <a:rPr lang="en-AU" sz="3600" dirty="0">
                <a:solidFill>
                  <a:schemeClr val="tx1"/>
                </a:solidFill>
                <a:latin typeface="Arial Narrow" panose="020B0606020202030204" pitchFamily="34" charset="0"/>
              </a:rPr>
            </a:br>
            <a:r>
              <a:rPr lang="en-AU" sz="3600" dirty="0">
                <a:solidFill>
                  <a:schemeClr val="tx1"/>
                </a:solidFill>
                <a:latin typeface="Arial Narrow" panose="020B0606020202030204" pitchFamily="34" charset="0"/>
              </a:rPr>
              <a:t>Dabrafenib + Trametinib vs Placebo Resected Stage III Melanoma</a:t>
            </a:r>
            <a:br>
              <a:rPr lang="en-AU" sz="3200" dirty="0">
                <a:solidFill>
                  <a:schemeClr val="tx1"/>
                </a:solidFill>
                <a:latin typeface="Arial Narrow" panose="020B0606020202030204" pitchFamily="34" charset="0"/>
              </a:rPr>
            </a:br>
            <a:r>
              <a:rPr lang="en-AU" sz="2200" dirty="0">
                <a:solidFill>
                  <a:schemeClr val="tx1"/>
                </a:solidFill>
                <a:latin typeface="Arial Narrow" panose="020B0606020202030204" pitchFamily="34" charset="0"/>
              </a:rPr>
              <a:t>AJCC 7</a:t>
            </a:r>
            <a:r>
              <a:rPr lang="en-AU" sz="2200" baseline="30000" dirty="0">
                <a:solidFill>
                  <a:schemeClr val="tx1"/>
                </a:solidFill>
                <a:latin typeface="Arial Narrow" panose="020B0606020202030204" pitchFamily="34" charset="0"/>
              </a:rPr>
              <a:t>th</a:t>
            </a:r>
            <a:r>
              <a:rPr lang="en-AU" sz="2200" dirty="0">
                <a:solidFill>
                  <a:schemeClr val="tx1"/>
                </a:solidFill>
                <a:latin typeface="Arial Narrow" panose="020B0606020202030204" pitchFamily="34" charset="0"/>
              </a:rPr>
              <a:t> </a:t>
            </a:r>
            <a:r>
              <a:rPr lang="en-AU" sz="2200" dirty="0" err="1">
                <a:solidFill>
                  <a:schemeClr val="tx1"/>
                </a:solidFill>
                <a:latin typeface="Arial Narrow" panose="020B0606020202030204" pitchFamily="34" charset="0"/>
              </a:rPr>
              <a:t>edn</a:t>
            </a:r>
            <a:r>
              <a:rPr lang="en-AU" sz="2200" dirty="0">
                <a:solidFill>
                  <a:schemeClr val="tx1"/>
                </a:solidFill>
                <a:latin typeface="Arial Narrow" panose="020B0606020202030204" pitchFamily="34" charset="0"/>
              </a:rPr>
              <a:t>: IIIA (&gt;1mm in LN), IIIB, IIIC</a:t>
            </a:r>
          </a:p>
        </p:txBody>
      </p:sp>
      <p:sp>
        <p:nvSpPr>
          <p:cNvPr id="605" name="Oval 604">
            <a:extLst>
              <a:ext uri="{FF2B5EF4-FFF2-40B4-BE49-F238E27FC236}">
                <a16:creationId xmlns:a16="http://schemas.microsoft.com/office/drawing/2014/main" id="{CC0A0836-FA66-42B5-AD5C-7180414675BD}"/>
              </a:ext>
            </a:extLst>
          </p:cNvPr>
          <p:cNvSpPr/>
          <p:nvPr/>
        </p:nvSpPr>
        <p:spPr>
          <a:xfrm>
            <a:off x="9035237" y="2544684"/>
            <a:ext cx="1227368" cy="2341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12233C0-DB63-41D5-BE3F-1CFD0F9AD5EC}"/>
              </a:ext>
            </a:extLst>
          </p:cNvPr>
          <p:cNvSpPr txBox="1"/>
          <p:nvPr/>
        </p:nvSpPr>
        <p:spPr>
          <a:xfrm>
            <a:off x="-8443" y="6567010"/>
            <a:ext cx="20906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a:ea typeface="+mn-ea"/>
                <a:cs typeface="+mn-cs"/>
              </a:rPr>
              <a:t>Med Follow up 60 months</a:t>
            </a:r>
          </a:p>
        </p:txBody>
      </p:sp>
      <p:sp>
        <p:nvSpPr>
          <p:cNvPr id="606" name="Rectangle 605">
            <a:extLst>
              <a:ext uri="{FF2B5EF4-FFF2-40B4-BE49-F238E27FC236}">
                <a16:creationId xmlns:a16="http://schemas.microsoft.com/office/drawing/2014/main" id="{451C3232-22B3-3343-BA23-9510E10C2473}"/>
              </a:ext>
            </a:extLst>
          </p:cNvPr>
          <p:cNvSpPr/>
          <p:nvPr/>
        </p:nvSpPr>
        <p:spPr>
          <a:xfrm>
            <a:off x="5181600" y="6550223"/>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3023390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
            <a:extLst>
              <a:ext uri="{FF2B5EF4-FFF2-40B4-BE49-F238E27FC236}">
                <a16:creationId xmlns:a16="http://schemas.microsoft.com/office/drawing/2014/main" id="{48BE346E-7AA2-4BC9-B4EC-3415584B0439}"/>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656875" y="1692376"/>
            <a:ext cx="10874190" cy="4702630"/>
          </a:xfrm>
          <a:prstGeom prst="rect">
            <a:avLst/>
          </a:prstGeom>
        </p:spPr>
      </p:pic>
      <p:sp>
        <p:nvSpPr>
          <p:cNvPr id="2" name="Title 1">
            <a:extLst>
              <a:ext uri="{FF2B5EF4-FFF2-40B4-BE49-F238E27FC236}">
                <a16:creationId xmlns:a16="http://schemas.microsoft.com/office/drawing/2014/main" id="{B4446B9F-923D-4B29-886B-9E92231BD2C2}"/>
              </a:ext>
            </a:extLst>
          </p:cNvPr>
          <p:cNvSpPr>
            <a:spLocks noGrp="1"/>
          </p:cNvSpPr>
          <p:nvPr>
            <p:ph type="title"/>
          </p:nvPr>
        </p:nvSpPr>
        <p:spPr>
          <a:xfrm>
            <a:off x="161364" y="189250"/>
            <a:ext cx="12030636" cy="1143000"/>
          </a:xfrm>
        </p:spPr>
        <p:txBody>
          <a:bodyPr>
            <a:normAutofit fontScale="90000"/>
          </a:bodyPr>
          <a:lstStyle/>
          <a:p>
            <a:r>
              <a:rPr lang="en-AU" sz="3200" dirty="0">
                <a:solidFill>
                  <a:schemeClr val="tx1"/>
                </a:solidFill>
                <a:latin typeface="Arial Narrow" panose="020B0606020202030204" pitchFamily="34" charset="0"/>
              </a:rPr>
              <a:t>Phase 3 EORTC 1325 - KEYNOTE-054</a:t>
            </a:r>
            <a:br>
              <a:rPr lang="en-AU" sz="3200" dirty="0">
                <a:solidFill>
                  <a:schemeClr val="tx1"/>
                </a:solidFill>
                <a:latin typeface="Arial Narrow" panose="020B0606020202030204" pitchFamily="34" charset="0"/>
              </a:rPr>
            </a:br>
            <a:r>
              <a:rPr lang="en-AU" sz="3200" dirty="0">
                <a:solidFill>
                  <a:schemeClr val="tx1"/>
                </a:solidFill>
                <a:latin typeface="Arial Narrow" panose="020B0606020202030204" pitchFamily="34" charset="0"/>
              </a:rPr>
              <a:t>Pembrolizumab vs Placebo Resected Stage III Melanoma</a:t>
            </a:r>
            <a:br>
              <a:rPr lang="en-AU" sz="3200" dirty="0">
                <a:solidFill>
                  <a:schemeClr val="tx1"/>
                </a:solidFill>
                <a:latin typeface="Arial Narrow" panose="020B0606020202030204" pitchFamily="34" charset="0"/>
              </a:rPr>
            </a:br>
            <a:r>
              <a:rPr lang="en-AU" sz="2200" dirty="0">
                <a:solidFill>
                  <a:schemeClr val="tx1"/>
                </a:solidFill>
                <a:latin typeface="Arial Narrow" panose="020B0606020202030204" pitchFamily="34" charset="0"/>
              </a:rPr>
              <a:t>AJCC 7</a:t>
            </a:r>
            <a:r>
              <a:rPr lang="en-AU" sz="2200" baseline="30000" dirty="0">
                <a:solidFill>
                  <a:schemeClr val="tx1"/>
                </a:solidFill>
                <a:latin typeface="Arial Narrow" panose="020B0606020202030204" pitchFamily="34" charset="0"/>
              </a:rPr>
              <a:t>th</a:t>
            </a:r>
            <a:r>
              <a:rPr lang="en-AU" sz="2200" dirty="0">
                <a:solidFill>
                  <a:schemeClr val="tx1"/>
                </a:solidFill>
                <a:latin typeface="Arial Narrow" panose="020B0606020202030204" pitchFamily="34" charset="0"/>
              </a:rPr>
              <a:t> </a:t>
            </a:r>
            <a:r>
              <a:rPr lang="en-AU" sz="2200" dirty="0" err="1">
                <a:solidFill>
                  <a:schemeClr val="tx1"/>
                </a:solidFill>
                <a:latin typeface="Arial Narrow" panose="020B0606020202030204" pitchFamily="34" charset="0"/>
              </a:rPr>
              <a:t>edn</a:t>
            </a:r>
            <a:r>
              <a:rPr lang="en-AU" sz="2200" dirty="0">
                <a:solidFill>
                  <a:schemeClr val="tx1"/>
                </a:solidFill>
                <a:latin typeface="Arial Narrow" panose="020B0606020202030204" pitchFamily="34" charset="0"/>
              </a:rPr>
              <a:t>: IIIA (&gt;1mm in LN), IIIB, IIIC</a:t>
            </a:r>
          </a:p>
        </p:txBody>
      </p:sp>
      <p:sp>
        <p:nvSpPr>
          <p:cNvPr id="5" name="TextBox 4">
            <a:extLst>
              <a:ext uri="{FF2B5EF4-FFF2-40B4-BE49-F238E27FC236}">
                <a16:creationId xmlns:a16="http://schemas.microsoft.com/office/drawing/2014/main" id="{6825A26C-7C6E-470E-9A97-78D893EAD340}"/>
              </a:ext>
            </a:extLst>
          </p:cNvPr>
          <p:cNvSpPr txBox="1"/>
          <p:nvPr/>
        </p:nvSpPr>
        <p:spPr>
          <a:xfrm flipH="1">
            <a:off x="9179858" y="6470504"/>
            <a:ext cx="3012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Eggermont A et al ASCO 2020</a:t>
            </a:r>
          </a:p>
        </p:txBody>
      </p:sp>
      <p:sp>
        <p:nvSpPr>
          <p:cNvPr id="6" name="TextBox 5">
            <a:extLst>
              <a:ext uri="{FF2B5EF4-FFF2-40B4-BE49-F238E27FC236}">
                <a16:creationId xmlns:a16="http://schemas.microsoft.com/office/drawing/2014/main" id="{05C7AD45-4D32-42B9-A7AE-E2AECF9ACA57}"/>
              </a:ext>
            </a:extLst>
          </p:cNvPr>
          <p:cNvSpPr txBox="1"/>
          <p:nvPr/>
        </p:nvSpPr>
        <p:spPr>
          <a:xfrm>
            <a:off x="8938390" y="3128831"/>
            <a:ext cx="24808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4F81BD">
                    <a:lumMod val="50000"/>
                  </a:srgbClr>
                </a:solidFill>
                <a:effectLst/>
                <a:uLnTx/>
                <a:uFillTx/>
                <a:latin typeface="Calibri"/>
                <a:ea typeface="+mn-ea"/>
                <a:cs typeface="+mn-cs"/>
              </a:rPr>
              <a:t>vs COMBI AD 3 </a:t>
            </a:r>
            <a:r>
              <a:rPr kumimoji="0" lang="en-AU" sz="2000" b="1" i="0" u="none" strike="noStrike" kern="1200" cap="none" spc="0" normalizeH="0" baseline="0" noProof="0" dirty="0" err="1">
                <a:ln>
                  <a:noFill/>
                </a:ln>
                <a:solidFill>
                  <a:srgbClr val="4F81BD">
                    <a:lumMod val="50000"/>
                  </a:srgbClr>
                </a:solidFill>
                <a:effectLst/>
                <a:uLnTx/>
                <a:uFillTx/>
                <a:latin typeface="Calibri"/>
                <a:ea typeface="+mn-ea"/>
                <a:cs typeface="+mn-cs"/>
              </a:rPr>
              <a:t>Yr</a:t>
            </a:r>
            <a:r>
              <a:rPr kumimoji="0" lang="en-AU" sz="2000" b="1" i="0" u="none" strike="noStrike" kern="1200" cap="none" spc="0" normalizeH="0" baseline="0" noProof="0" dirty="0">
                <a:ln>
                  <a:noFill/>
                </a:ln>
                <a:solidFill>
                  <a:srgbClr val="4F81BD">
                    <a:lumMod val="50000"/>
                  </a:srgbClr>
                </a:solidFill>
                <a:effectLst/>
                <a:uLnTx/>
                <a:uFillTx/>
                <a:latin typeface="Calibri"/>
                <a:ea typeface="+mn-ea"/>
                <a:cs typeface="+mn-cs"/>
              </a:rPr>
              <a:t> RFS</a:t>
            </a:r>
          </a:p>
        </p:txBody>
      </p:sp>
      <p:sp>
        <p:nvSpPr>
          <p:cNvPr id="7" name="TextBox 6">
            <a:extLst>
              <a:ext uri="{FF2B5EF4-FFF2-40B4-BE49-F238E27FC236}">
                <a16:creationId xmlns:a16="http://schemas.microsoft.com/office/drawing/2014/main" id="{B895D648-9E36-4062-970E-E7B44AF79830}"/>
              </a:ext>
            </a:extLst>
          </p:cNvPr>
          <p:cNvSpPr txBox="1"/>
          <p:nvPr/>
        </p:nvSpPr>
        <p:spPr>
          <a:xfrm>
            <a:off x="8886348" y="2586234"/>
            <a:ext cx="631904" cy="15081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4F81BD">
                    <a:lumMod val="50000"/>
                  </a:srgbClr>
                </a:solidFill>
                <a:effectLst/>
                <a:uLnTx/>
                <a:uFillTx/>
                <a:latin typeface="Calibri"/>
                <a:ea typeface="+mn-ea"/>
                <a:cs typeface="+mn-cs"/>
              </a:rPr>
              <a:t>59%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4F81BD">
                    <a:lumMod val="50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srgbClr val="4F81BD">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4F81BD">
                    <a:lumMod val="50000"/>
                  </a:srgbClr>
                </a:solidFill>
                <a:effectLst/>
                <a:uLnTx/>
                <a:uFillTx/>
                <a:latin typeface="Calibri"/>
                <a:ea typeface="+mn-ea"/>
                <a:cs typeface="+mn-cs"/>
              </a:rPr>
              <a:t>39%</a:t>
            </a:r>
          </a:p>
        </p:txBody>
      </p:sp>
      <p:sp>
        <p:nvSpPr>
          <p:cNvPr id="8" name="TextBox 7">
            <a:extLst>
              <a:ext uri="{FF2B5EF4-FFF2-40B4-BE49-F238E27FC236}">
                <a16:creationId xmlns:a16="http://schemas.microsoft.com/office/drawing/2014/main" id="{A5EB9929-59EB-4D7B-B78D-0B7B892BC77E}"/>
              </a:ext>
            </a:extLst>
          </p:cNvPr>
          <p:cNvSpPr txBox="1"/>
          <p:nvPr/>
        </p:nvSpPr>
        <p:spPr>
          <a:xfrm>
            <a:off x="-8443" y="6567010"/>
            <a:ext cx="20906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a:ea typeface="+mn-ea"/>
                <a:cs typeface="+mn-cs"/>
              </a:rPr>
              <a:t>Med Follow up 36 months</a:t>
            </a:r>
          </a:p>
        </p:txBody>
      </p:sp>
      <p:sp>
        <p:nvSpPr>
          <p:cNvPr id="9" name="Rectangle 8">
            <a:extLst>
              <a:ext uri="{FF2B5EF4-FFF2-40B4-BE49-F238E27FC236}">
                <a16:creationId xmlns:a16="http://schemas.microsoft.com/office/drawing/2014/main" id="{105DC7A5-ED40-C140-A428-F55CD0FA0B5B}"/>
              </a:ext>
            </a:extLst>
          </p:cNvPr>
          <p:cNvSpPr/>
          <p:nvPr/>
        </p:nvSpPr>
        <p:spPr>
          <a:xfrm>
            <a:off x="4953000" y="6532059"/>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2692380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9">
            <a:extLst>
              <a:ext uri="{FF2B5EF4-FFF2-40B4-BE49-F238E27FC236}">
                <a16:creationId xmlns:a16="http://schemas.microsoft.com/office/drawing/2014/main" id="{A35F3C25-5532-4399-842B-547F99729519}"/>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7872" t="14296" r="16416" b="8071"/>
          <a:stretch/>
        </p:blipFill>
        <p:spPr>
          <a:xfrm>
            <a:off x="1232992" y="959701"/>
            <a:ext cx="8011545" cy="5324105"/>
          </a:xfrm>
          <a:prstGeom prst="rect">
            <a:avLst/>
          </a:prstGeom>
        </p:spPr>
      </p:pic>
      <p:sp>
        <p:nvSpPr>
          <p:cNvPr id="6" name="Title 1">
            <a:extLst>
              <a:ext uri="{FF2B5EF4-FFF2-40B4-BE49-F238E27FC236}">
                <a16:creationId xmlns:a16="http://schemas.microsoft.com/office/drawing/2014/main" id="{F2FD80E4-7961-4806-B8B6-134D8AD51122}"/>
              </a:ext>
            </a:extLst>
          </p:cNvPr>
          <p:cNvSpPr>
            <a:spLocks noGrp="1"/>
          </p:cNvSpPr>
          <p:nvPr>
            <p:ph type="title"/>
          </p:nvPr>
        </p:nvSpPr>
        <p:spPr>
          <a:xfrm>
            <a:off x="166254" y="150294"/>
            <a:ext cx="10959008" cy="1143000"/>
          </a:xfrm>
        </p:spPr>
        <p:txBody>
          <a:bodyPr anchor="t">
            <a:normAutofit/>
          </a:bodyPr>
          <a:lstStyle/>
          <a:p>
            <a:r>
              <a:rPr lang="en-AU" sz="3600" dirty="0">
                <a:solidFill>
                  <a:schemeClr val="tx1"/>
                </a:solidFill>
                <a:latin typeface="+mn-lt"/>
              </a:rPr>
              <a:t>EORTC 1325 - KN-054 RFS: Every Subgroup Benefits</a:t>
            </a:r>
          </a:p>
        </p:txBody>
      </p:sp>
      <p:sp>
        <p:nvSpPr>
          <p:cNvPr id="7" name="TextBox 6">
            <a:extLst>
              <a:ext uri="{FF2B5EF4-FFF2-40B4-BE49-F238E27FC236}">
                <a16:creationId xmlns:a16="http://schemas.microsoft.com/office/drawing/2014/main" id="{052B111A-89C5-4A48-B7A7-D36186DC6939}"/>
              </a:ext>
            </a:extLst>
          </p:cNvPr>
          <p:cNvSpPr txBox="1"/>
          <p:nvPr/>
        </p:nvSpPr>
        <p:spPr>
          <a:xfrm flipH="1">
            <a:off x="9135985" y="6474813"/>
            <a:ext cx="3012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Eggermont A et al ASCO 2020</a:t>
            </a:r>
          </a:p>
        </p:txBody>
      </p:sp>
      <p:sp>
        <p:nvSpPr>
          <p:cNvPr id="8" name="Rectangle 7">
            <a:extLst>
              <a:ext uri="{FF2B5EF4-FFF2-40B4-BE49-F238E27FC236}">
                <a16:creationId xmlns:a16="http://schemas.microsoft.com/office/drawing/2014/main" id="{4A991525-9BA9-41F8-A30D-8B14A5F3420D}"/>
              </a:ext>
            </a:extLst>
          </p:cNvPr>
          <p:cNvSpPr/>
          <p:nvPr/>
        </p:nvSpPr>
        <p:spPr>
          <a:xfrm>
            <a:off x="9029700" y="5943600"/>
            <a:ext cx="711200" cy="57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D3A5EAF7-DEE8-4CEE-B73E-418316C140D8}"/>
              </a:ext>
            </a:extLst>
          </p:cNvPr>
          <p:cNvSpPr/>
          <p:nvPr/>
        </p:nvSpPr>
        <p:spPr>
          <a:xfrm>
            <a:off x="977900" y="6004406"/>
            <a:ext cx="889000" cy="57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E7D1B566-0C8C-40C6-872F-10FB73B627EE}"/>
              </a:ext>
            </a:extLst>
          </p:cNvPr>
          <p:cNvCxnSpPr>
            <a:cxnSpLocks/>
          </p:cNvCxnSpPr>
          <p:nvPr/>
        </p:nvCxnSpPr>
        <p:spPr>
          <a:xfrm flipH="1">
            <a:off x="5537200" y="959701"/>
            <a:ext cx="11349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BBDEB7F-A39E-F142-A901-16F5FFFC3649}"/>
              </a:ext>
            </a:extLst>
          </p:cNvPr>
          <p:cNvSpPr/>
          <p:nvPr/>
        </p:nvSpPr>
        <p:spPr>
          <a:xfrm>
            <a:off x="4655541" y="6550223"/>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437457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7514615" y="1233980"/>
          <a:ext cx="4129892" cy="1419860"/>
        </p:xfrm>
        <a:graphic>
          <a:graphicData uri="http://schemas.openxmlformats.org/drawingml/2006/table">
            <a:tbl>
              <a:tblPr firstRow="1">
                <a:tableStyleId>{B301B821-A1FF-4177-AEE7-76D212191A09}</a:tableStyleId>
              </a:tblPr>
              <a:tblGrid>
                <a:gridCol w="1647949">
                  <a:extLst>
                    <a:ext uri="{9D8B030D-6E8A-4147-A177-3AD203B41FA5}">
                      <a16:colId xmlns:a16="http://schemas.microsoft.com/office/drawing/2014/main" val="20000"/>
                    </a:ext>
                  </a:extLst>
                </a:gridCol>
                <a:gridCol w="1163692">
                  <a:extLst>
                    <a:ext uri="{9D8B030D-6E8A-4147-A177-3AD203B41FA5}">
                      <a16:colId xmlns:a16="http://schemas.microsoft.com/office/drawing/2014/main" val="20002"/>
                    </a:ext>
                  </a:extLst>
                </a:gridCol>
                <a:gridCol w="1318251">
                  <a:extLst>
                    <a:ext uri="{9D8B030D-6E8A-4147-A177-3AD203B41FA5}">
                      <a16:colId xmlns:a16="http://schemas.microsoft.com/office/drawing/2014/main" val="20003"/>
                    </a:ext>
                  </a:extLst>
                </a:gridCol>
              </a:tblGrid>
              <a:tr h="278723">
                <a:tc>
                  <a:txBody>
                    <a:bodyPr/>
                    <a:lstStyle/>
                    <a:p>
                      <a:pPr algn="ctr">
                        <a:lnSpc>
                          <a:spcPct val="85000"/>
                        </a:lnSpc>
                      </a:pPr>
                      <a:endParaRPr lang="en-GB" sz="1200" b="1" dirty="0">
                        <a:solidFill>
                          <a:srgbClr val="FF0000"/>
                        </a:solidFill>
                      </a:endParaRPr>
                    </a:p>
                  </a:txBody>
                  <a:tcPr marL="60960" marR="60960" marT="60960" marB="60960" anchor="b">
                    <a:lnL w="28575"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p>
                      <a:pPr algn="ctr">
                        <a:lnSpc>
                          <a:spcPct val="85000"/>
                        </a:lnSpc>
                      </a:pPr>
                      <a:r>
                        <a:rPr lang="en-GB" sz="1200" b="1" dirty="0">
                          <a:solidFill>
                            <a:schemeClr val="bg1"/>
                          </a:solidFill>
                        </a:rPr>
                        <a:t>NIVO</a:t>
                      </a:r>
                      <a:r>
                        <a:rPr lang="en-GB" sz="1200" b="1" baseline="0" dirty="0">
                          <a:solidFill>
                            <a:schemeClr val="bg1"/>
                          </a:solidFill>
                        </a:rPr>
                        <a:t> </a:t>
                      </a:r>
                      <a:r>
                        <a:rPr lang="en-GB" sz="1200" b="1" dirty="0">
                          <a:solidFill>
                            <a:schemeClr val="bg1"/>
                          </a:solidFill>
                        </a:rPr>
                        <a:t>(n = 453)</a:t>
                      </a:r>
                    </a:p>
                  </a:txBody>
                  <a:tcPr marL="60960" marR="6096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p>
                      <a:pPr algn="ctr">
                        <a:lnSpc>
                          <a:spcPct val="85000"/>
                        </a:lnSpc>
                      </a:pPr>
                      <a:r>
                        <a:rPr lang="en-US" sz="1200" b="1" dirty="0">
                          <a:solidFill>
                            <a:schemeClr val="bg1"/>
                          </a:solidFill>
                        </a:rPr>
                        <a:t>IPI (n = 453)</a:t>
                      </a:r>
                      <a:endParaRPr lang="en-GB" sz="1200" b="1" dirty="0">
                        <a:solidFill>
                          <a:schemeClr val="bg1"/>
                        </a:solidFill>
                      </a:endParaRPr>
                    </a:p>
                  </a:txBody>
                  <a:tcPr marL="60960" marR="60960" marT="60960" marB="60960" anchor="b">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extLst>
                  <a:ext uri="{0D108BD9-81ED-4DB2-BD59-A6C34878D82A}">
                    <a16:rowId xmlns:a16="http://schemas.microsoft.com/office/drawing/2014/main" val="10000"/>
                  </a:ext>
                </a:extLst>
              </a:tr>
              <a:tr h="304800">
                <a:tc>
                  <a:txBody>
                    <a:bodyPr/>
                    <a:lstStyle/>
                    <a:p>
                      <a:r>
                        <a:rPr lang="en-US" sz="1200" b="1" kern="1200" dirty="0">
                          <a:solidFill>
                            <a:schemeClr val="tx1"/>
                          </a:solidFill>
                          <a:latin typeface="+mn-lt"/>
                          <a:ea typeface="+mn-ea"/>
                          <a:cs typeface="+mn-cs"/>
                        </a:rPr>
                        <a:t>Events, n</a:t>
                      </a:r>
                    </a:p>
                  </a:txBody>
                  <a:tcPr marL="60960" marR="60960" marT="60960" marB="60960" anchor="ctr">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kern="1200" dirty="0">
                          <a:solidFill>
                            <a:schemeClr val="tx1"/>
                          </a:solidFill>
                          <a:latin typeface="+mn-lt"/>
                          <a:ea typeface="+mn-ea"/>
                          <a:cs typeface="+mn-cs"/>
                        </a:rPr>
                        <a:t>188</a:t>
                      </a:r>
                    </a:p>
                  </a:txBody>
                  <a:tcPr marL="60960" marR="60960" marT="60960" marB="6096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kern="1200" dirty="0">
                          <a:solidFill>
                            <a:schemeClr val="tx1"/>
                          </a:solidFill>
                          <a:latin typeface="+mn-lt"/>
                          <a:ea typeface="+mn-ea"/>
                          <a:cs typeface="+mn-cs"/>
                        </a:rPr>
                        <a:t>239</a:t>
                      </a:r>
                    </a:p>
                  </a:txBody>
                  <a:tcPr marL="60960" marR="60960" marT="60960" marB="60960" anchor="ctr">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8723">
                <a:tc>
                  <a:txBody>
                    <a:bodyPr/>
                    <a:lstStyle/>
                    <a:p>
                      <a:pPr marL="0" algn="l" defTabSz="914400" rtl="0" eaLnBrk="1" latinLnBrk="0" hangingPunct="1">
                        <a:lnSpc>
                          <a:spcPct val="85000"/>
                        </a:lnSpc>
                      </a:pPr>
                      <a:r>
                        <a:rPr lang="en-US" sz="1200" b="1" kern="1200" dirty="0">
                          <a:solidFill>
                            <a:schemeClr val="tx1"/>
                          </a:solidFill>
                          <a:latin typeface="+mn-lt"/>
                          <a:ea typeface="+mn-ea"/>
                          <a:cs typeface="+mn-cs"/>
                        </a:rPr>
                        <a:t>Median, mo (95% CI)</a:t>
                      </a:r>
                      <a:endParaRPr lang="en-GB" sz="1200" b="1" kern="1200" dirty="0">
                        <a:solidFill>
                          <a:schemeClr val="tx1"/>
                        </a:solidFill>
                        <a:latin typeface="+mn-lt"/>
                        <a:ea typeface="+mn-ea"/>
                        <a:cs typeface="+mn-cs"/>
                      </a:endParaRPr>
                    </a:p>
                  </a:txBody>
                  <a:tcPr marL="60960" marR="60960" marT="60960" marB="60960" anchor="ctr">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NR (38.7</a:t>
                      </a:r>
                      <a:r>
                        <a:rPr lang="en-US" sz="12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0" kern="1200" dirty="0">
                          <a:solidFill>
                            <a:schemeClr val="tx1"/>
                          </a:solidFill>
                          <a:effectLst/>
                          <a:latin typeface="+mn-lt"/>
                          <a:ea typeface="+mn-ea"/>
                          <a:cs typeface="+mn-cs"/>
                        </a:rPr>
                        <a:t>NR)</a:t>
                      </a:r>
                      <a:endParaRPr lang="en-GB" sz="1200" b="0" kern="1200" dirty="0">
                        <a:solidFill>
                          <a:schemeClr val="tx1"/>
                        </a:solidFill>
                        <a:effectLst/>
                        <a:latin typeface="+mn-lt"/>
                        <a:ea typeface="+mn-ea"/>
                        <a:cs typeface="+mn-cs"/>
                      </a:endParaRPr>
                    </a:p>
                  </a:txBody>
                  <a:tcPr marL="60960" marR="60960" marT="60960" marB="6096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24.9 (16.6</a:t>
                      </a:r>
                      <a:r>
                        <a:rPr lang="en-US" sz="12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0" kern="1200" dirty="0">
                          <a:solidFill>
                            <a:schemeClr val="tx1"/>
                          </a:solidFill>
                          <a:effectLst/>
                          <a:latin typeface="+mn-lt"/>
                          <a:ea typeface="+mn-ea"/>
                          <a:cs typeface="+mn-cs"/>
                        </a:rPr>
                        <a:t>35.1)</a:t>
                      </a:r>
                    </a:p>
                  </a:txBody>
                  <a:tcPr marL="60960" marR="60960" marT="60960" marB="60960" anchor="ctr">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0662655"/>
                  </a:ext>
                </a:extLst>
              </a:tr>
              <a:tr h="278723">
                <a:tc>
                  <a:txBody>
                    <a:bodyPr/>
                    <a:lstStyle/>
                    <a:p>
                      <a:pPr marL="0" algn="l" defTabSz="914400" rtl="0" eaLnBrk="1" latinLnBrk="0" hangingPunct="1">
                        <a:lnSpc>
                          <a:spcPct val="85000"/>
                        </a:lnSpc>
                      </a:pPr>
                      <a:r>
                        <a:rPr lang="en-GB" sz="1200" b="1" kern="1200" dirty="0">
                          <a:solidFill>
                            <a:schemeClr val="tx1"/>
                          </a:solidFill>
                          <a:latin typeface="+mn-lt"/>
                          <a:ea typeface="+mn-ea"/>
                          <a:cs typeface="+mn-cs"/>
                        </a:rPr>
                        <a:t>HR (95% CI)</a:t>
                      </a:r>
                      <a:r>
                        <a:rPr lang="en-GB" sz="1200" b="1" kern="1200" baseline="30000" dirty="0">
                          <a:solidFill>
                            <a:schemeClr val="tx1"/>
                          </a:solidFill>
                          <a:latin typeface="+mn-lt"/>
                          <a:ea typeface="+mn-ea"/>
                          <a:cs typeface="+mn-cs"/>
                        </a:rPr>
                        <a:t>a</a:t>
                      </a:r>
                    </a:p>
                  </a:txBody>
                  <a:tcPr marL="60960" marR="60960" marT="60960" marB="60960" anchor="ctr">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0.68 (0.56–0.82)</a:t>
                      </a:r>
                      <a:endParaRPr lang="en-GB" sz="1200" b="0" kern="1200" dirty="0">
                        <a:solidFill>
                          <a:schemeClr val="tx1"/>
                        </a:solidFill>
                        <a:effectLst/>
                        <a:latin typeface="+mn-lt"/>
                        <a:ea typeface="+mn-ea"/>
                        <a:cs typeface="+mn-cs"/>
                      </a:endParaRPr>
                    </a:p>
                  </a:txBody>
                  <a:tcPr marL="60960" marR="60960" marT="60960" marB="60960" anchor="ctr">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ctr" defTabSz="914400" rtl="0" eaLnBrk="1" fontAlgn="auto" latinLnBrk="0" hangingPunct="1">
                        <a:lnSpc>
                          <a:spcPct val="85000"/>
                        </a:lnSpc>
                        <a:spcBef>
                          <a:spcPts val="0"/>
                        </a:spcBef>
                        <a:spcAft>
                          <a:spcPts val="0"/>
                        </a:spcAft>
                        <a:buClrTx/>
                        <a:buSzTx/>
                        <a:buFontTx/>
                        <a:buNone/>
                        <a:tabLst/>
                        <a:defRPr/>
                      </a:pPr>
                      <a:endParaRPr lang="en-GB" sz="900" b="1" kern="1200" dirty="0">
                        <a:solidFill>
                          <a:schemeClr val="tx1"/>
                        </a:solidFill>
                        <a:effectLst/>
                        <a:latin typeface="+mn-lt"/>
                        <a:ea typeface="+mn-ea"/>
                        <a:cs typeface="+mn-cs"/>
                      </a:endParaRPr>
                    </a:p>
                  </a:txBody>
                  <a:tcPr marL="45720" marR="45720" anchor="ctr">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78723">
                <a:tc>
                  <a:txBody>
                    <a:bodyPr/>
                    <a:lstStyle/>
                    <a:p>
                      <a:pPr marL="0" algn="l" defTabSz="914400" rtl="0" eaLnBrk="1" latinLnBrk="0" hangingPunct="1">
                        <a:lnSpc>
                          <a:spcPct val="85000"/>
                        </a:lnSpc>
                      </a:pPr>
                      <a:r>
                        <a:rPr lang="en-GB" sz="1200" b="1" i="1" kern="1200" dirty="0" err="1">
                          <a:solidFill>
                            <a:schemeClr val="tx1"/>
                          </a:solidFill>
                          <a:latin typeface="+mn-lt"/>
                          <a:ea typeface="+mn-ea"/>
                          <a:cs typeface="+mn-cs"/>
                        </a:rPr>
                        <a:t>P</a:t>
                      </a:r>
                      <a:r>
                        <a:rPr lang="en-GB" sz="1200" b="1" i="0" kern="1200" baseline="30000" dirty="0" err="1">
                          <a:solidFill>
                            <a:schemeClr val="tx1"/>
                          </a:solidFill>
                          <a:latin typeface="+mn-lt"/>
                          <a:ea typeface="+mn-ea"/>
                          <a:cs typeface="+mn-cs"/>
                        </a:rPr>
                        <a:t>b</a:t>
                      </a:r>
                      <a:endParaRPr lang="en-GB" sz="1200" b="1" kern="1200" baseline="30000" dirty="0">
                        <a:solidFill>
                          <a:schemeClr val="tx1"/>
                        </a:solidFill>
                        <a:latin typeface="+mn-lt"/>
                        <a:ea typeface="+mn-ea"/>
                        <a:cs typeface="+mn-cs"/>
                      </a:endParaRPr>
                    </a:p>
                  </a:txBody>
                  <a:tcPr marL="60960" marR="60960" marT="60960" marB="60960" anchor="ctr">
                    <a:lnL w="285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&lt; 0.0001</a:t>
                      </a:r>
                      <a:endParaRPr lang="en-GB" sz="1200" b="0" kern="1200" dirty="0">
                        <a:solidFill>
                          <a:schemeClr val="tx1"/>
                        </a:solidFill>
                        <a:effectLst/>
                        <a:latin typeface="+mn-lt"/>
                        <a:ea typeface="+mn-ea"/>
                        <a:cs typeface="+mn-cs"/>
                      </a:endParaRPr>
                    </a:p>
                  </a:txBody>
                  <a:tcPr marL="60960" marR="60960" marT="60960" marB="60960" anchor="ctr">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ctr" defTabSz="914400" rtl="0" eaLnBrk="1" fontAlgn="auto" latinLnBrk="0" hangingPunct="1">
                        <a:lnSpc>
                          <a:spcPct val="85000"/>
                        </a:lnSpc>
                        <a:spcBef>
                          <a:spcPts val="0"/>
                        </a:spcBef>
                        <a:spcAft>
                          <a:spcPts val="0"/>
                        </a:spcAft>
                        <a:buClrTx/>
                        <a:buSzTx/>
                        <a:buFontTx/>
                        <a:buNone/>
                        <a:tabLst/>
                        <a:defRPr/>
                      </a:pPr>
                      <a:endParaRPr lang="en-GB" sz="900" b="1" kern="1200" dirty="0">
                        <a:solidFill>
                          <a:schemeClr val="tx1"/>
                        </a:solidFill>
                        <a:effectLst/>
                        <a:latin typeface="+mn-lt"/>
                        <a:ea typeface="+mn-ea"/>
                        <a:cs typeface="+mn-cs"/>
                      </a:endParaRPr>
                    </a:p>
                  </a:txBody>
                  <a:tcPr marL="45720" marR="45720" anchor="ctr">
                    <a:lnL w="31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21873" y="6575784"/>
            <a:ext cx="3539612"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err="1">
                <a:ln>
                  <a:noFill/>
                </a:ln>
                <a:solidFill>
                  <a:prstClr val="black"/>
                </a:solidFill>
                <a:effectLst/>
                <a:uLnTx/>
                <a:uFillTx/>
                <a:latin typeface="Calibri"/>
                <a:ea typeface="+mn-ea"/>
                <a:cs typeface="+mn-cs"/>
              </a:rPr>
              <a:t>a</a:t>
            </a:r>
            <a:r>
              <a:rPr kumimoji="0" lang="en-US" sz="1067" b="0" i="0" u="none" strike="noStrike" kern="1200" cap="none" spc="0" normalizeH="0" baseline="0" noProof="0" dirty="0" err="1">
                <a:ln>
                  <a:noFill/>
                </a:ln>
                <a:solidFill>
                  <a:prstClr val="black"/>
                </a:solidFill>
                <a:effectLst/>
                <a:uLnTx/>
                <a:uFillTx/>
                <a:latin typeface="Calibri"/>
                <a:ea typeface="+mn-ea"/>
                <a:cs typeface="+mn-cs"/>
              </a:rPr>
              <a:t>Stratified</a:t>
            </a:r>
            <a:r>
              <a:rPr kumimoji="0" lang="en-US" sz="1067" b="0" i="0" u="none" strike="noStrike" kern="1200" cap="none" spc="0" normalizeH="0" baseline="0" noProof="0" dirty="0">
                <a:ln>
                  <a:noFill/>
                </a:ln>
                <a:solidFill>
                  <a:prstClr val="black"/>
                </a:solidFill>
                <a:effectLst/>
                <a:uLnTx/>
                <a:uFillTx/>
                <a:latin typeface="Calibri"/>
                <a:ea typeface="+mn-ea"/>
                <a:cs typeface="+mn-cs"/>
              </a:rPr>
              <a:t>; </a:t>
            </a:r>
            <a:r>
              <a:rPr kumimoji="0" lang="en-US" sz="1067" b="0" i="0" u="none" strike="noStrike" kern="1200" cap="none" spc="0" normalizeH="0" baseline="30000" noProof="0" dirty="0" err="1">
                <a:ln>
                  <a:noFill/>
                </a:ln>
                <a:solidFill>
                  <a:prstClr val="black"/>
                </a:solidFill>
                <a:effectLst/>
                <a:uLnTx/>
                <a:uFillTx/>
                <a:latin typeface="Calibri"/>
                <a:ea typeface="+mn-ea"/>
                <a:cs typeface="+mn-cs"/>
              </a:rPr>
              <a:t>b</a:t>
            </a:r>
            <a:r>
              <a:rPr kumimoji="0" lang="en-US" sz="1067" b="0" i="0" u="none" strike="noStrike" kern="1200" cap="none" spc="0" normalizeH="0" baseline="0" noProof="0" dirty="0" err="1">
                <a:ln>
                  <a:noFill/>
                </a:ln>
                <a:solidFill>
                  <a:prstClr val="black"/>
                </a:solidFill>
                <a:effectLst/>
                <a:uLnTx/>
                <a:uFillTx/>
                <a:latin typeface="Calibri"/>
                <a:ea typeface="+mn-ea"/>
                <a:cs typeface="+mn-cs"/>
              </a:rPr>
              <a:t>Log</a:t>
            </a:r>
            <a:r>
              <a:rPr kumimoji="0" lang="en-US" sz="1067" b="0" i="0" u="none" strike="noStrike" kern="1200" cap="none" spc="0" normalizeH="0" baseline="0" noProof="0" dirty="0">
                <a:ln>
                  <a:noFill/>
                </a:ln>
                <a:solidFill>
                  <a:prstClr val="black"/>
                </a:solidFill>
                <a:effectLst/>
                <a:uLnTx/>
                <a:uFillTx/>
                <a:latin typeface="Calibri"/>
                <a:ea typeface="+mn-ea"/>
                <a:cs typeface="+mn-cs"/>
              </a:rPr>
              <a:t>-rank test. NR, not yet reached. </a:t>
            </a:r>
          </a:p>
        </p:txBody>
      </p:sp>
      <p:grpSp>
        <p:nvGrpSpPr>
          <p:cNvPr id="25" name="Group 24">
            <a:extLst>
              <a:ext uri="{FF2B5EF4-FFF2-40B4-BE49-F238E27FC236}">
                <a16:creationId xmlns:a16="http://schemas.microsoft.com/office/drawing/2014/main" id="{049A494D-44FD-3544-AE55-7B406A7A7134}"/>
              </a:ext>
            </a:extLst>
          </p:cNvPr>
          <p:cNvGrpSpPr/>
          <p:nvPr/>
        </p:nvGrpSpPr>
        <p:grpSpPr>
          <a:xfrm>
            <a:off x="4573911" y="3011187"/>
            <a:ext cx="3981773" cy="2276784"/>
            <a:chOff x="3321102" y="1206848"/>
            <a:chExt cx="3220062" cy="2001571"/>
          </a:xfrm>
        </p:grpSpPr>
        <p:cxnSp>
          <p:nvCxnSpPr>
            <p:cNvPr id="314" name="Straight Connector 313">
              <a:extLst>
                <a:ext uri="{FF2B5EF4-FFF2-40B4-BE49-F238E27FC236}">
                  <a16:creationId xmlns:a16="http://schemas.microsoft.com/office/drawing/2014/main" id="{BA3E3DD7-E4BA-744F-8B42-4D82C2F419A5}"/>
                </a:ext>
              </a:extLst>
            </p:cNvPr>
            <p:cNvCxnSpPr>
              <a:cxnSpLocks/>
            </p:cNvCxnSpPr>
            <p:nvPr/>
          </p:nvCxnSpPr>
          <p:spPr>
            <a:xfrm flipV="1">
              <a:off x="6532381" y="1595588"/>
              <a:ext cx="8783" cy="160039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5CDA0766-6098-D742-BBCE-F45BDB62A43E}"/>
                </a:ext>
              </a:extLst>
            </p:cNvPr>
            <p:cNvCxnSpPr/>
            <p:nvPr/>
          </p:nvCxnSpPr>
          <p:spPr>
            <a:xfrm flipV="1">
              <a:off x="3321102" y="1206848"/>
              <a:ext cx="0" cy="200157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9814447D-8029-D645-B8A4-EA1E8BE6F5C4}"/>
                </a:ext>
              </a:extLst>
            </p:cNvPr>
            <p:cNvCxnSpPr>
              <a:cxnSpLocks/>
            </p:cNvCxnSpPr>
            <p:nvPr/>
          </p:nvCxnSpPr>
          <p:spPr>
            <a:xfrm flipH="1" flipV="1">
              <a:off x="4923475" y="1461340"/>
              <a:ext cx="2628" cy="174268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7142036-DEE7-4284-AF23-255D8B06F419}"/>
              </a:ext>
            </a:extLst>
          </p:cNvPr>
          <p:cNvGrpSpPr/>
          <p:nvPr/>
        </p:nvGrpSpPr>
        <p:grpSpPr>
          <a:xfrm>
            <a:off x="4520238" y="2772543"/>
            <a:ext cx="4504015" cy="602408"/>
            <a:chOff x="3364777" y="2079407"/>
            <a:chExt cx="3378011" cy="451806"/>
          </a:xfrm>
        </p:grpSpPr>
        <p:sp>
          <p:nvSpPr>
            <p:cNvPr id="44" name="TextBox 43">
              <a:extLst>
                <a:ext uri="{FF2B5EF4-FFF2-40B4-BE49-F238E27FC236}">
                  <a16:creationId xmlns:a16="http://schemas.microsoft.com/office/drawing/2014/main" id="{80C0166C-2631-1A42-8F29-C25098D3C613}"/>
                </a:ext>
              </a:extLst>
            </p:cNvPr>
            <p:cNvSpPr txBox="1"/>
            <p:nvPr/>
          </p:nvSpPr>
          <p:spPr>
            <a:xfrm>
              <a:off x="6352613" y="2353836"/>
              <a:ext cx="390175" cy="177377"/>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5A4"/>
                  </a:solidFill>
                  <a:effectLst/>
                  <a:uLnTx/>
                  <a:uFillTx/>
                  <a:latin typeface="Calibri"/>
                  <a:ea typeface="+mn-ea"/>
                  <a:cs typeface="+mn-cs"/>
                </a:rPr>
                <a:t>58%</a:t>
              </a:r>
            </a:p>
          </p:txBody>
        </p:sp>
        <p:sp>
          <p:nvSpPr>
            <p:cNvPr id="45" name="TextBox 44">
              <a:extLst>
                <a:ext uri="{FF2B5EF4-FFF2-40B4-BE49-F238E27FC236}">
                  <a16:creationId xmlns:a16="http://schemas.microsoft.com/office/drawing/2014/main" id="{264FCC33-0480-944E-B986-1691F742BC96}"/>
                </a:ext>
              </a:extLst>
            </p:cNvPr>
            <p:cNvSpPr txBox="1"/>
            <p:nvPr/>
          </p:nvSpPr>
          <p:spPr>
            <a:xfrm>
              <a:off x="3364777" y="2079407"/>
              <a:ext cx="390175" cy="177377"/>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5A4"/>
                  </a:solidFill>
                  <a:effectLst/>
                  <a:uLnTx/>
                  <a:uFillTx/>
                  <a:latin typeface="Calibri"/>
                  <a:ea typeface="+mn-ea"/>
                  <a:cs typeface="+mn-cs"/>
                </a:rPr>
                <a:t>70%</a:t>
              </a:r>
            </a:p>
          </p:txBody>
        </p:sp>
        <p:sp>
          <p:nvSpPr>
            <p:cNvPr id="46" name="TextBox 45">
              <a:extLst>
                <a:ext uri="{FF2B5EF4-FFF2-40B4-BE49-F238E27FC236}">
                  <a16:creationId xmlns:a16="http://schemas.microsoft.com/office/drawing/2014/main" id="{BD1F7E1E-8857-1345-8F87-755A1140EA6B}"/>
                </a:ext>
              </a:extLst>
            </p:cNvPr>
            <p:cNvSpPr txBox="1"/>
            <p:nvPr/>
          </p:nvSpPr>
          <p:spPr>
            <a:xfrm>
              <a:off x="4862175" y="2257248"/>
              <a:ext cx="390175" cy="177377"/>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5A4"/>
                  </a:solidFill>
                  <a:effectLst/>
                  <a:uLnTx/>
                  <a:uFillTx/>
                  <a:latin typeface="Calibri"/>
                  <a:ea typeface="+mn-ea"/>
                  <a:cs typeface="+mn-cs"/>
                </a:rPr>
                <a:t>62%</a:t>
              </a:r>
            </a:p>
          </p:txBody>
        </p:sp>
      </p:grpSp>
      <p:grpSp>
        <p:nvGrpSpPr>
          <p:cNvPr id="9" name="Group 8">
            <a:extLst>
              <a:ext uri="{FF2B5EF4-FFF2-40B4-BE49-F238E27FC236}">
                <a16:creationId xmlns:a16="http://schemas.microsoft.com/office/drawing/2014/main" id="{CB69644D-E659-4241-B008-4E3B916AC530}"/>
              </a:ext>
            </a:extLst>
          </p:cNvPr>
          <p:cNvGrpSpPr/>
          <p:nvPr/>
        </p:nvGrpSpPr>
        <p:grpSpPr>
          <a:xfrm>
            <a:off x="4520238" y="3462363"/>
            <a:ext cx="4504015" cy="738016"/>
            <a:chOff x="3364777" y="2596772"/>
            <a:chExt cx="3378011" cy="553512"/>
          </a:xfrm>
        </p:grpSpPr>
        <p:sp>
          <p:nvSpPr>
            <p:cNvPr id="47" name="TextBox 46">
              <a:extLst>
                <a:ext uri="{FF2B5EF4-FFF2-40B4-BE49-F238E27FC236}">
                  <a16:creationId xmlns:a16="http://schemas.microsoft.com/office/drawing/2014/main" id="{96515013-1404-E042-8D8D-1020CA1E181A}"/>
                </a:ext>
              </a:extLst>
            </p:cNvPr>
            <p:cNvSpPr txBox="1"/>
            <p:nvPr/>
          </p:nvSpPr>
          <p:spPr>
            <a:xfrm>
              <a:off x="6352613" y="2972907"/>
              <a:ext cx="390175" cy="177377"/>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F7F7F"/>
                  </a:solidFill>
                  <a:effectLst/>
                  <a:uLnTx/>
                  <a:uFillTx/>
                  <a:latin typeface="Calibri"/>
                  <a:ea typeface="+mn-ea"/>
                  <a:cs typeface="+mn-cs"/>
                </a:rPr>
                <a:t>45%</a:t>
              </a:r>
            </a:p>
          </p:txBody>
        </p:sp>
        <p:sp>
          <p:nvSpPr>
            <p:cNvPr id="48" name="TextBox 47">
              <a:extLst>
                <a:ext uri="{FF2B5EF4-FFF2-40B4-BE49-F238E27FC236}">
                  <a16:creationId xmlns:a16="http://schemas.microsoft.com/office/drawing/2014/main" id="{8B67A841-45A8-704B-B04C-C02B0E5E07BC}"/>
                </a:ext>
              </a:extLst>
            </p:cNvPr>
            <p:cNvSpPr txBox="1"/>
            <p:nvPr/>
          </p:nvSpPr>
          <p:spPr>
            <a:xfrm>
              <a:off x="3364777" y="2596772"/>
              <a:ext cx="390175" cy="177377"/>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F7F7F"/>
                  </a:solidFill>
                  <a:effectLst/>
                  <a:uLnTx/>
                  <a:uFillTx/>
                  <a:latin typeface="Calibri"/>
                  <a:ea typeface="+mn-ea"/>
                  <a:cs typeface="+mn-cs"/>
                </a:rPr>
                <a:t>61%</a:t>
              </a:r>
            </a:p>
          </p:txBody>
        </p:sp>
        <p:sp>
          <p:nvSpPr>
            <p:cNvPr id="49" name="TextBox 48">
              <a:extLst>
                <a:ext uri="{FF2B5EF4-FFF2-40B4-BE49-F238E27FC236}">
                  <a16:creationId xmlns:a16="http://schemas.microsoft.com/office/drawing/2014/main" id="{B8A5447B-153C-EB45-89EB-7F900F81291A}"/>
                </a:ext>
              </a:extLst>
            </p:cNvPr>
            <p:cNvSpPr txBox="1"/>
            <p:nvPr/>
          </p:nvSpPr>
          <p:spPr>
            <a:xfrm>
              <a:off x="4862175" y="2829401"/>
              <a:ext cx="390175" cy="177377"/>
            </a:xfrm>
            <a:prstGeom prst="rect">
              <a:avLst/>
            </a:prstGeom>
            <a:noFill/>
          </p:spPr>
          <p:txBody>
            <a:bodyPr wrap="square" lIns="0" r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F7F7F"/>
                  </a:solidFill>
                  <a:effectLst/>
                  <a:uLnTx/>
                  <a:uFillTx/>
                  <a:latin typeface="Calibri"/>
                  <a:ea typeface="+mn-ea"/>
                  <a:cs typeface="+mn-cs"/>
                </a:rPr>
                <a:t>51%</a:t>
              </a:r>
            </a:p>
          </p:txBody>
        </p:sp>
      </p:grpSp>
      <p:grpSp>
        <p:nvGrpSpPr>
          <p:cNvPr id="7" name="Group 6">
            <a:extLst>
              <a:ext uri="{FF2B5EF4-FFF2-40B4-BE49-F238E27FC236}">
                <a16:creationId xmlns:a16="http://schemas.microsoft.com/office/drawing/2014/main" id="{205A1965-DC61-4C8D-B6EE-BBA2F8967B3E}"/>
              </a:ext>
            </a:extLst>
          </p:cNvPr>
          <p:cNvGrpSpPr/>
          <p:nvPr/>
        </p:nvGrpSpPr>
        <p:grpSpPr>
          <a:xfrm>
            <a:off x="1642895" y="1933303"/>
            <a:ext cx="8523036" cy="4391997"/>
            <a:chOff x="1232171" y="1449977"/>
            <a:chExt cx="6392277" cy="3293998"/>
          </a:xfrm>
        </p:grpSpPr>
        <p:grpSp>
          <p:nvGrpSpPr>
            <p:cNvPr id="24" name="Group 23">
              <a:extLst>
                <a:ext uri="{FF2B5EF4-FFF2-40B4-BE49-F238E27FC236}">
                  <a16:creationId xmlns:a16="http://schemas.microsoft.com/office/drawing/2014/main" id="{50B3696B-6CA9-9849-8CE0-70A063092363}"/>
                </a:ext>
              </a:extLst>
            </p:cNvPr>
            <p:cNvGrpSpPr/>
            <p:nvPr/>
          </p:nvGrpSpPr>
          <p:grpSpPr>
            <a:xfrm>
              <a:off x="1964922" y="1518317"/>
              <a:ext cx="5371896" cy="1806854"/>
              <a:chOff x="746876" y="-5805320"/>
              <a:chExt cx="15068706" cy="7995121"/>
            </a:xfrm>
          </p:grpSpPr>
          <p:sp>
            <p:nvSpPr>
              <p:cNvPr id="317" name="Freeform 316">
                <a:extLst>
                  <a:ext uri="{FF2B5EF4-FFF2-40B4-BE49-F238E27FC236}">
                    <a16:creationId xmlns:a16="http://schemas.microsoft.com/office/drawing/2014/main" id="{3B0D53C5-C2E4-F046-A923-63736AB1425E}"/>
                  </a:ext>
                </a:extLst>
              </p:cNvPr>
              <p:cNvSpPr/>
              <p:nvPr/>
            </p:nvSpPr>
            <p:spPr>
              <a:xfrm>
                <a:off x="746876" y="-5805320"/>
                <a:ext cx="8271482" cy="5579398"/>
              </a:xfrm>
              <a:custGeom>
                <a:avLst/>
                <a:gdLst>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9774 w 8271481"/>
                  <a:gd name="connsiteY132" fmla="*/ 4341655 h 5444519"/>
                  <a:gd name="connsiteX133" fmla="*/ 4606901 w 8271481"/>
                  <a:gd name="connsiteY133" fmla="*/ 4341655 h 5444519"/>
                  <a:gd name="connsiteX134" fmla="*/ 4606901 w 8271481"/>
                  <a:gd name="connsiteY134" fmla="*/ 4404476 h 5444519"/>
                  <a:gd name="connsiteX135" fmla="*/ 4718584 w 8271481"/>
                  <a:gd name="connsiteY135" fmla="*/ 4404476 h 5444519"/>
                  <a:gd name="connsiteX136" fmla="*/ 4718584 w 8271481"/>
                  <a:gd name="connsiteY136" fmla="*/ 4404476 h 5444519"/>
                  <a:gd name="connsiteX137" fmla="*/ 4788385 w 8271481"/>
                  <a:gd name="connsiteY137" fmla="*/ 4404476 h 5444519"/>
                  <a:gd name="connsiteX138" fmla="*/ 4788385 w 8271481"/>
                  <a:gd name="connsiteY138" fmla="*/ 4481258 h 5444519"/>
                  <a:gd name="connsiteX139" fmla="*/ 4788385 w 8271481"/>
                  <a:gd name="connsiteY139" fmla="*/ 4481258 h 5444519"/>
                  <a:gd name="connsiteX140" fmla="*/ 4851206 w 8271481"/>
                  <a:gd name="connsiteY140" fmla="*/ 4481258 h 5444519"/>
                  <a:gd name="connsiteX141" fmla="*/ 4851206 w 8271481"/>
                  <a:gd name="connsiteY141" fmla="*/ 4572000 h 5444519"/>
                  <a:gd name="connsiteX142" fmla="*/ 4921008 w 8271481"/>
                  <a:gd name="connsiteY142" fmla="*/ 4572000 h 5444519"/>
                  <a:gd name="connsiteX143" fmla="*/ 4921008 w 8271481"/>
                  <a:gd name="connsiteY143" fmla="*/ 4634821 h 5444519"/>
                  <a:gd name="connsiteX144" fmla="*/ 5158333 w 8271481"/>
                  <a:gd name="connsiteY144" fmla="*/ 4634821 h 5444519"/>
                  <a:gd name="connsiteX145" fmla="*/ 5158333 w 8271481"/>
                  <a:gd name="connsiteY145" fmla="*/ 4711603 h 5444519"/>
                  <a:gd name="connsiteX146" fmla="*/ 5297936 w 8271481"/>
                  <a:gd name="connsiteY146" fmla="*/ 4711603 h 5444519"/>
                  <a:gd name="connsiteX147" fmla="*/ 5297936 w 8271481"/>
                  <a:gd name="connsiteY147" fmla="*/ 4711603 h 5444519"/>
                  <a:gd name="connsiteX148" fmla="*/ 5346797 w 8271481"/>
                  <a:gd name="connsiteY148" fmla="*/ 4760464 h 5444519"/>
                  <a:gd name="connsiteX149" fmla="*/ 5374718 w 8271481"/>
                  <a:gd name="connsiteY149" fmla="*/ 4788385 h 5444519"/>
                  <a:gd name="connsiteX150" fmla="*/ 5556202 w 8271481"/>
                  <a:gd name="connsiteY150" fmla="*/ 4788385 h 5444519"/>
                  <a:gd name="connsiteX151" fmla="*/ 5556202 w 8271481"/>
                  <a:gd name="connsiteY151" fmla="*/ 4788385 h 5444519"/>
                  <a:gd name="connsiteX152" fmla="*/ 5632984 w 8271481"/>
                  <a:gd name="connsiteY152" fmla="*/ 4788385 h 5444519"/>
                  <a:gd name="connsiteX153" fmla="*/ 5632984 w 8271481"/>
                  <a:gd name="connsiteY153" fmla="*/ 4879127 h 5444519"/>
                  <a:gd name="connsiteX154" fmla="*/ 5730706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941948 h 5444519"/>
                  <a:gd name="connsiteX158" fmla="*/ 5807487 w 8271481"/>
                  <a:gd name="connsiteY158" fmla="*/ 4941948 h 5444519"/>
                  <a:gd name="connsiteX159" fmla="*/ 5807487 w 8271481"/>
                  <a:gd name="connsiteY159" fmla="*/ 4941948 h 5444519"/>
                  <a:gd name="connsiteX160" fmla="*/ 5863328 w 8271481"/>
                  <a:gd name="connsiteY160" fmla="*/ 4997789 h 5444519"/>
                  <a:gd name="connsiteX161" fmla="*/ 5863328 w 8271481"/>
                  <a:gd name="connsiteY161" fmla="*/ 5039670 h 5444519"/>
                  <a:gd name="connsiteX162" fmla="*/ 5961051 w 8271481"/>
                  <a:gd name="connsiteY162" fmla="*/ 5039670 h 5444519"/>
                  <a:gd name="connsiteX163" fmla="*/ 5961051 w 8271481"/>
                  <a:gd name="connsiteY163" fmla="*/ 5039670 h 5444519"/>
                  <a:gd name="connsiteX164" fmla="*/ 6205356 w 8271481"/>
                  <a:gd name="connsiteY164" fmla="*/ 5039670 h 5444519"/>
                  <a:gd name="connsiteX165" fmla="*/ 6205356 w 8271481"/>
                  <a:gd name="connsiteY165" fmla="*/ 5039670 h 5444519"/>
                  <a:gd name="connsiteX166" fmla="*/ 6205356 w 8271481"/>
                  <a:gd name="connsiteY166" fmla="*/ 5102492 h 5444519"/>
                  <a:gd name="connsiteX167" fmla="*/ 6491542 w 8271481"/>
                  <a:gd name="connsiteY167" fmla="*/ 5102492 h 5444519"/>
                  <a:gd name="connsiteX168" fmla="*/ 6491542 w 8271481"/>
                  <a:gd name="connsiteY168" fmla="*/ 5102492 h 5444519"/>
                  <a:gd name="connsiteX169" fmla="*/ 6680006 w 8271481"/>
                  <a:gd name="connsiteY169" fmla="*/ 5102492 h 5444519"/>
                  <a:gd name="connsiteX170" fmla="*/ 6680006 w 8271481"/>
                  <a:gd name="connsiteY170" fmla="*/ 5172293 h 5444519"/>
                  <a:gd name="connsiteX171" fmla="*/ 6742828 w 8271481"/>
                  <a:gd name="connsiteY171" fmla="*/ 5172293 h 5444519"/>
                  <a:gd name="connsiteX172" fmla="*/ 6833570 w 8271481"/>
                  <a:gd name="connsiteY172" fmla="*/ 5172293 h 5444519"/>
                  <a:gd name="connsiteX173" fmla="*/ 6833570 w 8271481"/>
                  <a:gd name="connsiteY173" fmla="*/ 5235115 h 5444519"/>
                  <a:gd name="connsiteX174" fmla="*/ 6833570 w 8271481"/>
                  <a:gd name="connsiteY174" fmla="*/ 5235115 h 5444519"/>
                  <a:gd name="connsiteX175" fmla="*/ 6903371 w 8271481"/>
                  <a:gd name="connsiteY175" fmla="*/ 5235115 h 5444519"/>
                  <a:gd name="connsiteX176" fmla="*/ 6903371 w 8271481"/>
                  <a:gd name="connsiteY176" fmla="*/ 5235115 h 5444519"/>
                  <a:gd name="connsiteX177" fmla="*/ 6959212 w 8271481"/>
                  <a:gd name="connsiteY177" fmla="*/ 5290956 h 5444519"/>
                  <a:gd name="connsiteX178" fmla="*/ 7699109 w 8271481"/>
                  <a:gd name="connsiteY178" fmla="*/ 5290956 h 5444519"/>
                  <a:gd name="connsiteX179" fmla="*/ 7699109 w 8271481"/>
                  <a:gd name="connsiteY179" fmla="*/ 5290956 h 5444519"/>
                  <a:gd name="connsiteX180" fmla="*/ 7699109 w 8271481"/>
                  <a:gd name="connsiteY180" fmla="*/ 5360757 h 5444519"/>
                  <a:gd name="connsiteX181" fmla="*/ 7810791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444519 h 5444519"/>
                  <a:gd name="connsiteX185" fmla="*/ 8271481 w 8271481"/>
                  <a:gd name="connsiteY185" fmla="*/ 5444519 h 5444519"/>
                  <a:gd name="connsiteX186" fmla="*/ 8271481 w 8271481"/>
                  <a:gd name="connsiteY186"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9773 w 8271481"/>
                  <a:gd name="connsiteY132" fmla="*/ 4437540 h 5444519"/>
                  <a:gd name="connsiteX133" fmla="*/ 4606901 w 8271481"/>
                  <a:gd name="connsiteY133" fmla="*/ 4341655 h 5444519"/>
                  <a:gd name="connsiteX134" fmla="*/ 4606901 w 8271481"/>
                  <a:gd name="connsiteY134" fmla="*/ 4404476 h 5444519"/>
                  <a:gd name="connsiteX135" fmla="*/ 4718584 w 8271481"/>
                  <a:gd name="connsiteY135" fmla="*/ 4404476 h 5444519"/>
                  <a:gd name="connsiteX136" fmla="*/ 4718584 w 8271481"/>
                  <a:gd name="connsiteY136" fmla="*/ 4404476 h 5444519"/>
                  <a:gd name="connsiteX137" fmla="*/ 4788385 w 8271481"/>
                  <a:gd name="connsiteY137" fmla="*/ 4404476 h 5444519"/>
                  <a:gd name="connsiteX138" fmla="*/ 4788385 w 8271481"/>
                  <a:gd name="connsiteY138" fmla="*/ 4481258 h 5444519"/>
                  <a:gd name="connsiteX139" fmla="*/ 4788385 w 8271481"/>
                  <a:gd name="connsiteY139" fmla="*/ 4481258 h 5444519"/>
                  <a:gd name="connsiteX140" fmla="*/ 4851206 w 8271481"/>
                  <a:gd name="connsiteY140" fmla="*/ 4481258 h 5444519"/>
                  <a:gd name="connsiteX141" fmla="*/ 4851206 w 8271481"/>
                  <a:gd name="connsiteY141" fmla="*/ 4572000 h 5444519"/>
                  <a:gd name="connsiteX142" fmla="*/ 4921008 w 8271481"/>
                  <a:gd name="connsiteY142" fmla="*/ 4572000 h 5444519"/>
                  <a:gd name="connsiteX143" fmla="*/ 4921008 w 8271481"/>
                  <a:gd name="connsiteY143" fmla="*/ 4634821 h 5444519"/>
                  <a:gd name="connsiteX144" fmla="*/ 5158333 w 8271481"/>
                  <a:gd name="connsiteY144" fmla="*/ 4634821 h 5444519"/>
                  <a:gd name="connsiteX145" fmla="*/ 5158333 w 8271481"/>
                  <a:gd name="connsiteY145" fmla="*/ 4711603 h 5444519"/>
                  <a:gd name="connsiteX146" fmla="*/ 5297936 w 8271481"/>
                  <a:gd name="connsiteY146" fmla="*/ 4711603 h 5444519"/>
                  <a:gd name="connsiteX147" fmla="*/ 5297936 w 8271481"/>
                  <a:gd name="connsiteY147" fmla="*/ 4711603 h 5444519"/>
                  <a:gd name="connsiteX148" fmla="*/ 5346797 w 8271481"/>
                  <a:gd name="connsiteY148" fmla="*/ 4760464 h 5444519"/>
                  <a:gd name="connsiteX149" fmla="*/ 5374718 w 8271481"/>
                  <a:gd name="connsiteY149" fmla="*/ 4788385 h 5444519"/>
                  <a:gd name="connsiteX150" fmla="*/ 5556202 w 8271481"/>
                  <a:gd name="connsiteY150" fmla="*/ 4788385 h 5444519"/>
                  <a:gd name="connsiteX151" fmla="*/ 5556202 w 8271481"/>
                  <a:gd name="connsiteY151" fmla="*/ 4788385 h 5444519"/>
                  <a:gd name="connsiteX152" fmla="*/ 5632984 w 8271481"/>
                  <a:gd name="connsiteY152" fmla="*/ 4788385 h 5444519"/>
                  <a:gd name="connsiteX153" fmla="*/ 5632984 w 8271481"/>
                  <a:gd name="connsiteY153" fmla="*/ 4879127 h 5444519"/>
                  <a:gd name="connsiteX154" fmla="*/ 5730706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941948 h 5444519"/>
                  <a:gd name="connsiteX158" fmla="*/ 5807487 w 8271481"/>
                  <a:gd name="connsiteY158" fmla="*/ 4941948 h 5444519"/>
                  <a:gd name="connsiteX159" fmla="*/ 5807487 w 8271481"/>
                  <a:gd name="connsiteY159" fmla="*/ 4941948 h 5444519"/>
                  <a:gd name="connsiteX160" fmla="*/ 5863328 w 8271481"/>
                  <a:gd name="connsiteY160" fmla="*/ 4997789 h 5444519"/>
                  <a:gd name="connsiteX161" fmla="*/ 5863328 w 8271481"/>
                  <a:gd name="connsiteY161" fmla="*/ 5039670 h 5444519"/>
                  <a:gd name="connsiteX162" fmla="*/ 5961051 w 8271481"/>
                  <a:gd name="connsiteY162" fmla="*/ 5039670 h 5444519"/>
                  <a:gd name="connsiteX163" fmla="*/ 5961051 w 8271481"/>
                  <a:gd name="connsiteY163" fmla="*/ 5039670 h 5444519"/>
                  <a:gd name="connsiteX164" fmla="*/ 6205356 w 8271481"/>
                  <a:gd name="connsiteY164" fmla="*/ 5039670 h 5444519"/>
                  <a:gd name="connsiteX165" fmla="*/ 6205356 w 8271481"/>
                  <a:gd name="connsiteY165" fmla="*/ 5039670 h 5444519"/>
                  <a:gd name="connsiteX166" fmla="*/ 6205356 w 8271481"/>
                  <a:gd name="connsiteY166" fmla="*/ 5102492 h 5444519"/>
                  <a:gd name="connsiteX167" fmla="*/ 6491542 w 8271481"/>
                  <a:gd name="connsiteY167" fmla="*/ 5102492 h 5444519"/>
                  <a:gd name="connsiteX168" fmla="*/ 6491542 w 8271481"/>
                  <a:gd name="connsiteY168" fmla="*/ 5102492 h 5444519"/>
                  <a:gd name="connsiteX169" fmla="*/ 6680006 w 8271481"/>
                  <a:gd name="connsiteY169" fmla="*/ 5102492 h 5444519"/>
                  <a:gd name="connsiteX170" fmla="*/ 6680006 w 8271481"/>
                  <a:gd name="connsiteY170" fmla="*/ 5172293 h 5444519"/>
                  <a:gd name="connsiteX171" fmla="*/ 6742828 w 8271481"/>
                  <a:gd name="connsiteY171" fmla="*/ 5172293 h 5444519"/>
                  <a:gd name="connsiteX172" fmla="*/ 6833570 w 8271481"/>
                  <a:gd name="connsiteY172" fmla="*/ 5172293 h 5444519"/>
                  <a:gd name="connsiteX173" fmla="*/ 6833570 w 8271481"/>
                  <a:gd name="connsiteY173" fmla="*/ 5235115 h 5444519"/>
                  <a:gd name="connsiteX174" fmla="*/ 6833570 w 8271481"/>
                  <a:gd name="connsiteY174" fmla="*/ 5235115 h 5444519"/>
                  <a:gd name="connsiteX175" fmla="*/ 6903371 w 8271481"/>
                  <a:gd name="connsiteY175" fmla="*/ 5235115 h 5444519"/>
                  <a:gd name="connsiteX176" fmla="*/ 6903371 w 8271481"/>
                  <a:gd name="connsiteY176" fmla="*/ 5235115 h 5444519"/>
                  <a:gd name="connsiteX177" fmla="*/ 6959212 w 8271481"/>
                  <a:gd name="connsiteY177" fmla="*/ 5290956 h 5444519"/>
                  <a:gd name="connsiteX178" fmla="*/ 7699109 w 8271481"/>
                  <a:gd name="connsiteY178" fmla="*/ 5290956 h 5444519"/>
                  <a:gd name="connsiteX179" fmla="*/ 7699109 w 8271481"/>
                  <a:gd name="connsiteY179" fmla="*/ 5290956 h 5444519"/>
                  <a:gd name="connsiteX180" fmla="*/ 7699109 w 8271481"/>
                  <a:gd name="connsiteY180" fmla="*/ 5360757 h 5444519"/>
                  <a:gd name="connsiteX181" fmla="*/ 7810791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444519 h 5444519"/>
                  <a:gd name="connsiteX185" fmla="*/ 8271481 w 8271481"/>
                  <a:gd name="connsiteY185" fmla="*/ 5444519 h 5444519"/>
                  <a:gd name="connsiteX186" fmla="*/ 8271481 w 8271481"/>
                  <a:gd name="connsiteY186"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9773 w 8271481"/>
                  <a:gd name="connsiteY132" fmla="*/ 4437540 h 5444519"/>
                  <a:gd name="connsiteX133" fmla="*/ 4606901 w 8271481"/>
                  <a:gd name="connsiteY133" fmla="*/ 4341655 h 5444519"/>
                  <a:gd name="connsiteX134" fmla="*/ 4598640 w 8271481"/>
                  <a:gd name="connsiteY134" fmla="*/ 4476389 h 5444519"/>
                  <a:gd name="connsiteX135" fmla="*/ 4718584 w 8271481"/>
                  <a:gd name="connsiteY135" fmla="*/ 4404476 h 5444519"/>
                  <a:gd name="connsiteX136" fmla="*/ 4718584 w 8271481"/>
                  <a:gd name="connsiteY136" fmla="*/ 4404476 h 5444519"/>
                  <a:gd name="connsiteX137" fmla="*/ 4788385 w 8271481"/>
                  <a:gd name="connsiteY137" fmla="*/ 4404476 h 5444519"/>
                  <a:gd name="connsiteX138" fmla="*/ 4788385 w 8271481"/>
                  <a:gd name="connsiteY138" fmla="*/ 4481258 h 5444519"/>
                  <a:gd name="connsiteX139" fmla="*/ 4788385 w 8271481"/>
                  <a:gd name="connsiteY139" fmla="*/ 4481258 h 5444519"/>
                  <a:gd name="connsiteX140" fmla="*/ 4851206 w 8271481"/>
                  <a:gd name="connsiteY140" fmla="*/ 4481258 h 5444519"/>
                  <a:gd name="connsiteX141" fmla="*/ 4851206 w 8271481"/>
                  <a:gd name="connsiteY141" fmla="*/ 4572000 h 5444519"/>
                  <a:gd name="connsiteX142" fmla="*/ 4921008 w 8271481"/>
                  <a:gd name="connsiteY142" fmla="*/ 4572000 h 5444519"/>
                  <a:gd name="connsiteX143" fmla="*/ 4921008 w 8271481"/>
                  <a:gd name="connsiteY143" fmla="*/ 4634821 h 5444519"/>
                  <a:gd name="connsiteX144" fmla="*/ 5158333 w 8271481"/>
                  <a:gd name="connsiteY144" fmla="*/ 4634821 h 5444519"/>
                  <a:gd name="connsiteX145" fmla="*/ 5158333 w 8271481"/>
                  <a:gd name="connsiteY145" fmla="*/ 4711603 h 5444519"/>
                  <a:gd name="connsiteX146" fmla="*/ 5297936 w 8271481"/>
                  <a:gd name="connsiteY146" fmla="*/ 4711603 h 5444519"/>
                  <a:gd name="connsiteX147" fmla="*/ 5297936 w 8271481"/>
                  <a:gd name="connsiteY147" fmla="*/ 4711603 h 5444519"/>
                  <a:gd name="connsiteX148" fmla="*/ 5346797 w 8271481"/>
                  <a:gd name="connsiteY148" fmla="*/ 4760464 h 5444519"/>
                  <a:gd name="connsiteX149" fmla="*/ 5374718 w 8271481"/>
                  <a:gd name="connsiteY149" fmla="*/ 4788385 h 5444519"/>
                  <a:gd name="connsiteX150" fmla="*/ 5556202 w 8271481"/>
                  <a:gd name="connsiteY150" fmla="*/ 4788385 h 5444519"/>
                  <a:gd name="connsiteX151" fmla="*/ 5556202 w 8271481"/>
                  <a:gd name="connsiteY151" fmla="*/ 4788385 h 5444519"/>
                  <a:gd name="connsiteX152" fmla="*/ 5632984 w 8271481"/>
                  <a:gd name="connsiteY152" fmla="*/ 4788385 h 5444519"/>
                  <a:gd name="connsiteX153" fmla="*/ 5632984 w 8271481"/>
                  <a:gd name="connsiteY153" fmla="*/ 4879127 h 5444519"/>
                  <a:gd name="connsiteX154" fmla="*/ 5730706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941948 h 5444519"/>
                  <a:gd name="connsiteX158" fmla="*/ 5807487 w 8271481"/>
                  <a:gd name="connsiteY158" fmla="*/ 4941948 h 5444519"/>
                  <a:gd name="connsiteX159" fmla="*/ 5807487 w 8271481"/>
                  <a:gd name="connsiteY159" fmla="*/ 4941948 h 5444519"/>
                  <a:gd name="connsiteX160" fmla="*/ 5863328 w 8271481"/>
                  <a:gd name="connsiteY160" fmla="*/ 4997789 h 5444519"/>
                  <a:gd name="connsiteX161" fmla="*/ 5863328 w 8271481"/>
                  <a:gd name="connsiteY161" fmla="*/ 5039670 h 5444519"/>
                  <a:gd name="connsiteX162" fmla="*/ 5961051 w 8271481"/>
                  <a:gd name="connsiteY162" fmla="*/ 5039670 h 5444519"/>
                  <a:gd name="connsiteX163" fmla="*/ 5961051 w 8271481"/>
                  <a:gd name="connsiteY163" fmla="*/ 5039670 h 5444519"/>
                  <a:gd name="connsiteX164" fmla="*/ 6205356 w 8271481"/>
                  <a:gd name="connsiteY164" fmla="*/ 5039670 h 5444519"/>
                  <a:gd name="connsiteX165" fmla="*/ 6205356 w 8271481"/>
                  <a:gd name="connsiteY165" fmla="*/ 5039670 h 5444519"/>
                  <a:gd name="connsiteX166" fmla="*/ 6205356 w 8271481"/>
                  <a:gd name="connsiteY166" fmla="*/ 5102492 h 5444519"/>
                  <a:gd name="connsiteX167" fmla="*/ 6491542 w 8271481"/>
                  <a:gd name="connsiteY167" fmla="*/ 5102492 h 5444519"/>
                  <a:gd name="connsiteX168" fmla="*/ 6491542 w 8271481"/>
                  <a:gd name="connsiteY168" fmla="*/ 5102492 h 5444519"/>
                  <a:gd name="connsiteX169" fmla="*/ 6680006 w 8271481"/>
                  <a:gd name="connsiteY169" fmla="*/ 5102492 h 5444519"/>
                  <a:gd name="connsiteX170" fmla="*/ 6680006 w 8271481"/>
                  <a:gd name="connsiteY170" fmla="*/ 5172293 h 5444519"/>
                  <a:gd name="connsiteX171" fmla="*/ 6742828 w 8271481"/>
                  <a:gd name="connsiteY171" fmla="*/ 5172293 h 5444519"/>
                  <a:gd name="connsiteX172" fmla="*/ 6833570 w 8271481"/>
                  <a:gd name="connsiteY172" fmla="*/ 5172293 h 5444519"/>
                  <a:gd name="connsiteX173" fmla="*/ 6833570 w 8271481"/>
                  <a:gd name="connsiteY173" fmla="*/ 5235115 h 5444519"/>
                  <a:gd name="connsiteX174" fmla="*/ 6833570 w 8271481"/>
                  <a:gd name="connsiteY174" fmla="*/ 5235115 h 5444519"/>
                  <a:gd name="connsiteX175" fmla="*/ 6903371 w 8271481"/>
                  <a:gd name="connsiteY175" fmla="*/ 5235115 h 5444519"/>
                  <a:gd name="connsiteX176" fmla="*/ 6903371 w 8271481"/>
                  <a:gd name="connsiteY176" fmla="*/ 5235115 h 5444519"/>
                  <a:gd name="connsiteX177" fmla="*/ 6959212 w 8271481"/>
                  <a:gd name="connsiteY177" fmla="*/ 5290956 h 5444519"/>
                  <a:gd name="connsiteX178" fmla="*/ 7699109 w 8271481"/>
                  <a:gd name="connsiteY178" fmla="*/ 5290956 h 5444519"/>
                  <a:gd name="connsiteX179" fmla="*/ 7699109 w 8271481"/>
                  <a:gd name="connsiteY179" fmla="*/ 5290956 h 5444519"/>
                  <a:gd name="connsiteX180" fmla="*/ 7699109 w 8271481"/>
                  <a:gd name="connsiteY180" fmla="*/ 5360757 h 5444519"/>
                  <a:gd name="connsiteX181" fmla="*/ 7810791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444519 h 5444519"/>
                  <a:gd name="connsiteX185" fmla="*/ 8271481 w 8271481"/>
                  <a:gd name="connsiteY185" fmla="*/ 5444519 h 5444519"/>
                  <a:gd name="connsiteX186" fmla="*/ 8271481 w 8271481"/>
                  <a:gd name="connsiteY186"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9773 w 8271481"/>
                  <a:gd name="connsiteY132" fmla="*/ 4437540 h 5444519"/>
                  <a:gd name="connsiteX133" fmla="*/ 4606900 w 8271481"/>
                  <a:gd name="connsiteY133" fmla="*/ 4389598 h 5444519"/>
                  <a:gd name="connsiteX134" fmla="*/ 4598640 w 8271481"/>
                  <a:gd name="connsiteY134" fmla="*/ 4476389 h 5444519"/>
                  <a:gd name="connsiteX135" fmla="*/ 4718584 w 8271481"/>
                  <a:gd name="connsiteY135" fmla="*/ 4404476 h 5444519"/>
                  <a:gd name="connsiteX136" fmla="*/ 4718584 w 8271481"/>
                  <a:gd name="connsiteY136" fmla="*/ 4404476 h 5444519"/>
                  <a:gd name="connsiteX137" fmla="*/ 4788385 w 8271481"/>
                  <a:gd name="connsiteY137" fmla="*/ 4404476 h 5444519"/>
                  <a:gd name="connsiteX138" fmla="*/ 4788385 w 8271481"/>
                  <a:gd name="connsiteY138" fmla="*/ 4481258 h 5444519"/>
                  <a:gd name="connsiteX139" fmla="*/ 4788385 w 8271481"/>
                  <a:gd name="connsiteY139" fmla="*/ 4481258 h 5444519"/>
                  <a:gd name="connsiteX140" fmla="*/ 4851206 w 8271481"/>
                  <a:gd name="connsiteY140" fmla="*/ 4481258 h 5444519"/>
                  <a:gd name="connsiteX141" fmla="*/ 4851206 w 8271481"/>
                  <a:gd name="connsiteY141" fmla="*/ 4572000 h 5444519"/>
                  <a:gd name="connsiteX142" fmla="*/ 4921008 w 8271481"/>
                  <a:gd name="connsiteY142" fmla="*/ 4572000 h 5444519"/>
                  <a:gd name="connsiteX143" fmla="*/ 4921008 w 8271481"/>
                  <a:gd name="connsiteY143" fmla="*/ 4634821 h 5444519"/>
                  <a:gd name="connsiteX144" fmla="*/ 5158333 w 8271481"/>
                  <a:gd name="connsiteY144" fmla="*/ 4634821 h 5444519"/>
                  <a:gd name="connsiteX145" fmla="*/ 5158333 w 8271481"/>
                  <a:gd name="connsiteY145" fmla="*/ 4711603 h 5444519"/>
                  <a:gd name="connsiteX146" fmla="*/ 5297936 w 8271481"/>
                  <a:gd name="connsiteY146" fmla="*/ 4711603 h 5444519"/>
                  <a:gd name="connsiteX147" fmla="*/ 5297936 w 8271481"/>
                  <a:gd name="connsiteY147" fmla="*/ 4711603 h 5444519"/>
                  <a:gd name="connsiteX148" fmla="*/ 5346797 w 8271481"/>
                  <a:gd name="connsiteY148" fmla="*/ 4760464 h 5444519"/>
                  <a:gd name="connsiteX149" fmla="*/ 5374718 w 8271481"/>
                  <a:gd name="connsiteY149" fmla="*/ 4788385 h 5444519"/>
                  <a:gd name="connsiteX150" fmla="*/ 5556202 w 8271481"/>
                  <a:gd name="connsiteY150" fmla="*/ 4788385 h 5444519"/>
                  <a:gd name="connsiteX151" fmla="*/ 5556202 w 8271481"/>
                  <a:gd name="connsiteY151" fmla="*/ 4788385 h 5444519"/>
                  <a:gd name="connsiteX152" fmla="*/ 5632984 w 8271481"/>
                  <a:gd name="connsiteY152" fmla="*/ 4788385 h 5444519"/>
                  <a:gd name="connsiteX153" fmla="*/ 5632984 w 8271481"/>
                  <a:gd name="connsiteY153" fmla="*/ 4879127 h 5444519"/>
                  <a:gd name="connsiteX154" fmla="*/ 5730706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941948 h 5444519"/>
                  <a:gd name="connsiteX158" fmla="*/ 5807487 w 8271481"/>
                  <a:gd name="connsiteY158" fmla="*/ 4941948 h 5444519"/>
                  <a:gd name="connsiteX159" fmla="*/ 5807487 w 8271481"/>
                  <a:gd name="connsiteY159" fmla="*/ 4941948 h 5444519"/>
                  <a:gd name="connsiteX160" fmla="*/ 5863328 w 8271481"/>
                  <a:gd name="connsiteY160" fmla="*/ 4997789 h 5444519"/>
                  <a:gd name="connsiteX161" fmla="*/ 5863328 w 8271481"/>
                  <a:gd name="connsiteY161" fmla="*/ 5039670 h 5444519"/>
                  <a:gd name="connsiteX162" fmla="*/ 5961051 w 8271481"/>
                  <a:gd name="connsiteY162" fmla="*/ 5039670 h 5444519"/>
                  <a:gd name="connsiteX163" fmla="*/ 5961051 w 8271481"/>
                  <a:gd name="connsiteY163" fmla="*/ 5039670 h 5444519"/>
                  <a:gd name="connsiteX164" fmla="*/ 6205356 w 8271481"/>
                  <a:gd name="connsiteY164" fmla="*/ 5039670 h 5444519"/>
                  <a:gd name="connsiteX165" fmla="*/ 6205356 w 8271481"/>
                  <a:gd name="connsiteY165" fmla="*/ 5039670 h 5444519"/>
                  <a:gd name="connsiteX166" fmla="*/ 6205356 w 8271481"/>
                  <a:gd name="connsiteY166" fmla="*/ 5102492 h 5444519"/>
                  <a:gd name="connsiteX167" fmla="*/ 6491542 w 8271481"/>
                  <a:gd name="connsiteY167" fmla="*/ 5102492 h 5444519"/>
                  <a:gd name="connsiteX168" fmla="*/ 6491542 w 8271481"/>
                  <a:gd name="connsiteY168" fmla="*/ 5102492 h 5444519"/>
                  <a:gd name="connsiteX169" fmla="*/ 6680006 w 8271481"/>
                  <a:gd name="connsiteY169" fmla="*/ 5102492 h 5444519"/>
                  <a:gd name="connsiteX170" fmla="*/ 6680006 w 8271481"/>
                  <a:gd name="connsiteY170" fmla="*/ 5172293 h 5444519"/>
                  <a:gd name="connsiteX171" fmla="*/ 6742828 w 8271481"/>
                  <a:gd name="connsiteY171" fmla="*/ 5172293 h 5444519"/>
                  <a:gd name="connsiteX172" fmla="*/ 6833570 w 8271481"/>
                  <a:gd name="connsiteY172" fmla="*/ 5172293 h 5444519"/>
                  <a:gd name="connsiteX173" fmla="*/ 6833570 w 8271481"/>
                  <a:gd name="connsiteY173" fmla="*/ 5235115 h 5444519"/>
                  <a:gd name="connsiteX174" fmla="*/ 6833570 w 8271481"/>
                  <a:gd name="connsiteY174" fmla="*/ 5235115 h 5444519"/>
                  <a:gd name="connsiteX175" fmla="*/ 6903371 w 8271481"/>
                  <a:gd name="connsiteY175" fmla="*/ 5235115 h 5444519"/>
                  <a:gd name="connsiteX176" fmla="*/ 6903371 w 8271481"/>
                  <a:gd name="connsiteY176" fmla="*/ 5235115 h 5444519"/>
                  <a:gd name="connsiteX177" fmla="*/ 6959212 w 8271481"/>
                  <a:gd name="connsiteY177" fmla="*/ 5290956 h 5444519"/>
                  <a:gd name="connsiteX178" fmla="*/ 7699109 w 8271481"/>
                  <a:gd name="connsiteY178" fmla="*/ 5290956 h 5444519"/>
                  <a:gd name="connsiteX179" fmla="*/ 7699109 w 8271481"/>
                  <a:gd name="connsiteY179" fmla="*/ 5290956 h 5444519"/>
                  <a:gd name="connsiteX180" fmla="*/ 7699109 w 8271481"/>
                  <a:gd name="connsiteY180" fmla="*/ 5360757 h 5444519"/>
                  <a:gd name="connsiteX181" fmla="*/ 7810791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444519 h 5444519"/>
                  <a:gd name="connsiteX185" fmla="*/ 8271481 w 8271481"/>
                  <a:gd name="connsiteY185" fmla="*/ 5444519 h 5444519"/>
                  <a:gd name="connsiteX186" fmla="*/ 8271481 w 8271481"/>
                  <a:gd name="connsiteY186"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606900 w 8271481"/>
                  <a:gd name="connsiteY133" fmla="*/ 4389598 h 5444519"/>
                  <a:gd name="connsiteX134" fmla="*/ 4598640 w 8271481"/>
                  <a:gd name="connsiteY134" fmla="*/ 4476389 h 5444519"/>
                  <a:gd name="connsiteX135" fmla="*/ 4718584 w 8271481"/>
                  <a:gd name="connsiteY135" fmla="*/ 4404476 h 5444519"/>
                  <a:gd name="connsiteX136" fmla="*/ 4718584 w 8271481"/>
                  <a:gd name="connsiteY136" fmla="*/ 4404476 h 5444519"/>
                  <a:gd name="connsiteX137" fmla="*/ 4788385 w 8271481"/>
                  <a:gd name="connsiteY137" fmla="*/ 4404476 h 5444519"/>
                  <a:gd name="connsiteX138" fmla="*/ 4788385 w 8271481"/>
                  <a:gd name="connsiteY138" fmla="*/ 4481258 h 5444519"/>
                  <a:gd name="connsiteX139" fmla="*/ 4788385 w 8271481"/>
                  <a:gd name="connsiteY139" fmla="*/ 4481258 h 5444519"/>
                  <a:gd name="connsiteX140" fmla="*/ 4851206 w 8271481"/>
                  <a:gd name="connsiteY140" fmla="*/ 4481258 h 5444519"/>
                  <a:gd name="connsiteX141" fmla="*/ 4851206 w 8271481"/>
                  <a:gd name="connsiteY141" fmla="*/ 4572000 h 5444519"/>
                  <a:gd name="connsiteX142" fmla="*/ 4921008 w 8271481"/>
                  <a:gd name="connsiteY142" fmla="*/ 4572000 h 5444519"/>
                  <a:gd name="connsiteX143" fmla="*/ 4921008 w 8271481"/>
                  <a:gd name="connsiteY143" fmla="*/ 4634821 h 5444519"/>
                  <a:gd name="connsiteX144" fmla="*/ 5158333 w 8271481"/>
                  <a:gd name="connsiteY144" fmla="*/ 4634821 h 5444519"/>
                  <a:gd name="connsiteX145" fmla="*/ 5158333 w 8271481"/>
                  <a:gd name="connsiteY145" fmla="*/ 4711603 h 5444519"/>
                  <a:gd name="connsiteX146" fmla="*/ 5297936 w 8271481"/>
                  <a:gd name="connsiteY146" fmla="*/ 4711603 h 5444519"/>
                  <a:gd name="connsiteX147" fmla="*/ 5297936 w 8271481"/>
                  <a:gd name="connsiteY147" fmla="*/ 4711603 h 5444519"/>
                  <a:gd name="connsiteX148" fmla="*/ 5346797 w 8271481"/>
                  <a:gd name="connsiteY148" fmla="*/ 4760464 h 5444519"/>
                  <a:gd name="connsiteX149" fmla="*/ 5374718 w 8271481"/>
                  <a:gd name="connsiteY149" fmla="*/ 4788385 h 5444519"/>
                  <a:gd name="connsiteX150" fmla="*/ 5556202 w 8271481"/>
                  <a:gd name="connsiteY150" fmla="*/ 4788385 h 5444519"/>
                  <a:gd name="connsiteX151" fmla="*/ 5556202 w 8271481"/>
                  <a:gd name="connsiteY151" fmla="*/ 4788385 h 5444519"/>
                  <a:gd name="connsiteX152" fmla="*/ 5632984 w 8271481"/>
                  <a:gd name="connsiteY152" fmla="*/ 4788385 h 5444519"/>
                  <a:gd name="connsiteX153" fmla="*/ 5632984 w 8271481"/>
                  <a:gd name="connsiteY153" fmla="*/ 4879127 h 5444519"/>
                  <a:gd name="connsiteX154" fmla="*/ 5730706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941948 h 5444519"/>
                  <a:gd name="connsiteX158" fmla="*/ 5807487 w 8271481"/>
                  <a:gd name="connsiteY158" fmla="*/ 4941948 h 5444519"/>
                  <a:gd name="connsiteX159" fmla="*/ 5807487 w 8271481"/>
                  <a:gd name="connsiteY159" fmla="*/ 4941948 h 5444519"/>
                  <a:gd name="connsiteX160" fmla="*/ 5863328 w 8271481"/>
                  <a:gd name="connsiteY160" fmla="*/ 4997789 h 5444519"/>
                  <a:gd name="connsiteX161" fmla="*/ 5863328 w 8271481"/>
                  <a:gd name="connsiteY161" fmla="*/ 5039670 h 5444519"/>
                  <a:gd name="connsiteX162" fmla="*/ 5961051 w 8271481"/>
                  <a:gd name="connsiteY162" fmla="*/ 5039670 h 5444519"/>
                  <a:gd name="connsiteX163" fmla="*/ 5961051 w 8271481"/>
                  <a:gd name="connsiteY163" fmla="*/ 5039670 h 5444519"/>
                  <a:gd name="connsiteX164" fmla="*/ 6205356 w 8271481"/>
                  <a:gd name="connsiteY164" fmla="*/ 5039670 h 5444519"/>
                  <a:gd name="connsiteX165" fmla="*/ 6205356 w 8271481"/>
                  <a:gd name="connsiteY165" fmla="*/ 5039670 h 5444519"/>
                  <a:gd name="connsiteX166" fmla="*/ 6205356 w 8271481"/>
                  <a:gd name="connsiteY166" fmla="*/ 5102492 h 5444519"/>
                  <a:gd name="connsiteX167" fmla="*/ 6491542 w 8271481"/>
                  <a:gd name="connsiteY167" fmla="*/ 5102492 h 5444519"/>
                  <a:gd name="connsiteX168" fmla="*/ 6491542 w 8271481"/>
                  <a:gd name="connsiteY168" fmla="*/ 5102492 h 5444519"/>
                  <a:gd name="connsiteX169" fmla="*/ 6680006 w 8271481"/>
                  <a:gd name="connsiteY169" fmla="*/ 5102492 h 5444519"/>
                  <a:gd name="connsiteX170" fmla="*/ 6680006 w 8271481"/>
                  <a:gd name="connsiteY170" fmla="*/ 5172293 h 5444519"/>
                  <a:gd name="connsiteX171" fmla="*/ 6742828 w 8271481"/>
                  <a:gd name="connsiteY171" fmla="*/ 5172293 h 5444519"/>
                  <a:gd name="connsiteX172" fmla="*/ 6833570 w 8271481"/>
                  <a:gd name="connsiteY172" fmla="*/ 5172293 h 5444519"/>
                  <a:gd name="connsiteX173" fmla="*/ 6833570 w 8271481"/>
                  <a:gd name="connsiteY173" fmla="*/ 5235115 h 5444519"/>
                  <a:gd name="connsiteX174" fmla="*/ 6833570 w 8271481"/>
                  <a:gd name="connsiteY174" fmla="*/ 5235115 h 5444519"/>
                  <a:gd name="connsiteX175" fmla="*/ 6903371 w 8271481"/>
                  <a:gd name="connsiteY175" fmla="*/ 5235115 h 5444519"/>
                  <a:gd name="connsiteX176" fmla="*/ 6903371 w 8271481"/>
                  <a:gd name="connsiteY176" fmla="*/ 5235115 h 5444519"/>
                  <a:gd name="connsiteX177" fmla="*/ 6959212 w 8271481"/>
                  <a:gd name="connsiteY177" fmla="*/ 5290956 h 5444519"/>
                  <a:gd name="connsiteX178" fmla="*/ 7699109 w 8271481"/>
                  <a:gd name="connsiteY178" fmla="*/ 5290956 h 5444519"/>
                  <a:gd name="connsiteX179" fmla="*/ 7699109 w 8271481"/>
                  <a:gd name="connsiteY179" fmla="*/ 5290956 h 5444519"/>
                  <a:gd name="connsiteX180" fmla="*/ 7699109 w 8271481"/>
                  <a:gd name="connsiteY180" fmla="*/ 5360757 h 5444519"/>
                  <a:gd name="connsiteX181" fmla="*/ 7810791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444519 h 5444519"/>
                  <a:gd name="connsiteX185" fmla="*/ 8271481 w 8271481"/>
                  <a:gd name="connsiteY185" fmla="*/ 5444519 h 5444519"/>
                  <a:gd name="connsiteX186" fmla="*/ 8271481 w 8271481"/>
                  <a:gd name="connsiteY186"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389598 h 5444519"/>
                  <a:gd name="connsiteX135" fmla="*/ 4598640 w 8271481"/>
                  <a:gd name="connsiteY135" fmla="*/ 4476389 h 5444519"/>
                  <a:gd name="connsiteX136" fmla="*/ 4718584 w 8271481"/>
                  <a:gd name="connsiteY136" fmla="*/ 4404476 h 5444519"/>
                  <a:gd name="connsiteX137" fmla="*/ 4718584 w 8271481"/>
                  <a:gd name="connsiteY137" fmla="*/ 4404476 h 5444519"/>
                  <a:gd name="connsiteX138" fmla="*/ 4788385 w 8271481"/>
                  <a:gd name="connsiteY138" fmla="*/ 4404476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491542 w 8271481"/>
                  <a:gd name="connsiteY168" fmla="*/ 5102492 h 5444519"/>
                  <a:gd name="connsiteX169" fmla="*/ 6491542 w 8271481"/>
                  <a:gd name="connsiteY169" fmla="*/ 5102492 h 5444519"/>
                  <a:gd name="connsiteX170" fmla="*/ 6680006 w 8271481"/>
                  <a:gd name="connsiteY170" fmla="*/ 5102492 h 5444519"/>
                  <a:gd name="connsiteX171" fmla="*/ 6680006 w 8271481"/>
                  <a:gd name="connsiteY171" fmla="*/ 5172293 h 5444519"/>
                  <a:gd name="connsiteX172" fmla="*/ 6742828 w 8271481"/>
                  <a:gd name="connsiteY172" fmla="*/ 5172293 h 5444519"/>
                  <a:gd name="connsiteX173" fmla="*/ 6833570 w 8271481"/>
                  <a:gd name="connsiteY173" fmla="*/ 5172293 h 5444519"/>
                  <a:gd name="connsiteX174" fmla="*/ 6833570 w 8271481"/>
                  <a:gd name="connsiteY174" fmla="*/ 5235115 h 5444519"/>
                  <a:gd name="connsiteX175" fmla="*/ 6833570 w 8271481"/>
                  <a:gd name="connsiteY175" fmla="*/ 5235115 h 5444519"/>
                  <a:gd name="connsiteX176" fmla="*/ 6903371 w 8271481"/>
                  <a:gd name="connsiteY176" fmla="*/ 5235115 h 5444519"/>
                  <a:gd name="connsiteX177" fmla="*/ 6903371 w 8271481"/>
                  <a:gd name="connsiteY177" fmla="*/ 5235115 h 5444519"/>
                  <a:gd name="connsiteX178" fmla="*/ 6959212 w 8271481"/>
                  <a:gd name="connsiteY178" fmla="*/ 5290956 h 5444519"/>
                  <a:gd name="connsiteX179" fmla="*/ 7699109 w 8271481"/>
                  <a:gd name="connsiteY179" fmla="*/ 5290956 h 5444519"/>
                  <a:gd name="connsiteX180" fmla="*/ 7699109 w 8271481"/>
                  <a:gd name="connsiteY180" fmla="*/ 5290956 h 5444519"/>
                  <a:gd name="connsiteX181" fmla="*/ 7699109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444519 h 5444519"/>
                  <a:gd name="connsiteX186" fmla="*/ 8271481 w 8271481"/>
                  <a:gd name="connsiteY186" fmla="*/ 5444519 h 5444519"/>
                  <a:gd name="connsiteX187" fmla="*/ 8271481 w 8271481"/>
                  <a:gd name="connsiteY187"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389598 h 5444519"/>
                  <a:gd name="connsiteX135" fmla="*/ 4590380 w 8271481"/>
                  <a:gd name="connsiteY135" fmla="*/ 4524331 h 5444519"/>
                  <a:gd name="connsiteX136" fmla="*/ 4718584 w 8271481"/>
                  <a:gd name="connsiteY136" fmla="*/ 4404476 h 5444519"/>
                  <a:gd name="connsiteX137" fmla="*/ 4718584 w 8271481"/>
                  <a:gd name="connsiteY137" fmla="*/ 4404476 h 5444519"/>
                  <a:gd name="connsiteX138" fmla="*/ 4788385 w 8271481"/>
                  <a:gd name="connsiteY138" fmla="*/ 4404476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491542 w 8271481"/>
                  <a:gd name="connsiteY168" fmla="*/ 5102492 h 5444519"/>
                  <a:gd name="connsiteX169" fmla="*/ 6491542 w 8271481"/>
                  <a:gd name="connsiteY169" fmla="*/ 5102492 h 5444519"/>
                  <a:gd name="connsiteX170" fmla="*/ 6680006 w 8271481"/>
                  <a:gd name="connsiteY170" fmla="*/ 5102492 h 5444519"/>
                  <a:gd name="connsiteX171" fmla="*/ 6680006 w 8271481"/>
                  <a:gd name="connsiteY171" fmla="*/ 5172293 h 5444519"/>
                  <a:gd name="connsiteX172" fmla="*/ 6742828 w 8271481"/>
                  <a:gd name="connsiteY172" fmla="*/ 5172293 h 5444519"/>
                  <a:gd name="connsiteX173" fmla="*/ 6833570 w 8271481"/>
                  <a:gd name="connsiteY173" fmla="*/ 5172293 h 5444519"/>
                  <a:gd name="connsiteX174" fmla="*/ 6833570 w 8271481"/>
                  <a:gd name="connsiteY174" fmla="*/ 5235115 h 5444519"/>
                  <a:gd name="connsiteX175" fmla="*/ 6833570 w 8271481"/>
                  <a:gd name="connsiteY175" fmla="*/ 5235115 h 5444519"/>
                  <a:gd name="connsiteX176" fmla="*/ 6903371 w 8271481"/>
                  <a:gd name="connsiteY176" fmla="*/ 5235115 h 5444519"/>
                  <a:gd name="connsiteX177" fmla="*/ 6903371 w 8271481"/>
                  <a:gd name="connsiteY177" fmla="*/ 5235115 h 5444519"/>
                  <a:gd name="connsiteX178" fmla="*/ 6959212 w 8271481"/>
                  <a:gd name="connsiteY178" fmla="*/ 5290956 h 5444519"/>
                  <a:gd name="connsiteX179" fmla="*/ 7699109 w 8271481"/>
                  <a:gd name="connsiteY179" fmla="*/ 5290956 h 5444519"/>
                  <a:gd name="connsiteX180" fmla="*/ 7699109 w 8271481"/>
                  <a:gd name="connsiteY180" fmla="*/ 5290956 h 5444519"/>
                  <a:gd name="connsiteX181" fmla="*/ 7699109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444519 h 5444519"/>
                  <a:gd name="connsiteX186" fmla="*/ 8271481 w 8271481"/>
                  <a:gd name="connsiteY186" fmla="*/ 5444519 h 5444519"/>
                  <a:gd name="connsiteX187" fmla="*/ 8271481 w 8271481"/>
                  <a:gd name="connsiteY187"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18584 w 8271481"/>
                  <a:gd name="connsiteY137" fmla="*/ 4404476 h 5444519"/>
                  <a:gd name="connsiteX138" fmla="*/ 4788385 w 8271481"/>
                  <a:gd name="connsiteY138" fmla="*/ 4404476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491542 w 8271481"/>
                  <a:gd name="connsiteY168" fmla="*/ 5102492 h 5444519"/>
                  <a:gd name="connsiteX169" fmla="*/ 6491542 w 8271481"/>
                  <a:gd name="connsiteY169" fmla="*/ 5102492 h 5444519"/>
                  <a:gd name="connsiteX170" fmla="*/ 6680006 w 8271481"/>
                  <a:gd name="connsiteY170" fmla="*/ 5102492 h 5444519"/>
                  <a:gd name="connsiteX171" fmla="*/ 6680006 w 8271481"/>
                  <a:gd name="connsiteY171" fmla="*/ 5172293 h 5444519"/>
                  <a:gd name="connsiteX172" fmla="*/ 6742828 w 8271481"/>
                  <a:gd name="connsiteY172" fmla="*/ 5172293 h 5444519"/>
                  <a:gd name="connsiteX173" fmla="*/ 6833570 w 8271481"/>
                  <a:gd name="connsiteY173" fmla="*/ 5172293 h 5444519"/>
                  <a:gd name="connsiteX174" fmla="*/ 6833570 w 8271481"/>
                  <a:gd name="connsiteY174" fmla="*/ 5235115 h 5444519"/>
                  <a:gd name="connsiteX175" fmla="*/ 6833570 w 8271481"/>
                  <a:gd name="connsiteY175" fmla="*/ 5235115 h 5444519"/>
                  <a:gd name="connsiteX176" fmla="*/ 6903371 w 8271481"/>
                  <a:gd name="connsiteY176" fmla="*/ 5235115 h 5444519"/>
                  <a:gd name="connsiteX177" fmla="*/ 6903371 w 8271481"/>
                  <a:gd name="connsiteY177" fmla="*/ 5235115 h 5444519"/>
                  <a:gd name="connsiteX178" fmla="*/ 6959212 w 8271481"/>
                  <a:gd name="connsiteY178" fmla="*/ 5290956 h 5444519"/>
                  <a:gd name="connsiteX179" fmla="*/ 7699109 w 8271481"/>
                  <a:gd name="connsiteY179" fmla="*/ 5290956 h 5444519"/>
                  <a:gd name="connsiteX180" fmla="*/ 7699109 w 8271481"/>
                  <a:gd name="connsiteY180" fmla="*/ 5290956 h 5444519"/>
                  <a:gd name="connsiteX181" fmla="*/ 7699109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444519 h 5444519"/>
                  <a:gd name="connsiteX186" fmla="*/ 8271481 w 8271481"/>
                  <a:gd name="connsiteY186" fmla="*/ 5444519 h 5444519"/>
                  <a:gd name="connsiteX187" fmla="*/ 8271481 w 8271481"/>
                  <a:gd name="connsiteY187"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52418 h 5444519"/>
                  <a:gd name="connsiteX138" fmla="*/ 4788385 w 8271481"/>
                  <a:gd name="connsiteY138" fmla="*/ 4404476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491542 w 8271481"/>
                  <a:gd name="connsiteY168" fmla="*/ 5102492 h 5444519"/>
                  <a:gd name="connsiteX169" fmla="*/ 6491542 w 8271481"/>
                  <a:gd name="connsiteY169" fmla="*/ 5102492 h 5444519"/>
                  <a:gd name="connsiteX170" fmla="*/ 6680006 w 8271481"/>
                  <a:gd name="connsiteY170" fmla="*/ 5102492 h 5444519"/>
                  <a:gd name="connsiteX171" fmla="*/ 6680006 w 8271481"/>
                  <a:gd name="connsiteY171" fmla="*/ 5172293 h 5444519"/>
                  <a:gd name="connsiteX172" fmla="*/ 6742828 w 8271481"/>
                  <a:gd name="connsiteY172" fmla="*/ 5172293 h 5444519"/>
                  <a:gd name="connsiteX173" fmla="*/ 6833570 w 8271481"/>
                  <a:gd name="connsiteY173" fmla="*/ 5172293 h 5444519"/>
                  <a:gd name="connsiteX174" fmla="*/ 6833570 w 8271481"/>
                  <a:gd name="connsiteY174" fmla="*/ 5235115 h 5444519"/>
                  <a:gd name="connsiteX175" fmla="*/ 6833570 w 8271481"/>
                  <a:gd name="connsiteY175" fmla="*/ 5235115 h 5444519"/>
                  <a:gd name="connsiteX176" fmla="*/ 6903371 w 8271481"/>
                  <a:gd name="connsiteY176" fmla="*/ 5235115 h 5444519"/>
                  <a:gd name="connsiteX177" fmla="*/ 6903371 w 8271481"/>
                  <a:gd name="connsiteY177" fmla="*/ 5235115 h 5444519"/>
                  <a:gd name="connsiteX178" fmla="*/ 6959212 w 8271481"/>
                  <a:gd name="connsiteY178" fmla="*/ 5290956 h 5444519"/>
                  <a:gd name="connsiteX179" fmla="*/ 7699109 w 8271481"/>
                  <a:gd name="connsiteY179" fmla="*/ 5290956 h 5444519"/>
                  <a:gd name="connsiteX180" fmla="*/ 7699109 w 8271481"/>
                  <a:gd name="connsiteY180" fmla="*/ 5290956 h 5444519"/>
                  <a:gd name="connsiteX181" fmla="*/ 7699109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444519 h 5444519"/>
                  <a:gd name="connsiteX186" fmla="*/ 8271481 w 8271481"/>
                  <a:gd name="connsiteY186" fmla="*/ 5444519 h 5444519"/>
                  <a:gd name="connsiteX187" fmla="*/ 8271481 w 8271481"/>
                  <a:gd name="connsiteY187"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88385 w 8271481"/>
                  <a:gd name="connsiteY138" fmla="*/ 4404476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491542 w 8271481"/>
                  <a:gd name="connsiteY168" fmla="*/ 5102492 h 5444519"/>
                  <a:gd name="connsiteX169" fmla="*/ 6491542 w 8271481"/>
                  <a:gd name="connsiteY169" fmla="*/ 5102492 h 5444519"/>
                  <a:gd name="connsiteX170" fmla="*/ 6680006 w 8271481"/>
                  <a:gd name="connsiteY170" fmla="*/ 5102492 h 5444519"/>
                  <a:gd name="connsiteX171" fmla="*/ 6680006 w 8271481"/>
                  <a:gd name="connsiteY171" fmla="*/ 5172293 h 5444519"/>
                  <a:gd name="connsiteX172" fmla="*/ 6742828 w 8271481"/>
                  <a:gd name="connsiteY172" fmla="*/ 5172293 h 5444519"/>
                  <a:gd name="connsiteX173" fmla="*/ 6833570 w 8271481"/>
                  <a:gd name="connsiteY173" fmla="*/ 5172293 h 5444519"/>
                  <a:gd name="connsiteX174" fmla="*/ 6833570 w 8271481"/>
                  <a:gd name="connsiteY174" fmla="*/ 5235115 h 5444519"/>
                  <a:gd name="connsiteX175" fmla="*/ 6833570 w 8271481"/>
                  <a:gd name="connsiteY175" fmla="*/ 5235115 h 5444519"/>
                  <a:gd name="connsiteX176" fmla="*/ 6903371 w 8271481"/>
                  <a:gd name="connsiteY176" fmla="*/ 5235115 h 5444519"/>
                  <a:gd name="connsiteX177" fmla="*/ 6903371 w 8271481"/>
                  <a:gd name="connsiteY177" fmla="*/ 5235115 h 5444519"/>
                  <a:gd name="connsiteX178" fmla="*/ 6959212 w 8271481"/>
                  <a:gd name="connsiteY178" fmla="*/ 5290956 h 5444519"/>
                  <a:gd name="connsiteX179" fmla="*/ 7699109 w 8271481"/>
                  <a:gd name="connsiteY179" fmla="*/ 5290956 h 5444519"/>
                  <a:gd name="connsiteX180" fmla="*/ 7699109 w 8271481"/>
                  <a:gd name="connsiteY180" fmla="*/ 5290956 h 5444519"/>
                  <a:gd name="connsiteX181" fmla="*/ 7699109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444519 h 5444519"/>
                  <a:gd name="connsiteX186" fmla="*/ 8271481 w 8271481"/>
                  <a:gd name="connsiteY186" fmla="*/ 5444519 h 5444519"/>
                  <a:gd name="connsiteX187" fmla="*/ 8271481 w 8271481"/>
                  <a:gd name="connsiteY187"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491542 w 8271481"/>
                  <a:gd name="connsiteY168" fmla="*/ 5102492 h 5444519"/>
                  <a:gd name="connsiteX169" fmla="*/ 6491542 w 8271481"/>
                  <a:gd name="connsiteY169" fmla="*/ 5102492 h 5444519"/>
                  <a:gd name="connsiteX170" fmla="*/ 6680006 w 8271481"/>
                  <a:gd name="connsiteY170" fmla="*/ 5102492 h 5444519"/>
                  <a:gd name="connsiteX171" fmla="*/ 6680006 w 8271481"/>
                  <a:gd name="connsiteY171" fmla="*/ 5172293 h 5444519"/>
                  <a:gd name="connsiteX172" fmla="*/ 6742828 w 8271481"/>
                  <a:gd name="connsiteY172" fmla="*/ 5172293 h 5444519"/>
                  <a:gd name="connsiteX173" fmla="*/ 6833570 w 8271481"/>
                  <a:gd name="connsiteY173" fmla="*/ 5172293 h 5444519"/>
                  <a:gd name="connsiteX174" fmla="*/ 6833570 w 8271481"/>
                  <a:gd name="connsiteY174" fmla="*/ 5235115 h 5444519"/>
                  <a:gd name="connsiteX175" fmla="*/ 6833570 w 8271481"/>
                  <a:gd name="connsiteY175" fmla="*/ 5235115 h 5444519"/>
                  <a:gd name="connsiteX176" fmla="*/ 6903371 w 8271481"/>
                  <a:gd name="connsiteY176" fmla="*/ 5235115 h 5444519"/>
                  <a:gd name="connsiteX177" fmla="*/ 6903371 w 8271481"/>
                  <a:gd name="connsiteY177" fmla="*/ 5235115 h 5444519"/>
                  <a:gd name="connsiteX178" fmla="*/ 6959212 w 8271481"/>
                  <a:gd name="connsiteY178" fmla="*/ 5290956 h 5444519"/>
                  <a:gd name="connsiteX179" fmla="*/ 7699109 w 8271481"/>
                  <a:gd name="connsiteY179" fmla="*/ 5290956 h 5444519"/>
                  <a:gd name="connsiteX180" fmla="*/ 7699109 w 8271481"/>
                  <a:gd name="connsiteY180" fmla="*/ 5290956 h 5444519"/>
                  <a:gd name="connsiteX181" fmla="*/ 7699109 w 8271481"/>
                  <a:gd name="connsiteY181" fmla="*/ 5360757 h 5444519"/>
                  <a:gd name="connsiteX182" fmla="*/ 7810791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444519 h 5444519"/>
                  <a:gd name="connsiteX186" fmla="*/ 8271481 w 8271481"/>
                  <a:gd name="connsiteY186" fmla="*/ 5444519 h 5444519"/>
                  <a:gd name="connsiteX187" fmla="*/ 8271481 w 8271481"/>
                  <a:gd name="connsiteY187"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299597 w 8271481"/>
                  <a:gd name="connsiteY168" fmla="*/ 5161577 h 5444519"/>
                  <a:gd name="connsiteX169" fmla="*/ 6491542 w 8271481"/>
                  <a:gd name="connsiteY169" fmla="*/ 5102492 h 5444519"/>
                  <a:gd name="connsiteX170" fmla="*/ 6491542 w 8271481"/>
                  <a:gd name="connsiteY170" fmla="*/ 5102492 h 5444519"/>
                  <a:gd name="connsiteX171" fmla="*/ 6680006 w 8271481"/>
                  <a:gd name="connsiteY171" fmla="*/ 5102492 h 5444519"/>
                  <a:gd name="connsiteX172" fmla="*/ 6680006 w 8271481"/>
                  <a:gd name="connsiteY172" fmla="*/ 5172293 h 5444519"/>
                  <a:gd name="connsiteX173" fmla="*/ 6742828 w 8271481"/>
                  <a:gd name="connsiteY173" fmla="*/ 5172293 h 5444519"/>
                  <a:gd name="connsiteX174" fmla="*/ 6833570 w 8271481"/>
                  <a:gd name="connsiteY174" fmla="*/ 5172293 h 5444519"/>
                  <a:gd name="connsiteX175" fmla="*/ 6833570 w 8271481"/>
                  <a:gd name="connsiteY175" fmla="*/ 5235115 h 5444519"/>
                  <a:gd name="connsiteX176" fmla="*/ 6833570 w 8271481"/>
                  <a:gd name="connsiteY176" fmla="*/ 5235115 h 5444519"/>
                  <a:gd name="connsiteX177" fmla="*/ 6903371 w 8271481"/>
                  <a:gd name="connsiteY177" fmla="*/ 5235115 h 5444519"/>
                  <a:gd name="connsiteX178" fmla="*/ 6903371 w 8271481"/>
                  <a:gd name="connsiteY178" fmla="*/ 5235115 h 5444519"/>
                  <a:gd name="connsiteX179" fmla="*/ 6959212 w 8271481"/>
                  <a:gd name="connsiteY179" fmla="*/ 5290956 h 5444519"/>
                  <a:gd name="connsiteX180" fmla="*/ 7699109 w 8271481"/>
                  <a:gd name="connsiteY180" fmla="*/ 5290956 h 5444519"/>
                  <a:gd name="connsiteX181" fmla="*/ 7699109 w 8271481"/>
                  <a:gd name="connsiteY181" fmla="*/ 5290956 h 5444519"/>
                  <a:gd name="connsiteX182" fmla="*/ 7699109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360757 h 5444519"/>
                  <a:gd name="connsiteX186" fmla="*/ 7810791 w 8271481"/>
                  <a:gd name="connsiteY186" fmla="*/ 5444519 h 5444519"/>
                  <a:gd name="connsiteX187" fmla="*/ 8271481 w 8271481"/>
                  <a:gd name="connsiteY187" fmla="*/ 5444519 h 5444519"/>
                  <a:gd name="connsiteX188" fmla="*/ 8271481 w 8271481"/>
                  <a:gd name="connsiteY188"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299597 w 8271481"/>
                  <a:gd name="connsiteY168" fmla="*/ 5161577 h 5444519"/>
                  <a:gd name="connsiteX169" fmla="*/ 6491542 w 8271481"/>
                  <a:gd name="connsiteY169" fmla="*/ 5102492 h 5444519"/>
                  <a:gd name="connsiteX170" fmla="*/ 6499803 w 8271481"/>
                  <a:gd name="connsiteY170" fmla="*/ 5162419 h 5444519"/>
                  <a:gd name="connsiteX171" fmla="*/ 6680006 w 8271481"/>
                  <a:gd name="connsiteY171" fmla="*/ 5102492 h 5444519"/>
                  <a:gd name="connsiteX172" fmla="*/ 6680006 w 8271481"/>
                  <a:gd name="connsiteY172" fmla="*/ 5172293 h 5444519"/>
                  <a:gd name="connsiteX173" fmla="*/ 6742828 w 8271481"/>
                  <a:gd name="connsiteY173" fmla="*/ 5172293 h 5444519"/>
                  <a:gd name="connsiteX174" fmla="*/ 6833570 w 8271481"/>
                  <a:gd name="connsiteY174" fmla="*/ 5172293 h 5444519"/>
                  <a:gd name="connsiteX175" fmla="*/ 6833570 w 8271481"/>
                  <a:gd name="connsiteY175" fmla="*/ 5235115 h 5444519"/>
                  <a:gd name="connsiteX176" fmla="*/ 6833570 w 8271481"/>
                  <a:gd name="connsiteY176" fmla="*/ 5235115 h 5444519"/>
                  <a:gd name="connsiteX177" fmla="*/ 6903371 w 8271481"/>
                  <a:gd name="connsiteY177" fmla="*/ 5235115 h 5444519"/>
                  <a:gd name="connsiteX178" fmla="*/ 6903371 w 8271481"/>
                  <a:gd name="connsiteY178" fmla="*/ 5235115 h 5444519"/>
                  <a:gd name="connsiteX179" fmla="*/ 6959212 w 8271481"/>
                  <a:gd name="connsiteY179" fmla="*/ 5290956 h 5444519"/>
                  <a:gd name="connsiteX180" fmla="*/ 7699109 w 8271481"/>
                  <a:gd name="connsiteY180" fmla="*/ 5290956 h 5444519"/>
                  <a:gd name="connsiteX181" fmla="*/ 7699109 w 8271481"/>
                  <a:gd name="connsiteY181" fmla="*/ 5290956 h 5444519"/>
                  <a:gd name="connsiteX182" fmla="*/ 7699109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360757 h 5444519"/>
                  <a:gd name="connsiteX186" fmla="*/ 7810791 w 8271481"/>
                  <a:gd name="connsiteY186" fmla="*/ 5444519 h 5444519"/>
                  <a:gd name="connsiteX187" fmla="*/ 8271481 w 8271481"/>
                  <a:gd name="connsiteY187" fmla="*/ 5444519 h 5444519"/>
                  <a:gd name="connsiteX188" fmla="*/ 8271481 w 8271481"/>
                  <a:gd name="connsiteY188"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299597 w 8271481"/>
                  <a:gd name="connsiteY168" fmla="*/ 5161577 h 5444519"/>
                  <a:gd name="connsiteX169" fmla="*/ 6491542 w 8271481"/>
                  <a:gd name="connsiteY169" fmla="*/ 5102492 h 5444519"/>
                  <a:gd name="connsiteX170" fmla="*/ 6491543 w 8271481"/>
                  <a:gd name="connsiteY170" fmla="*/ 5222347 h 5444519"/>
                  <a:gd name="connsiteX171" fmla="*/ 6680006 w 8271481"/>
                  <a:gd name="connsiteY171" fmla="*/ 5102492 h 5444519"/>
                  <a:gd name="connsiteX172" fmla="*/ 6680006 w 8271481"/>
                  <a:gd name="connsiteY172" fmla="*/ 5172293 h 5444519"/>
                  <a:gd name="connsiteX173" fmla="*/ 6742828 w 8271481"/>
                  <a:gd name="connsiteY173" fmla="*/ 5172293 h 5444519"/>
                  <a:gd name="connsiteX174" fmla="*/ 6833570 w 8271481"/>
                  <a:gd name="connsiteY174" fmla="*/ 5172293 h 5444519"/>
                  <a:gd name="connsiteX175" fmla="*/ 6833570 w 8271481"/>
                  <a:gd name="connsiteY175" fmla="*/ 5235115 h 5444519"/>
                  <a:gd name="connsiteX176" fmla="*/ 6833570 w 8271481"/>
                  <a:gd name="connsiteY176" fmla="*/ 5235115 h 5444519"/>
                  <a:gd name="connsiteX177" fmla="*/ 6903371 w 8271481"/>
                  <a:gd name="connsiteY177" fmla="*/ 5235115 h 5444519"/>
                  <a:gd name="connsiteX178" fmla="*/ 6903371 w 8271481"/>
                  <a:gd name="connsiteY178" fmla="*/ 5235115 h 5444519"/>
                  <a:gd name="connsiteX179" fmla="*/ 6959212 w 8271481"/>
                  <a:gd name="connsiteY179" fmla="*/ 5290956 h 5444519"/>
                  <a:gd name="connsiteX180" fmla="*/ 7699109 w 8271481"/>
                  <a:gd name="connsiteY180" fmla="*/ 5290956 h 5444519"/>
                  <a:gd name="connsiteX181" fmla="*/ 7699109 w 8271481"/>
                  <a:gd name="connsiteY181" fmla="*/ 5290956 h 5444519"/>
                  <a:gd name="connsiteX182" fmla="*/ 7699109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360757 h 5444519"/>
                  <a:gd name="connsiteX186" fmla="*/ 7810791 w 8271481"/>
                  <a:gd name="connsiteY186" fmla="*/ 5444519 h 5444519"/>
                  <a:gd name="connsiteX187" fmla="*/ 8271481 w 8271481"/>
                  <a:gd name="connsiteY187" fmla="*/ 5444519 h 5444519"/>
                  <a:gd name="connsiteX188" fmla="*/ 8271481 w 8271481"/>
                  <a:gd name="connsiteY188"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299597 w 8271481"/>
                  <a:gd name="connsiteY168" fmla="*/ 5161577 h 5444519"/>
                  <a:gd name="connsiteX169" fmla="*/ 6483283 w 8271481"/>
                  <a:gd name="connsiteY169" fmla="*/ 5186390 h 5444519"/>
                  <a:gd name="connsiteX170" fmla="*/ 6491543 w 8271481"/>
                  <a:gd name="connsiteY170" fmla="*/ 5222347 h 5444519"/>
                  <a:gd name="connsiteX171" fmla="*/ 6680006 w 8271481"/>
                  <a:gd name="connsiteY171" fmla="*/ 5102492 h 5444519"/>
                  <a:gd name="connsiteX172" fmla="*/ 6680006 w 8271481"/>
                  <a:gd name="connsiteY172" fmla="*/ 5172293 h 5444519"/>
                  <a:gd name="connsiteX173" fmla="*/ 6742828 w 8271481"/>
                  <a:gd name="connsiteY173" fmla="*/ 5172293 h 5444519"/>
                  <a:gd name="connsiteX174" fmla="*/ 6833570 w 8271481"/>
                  <a:gd name="connsiteY174" fmla="*/ 5172293 h 5444519"/>
                  <a:gd name="connsiteX175" fmla="*/ 6833570 w 8271481"/>
                  <a:gd name="connsiteY175" fmla="*/ 5235115 h 5444519"/>
                  <a:gd name="connsiteX176" fmla="*/ 6833570 w 8271481"/>
                  <a:gd name="connsiteY176" fmla="*/ 5235115 h 5444519"/>
                  <a:gd name="connsiteX177" fmla="*/ 6903371 w 8271481"/>
                  <a:gd name="connsiteY177" fmla="*/ 5235115 h 5444519"/>
                  <a:gd name="connsiteX178" fmla="*/ 6903371 w 8271481"/>
                  <a:gd name="connsiteY178" fmla="*/ 5235115 h 5444519"/>
                  <a:gd name="connsiteX179" fmla="*/ 6959212 w 8271481"/>
                  <a:gd name="connsiteY179" fmla="*/ 5290956 h 5444519"/>
                  <a:gd name="connsiteX180" fmla="*/ 7699109 w 8271481"/>
                  <a:gd name="connsiteY180" fmla="*/ 5290956 h 5444519"/>
                  <a:gd name="connsiteX181" fmla="*/ 7699109 w 8271481"/>
                  <a:gd name="connsiteY181" fmla="*/ 5290956 h 5444519"/>
                  <a:gd name="connsiteX182" fmla="*/ 7699109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360757 h 5444519"/>
                  <a:gd name="connsiteX186" fmla="*/ 7810791 w 8271481"/>
                  <a:gd name="connsiteY186" fmla="*/ 5444519 h 5444519"/>
                  <a:gd name="connsiteX187" fmla="*/ 8271481 w 8271481"/>
                  <a:gd name="connsiteY187" fmla="*/ 5444519 h 5444519"/>
                  <a:gd name="connsiteX188" fmla="*/ 8271481 w 8271481"/>
                  <a:gd name="connsiteY188"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299597 w 8271481"/>
                  <a:gd name="connsiteY168" fmla="*/ 5161577 h 5444519"/>
                  <a:gd name="connsiteX169" fmla="*/ 6483283 w 8271481"/>
                  <a:gd name="connsiteY169" fmla="*/ 5186390 h 5444519"/>
                  <a:gd name="connsiteX170" fmla="*/ 6499803 w 8271481"/>
                  <a:gd name="connsiteY170" fmla="*/ 5150433 h 5444519"/>
                  <a:gd name="connsiteX171" fmla="*/ 6680006 w 8271481"/>
                  <a:gd name="connsiteY171" fmla="*/ 5102492 h 5444519"/>
                  <a:gd name="connsiteX172" fmla="*/ 6680006 w 8271481"/>
                  <a:gd name="connsiteY172" fmla="*/ 5172293 h 5444519"/>
                  <a:gd name="connsiteX173" fmla="*/ 6742828 w 8271481"/>
                  <a:gd name="connsiteY173" fmla="*/ 5172293 h 5444519"/>
                  <a:gd name="connsiteX174" fmla="*/ 6833570 w 8271481"/>
                  <a:gd name="connsiteY174" fmla="*/ 5172293 h 5444519"/>
                  <a:gd name="connsiteX175" fmla="*/ 6833570 w 8271481"/>
                  <a:gd name="connsiteY175" fmla="*/ 5235115 h 5444519"/>
                  <a:gd name="connsiteX176" fmla="*/ 6833570 w 8271481"/>
                  <a:gd name="connsiteY176" fmla="*/ 5235115 h 5444519"/>
                  <a:gd name="connsiteX177" fmla="*/ 6903371 w 8271481"/>
                  <a:gd name="connsiteY177" fmla="*/ 5235115 h 5444519"/>
                  <a:gd name="connsiteX178" fmla="*/ 6903371 w 8271481"/>
                  <a:gd name="connsiteY178" fmla="*/ 5235115 h 5444519"/>
                  <a:gd name="connsiteX179" fmla="*/ 6959212 w 8271481"/>
                  <a:gd name="connsiteY179" fmla="*/ 5290956 h 5444519"/>
                  <a:gd name="connsiteX180" fmla="*/ 7699109 w 8271481"/>
                  <a:gd name="connsiteY180" fmla="*/ 5290956 h 5444519"/>
                  <a:gd name="connsiteX181" fmla="*/ 7699109 w 8271481"/>
                  <a:gd name="connsiteY181" fmla="*/ 5290956 h 5444519"/>
                  <a:gd name="connsiteX182" fmla="*/ 7699109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360757 h 5444519"/>
                  <a:gd name="connsiteX186" fmla="*/ 7810791 w 8271481"/>
                  <a:gd name="connsiteY186" fmla="*/ 5444519 h 5444519"/>
                  <a:gd name="connsiteX187" fmla="*/ 8271481 w 8271481"/>
                  <a:gd name="connsiteY187" fmla="*/ 5444519 h 5444519"/>
                  <a:gd name="connsiteX188" fmla="*/ 8271481 w 8271481"/>
                  <a:gd name="connsiteY188"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02492 h 5444519"/>
                  <a:gd name="connsiteX168" fmla="*/ 6365675 w 8271481"/>
                  <a:gd name="connsiteY168" fmla="*/ 5017750 h 5444519"/>
                  <a:gd name="connsiteX169" fmla="*/ 6483283 w 8271481"/>
                  <a:gd name="connsiteY169" fmla="*/ 5186390 h 5444519"/>
                  <a:gd name="connsiteX170" fmla="*/ 6499803 w 8271481"/>
                  <a:gd name="connsiteY170" fmla="*/ 5150433 h 5444519"/>
                  <a:gd name="connsiteX171" fmla="*/ 6680006 w 8271481"/>
                  <a:gd name="connsiteY171" fmla="*/ 5102492 h 5444519"/>
                  <a:gd name="connsiteX172" fmla="*/ 6680006 w 8271481"/>
                  <a:gd name="connsiteY172" fmla="*/ 5172293 h 5444519"/>
                  <a:gd name="connsiteX173" fmla="*/ 6742828 w 8271481"/>
                  <a:gd name="connsiteY173" fmla="*/ 5172293 h 5444519"/>
                  <a:gd name="connsiteX174" fmla="*/ 6833570 w 8271481"/>
                  <a:gd name="connsiteY174" fmla="*/ 5172293 h 5444519"/>
                  <a:gd name="connsiteX175" fmla="*/ 6833570 w 8271481"/>
                  <a:gd name="connsiteY175" fmla="*/ 5235115 h 5444519"/>
                  <a:gd name="connsiteX176" fmla="*/ 6833570 w 8271481"/>
                  <a:gd name="connsiteY176" fmla="*/ 5235115 h 5444519"/>
                  <a:gd name="connsiteX177" fmla="*/ 6903371 w 8271481"/>
                  <a:gd name="connsiteY177" fmla="*/ 5235115 h 5444519"/>
                  <a:gd name="connsiteX178" fmla="*/ 6903371 w 8271481"/>
                  <a:gd name="connsiteY178" fmla="*/ 5235115 h 5444519"/>
                  <a:gd name="connsiteX179" fmla="*/ 6959212 w 8271481"/>
                  <a:gd name="connsiteY179" fmla="*/ 5290956 h 5444519"/>
                  <a:gd name="connsiteX180" fmla="*/ 7699109 w 8271481"/>
                  <a:gd name="connsiteY180" fmla="*/ 5290956 h 5444519"/>
                  <a:gd name="connsiteX181" fmla="*/ 7699109 w 8271481"/>
                  <a:gd name="connsiteY181" fmla="*/ 5290956 h 5444519"/>
                  <a:gd name="connsiteX182" fmla="*/ 7699109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360757 h 5444519"/>
                  <a:gd name="connsiteX186" fmla="*/ 7810791 w 8271481"/>
                  <a:gd name="connsiteY186" fmla="*/ 5444519 h 5444519"/>
                  <a:gd name="connsiteX187" fmla="*/ 8271481 w 8271481"/>
                  <a:gd name="connsiteY187" fmla="*/ 5444519 h 5444519"/>
                  <a:gd name="connsiteX188" fmla="*/ 8271481 w 8271481"/>
                  <a:gd name="connsiteY188"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26462 h 5444519"/>
                  <a:gd name="connsiteX168" fmla="*/ 6365675 w 8271481"/>
                  <a:gd name="connsiteY168" fmla="*/ 5017750 h 5444519"/>
                  <a:gd name="connsiteX169" fmla="*/ 6483283 w 8271481"/>
                  <a:gd name="connsiteY169" fmla="*/ 5186390 h 5444519"/>
                  <a:gd name="connsiteX170" fmla="*/ 6499803 w 8271481"/>
                  <a:gd name="connsiteY170" fmla="*/ 5150433 h 5444519"/>
                  <a:gd name="connsiteX171" fmla="*/ 6680006 w 8271481"/>
                  <a:gd name="connsiteY171" fmla="*/ 5102492 h 5444519"/>
                  <a:gd name="connsiteX172" fmla="*/ 6680006 w 8271481"/>
                  <a:gd name="connsiteY172" fmla="*/ 5172293 h 5444519"/>
                  <a:gd name="connsiteX173" fmla="*/ 6742828 w 8271481"/>
                  <a:gd name="connsiteY173" fmla="*/ 5172293 h 5444519"/>
                  <a:gd name="connsiteX174" fmla="*/ 6833570 w 8271481"/>
                  <a:gd name="connsiteY174" fmla="*/ 5172293 h 5444519"/>
                  <a:gd name="connsiteX175" fmla="*/ 6833570 w 8271481"/>
                  <a:gd name="connsiteY175" fmla="*/ 5235115 h 5444519"/>
                  <a:gd name="connsiteX176" fmla="*/ 6833570 w 8271481"/>
                  <a:gd name="connsiteY176" fmla="*/ 5235115 h 5444519"/>
                  <a:gd name="connsiteX177" fmla="*/ 6903371 w 8271481"/>
                  <a:gd name="connsiteY177" fmla="*/ 5235115 h 5444519"/>
                  <a:gd name="connsiteX178" fmla="*/ 6903371 w 8271481"/>
                  <a:gd name="connsiteY178" fmla="*/ 5235115 h 5444519"/>
                  <a:gd name="connsiteX179" fmla="*/ 6959212 w 8271481"/>
                  <a:gd name="connsiteY179" fmla="*/ 5290956 h 5444519"/>
                  <a:gd name="connsiteX180" fmla="*/ 7699109 w 8271481"/>
                  <a:gd name="connsiteY180" fmla="*/ 5290956 h 5444519"/>
                  <a:gd name="connsiteX181" fmla="*/ 7699109 w 8271481"/>
                  <a:gd name="connsiteY181" fmla="*/ 5290956 h 5444519"/>
                  <a:gd name="connsiteX182" fmla="*/ 7699109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360757 h 5444519"/>
                  <a:gd name="connsiteX186" fmla="*/ 7810791 w 8271481"/>
                  <a:gd name="connsiteY186" fmla="*/ 5444519 h 5444519"/>
                  <a:gd name="connsiteX187" fmla="*/ 8271481 w 8271481"/>
                  <a:gd name="connsiteY187" fmla="*/ 5444519 h 5444519"/>
                  <a:gd name="connsiteX188" fmla="*/ 8271481 w 8271481"/>
                  <a:gd name="connsiteY188"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26462 h 5444519"/>
                  <a:gd name="connsiteX168" fmla="*/ 6382194 w 8271481"/>
                  <a:gd name="connsiteY168" fmla="*/ 5113635 h 5444519"/>
                  <a:gd name="connsiteX169" fmla="*/ 6483283 w 8271481"/>
                  <a:gd name="connsiteY169" fmla="*/ 5186390 h 5444519"/>
                  <a:gd name="connsiteX170" fmla="*/ 6499803 w 8271481"/>
                  <a:gd name="connsiteY170" fmla="*/ 5150433 h 5444519"/>
                  <a:gd name="connsiteX171" fmla="*/ 6680006 w 8271481"/>
                  <a:gd name="connsiteY171" fmla="*/ 5102492 h 5444519"/>
                  <a:gd name="connsiteX172" fmla="*/ 6680006 w 8271481"/>
                  <a:gd name="connsiteY172" fmla="*/ 5172293 h 5444519"/>
                  <a:gd name="connsiteX173" fmla="*/ 6742828 w 8271481"/>
                  <a:gd name="connsiteY173" fmla="*/ 5172293 h 5444519"/>
                  <a:gd name="connsiteX174" fmla="*/ 6833570 w 8271481"/>
                  <a:gd name="connsiteY174" fmla="*/ 5172293 h 5444519"/>
                  <a:gd name="connsiteX175" fmla="*/ 6833570 w 8271481"/>
                  <a:gd name="connsiteY175" fmla="*/ 5235115 h 5444519"/>
                  <a:gd name="connsiteX176" fmla="*/ 6833570 w 8271481"/>
                  <a:gd name="connsiteY176" fmla="*/ 5235115 h 5444519"/>
                  <a:gd name="connsiteX177" fmla="*/ 6903371 w 8271481"/>
                  <a:gd name="connsiteY177" fmla="*/ 5235115 h 5444519"/>
                  <a:gd name="connsiteX178" fmla="*/ 6903371 w 8271481"/>
                  <a:gd name="connsiteY178" fmla="*/ 5235115 h 5444519"/>
                  <a:gd name="connsiteX179" fmla="*/ 6959212 w 8271481"/>
                  <a:gd name="connsiteY179" fmla="*/ 5290956 h 5444519"/>
                  <a:gd name="connsiteX180" fmla="*/ 7699109 w 8271481"/>
                  <a:gd name="connsiteY180" fmla="*/ 5290956 h 5444519"/>
                  <a:gd name="connsiteX181" fmla="*/ 7699109 w 8271481"/>
                  <a:gd name="connsiteY181" fmla="*/ 5290956 h 5444519"/>
                  <a:gd name="connsiteX182" fmla="*/ 7699109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360757 h 5444519"/>
                  <a:gd name="connsiteX186" fmla="*/ 7810791 w 8271481"/>
                  <a:gd name="connsiteY186" fmla="*/ 5444519 h 5444519"/>
                  <a:gd name="connsiteX187" fmla="*/ 8271481 w 8271481"/>
                  <a:gd name="connsiteY187" fmla="*/ 5444519 h 5444519"/>
                  <a:gd name="connsiteX188" fmla="*/ 8271481 w 8271481"/>
                  <a:gd name="connsiteY188" fmla="*/ 5444519 h 5444519"/>
                  <a:gd name="connsiteX0" fmla="*/ 0 w 8271481"/>
                  <a:gd name="connsiteY0" fmla="*/ 0 h 5444519"/>
                  <a:gd name="connsiteX1" fmla="*/ 55842 w 8271481"/>
                  <a:gd name="connsiteY1" fmla="*/ 230345 h 5444519"/>
                  <a:gd name="connsiteX2" fmla="*/ 55842 w 8271481"/>
                  <a:gd name="connsiteY2" fmla="*/ 62821 h 5444519"/>
                  <a:gd name="connsiteX3" fmla="*/ 258266 w 8271481"/>
                  <a:gd name="connsiteY3" fmla="*/ 62821 h 5444519"/>
                  <a:gd name="connsiteX4" fmla="*/ 258266 w 8271481"/>
                  <a:gd name="connsiteY4" fmla="*/ 62821 h 5444519"/>
                  <a:gd name="connsiteX5" fmla="*/ 314108 w 8271481"/>
                  <a:gd name="connsiteY5" fmla="*/ 118663 h 5444519"/>
                  <a:gd name="connsiteX6" fmla="*/ 314108 w 8271481"/>
                  <a:gd name="connsiteY6" fmla="*/ 195444 h 5444519"/>
                  <a:gd name="connsiteX7" fmla="*/ 418809 w 8271481"/>
                  <a:gd name="connsiteY7" fmla="*/ 195444 h 5444519"/>
                  <a:gd name="connsiteX8" fmla="*/ 418809 w 8271481"/>
                  <a:gd name="connsiteY8" fmla="*/ 195444 h 5444519"/>
                  <a:gd name="connsiteX9" fmla="*/ 453710 w 8271481"/>
                  <a:gd name="connsiteY9" fmla="*/ 230345 h 5444519"/>
                  <a:gd name="connsiteX10" fmla="*/ 453710 w 8271481"/>
                  <a:gd name="connsiteY10" fmla="*/ 293166 h 5444519"/>
                  <a:gd name="connsiteX11" fmla="*/ 453710 w 8271481"/>
                  <a:gd name="connsiteY11" fmla="*/ 349008 h 5444519"/>
                  <a:gd name="connsiteX12" fmla="*/ 558413 w 8271481"/>
                  <a:gd name="connsiteY12" fmla="*/ 349008 h 5444519"/>
                  <a:gd name="connsiteX13" fmla="*/ 558413 w 8271481"/>
                  <a:gd name="connsiteY13" fmla="*/ 411829 h 5444519"/>
                  <a:gd name="connsiteX14" fmla="*/ 607274 w 8271481"/>
                  <a:gd name="connsiteY14" fmla="*/ 411829 h 5444519"/>
                  <a:gd name="connsiteX15" fmla="*/ 600293 w 8271481"/>
                  <a:gd name="connsiteY15" fmla="*/ 418810 h 5444519"/>
                  <a:gd name="connsiteX16" fmla="*/ 677075 w 8271481"/>
                  <a:gd name="connsiteY16" fmla="*/ 418810 h 5444519"/>
                  <a:gd name="connsiteX17" fmla="*/ 677075 w 8271481"/>
                  <a:gd name="connsiteY17" fmla="*/ 418810 h 5444519"/>
                  <a:gd name="connsiteX18" fmla="*/ 677075 w 8271481"/>
                  <a:gd name="connsiteY18" fmla="*/ 481631 h 5444519"/>
                  <a:gd name="connsiteX19" fmla="*/ 677075 w 8271481"/>
                  <a:gd name="connsiteY19" fmla="*/ 481631 h 5444519"/>
                  <a:gd name="connsiteX20" fmla="*/ 739897 w 8271481"/>
                  <a:gd name="connsiteY20" fmla="*/ 481631 h 5444519"/>
                  <a:gd name="connsiteX21" fmla="*/ 739897 w 8271481"/>
                  <a:gd name="connsiteY21" fmla="*/ 481631 h 5444519"/>
                  <a:gd name="connsiteX22" fmla="*/ 774797 w 8271481"/>
                  <a:gd name="connsiteY22" fmla="*/ 516531 h 5444519"/>
                  <a:gd name="connsiteX23" fmla="*/ 774797 w 8271481"/>
                  <a:gd name="connsiteY23" fmla="*/ 579353 h 5444519"/>
                  <a:gd name="connsiteX24" fmla="*/ 774797 w 8271481"/>
                  <a:gd name="connsiteY24" fmla="*/ 579353 h 5444519"/>
                  <a:gd name="connsiteX25" fmla="*/ 774797 w 8271481"/>
                  <a:gd name="connsiteY25" fmla="*/ 579353 h 5444519"/>
                  <a:gd name="connsiteX26" fmla="*/ 844599 w 8271481"/>
                  <a:gd name="connsiteY26" fmla="*/ 579353 h 5444519"/>
                  <a:gd name="connsiteX27" fmla="*/ 844599 w 8271481"/>
                  <a:gd name="connsiteY27" fmla="*/ 704995 h 5444519"/>
                  <a:gd name="connsiteX28" fmla="*/ 844599 w 8271481"/>
                  <a:gd name="connsiteY28" fmla="*/ 704995 h 5444519"/>
                  <a:gd name="connsiteX29" fmla="*/ 844599 w 8271481"/>
                  <a:gd name="connsiteY29" fmla="*/ 704995 h 5444519"/>
                  <a:gd name="connsiteX30" fmla="*/ 914400 w 8271481"/>
                  <a:gd name="connsiteY30" fmla="*/ 704995 h 5444519"/>
                  <a:gd name="connsiteX31" fmla="*/ 914400 w 8271481"/>
                  <a:gd name="connsiteY31" fmla="*/ 809698 h 5444519"/>
                  <a:gd name="connsiteX32" fmla="*/ 914400 w 8271481"/>
                  <a:gd name="connsiteY32" fmla="*/ 809698 h 5444519"/>
                  <a:gd name="connsiteX33" fmla="*/ 914400 w 8271481"/>
                  <a:gd name="connsiteY33" fmla="*/ 942321 h 5444519"/>
                  <a:gd name="connsiteX34" fmla="*/ 984202 w 8271481"/>
                  <a:gd name="connsiteY34" fmla="*/ 942321 h 5444519"/>
                  <a:gd name="connsiteX35" fmla="*/ 984202 w 8271481"/>
                  <a:gd name="connsiteY35" fmla="*/ 1095884 h 5444519"/>
                  <a:gd name="connsiteX36" fmla="*/ 984202 w 8271481"/>
                  <a:gd name="connsiteY36" fmla="*/ 1095884 h 5444519"/>
                  <a:gd name="connsiteX37" fmla="*/ 984202 w 8271481"/>
                  <a:gd name="connsiteY37" fmla="*/ 1319249 h 5444519"/>
                  <a:gd name="connsiteX38" fmla="*/ 984202 w 8271481"/>
                  <a:gd name="connsiteY38" fmla="*/ 1319249 h 5444519"/>
                  <a:gd name="connsiteX39" fmla="*/ 984202 w 8271481"/>
                  <a:gd name="connsiteY39" fmla="*/ 1535634 h 5444519"/>
                  <a:gd name="connsiteX40" fmla="*/ 984202 w 8271481"/>
                  <a:gd name="connsiteY40" fmla="*/ 1535634 h 5444519"/>
                  <a:gd name="connsiteX41" fmla="*/ 1047023 w 8271481"/>
                  <a:gd name="connsiteY41" fmla="*/ 1535634 h 5444519"/>
                  <a:gd name="connsiteX42" fmla="*/ 1047023 w 8271481"/>
                  <a:gd name="connsiteY42" fmla="*/ 1654296 h 5444519"/>
                  <a:gd name="connsiteX43" fmla="*/ 1047023 w 8271481"/>
                  <a:gd name="connsiteY43" fmla="*/ 1654296 h 5444519"/>
                  <a:gd name="connsiteX44" fmla="*/ 1047023 w 8271481"/>
                  <a:gd name="connsiteY44" fmla="*/ 1717118 h 5444519"/>
                  <a:gd name="connsiteX45" fmla="*/ 1047023 w 8271481"/>
                  <a:gd name="connsiteY45" fmla="*/ 1717118 h 5444519"/>
                  <a:gd name="connsiteX46" fmla="*/ 1047023 w 8271481"/>
                  <a:gd name="connsiteY46" fmla="*/ 1814840 h 5444519"/>
                  <a:gd name="connsiteX47" fmla="*/ 1109845 w 8271481"/>
                  <a:gd name="connsiteY47" fmla="*/ 1814840 h 5444519"/>
                  <a:gd name="connsiteX48" fmla="*/ 1095884 w 8271481"/>
                  <a:gd name="connsiteY48" fmla="*/ 1814840 h 5444519"/>
                  <a:gd name="connsiteX49" fmla="*/ 1095884 w 8271481"/>
                  <a:gd name="connsiteY49" fmla="*/ 1814840 h 5444519"/>
                  <a:gd name="connsiteX50" fmla="*/ 1137765 w 8271481"/>
                  <a:gd name="connsiteY50" fmla="*/ 1856721 h 5444519"/>
                  <a:gd name="connsiteX51" fmla="*/ 1137765 w 8271481"/>
                  <a:gd name="connsiteY51" fmla="*/ 1933502 h 5444519"/>
                  <a:gd name="connsiteX52" fmla="*/ 1137765 w 8271481"/>
                  <a:gd name="connsiteY52" fmla="*/ 1933502 h 5444519"/>
                  <a:gd name="connsiteX53" fmla="*/ 1137765 w 8271481"/>
                  <a:gd name="connsiteY53" fmla="*/ 1989344 h 5444519"/>
                  <a:gd name="connsiteX54" fmla="*/ 1137765 w 8271481"/>
                  <a:gd name="connsiteY54" fmla="*/ 1989344 h 5444519"/>
                  <a:gd name="connsiteX55" fmla="*/ 1193606 w 8271481"/>
                  <a:gd name="connsiteY55" fmla="*/ 2045185 h 5444519"/>
                  <a:gd name="connsiteX56" fmla="*/ 1312269 w 8271481"/>
                  <a:gd name="connsiteY56" fmla="*/ 2045185 h 5444519"/>
                  <a:gd name="connsiteX57" fmla="*/ 1312269 w 8271481"/>
                  <a:gd name="connsiteY57" fmla="*/ 2045185 h 5444519"/>
                  <a:gd name="connsiteX58" fmla="*/ 1312269 w 8271481"/>
                  <a:gd name="connsiteY58" fmla="*/ 2108006 h 5444519"/>
                  <a:gd name="connsiteX59" fmla="*/ 1409991 w 8271481"/>
                  <a:gd name="connsiteY59" fmla="*/ 2108006 h 5444519"/>
                  <a:gd name="connsiteX60" fmla="*/ 1409991 w 8271481"/>
                  <a:gd name="connsiteY60" fmla="*/ 2108006 h 5444519"/>
                  <a:gd name="connsiteX61" fmla="*/ 1479793 w 8271481"/>
                  <a:gd name="connsiteY61" fmla="*/ 2108006 h 5444519"/>
                  <a:gd name="connsiteX62" fmla="*/ 1479793 w 8271481"/>
                  <a:gd name="connsiteY62" fmla="*/ 2198748 h 5444519"/>
                  <a:gd name="connsiteX63" fmla="*/ 1563555 w 8271481"/>
                  <a:gd name="connsiteY63" fmla="*/ 2198748 h 5444519"/>
                  <a:gd name="connsiteX64" fmla="*/ 1563555 w 8271481"/>
                  <a:gd name="connsiteY64" fmla="*/ 2198748 h 5444519"/>
                  <a:gd name="connsiteX65" fmla="*/ 1633356 w 8271481"/>
                  <a:gd name="connsiteY65" fmla="*/ 2198748 h 5444519"/>
                  <a:gd name="connsiteX66" fmla="*/ 1633356 w 8271481"/>
                  <a:gd name="connsiteY66" fmla="*/ 2275530 h 5444519"/>
                  <a:gd name="connsiteX67" fmla="*/ 1731078 w 8271481"/>
                  <a:gd name="connsiteY67" fmla="*/ 2275530 h 5444519"/>
                  <a:gd name="connsiteX68" fmla="*/ 1731078 w 8271481"/>
                  <a:gd name="connsiteY68" fmla="*/ 2324391 h 5444519"/>
                  <a:gd name="connsiteX69" fmla="*/ 1793900 w 8271481"/>
                  <a:gd name="connsiteY69" fmla="*/ 2324391 h 5444519"/>
                  <a:gd name="connsiteX70" fmla="*/ 1793900 w 8271481"/>
                  <a:gd name="connsiteY70" fmla="*/ 2324391 h 5444519"/>
                  <a:gd name="connsiteX71" fmla="*/ 1793900 w 8271481"/>
                  <a:gd name="connsiteY71" fmla="*/ 2324391 h 5444519"/>
                  <a:gd name="connsiteX72" fmla="*/ 1793900 w 8271481"/>
                  <a:gd name="connsiteY72" fmla="*/ 2401173 h 5444519"/>
                  <a:gd name="connsiteX73" fmla="*/ 1863701 w 8271481"/>
                  <a:gd name="connsiteY73" fmla="*/ 2401173 h 5444519"/>
                  <a:gd name="connsiteX74" fmla="*/ 1863701 w 8271481"/>
                  <a:gd name="connsiteY74" fmla="*/ 2415133 h 5444519"/>
                  <a:gd name="connsiteX75" fmla="*/ 1863701 w 8271481"/>
                  <a:gd name="connsiteY75" fmla="*/ 2415133 h 5444519"/>
                  <a:gd name="connsiteX76" fmla="*/ 1863701 w 8271481"/>
                  <a:gd name="connsiteY76" fmla="*/ 2638498 h 5444519"/>
                  <a:gd name="connsiteX77" fmla="*/ 1863701 w 8271481"/>
                  <a:gd name="connsiteY77" fmla="*/ 2638498 h 5444519"/>
                  <a:gd name="connsiteX78" fmla="*/ 1898602 w 8271481"/>
                  <a:gd name="connsiteY78" fmla="*/ 2673399 h 5444519"/>
                  <a:gd name="connsiteX79" fmla="*/ 1975384 w 8271481"/>
                  <a:gd name="connsiteY79" fmla="*/ 2673399 h 5444519"/>
                  <a:gd name="connsiteX80" fmla="*/ 1975384 w 8271481"/>
                  <a:gd name="connsiteY80" fmla="*/ 2757160 h 5444519"/>
                  <a:gd name="connsiteX81" fmla="*/ 1975384 w 8271481"/>
                  <a:gd name="connsiteY81" fmla="*/ 2819982 h 5444519"/>
                  <a:gd name="connsiteX82" fmla="*/ 1975384 w 8271481"/>
                  <a:gd name="connsiteY82" fmla="*/ 2819982 h 5444519"/>
                  <a:gd name="connsiteX83" fmla="*/ 1975384 w 8271481"/>
                  <a:gd name="connsiteY83" fmla="*/ 2889783 h 5444519"/>
                  <a:gd name="connsiteX84" fmla="*/ 2045185 w 8271481"/>
                  <a:gd name="connsiteY84" fmla="*/ 2889783 h 5444519"/>
                  <a:gd name="connsiteX85" fmla="*/ 2045185 w 8271481"/>
                  <a:gd name="connsiteY85" fmla="*/ 2966565 h 5444519"/>
                  <a:gd name="connsiteX86" fmla="*/ 2108006 w 8271481"/>
                  <a:gd name="connsiteY86" fmla="*/ 2966565 h 5444519"/>
                  <a:gd name="connsiteX87" fmla="*/ 2108006 w 8271481"/>
                  <a:gd name="connsiteY87" fmla="*/ 2966565 h 5444519"/>
                  <a:gd name="connsiteX88" fmla="*/ 2108006 w 8271481"/>
                  <a:gd name="connsiteY88" fmla="*/ 3036366 h 5444519"/>
                  <a:gd name="connsiteX89" fmla="*/ 2226669 w 8271481"/>
                  <a:gd name="connsiteY89" fmla="*/ 3036366 h 5444519"/>
                  <a:gd name="connsiteX90" fmla="*/ 2226669 w 8271481"/>
                  <a:gd name="connsiteY90" fmla="*/ 3036366 h 5444519"/>
                  <a:gd name="connsiteX91" fmla="*/ 2254590 w 8271481"/>
                  <a:gd name="connsiteY91" fmla="*/ 3064287 h 5444519"/>
                  <a:gd name="connsiteX92" fmla="*/ 2254590 w 8271481"/>
                  <a:gd name="connsiteY92" fmla="*/ 3141069 h 5444519"/>
                  <a:gd name="connsiteX93" fmla="*/ 2366272 w 8271481"/>
                  <a:gd name="connsiteY93" fmla="*/ 3141069 h 5444519"/>
                  <a:gd name="connsiteX94" fmla="*/ 2366272 w 8271481"/>
                  <a:gd name="connsiteY94" fmla="*/ 3141069 h 5444519"/>
                  <a:gd name="connsiteX95" fmla="*/ 2526816 w 8271481"/>
                  <a:gd name="connsiteY95" fmla="*/ 3141069 h 5444519"/>
                  <a:gd name="connsiteX96" fmla="*/ 2526816 w 8271481"/>
                  <a:gd name="connsiteY96" fmla="*/ 3245771 h 5444519"/>
                  <a:gd name="connsiteX97" fmla="*/ 2610577 w 8271481"/>
                  <a:gd name="connsiteY97" fmla="*/ 3245771 h 5444519"/>
                  <a:gd name="connsiteX98" fmla="*/ 2610577 w 8271481"/>
                  <a:gd name="connsiteY98" fmla="*/ 3287652 h 5444519"/>
                  <a:gd name="connsiteX99" fmla="*/ 2673399 w 8271481"/>
                  <a:gd name="connsiteY99" fmla="*/ 3287652 h 5444519"/>
                  <a:gd name="connsiteX100" fmla="*/ 2673399 w 8271481"/>
                  <a:gd name="connsiteY100" fmla="*/ 3399334 h 5444519"/>
                  <a:gd name="connsiteX101" fmla="*/ 2743200 w 8271481"/>
                  <a:gd name="connsiteY101" fmla="*/ 3399334 h 5444519"/>
                  <a:gd name="connsiteX102" fmla="*/ 2743200 w 8271481"/>
                  <a:gd name="connsiteY102" fmla="*/ 3469136 h 5444519"/>
                  <a:gd name="connsiteX103" fmla="*/ 2826962 w 8271481"/>
                  <a:gd name="connsiteY103" fmla="*/ 3469136 h 5444519"/>
                  <a:gd name="connsiteX104" fmla="*/ 2826962 w 8271481"/>
                  <a:gd name="connsiteY104" fmla="*/ 3552898 h 5444519"/>
                  <a:gd name="connsiteX105" fmla="*/ 2903744 w 8271481"/>
                  <a:gd name="connsiteY105" fmla="*/ 3552898 h 5444519"/>
                  <a:gd name="connsiteX106" fmla="*/ 2903744 w 8271481"/>
                  <a:gd name="connsiteY106" fmla="*/ 3643640 h 5444519"/>
                  <a:gd name="connsiteX107" fmla="*/ 2903744 w 8271481"/>
                  <a:gd name="connsiteY107" fmla="*/ 3643640 h 5444519"/>
                  <a:gd name="connsiteX108" fmla="*/ 2903744 w 8271481"/>
                  <a:gd name="connsiteY108" fmla="*/ 3734382 h 5444519"/>
                  <a:gd name="connsiteX109" fmla="*/ 2903744 w 8271481"/>
                  <a:gd name="connsiteY109" fmla="*/ 3734382 h 5444519"/>
                  <a:gd name="connsiteX110" fmla="*/ 2945625 w 8271481"/>
                  <a:gd name="connsiteY110" fmla="*/ 3776263 h 5444519"/>
                  <a:gd name="connsiteX111" fmla="*/ 2945625 w 8271481"/>
                  <a:gd name="connsiteY111" fmla="*/ 3776263 h 5444519"/>
                  <a:gd name="connsiteX112" fmla="*/ 2945625 w 8271481"/>
                  <a:gd name="connsiteY112" fmla="*/ 3860024 h 5444519"/>
                  <a:gd name="connsiteX113" fmla="*/ 3113148 w 8271481"/>
                  <a:gd name="connsiteY113" fmla="*/ 3860024 h 5444519"/>
                  <a:gd name="connsiteX114" fmla="*/ 3113148 w 8271481"/>
                  <a:gd name="connsiteY114" fmla="*/ 3922846 h 5444519"/>
                  <a:gd name="connsiteX115" fmla="*/ 3210871 w 8271481"/>
                  <a:gd name="connsiteY115" fmla="*/ 3922846 h 5444519"/>
                  <a:gd name="connsiteX116" fmla="*/ 3287652 w 8271481"/>
                  <a:gd name="connsiteY116" fmla="*/ 3922846 h 5444519"/>
                  <a:gd name="connsiteX117" fmla="*/ 3287652 w 8271481"/>
                  <a:gd name="connsiteY117" fmla="*/ 3992647 h 5444519"/>
                  <a:gd name="connsiteX118" fmla="*/ 3427255 w 8271481"/>
                  <a:gd name="connsiteY118" fmla="*/ 3992647 h 5444519"/>
                  <a:gd name="connsiteX119" fmla="*/ 3427255 w 8271481"/>
                  <a:gd name="connsiteY119" fmla="*/ 3992647 h 5444519"/>
                  <a:gd name="connsiteX120" fmla="*/ 3545918 w 8271481"/>
                  <a:gd name="connsiteY120" fmla="*/ 3992647 h 5444519"/>
                  <a:gd name="connsiteX121" fmla="*/ 3545918 w 8271481"/>
                  <a:gd name="connsiteY121" fmla="*/ 4069429 h 5444519"/>
                  <a:gd name="connsiteX122" fmla="*/ 3615719 w 8271481"/>
                  <a:gd name="connsiteY122" fmla="*/ 4069429 h 5444519"/>
                  <a:gd name="connsiteX123" fmla="*/ 3769283 w 8271481"/>
                  <a:gd name="connsiteY123" fmla="*/ 4069429 h 5444519"/>
                  <a:gd name="connsiteX124" fmla="*/ 3769283 w 8271481"/>
                  <a:gd name="connsiteY124" fmla="*/ 4132250 h 5444519"/>
                  <a:gd name="connsiteX125" fmla="*/ 3887945 w 8271481"/>
                  <a:gd name="connsiteY125" fmla="*/ 4132250 h 5444519"/>
                  <a:gd name="connsiteX126" fmla="*/ 3887945 w 8271481"/>
                  <a:gd name="connsiteY126" fmla="*/ 4209032 h 5444519"/>
                  <a:gd name="connsiteX127" fmla="*/ 3978687 w 8271481"/>
                  <a:gd name="connsiteY127" fmla="*/ 4209032 h 5444519"/>
                  <a:gd name="connsiteX128" fmla="*/ 3978687 w 8271481"/>
                  <a:gd name="connsiteY128" fmla="*/ 4271853 h 5444519"/>
                  <a:gd name="connsiteX129" fmla="*/ 3978687 w 8271481"/>
                  <a:gd name="connsiteY129" fmla="*/ 4271853 h 5444519"/>
                  <a:gd name="connsiteX130" fmla="*/ 4034529 w 8271481"/>
                  <a:gd name="connsiteY130" fmla="*/ 4271853 h 5444519"/>
                  <a:gd name="connsiteX131" fmla="*/ 4034529 w 8271481"/>
                  <a:gd name="connsiteY131" fmla="*/ 4341655 h 5444519"/>
                  <a:gd name="connsiteX132" fmla="*/ 4291514 w 8271481"/>
                  <a:gd name="connsiteY132" fmla="*/ 4377613 h 5444519"/>
                  <a:gd name="connsiteX133" fmla="*/ 4309004 w 8271481"/>
                  <a:gd name="connsiteY133" fmla="*/ 4454430 h 5444519"/>
                  <a:gd name="connsiteX134" fmla="*/ 4606900 w 8271481"/>
                  <a:gd name="connsiteY134" fmla="*/ 4437540 h 5444519"/>
                  <a:gd name="connsiteX135" fmla="*/ 4590380 w 8271481"/>
                  <a:gd name="connsiteY135" fmla="*/ 4524331 h 5444519"/>
                  <a:gd name="connsiteX136" fmla="*/ 4718584 w 8271481"/>
                  <a:gd name="connsiteY136" fmla="*/ 4404476 h 5444519"/>
                  <a:gd name="connsiteX137" fmla="*/ 4726844 w 8271481"/>
                  <a:gd name="connsiteY137" fmla="*/ 4488374 h 5444519"/>
                  <a:gd name="connsiteX138" fmla="*/ 4796645 w 8271481"/>
                  <a:gd name="connsiteY138" fmla="*/ 4428447 h 5444519"/>
                  <a:gd name="connsiteX139" fmla="*/ 4788385 w 8271481"/>
                  <a:gd name="connsiteY139" fmla="*/ 4481258 h 5444519"/>
                  <a:gd name="connsiteX140" fmla="*/ 4788385 w 8271481"/>
                  <a:gd name="connsiteY140" fmla="*/ 4481258 h 5444519"/>
                  <a:gd name="connsiteX141" fmla="*/ 4851206 w 8271481"/>
                  <a:gd name="connsiteY141" fmla="*/ 4481258 h 5444519"/>
                  <a:gd name="connsiteX142" fmla="*/ 4851206 w 8271481"/>
                  <a:gd name="connsiteY142" fmla="*/ 4572000 h 5444519"/>
                  <a:gd name="connsiteX143" fmla="*/ 4921008 w 8271481"/>
                  <a:gd name="connsiteY143" fmla="*/ 4572000 h 5444519"/>
                  <a:gd name="connsiteX144" fmla="*/ 4921008 w 8271481"/>
                  <a:gd name="connsiteY144" fmla="*/ 4634821 h 5444519"/>
                  <a:gd name="connsiteX145" fmla="*/ 5158333 w 8271481"/>
                  <a:gd name="connsiteY145" fmla="*/ 4634821 h 5444519"/>
                  <a:gd name="connsiteX146" fmla="*/ 5158333 w 8271481"/>
                  <a:gd name="connsiteY146" fmla="*/ 4711603 h 5444519"/>
                  <a:gd name="connsiteX147" fmla="*/ 5297936 w 8271481"/>
                  <a:gd name="connsiteY147" fmla="*/ 4711603 h 5444519"/>
                  <a:gd name="connsiteX148" fmla="*/ 5297936 w 8271481"/>
                  <a:gd name="connsiteY148" fmla="*/ 4711603 h 5444519"/>
                  <a:gd name="connsiteX149" fmla="*/ 5346797 w 8271481"/>
                  <a:gd name="connsiteY149" fmla="*/ 4760464 h 5444519"/>
                  <a:gd name="connsiteX150" fmla="*/ 5374718 w 8271481"/>
                  <a:gd name="connsiteY150" fmla="*/ 4788385 h 5444519"/>
                  <a:gd name="connsiteX151" fmla="*/ 5556202 w 8271481"/>
                  <a:gd name="connsiteY151" fmla="*/ 4788385 h 5444519"/>
                  <a:gd name="connsiteX152" fmla="*/ 5556202 w 8271481"/>
                  <a:gd name="connsiteY152" fmla="*/ 4788385 h 5444519"/>
                  <a:gd name="connsiteX153" fmla="*/ 5632984 w 8271481"/>
                  <a:gd name="connsiteY153" fmla="*/ 4788385 h 5444519"/>
                  <a:gd name="connsiteX154" fmla="*/ 5632984 w 8271481"/>
                  <a:gd name="connsiteY154" fmla="*/ 4879127 h 5444519"/>
                  <a:gd name="connsiteX155" fmla="*/ 5730706 w 8271481"/>
                  <a:gd name="connsiteY155" fmla="*/ 4879127 h 5444519"/>
                  <a:gd name="connsiteX156" fmla="*/ 5730706 w 8271481"/>
                  <a:gd name="connsiteY156" fmla="*/ 4879127 h 5444519"/>
                  <a:gd name="connsiteX157" fmla="*/ 5730706 w 8271481"/>
                  <a:gd name="connsiteY157" fmla="*/ 4879127 h 5444519"/>
                  <a:gd name="connsiteX158" fmla="*/ 5730706 w 8271481"/>
                  <a:gd name="connsiteY158" fmla="*/ 4941948 h 5444519"/>
                  <a:gd name="connsiteX159" fmla="*/ 5807487 w 8271481"/>
                  <a:gd name="connsiteY159" fmla="*/ 4941948 h 5444519"/>
                  <a:gd name="connsiteX160" fmla="*/ 5807487 w 8271481"/>
                  <a:gd name="connsiteY160" fmla="*/ 4941948 h 5444519"/>
                  <a:gd name="connsiteX161" fmla="*/ 5863328 w 8271481"/>
                  <a:gd name="connsiteY161" fmla="*/ 4997789 h 5444519"/>
                  <a:gd name="connsiteX162" fmla="*/ 5863328 w 8271481"/>
                  <a:gd name="connsiteY162" fmla="*/ 5039670 h 5444519"/>
                  <a:gd name="connsiteX163" fmla="*/ 5961051 w 8271481"/>
                  <a:gd name="connsiteY163" fmla="*/ 5039670 h 5444519"/>
                  <a:gd name="connsiteX164" fmla="*/ 5961051 w 8271481"/>
                  <a:gd name="connsiteY164" fmla="*/ 5039670 h 5444519"/>
                  <a:gd name="connsiteX165" fmla="*/ 6205356 w 8271481"/>
                  <a:gd name="connsiteY165" fmla="*/ 5039670 h 5444519"/>
                  <a:gd name="connsiteX166" fmla="*/ 6205356 w 8271481"/>
                  <a:gd name="connsiteY166" fmla="*/ 5039670 h 5444519"/>
                  <a:gd name="connsiteX167" fmla="*/ 6205356 w 8271481"/>
                  <a:gd name="connsiteY167" fmla="*/ 5126462 h 5444519"/>
                  <a:gd name="connsiteX168" fmla="*/ 6382194 w 8271481"/>
                  <a:gd name="connsiteY168" fmla="*/ 5113635 h 5444519"/>
                  <a:gd name="connsiteX169" fmla="*/ 6483283 w 8271481"/>
                  <a:gd name="connsiteY169" fmla="*/ 5186390 h 5444519"/>
                  <a:gd name="connsiteX170" fmla="*/ 6499803 w 8271481"/>
                  <a:gd name="connsiteY170" fmla="*/ 5150433 h 5444519"/>
                  <a:gd name="connsiteX171" fmla="*/ 6680006 w 8271481"/>
                  <a:gd name="connsiteY171" fmla="*/ 5102492 h 5444519"/>
                  <a:gd name="connsiteX172" fmla="*/ 6680006 w 8271481"/>
                  <a:gd name="connsiteY172" fmla="*/ 5172293 h 5444519"/>
                  <a:gd name="connsiteX173" fmla="*/ 6742828 w 8271481"/>
                  <a:gd name="connsiteY173" fmla="*/ 5172293 h 5444519"/>
                  <a:gd name="connsiteX174" fmla="*/ 6833570 w 8271481"/>
                  <a:gd name="connsiteY174" fmla="*/ 5172293 h 5444519"/>
                  <a:gd name="connsiteX175" fmla="*/ 6833570 w 8271481"/>
                  <a:gd name="connsiteY175" fmla="*/ 5235115 h 5444519"/>
                  <a:gd name="connsiteX176" fmla="*/ 6833570 w 8271481"/>
                  <a:gd name="connsiteY176" fmla="*/ 5235115 h 5444519"/>
                  <a:gd name="connsiteX177" fmla="*/ 6903371 w 8271481"/>
                  <a:gd name="connsiteY177" fmla="*/ 5235115 h 5444519"/>
                  <a:gd name="connsiteX178" fmla="*/ 6903371 w 8271481"/>
                  <a:gd name="connsiteY178" fmla="*/ 5235115 h 5444519"/>
                  <a:gd name="connsiteX179" fmla="*/ 6959212 w 8271481"/>
                  <a:gd name="connsiteY179" fmla="*/ 5290956 h 5444519"/>
                  <a:gd name="connsiteX180" fmla="*/ 7699109 w 8271481"/>
                  <a:gd name="connsiteY180" fmla="*/ 5290956 h 5444519"/>
                  <a:gd name="connsiteX181" fmla="*/ 7699109 w 8271481"/>
                  <a:gd name="connsiteY181" fmla="*/ 5290956 h 5444519"/>
                  <a:gd name="connsiteX182" fmla="*/ 7699109 w 8271481"/>
                  <a:gd name="connsiteY182" fmla="*/ 5360757 h 5444519"/>
                  <a:gd name="connsiteX183" fmla="*/ 7810791 w 8271481"/>
                  <a:gd name="connsiteY183" fmla="*/ 5360757 h 5444519"/>
                  <a:gd name="connsiteX184" fmla="*/ 7810791 w 8271481"/>
                  <a:gd name="connsiteY184" fmla="*/ 5360757 h 5444519"/>
                  <a:gd name="connsiteX185" fmla="*/ 7810791 w 8271481"/>
                  <a:gd name="connsiteY185" fmla="*/ 5360757 h 5444519"/>
                  <a:gd name="connsiteX186" fmla="*/ 7810791 w 8271481"/>
                  <a:gd name="connsiteY186" fmla="*/ 5444519 h 5444519"/>
                  <a:gd name="connsiteX187" fmla="*/ 8127322 w 8271481"/>
                  <a:gd name="connsiteY187" fmla="*/ 5434712 h 5444519"/>
                  <a:gd name="connsiteX188" fmla="*/ 8271481 w 8271481"/>
                  <a:gd name="connsiteY188" fmla="*/ 5444519 h 5444519"/>
                  <a:gd name="connsiteX189" fmla="*/ 8271481 w 8271481"/>
                  <a:gd name="connsiteY189" fmla="*/ 5444519 h 5444519"/>
                  <a:gd name="connsiteX0" fmla="*/ 0 w 8271481"/>
                  <a:gd name="connsiteY0" fmla="*/ 0 h 5493137"/>
                  <a:gd name="connsiteX1" fmla="*/ 55842 w 8271481"/>
                  <a:gd name="connsiteY1" fmla="*/ 230345 h 5493137"/>
                  <a:gd name="connsiteX2" fmla="*/ 55842 w 8271481"/>
                  <a:gd name="connsiteY2" fmla="*/ 62821 h 5493137"/>
                  <a:gd name="connsiteX3" fmla="*/ 258266 w 8271481"/>
                  <a:gd name="connsiteY3" fmla="*/ 62821 h 5493137"/>
                  <a:gd name="connsiteX4" fmla="*/ 258266 w 8271481"/>
                  <a:gd name="connsiteY4" fmla="*/ 62821 h 5493137"/>
                  <a:gd name="connsiteX5" fmla="*/ 314108 w 8271481"/>
                  <a:gd name="connsiteY5" fmla="*/ 118663 h 5493137"/>
                  <a:gd name="connsiteX6" fmla="*/ 314108 w 8271481"/>
                  <a:gd name="connsiteY6" fmla="*/ 195444 h 5493137"/>
                  <a:gd name="connsiteX7" fmla="*/ 418809 w 8271481"/>
                  <a:gd name="connsiteY7" fmla="*/ 195444 h 5493137"/>
                  <a:gd name="connsiteX8" fmla="*/ 418809 w 8271481"/>
                  <a:gd name="connsiteY8" fmla="*/ 195444 h 5493137"/>
                  <a:gd name="connsiteX9" fmla="*/ 453710 w 8271481"/>
                  <a:gd name="connsiteY9" fmla="*/ 230345 h 5493137"/>
                  <a:gd name="connsiteX10" fmla="*/ 453710 w 8271481"/>
                  <a:gd name="connsiteY10" fmla="*/ 293166 h 5493137"/>
                  <a:gd name="connsiteX11" fmla="*/ 453710 w 8271481"/>
                  <a:gd name="connsiteY11" fmla="*/ 349008 h 5493137"/>
                  <a:gd name="connsiteX12" fmla="*/ 558413 w 8271481"/>
                  <a:gd name="connsiteY12" fmla="*/ 349008 h 5493137"/>
                  <a:gd name="connsiteX13" fmla="*/ 558413 w 8271481"/>
                  <a:gd name="connsiteY13" fmla="*/ 411829 h 5493137"/>
                  <a:gd name="connsiteX14" fmla="*/ 607274 w 8271481"/>
                  <a:gd name="connsiteY14" fmla="*/ 411829 h 5493137"/>
                  <a:gd name="connsiteX15" fmla="*/ 600293 w 8271481"/>
                  <a:gd name="connsiteY15" fmla="*/ 418810 h 5493137"/>
                  <a:gd name="connsiteX16" fmla="*/ 677075 w 8271481"/>
                  <a:gd name="connsiteY16" fmla="*/ 418810 h 5493137"/>
                  <a:gd name="connsiteX17" fmla="*/ 677075 w 8271481"/>
                  <a:gd name="connsiteY17" fmla="*/ 418810 h 5493137"/>
                  <a:gd name="connsiteX18" fmla="*/ 677075 w 8271481"/>
                  <a:gd name="connsiteY18" fmla="*/ 481631 h 5493137"/>
                  <a:gd name="connsiteX19" fmla="*/ 677075 w 8271481"/>
                  <a:gd name="connsiteY19" fmla="*/ 481631 h 5493137"/>
                  <a:gd name="connsiteX20" fmla="*/ 739897 w 8271481"/>
                  <a:gd name="connsiteY20" fmla="*/ 481631 h 5493137"/>
                  <a:gd name="connsiteX21" fmla="*/ 739897 w 8271481"/>
                  <a:gd name="connsiteY21" fmla="*/ 481631 h 5493137"/>
                  <a:gd name="connsiteX22" fmla="*/ 774797 w 8271481"/>
                  <a:gd name="connsiteY22" fmla="*/ 516531 h 5493137"/>
                  <a:gd name="connsiteX23" fmla="*/ 774797 w 8271481"/>
                  <a:gd name="connsiteY23" fmla="*/ 579353 h 5493137"/>
                  <a:gd name="connsiteX24" fmla="*/ 774797 w 8271481"/>
                  <a:gd name="connsiteY24" fmla="*/ 579353 h 5493137"/>
                  <a:gd name="connsiteX25" fmla="*/ 774797 w 8271481"/>
                  <a:gd name="connsiteY25" fmla="*/ 579353 h 5493137"/>
                  <a:gd name="connsiteX26" fmla="*/ 844599 w 8271481"/>
                  <a:gd name="connsiteY26" fmla="*/ 579353 h 5493137"/>
                  <a:gd name="connsiteX27" fmla="*/ 844599 w 8271481"/>
                  <a:gd name="connsiteY27" fmla="*/ 704995 h 5493137"/>
                  <a:gd name="connsiteX28" fmla="*/ 844599 w 8271481"/>
                  <a:gd name="connsiteY28" fmla="*/ 704995 h 5493137"/>
                  <a:gd name="connsiteX29" fmla="*/ 844599 w 8271481"/>
                  <a:gd name="connsiteY29" fmla="*/ 704995 h 5493137"/>
                  <a:gd name="connsiteX30" fmla="*/ 914400 w 8271481"/>
                  <a:gd name="connsiteY30" fmla="*/ 704995 h 5493137"/>
                  <a:gd name="connsiteX31" fmla="*/ 914400 w 8271481"/>
                  <a:gd name="connsiteY31" fmla="*/ 809698 h 5493137"/>
                  <a:gd name="connsiteX32" fmla="*/ 914400 w 8271481"/>
                  <a:gd name="connsiteY32" fmla="*/ 809698 h 5493137"/>
                  <a:gd name="connsiteX33" fmla="*/ 914400 w 8271481"/>
                  <a:gd name="connsiteY33" fmla="*/ 942321 h 5493137"/>
                  <a:gd name="connsiteX34" fmla="*/ 984202 w 8271481"/>
                  <a:gd name="connsiteY34" fmla="*/ 942321 h 5493137"/>
                  <a:gd name="connsiteX35" fmla="*/ 984202 w 8271481"/>
                  <a:gd name="connsiteY35" fmla="*/ 1095884 h 5493137"/>
                  <a:gd name="connsiteX36" fmla="*/ 984202 w 8271481"/>
                  <a:gd name="connsiteY36" fmla="*/ 1095884 h 5493137"/>
                  <a:gd name="connsiteX37" fmla="*/ 984202 w 8271481"/>
                  <a:gd name="connsiteY37" fmla="*/ 1319249 h 5493137"/>
                  <a:gd name="connsiteX38" fmla="*/ 984202 w 8271481"/>
                  <a:gd name="connsiteY38" fmla="*/ 1319249 h 5493137"/>
                  <a:gd name="connsiteX39" fmla="*/ 984202 w 8271481"/>
                  <a:gd name="connsiteY39" fmla="*/ 1535634 h 5493137"/>
                  <a:gd name="connsiteX40" fmla="*/ 984202 w 8271481"/>
                  <a:gd name="connsiteY40" fmla="*/ 1535634 h 5493137"/>
                  <a:gd name="connsiteX41" fmla="*/ 1047023 w 8271481"/>
                  <a:gd name="connsiteY41" fmla="*/ 1535634 h 5493137"/>
                  <a:gd name="connsiteX42" fmla="*/ 1047023 w 8271481"/>
                  <a:gd name="connsiteY42" fmla="*/ 1654296 h 5493137"/>
                  <a:gd name="connsiteX43" fmla="*/ 1047023 w 8271481"/>
                  <a:gd name="connsiteY43" fmla="*/ 1654296 h 5493137"/>
                  <a:gd name="connsiteX44" fmla="*/ 1047023 w 8271481"/>
                  <a:gd name="connsiteY44" fmla="*/ 1717118 h 5493137"/>
                  <a:gd name="connsiteX45" fmla="*/ 1047023 w 8271481"/>
                  <a:gd name="connsiteY45" fmla="*/ 1717118 h 5493137"/>
                  <a:gd name="connsiteX46" fmla="*/ 1047023 w 8271481"/>
                  <a:gd name="connsiteY46" fmla="*/ 1814840 h 5493137"/>
                  <a:gd name="connsiteX47" fmla="*/ 1109845 w 8271481"/>
                  <a:gd name="connsiteY47" fmla="*/ 1814840 h 5493137"/>
                  <a:gd name="connsiteX48" fmla="*/ 1095884 w 8271481"/>
                  <a:gd name="connsiteY48" fmla="*/ 1814840 h 5493137"/>
                  <a:gd name="connsiteX49" fmla="*/ 1095884 w 8271481"/>
                  <a:gd name="connsiteY49" fmla="*/ 1814840 h 5493137"/>
                  <a:gd name="connsiteX50" fmla="*/ 1137765 w 8271481"/>
                  <a:gd name="connsiteY50" fmla="*/ 1856721 h 5493137"/>
                  <a:gd name="connsiteX51" fmla="*/ 1137765 w 8271481"/>
                  <a:gd name="connsiteY51" fmla="*/ 1933502 h 5493137"/>
                  <a:gd name="connsiteX52" fmla="*/ 1137765 w 8271481"/>
                  <a:gd name="connsiteY52" fmla="*/ 1933502 h 5493137"/>
                  <a:gd name="connsiteX53" fmla="*/ 1137765 w 8271481"/>
                  <a:gd name="connsiteY53" fmla="*/ 1989344 h 5493137"/>
                  <a:gd name="connsiteX54" fmla="*/ 1137765 w 8271481"/>
                  <a:gd name="connsiteY54" fmla="*/ 1989344 h 5493137"/>
                  <a:gd name="connsiteX55" fmla="*/ 1193606 w 8271481"/>
                  <a:gd name="connsiteY55" fmla="*/ 2045185 h 5493137"/>
                  <a:gd name="connsiteX56" fmla="*/ 1312269 w 8271481"/>
                  <a:gd name="connsiteY56" fmla="*/ 2045185 h 5493137"/>
                  <a:gd name="connsiteX57" fmla="*/ 1312269 w 8271481"/>
                  <a:gd name="connsiteY57" fmla="*/ 2045185 h 5493137"/>
                  <a:gd name="connsiteX58" fmla="*/ 1312269 w 8271481"/>
                  <a:gd name="connsiteY58" fmla="*/ 2108006 h 5493137"/>
                  <a:gd name="connsiteX59" fmla="*/ 1409991 w 8271481"/>
                  <a:gd name="connsiteY59" fmla="*/ 2108006 h 5493137"/>
                  <a:gd name="connsiteX60" fmla="*/ 1409991 w 8271481"/>
                  <a:gd name="connsiteY60" fmla="*/ 2108006 h 5493137"/>
                  <a:gd name="connsiteX61" fmla="*/ 1479793 w 8271481"/>
                  <a:gd name="connsiteY61" fmla="*/ 2108006 h 5493137"/>
                  <a:gd name="connsiteX62" fmla="*/ 1479793 w 8271481"/>
                  <a:gd name="connsiteY62" fmla="*/ 2198748 h 5493137"/>
                  <a:gd name="connsiteX63" fmla="*/ 1563555 w 8271481"/>
                  <a:gd name="connsiteY63" fmla="*/ 2198748 h 5493137"/>
                  <a:gd name="connsiteX64" fmla="*/ 1563555 w 8271481"/>
                  <a:gd name="connsiteY64" fmla="*/ 2198748 h 5493137"/>
                  <a:gd name="connsiteX65" fmla="*/ 1633356 w 8271481"/>
                  <a:gd name="connsiteY65" fmla="*/ 2198748 h 5493137"/>
                  <a:gd name="connsiteX66" fmla="*/ 1633356 w 8271481"/>
                  <a:gd name="connsiteY66" fmla="*/ 2275530 h 5493137"/>
                  <a:gd name="connsiteX67" fmla="*/ 1731078 w 8271481"/>
                  <a:gd name="connsiteY67" fmla="*/ 2275530 h 5493137"/>
                  <a:gd name="connsiteX68" fmla="*/ 1731078 w 8271481"/>
                  <a:gd name="connsiteY68" fmla="*/ 2324391 h 5493137"/>
                  <a:gd name="connsiteX69" fmla="*/ 1793900 w 8271481"/>
                  <a:gd name="connsiteY69" fmla="*/ 2324391 h 5493137"/>
                  <a:gd name="connsiteX70" fmla="*/ 1793900 w 8271481"/>
                  <a:gd name="connsiteY70" fmla="*/ 2324391 h 5493137"/>
                  <a:gd name="connsiteX71" fmla="*/ 1793900 w 8271481"/>
                  <a:gd name="connsiteY71" fmla="*/ 2324391 h 5493137"/>
                  <a:gd name="connsiteX72" fmla="*/ 1793900 w 8271481"/>
                  <a:gd name="connsiteY72" fmla="*/ 2401173 h 5493137"/>
                  <a:gd name="connsiteX73" fmla="*/ 1863701 w 8271481"/>
                  <a:gd name="connsiteY73" fmla="*/ 2401173 h 5493137"/>
                  <a:gd name="connsiteX74" fmla="*/ 1863701 w 8271481"/>
                  <a:gd name="connsiteY74" fmla="*/ 2415133 h 5493137"/>
                  <a:gd name="connsiteX75" fmla="*/ 1863701 w 8271481"/>
                  <a:gd name="connsiteY75" fmla="*/ 2415133 h 5493137"/>
                  <a:gd name="connsiteX76" fmla="*/ 1863701 w 8271481"/>
                  <a:gd name="connsiteY76" fmla="*/ 2638498 h 5493137"/>
                  <a:gd name="connsiteX77" fmla="*/ 1863701 w 8271481"/>
                  <a:gd name="connsiteY77" fmla="*/ 2638498 h 5493137"/>
                  <a:gd name="connsiteX78" fmla="*/ 1898602 w 8271481"/>
                  <a:gd name="connsiteY78" fmla="*/ 2673399 h 5493137"/>
                  <a:gd name="connsiteX79" fmla="*/ 1975384 w 8271481"/>
                  <a:gd name="connsiteY79" fmla="*/ 2673399 h 5493137"/>
                  <a:gd name="connsiteX80" fmla="*/ 1975384 w 8271481"/>
                  <a:gd name="connsiteY80" fmla="*/ 2757160 h 5493137"/>
                  <a:gd name="connsiteX81" fmla="*/ 1975384 w 8271481"/>
                  <a:gd name="connsiteY81" fmla="*/ 2819982 h 5493137"/>
                  <a:gd name="connsiteX82" fmla="*/ 1975384 w 8271481"/>
                  <a:gd name="connsiteY82" fmla="*/ 2819982 h 5493137"/>
                  <a:gd name="connsiteX83" fmla="*/ 1975384 w 8271481"/>
                  <a:gd name="connsiteY83" fmla="*/ 2889783 h 5493137"/>
                  <a:gd name="connsiteX84" fmla="*/ 2045185 w 8271481"/>
                  <a:gd name="connsiteY84" fmla="*/ 2889783 h 5493137"/>
                  <a:gd name="connsiteX85" fmla="*/ 2045185 w 8271481"/>
                  <a:gd name="connsiteY85" fmla="*/ 2966565 h 5493137"/>
                  <a:gd name="connsiteX86" fmla="*/ 2108006 w 8271481"/>
                  <a:gd name="connsiteY86" fmla="*/ 2966565 h 5493137"/>
                  <a:gd name="connsiteX87" fmla="*/ 2108006 w 8271481"/>
                  <a:gd name="connsiteY87" fmla="*/ 2966565 h 5493137"/>
                  <a:gd name="connsiteX88" fmla="*/ 2108006 w 8271481"/>
                  <a:gd name="connsiteY88" fmla="*/ 3036366 h 5493137"/>
                  <a:gd name="connsiteX89" fmla="*/ 2226669 w 8271481"/>
                  <a:gd name="connsiteY89" fmla="*/ 3036366 h 5493137"/>
                  <a:gd name="connsiteX90" fmla="*/ 2226669 w 8271481"/>
                  <a:gd name="connsiteY90" fmla="*/ 3036366 h 5493137"/>
                  <a:gd name="connsiteX91" fmla="*/ 2254590 w 8271481"/>
                  <a:gd name="connsiteY91" fmla="*/ 3064287 h 5493137"/>
                  <a:gd name="connsiteX92" fmla="*/ 2254590 w 8271481"/>
                  <a:gd name="connsiteY92" fmla="*/ 3141069 h 5493137"/>
                  <a:gd name="connsiteX93" fmla="*/ 2366272 w 8271481"/>
                  <a:gd name="connsiteY93" fmla="*/ 3141069 h 5493137"/>
                  <a:gd name="connsiteX94" fmla="*/ 2366272 w 8271481"/>
                  <a:gd name="connsiteY94" fmla="*/ 3141069 h 5493137"/>
                  <a:gd name="connsiteX95" fmla="*/ 2526816 w 8271481"/>
                  <a:gd name="connsiteY95" fmla="*/ 3141069 h 5493137"/>
                  <a:gd name="connsiteX96" fmla="*/ 2526816 w 8271481"/>
                  <a:gd name="connsiteY96" fmla="*/ 3245771 h 5493137"/>
                  <a:gd name="connsiteX97" fmla="*/ 2610577 w 8271481"/>
                  <a:gd name="connsiteY97" fmla="*/ 3245771 h 5493137"/>
                  <a:gd name="connsiteX98" fmla="*/ 2610577 w 8271481"/>
                  <a:gd name="connsiteY98" fmla="*/ 3287652 h 5493137"/>
                  <a:gd name="connsiteX99" fmla="*/ 2673399 w 8271481"/>
                  <a:gd name="connsiteY99" fmla="*/ 3287652 h 5493137"/>
                  <a:gd name="connsiteX100" fmla="*/ 2673399 w 8271481"/>
                  <a:gd name="connsiteY100" fmla="*/ 3399334 h 5493137"/>
                  <a:gd name="connsiteX101" fmla="*/ 2743200 w 8271481"/>
                  <a:gd name="connsiteY101" fmla="*/ 3399334 h 5493137"/>
                  <a:gd name="connsiteX102" fmla="*/ 2743200 w 8271481"/>
                  <a:gd name="connsiteY102" fmla="*/ 3469136 h 5493137"/>
                  <a:gd name="connsiteX103" fmla="*/ 2826962 w 8271481"/>
                  <a:gd name="connsiteY103" fmla="*/ 3469136 h 5493137"/>
                  <a:gd name="connsiteX104" fmla="*/ 2826962 w 8271481"/>
                  <a:gd name="connsiteY104" fmla="*/ 3552898 h 5493137"/>
                  <a:gd name="connsiteX105" fmla="*/ 2903744 w 8271481"/>
                  <a:gd name="connsiteY105" fmla="*/ 3552898 h 5493137"/>
                  <a:gd name="connsiteX106" fmla="*/ 2903744 w 8271481"/>
                  <a:gd name="connsiteY106" fmla="*/ 3643640 h 5493137"/>
                  <a:gd name="connsiteX107" fmla="*/ 2903744 w 8271481"/>
                  <a:gd name="connsiteY107" fmla="*/ 3643640 h 5493137"/>
                  <a:gd name="connsiteX108" fmla="*/ 2903744 w 8271481"/>
                  <a:gd name="connsiteY108" fmla="*/ 3734382 h 5493137"/>
                  <a:gd name="connsiteX109" fmla="*/ 2903744 w 8271481"/>
                  <a:gd name="connsiteY109" fmla="*/ 3734382 h 5493137"/>
                  <a:gd name="connsiteX110" fmla="*/ 2945625 w 8271481"/>
                  <a:gd name="connsiteY110" fmla="*/ 3776263 h 5493137"/>
                  <a:gd name="connsiteX111" fmla="*/ 2945625 w 8271481"/>
                  <a:gd name="connsiteY111" fmla="*/ 3776263 h 5493137"/>
                  <a:gd name="connsiteX112" fmla="*/ 2945625 w 8271481"/>
                  <a:gd name="connsiteY112" fmla="*/ 3860024 h 5493137"/>
                  <a:gd name="connsiteX113" fmla="*/ 3113148 w 8271481"/>
                  <a:gd name="connsiteY113" fmla="*/ 3860024 h 5493137"/>
                  <a:gd name="connsiteX114" fmla="*/ 3113148 w 8271481"/>
                  <a:gd name="connsiteY114" fmla="*/ 3922846 h 5493137"/>
                  <a:gd name="connsiteX115" fmla="*/ 3210871 w 8271481"/>
                  <a:gd name="connsiteY115" fmla="*/ 3922846 h 5493137"/>
                  <a:gd name="connsiteX116" fmla="*/ 3287652 w 8271481"/>
                  <a:gd name="connsiteY116" fmla="*/ 3922846 h 5493137"/>
                  <a:gd name="connsiteX117" fmla="*/ 3287652 w 8271481"/>
                  <a:gd name="connsiteY117" fmla="*/ 3992647 h 5493137"/>
                  <a:gd name="connsiteX118" fmla="*/ 3427255 w 8271481"/>
                  <a:gd name="connsiteY118" fmla="*/ 3992647 h 5493137"/>
                  <a:gd name="connsiteX119" fmla="*/ 3427255 w 8271481"/>
                  <a:gd name="connsiteY119" fmla="*/ 3992647 h 5493137"/>
                  <a:gd name="connsiteX120" fmla="*/ 3545918 w 8271481"/>
                  <a:gd name="connsiteY120" fmla="*/ 3992647 h 5493137"/>
                  <a:gd name="connsiteX121" fmla="*/ 3545918 w 8271481"/>
                  <a:gd name="connsiteY121" fmla="*/ 4069429 h 5493137"/>
                  <a:gd name="connsiteX122" fmla="*/ 3615719 w 8271481"/>
                  <a:gd name="connsiteY122" fmla="*/ 4069429 h 5493137"/>
                  <a:gd name="connsiteX123" fmla="*/ 3769283 w 8271481"/>
                  <a:gd name="connsiteY123" fmla="*/ 4069429 h 5493137"/>
                  <a:gd name="connsiteX124" fmla="*/ 3769283 w 8271481"/>
                  <a:gd name="connsiteY124" fmla="*/ 4132250 h 5493137"/>
                  <a:gd name="connsiteX125" fmla="*/ 3887945 w 8271481"/>
                  <a:gd name="connsiteY125" fmla="*/ 4132250 h 5493137"/>
                  <a:gd name="connsiteX126" fmla="*/ 3887945 w 8271481"/>
                  <a:gd name="connsiteY126" fmla="*/ 4209032 h 5493137"/>
                  <a:gd name="connsiteX127" fmla="*/ 3978687 w 8271481"/>
                  <a:gd name="connsiteY127" fmla="*/ 4209032 h 5493137"/>
                  <a:gd name="connsiteX128" fmla="*/ 3978687 w 8271481"/>
                  <a:gd name="connsiteY128" fmla="*/ 4271853 h 5493137"/>
                  <a:gd name="connsiteX129" fmla="*/ 3978687 w 8271481"/>
                  <a:gd name="connsiteY129" fmla="*/ 4271853 h 5493137"/>
                  <a:gd name="connsiteX130" fmla="*/ 4034529 w 8271481"/>
                  <a:gd name="connsiteY130" fmla="*/ 4271853 h 5493137"/>
                  <a:gd name="connsiteX131" fmla="*/ 4034529 w 8271481"/>
                  <a:gd name="connsiteY131" fmla="*/ 4341655 h 5493137"/>
                  <a:gd name="connsiteX132" fmla="*/ 4291514 w 8271481"/>
                  <a:gd name="connsiteY132" fmla="*/ 4377613 h 5493137"/>
                  <a:gd name="connsiteX133" fmla="*/ 4309004 w 8271481"/>
                  <a:gd name="connsiteY133" fmla="*/ 4454430 h 5493137"/>
                  <a:gd name="connsiteX134" fmla="*/ 4606900 w 8271481"/>
                  <a:gd name="connsiteY134" fmla="*/ 4437540 h 5493137"/>
                  <a:gd name="connsiteX135" fmla="*/ 4590380 w 8271481"/>
                  <a:gd name="connsiteY135" fmla="*/ 4524331 h 5493137"/>
                  <a:gd name="connsiteX136" fmla="*/ 4718584 w 8271481"/>
                  <a:gd name="connsiteY136" fmla="*/ 4404476 h 5493137"/>
                  <a:gd name="connsiteX137" fmla="*/ 4726844 w 8271481"/>
                  <a:gd name="connsiteY137" fmla="*/ 4488374 h 5493137"/>
                  <a:gd name="connsiteX138" fmla="*/ 4796645 w 8271481"/>
                  <a:gd name="connsiteY138" fmla="*/ 4428447 h 5493137"/>
                  <a:gd name="connsiteX139" fmla="*/ 4788385 w 8271481"/>
                  <a:gd name="connsiteY139" fmla="*/ 4481258 h 5493137"/>
                  <a:gd name="connsiteX140" fmla="*/ 4788385 w 8271481"/>
                  <a:gd name="connsiteY140" fmla="*/ 4481258 h 5493137"/>
                  <a:gd name="connsiteX141" fmla="*/ 4851206 w 8271481"/>
                  <a:gd name="connsiteY141" fmla="*/ 4481258 h 5493137"/>
                  <a:gd name="connsiteX142" fmla="*/ 4851206 w 8271481"/>
                  <a:gd name="connsiteY142" fmla="*/ 4572000 h 5493137"/>
                  <a:gd name="connsiteX143" fmla="*/ 4921008 w 8271481"/>
                  <a:gd name="connsiteY143" fmla="*/ 4572000 h 5493137"/>
                  <a:gd name="connsiteX144" fmla="*/ 4921008 w 8271481"/>
                  <a:gd name="connsiteY144" fmla="*/ 4634821 h 5493137"/>
                  <a:gd name="connsiteX145" fmla="*/ 5158333 w 8271481"/>
                  <a:gd name="connsiteY145" fmla="*/ 4634821 h 5493137"/>
                  <a:gd name="connsiteX146" fmla="*/ 5158333 w 8271481"/>
                  <a:gd name="connsiteY146" fmla="*/ 4711603 h 5493137"/>
                  <a:gd name="connsiteX147" fmla="*/ 5297936 w 8271481"/>
                  <a:gd name="connsiteY147" fmla="*/ 4711603 h 5493137"/>
                  <a:gd name="connsiteX148" fmla="*/ 5297936 w 8271481"/>
                  <a:gd name="connsiteY148" fmla="*/ 4711603 h 5493137"/>
                  <a:gd name="connsiteX149" fmla="*/ 5346797 w 8271481"/>
                  <a:gd name="connsiteY149" fmla="*/ 4760464 h 5493137"/>
                  <a:gd name="connsiteX150" fmla="*/ 5374718 w 8271481"/>
                  <a:gd name="connsiteY150" fmla="*/ 4788385 h 5493137"/>
                  <a:gd name="connsiteX151" fmla="*/ 5556202 w 8271481"/>
                  <a:gd name="connsiteY151" fmla="*/ 4788385 h 5493137"/>
                  <a:gd name="connsiteX152" fmla="*/ 5556202 w 8271481"/>
                  <a:gd name="connsiteY152" fmla="*/ 4788385 h 5493137"/>
                  <a:gd name="connsiteX153" fmla="*/ 5632984 w 8271481"/>
                  <a:gd name="connsiteY153" fmla="*/ 4788385 h 5493137"/>
                  <a:gd name="connsiteX154" fmla="*/ 5632984 w 8271481"/>
                  <a:gd name="connsiteY154" fmla="*/ 4879127 h 5493137"/>
                  <a:gd name="connsiteX155" fmla="*/ 5730706 w 8271481"/>
                  <a:gd name="connsiteY155" fmla="*/ 4879127 h 5493137"/>
                  <a:gd name="connsiteX156" fmla="*/ 5730706 w 8271481"/>
                  <a:gd name="connsiteY156" fmla="*/ 4879127 h 5493137"/>
                  <a:gd name="connsiteX157" fmla="*/ 5730706 w 8271481"/>
                  <a:gd name="connsiteY157" fmla="*/ 4879127 h 5493137"/>
                  <a:gd name="connsiteX158" fmla="*/ 5730706 w 8271481"/>
                  <a:gd name="connsiteY158" fmla="*/ 4941948 h 5493137"/>
                  <a:gd name="connsiteX159" fmla="*/ 5807487 w 8271481"/>
                  <a:gd name="connsiteY159" fmla="*/ 4941948 h 5493137"/>
                  <a:gd name="connsiteX160" fmla="*/ 5807487 w 8271481"/>
                  <a:gd name="connsiteY160" fmla="*/ 4941948 h 5493137"/>
                  <a:gd name="connsiteX161" fmla="*/ 5863328 w 8271481"/>
                  <a:gd name="connsiteY161" fmla="*/ 4997789 h 5493137"/>
                  <a:gd name="connsiteX162" fmla="*/ 5863328 w 8271481"/>
                  <a:gd name="connsiteY162" fmla="*/ 5039670 h 5493137"/>
                  <a:gd name="connsiteX163" fmla="*/ 5961051 w 8271481"/>
                  <a:gd name="connsiteY163" fmla="*/ 5039670 h 5493137"/>
                  <a:gd name="connsiteX164" fmla="*/ 5961051 w 8271481"/>
                  <a:gd name="connsiteY164" fmla="*/ 5039670 h 5493137"/>
                  <a:gd name="connsiteX165" fmla="*/ 6205356 w 8271481"/>
                  <a:gd name="connsiteY165" fmla="*/ 5039670 h 5493137"/>
                  <a:gd name="connsiteX166" fmla="*/ 6205356 w 8271481"/>
                  <a:gd name="connsiteY166" fmla="*/ 5039670 h 5493137"/>
                  <a:gd name="connsiteX167" fmla="*/ 6205356 w 8271481"/>
                  <a:gd name="connsiteY167" fmla="*/ 5126462 h 5493137"/>
                  <a:gd name="connsiteX168" fmla="*/ 6382194 w 8271481"/>
                  <a:gd name="connsiteY168" fmla="*/ 5113635 h 5493137"/>
                  <a:gd name="connsiteX169" fmla="*/ 6483283 w 8271481"/>
                  <a:gd name="connsiteY169" fmla="*/ 5186390 h 5493137"/>
                  <a:gd name="connsiteX170" fmla="*/ 6499803 w 8271481"/>
                  <a:gd name="connsiteY170" fmla="*/ 5150433 h 5493137"/>
                  <a:gd name="connsiteX171" fmla="*/ 6680006 w 8271481"/>
                  <a:gd name="connsiteY171" fmla="*/ 5102492 h 5493137"/>
                  <a:gd name="connsiteX172" fmla="*/ 6680006 w 8271481"/>
                  <a:gd name="connsiteY172" fmla="*/ 5172293 h 5493137"/>
                  <a:gd name="connsiteX173" fmla="*/ 6742828 w 8271481"/>
                  <a:gd name="connsiteY173" fmla="*/ 5172293 h 5493137"/>
                  <a:gd name="connsiteX174" fmla="*/ 6833570 w 8271481"/>
                  <a:gd name="connsiteY174" fmla="*/ 5172293 h 5493137"/>
                  <a:gd name="connsiteX175" fmla="*/ 6833570 w 8271481"/>
                  <a:gd name="connsiteY175" fmla="*/ 5235115 h 5493137"/>
                  <a:gd name="connsiteX176" fmla="*/ 6833570 w 8271481"/>
                  <a:gd name="connsiteY176" fmla="*/ 5235115 h 5493137"/>
                  <a:gd name="connsiteX177" fmla="*/ 6903371 w 8271481"/>
                  <a:gd name="connsiteY177" fmla="*/ 5235115 h 5493137"/>
                  <a:gd name="connsiteX178" fmla="*/ 6903371 w 8271481"/>
                  <a:gd name="connsiteY178" fmla="*/ 5235115 h 5493137"/>
                  <a:gd name="connsiteX179" fmla="*/ 6959212 w 8271481"/>
                  <a:gd name="connsiteY179" fmla="*/ 5290956 h 5493137"/>
                  <a:gd name="connsiteX180" fmla="*/ 7699109 w 8271481"/>
                  <a:gd name="connsiteY180" fmla="*/ 5290956 h 5493137"/>
                  <a:gd name="connsiteX181" fmla="*/ 7699109 w 8271481"/>
                  <a:gd name="connsiteY181" fmla="*/ 5290956 h 5493137"/>
                  <a:gd name="connsiteX182" fmla="*/ 7699109 w 8271481"/>
                  <a:gd name="connsiteY182" fmla="*/ 5360757 h 5493137"/>
                  <a:gd name="connsiteX183" fmla="*/ 7810791 w 8271481"/>
                  <a:gd name="connsiteY183" fmla="*/ 5360757 h 5493137"/>
                  <a:gd name="connsiteX184" fmla="*/ 7810791 w 8271481"/>
                  <a:gd name="connsiteY184" fmla="*/ 5360757 h 5493137"/>
                  <a:gd name="connsiteX185" fmla="*/ 7810791 w 8271481"/>
                  <a:gd name="connsiteY185" fmla="*/ 5360757 h 5493137"/>
                  <a:gd name="connsiteX186" fmla="*/ 7810791 w 8271481"/>
                  <a:gd name="connsiteY186" fmla="*/ 5444519 h 5493137"/>
                  <a:gd name="connsiteX187" fmla="*/ 8127322 w 8271481"/>
                  <a:gd name="connsiteY187" fmla="*/ 5434712 h 5493137"/>
                  <a:gd name="connsiteX188" fmla="*/ 8271481 w 8271481"/>
                  <a:gd name="connsiteY188" fmla="*/ 5444519 h 5493137"/>
                  <a:gd name="connsiteX189" fmla="*/ 8254730 w 8271481"/>
                  <a:gd name="connsiteY189" fmla="*/ 5493137 h 5493137"/>
                  <a:gd name="connsiteX0" fmla="*/ 0 w 8271481"/>
                  <a:gd name="connsiteY0" fmla="*/ 0 h 5663298"/>
                  <a:gd name="connsiteX1" fmla="*/ 55842 w 8271481"/>
                  <a:gd name="connsiteY1" fmla="*/ 230345 h 5663298"/>
                  <a:gd name="connsiteX2" fmla="*/ 55842 w 8271481"/>
                  <a:gd name="connsiteY2" fmla="*/ 62821 h 5663298"/>
                  <a:gd name="connsiteX3" fmla="*/ 258266 w 8271481"/>
                  <a:gd name="connsiteY3" fmla="*/ 62821 h 5663298"/>
                  <a:gd name="connsiteX4" fmla="*/ 258266 w 8271481"/>
                  <a:gd name="connsiteY4" fmla="*/ 62821 h 5663298"/>
                  <a:gd name="connsiteX5" fmla="*/ 314108 w 8271481"/>
                  <a:gd name="connsiteY5" fmla="*/ 118663 h 5663298"/>
                  <a:gd name="connsiteX6" fmla="*/ 314108 w 8271481"/>
                  <a:gd name="connsiteY6" fmla="*/ 195444 h 5663298"/>
                  <a:gd name="connsiteX7" fmla="*/ 418809 w 8271481"/>
                  <a:gd name="connsiteY7" fmla="*/ 195444 h 5663298"/>
                  <a:gd name="connsiteX8" fmla="*/ 418809 w 8271481"/>
                  <a:gd name="connsiteY8" fmla="*/ 195444 h 5663298"/>
                  <a:gd name="connsiteX9" fmla="*/ 453710 w 8271481"/>
                  <a:gd name="connsiteY9" fmla="*/ 230345 h 5663298"/>
                  <a:gd name="connsiteX10" fmla="*/ 453710 w 8271481"/>
                  <a:gd name="connsiteY10" fmla="*/ 293166 h 5663298"/>
                  <a:gd name="connsiteX11" fmla="*/ 453710 w 8271481"/>
                  <a:gd name="connsiteY11" fmla="*/ 349008 h 5663298"/>
                  <a:gd name="connsiteX12" fmla="*/ 558413 w 8271481"/>
                  <a:gd name="connsiteY12" fmla="*/ 349008 h 5663298"/>
                  <a:gd name="connsiteX13" fmla="*/ 558413 w 8271481"/>
                  <a:gd name="connsiteY13" fmla="*/ 411829 h 5663298"/>
                  <a:gd name="connsiteX14" fmla="*/ 607274 w 8271481"/>
                  <a:gd name="connsiteY14" fmla="*/ 411829 h 5663298"/>
                  <a:gd name="connsiteX15" fmla="*/ 600293 w 8271481"/>
                  <a:gd name="connsiteY15" fmla="*/ 418810 h 5663298"/>
                  <a:gd name="connsiteX16" fmla="*/ 677075 w 8271481"/>
                  <a:gd name="connsiteY16" fmla="*/ 418810 h 5663298"/>
                  <a:gd name="connsiteX17" fmla="*/ 677075 w 8271481"/>
                  <a:gd name="connsiteY17" fmla="*/ 418810 h 5663298"/>
                  <a:gd name="connsiteX18" fmla="*/ 677075 w 8271481"/>
                  <a:gd name="connsiteY18" fmla="*/ 481631 h 5663298"/>
                  <a:gd name="connsiteX19" fmla="*/ 677075 w 8271481"/>
                  <a:gd name="connsiteY19" fmla="*/ 481631 h 5663298"/>
                  <a:gd name="connsiteX20" fmla="*/ 739897 w 8271481"/>
                  <a:gd name="connsiteY20" fmla="*/ 481631 h 5663298"/>
                  <a:gd name="connsiteX21" fmla="*/ 739897 w 8271481"/>
                  <a:gd name="connsiteY21" fmla="*/ 481631 h 5663298"/>
                  <a:gd name="connsiteX22" fmla="*/ 774797 w 8271481"/>
                  <a:gd name="connsiteY22" fmla="*/ 516531 h 5663298"/>
                  <a:gd name="connsiteX23" fmla="*/ 774797 w 8271481"/>
                  <a:gd name="connsiteY23" fmla="*/ 579353 h 5663298"/>
                  <a:gd name="connsiteX24" fmla="*/ 774797 w 8271481"/>
                  <a:gd name="connsiteY24" fmla="*/ 579353 h 5663298"/>
                  <a:gd name="connsiteX25" fmla="*/ 774797 w 8271481"/>
                  <a:gd name="connsiteY25" fmla="*/ 579353 h 5663298"/>
                  <a:gd name="connsiteX26" fmla="*/ 844599 w 8271481"/>
                  <a:gd name="connsiteY26" fmla="*/ 579353 h 5663298"/>
                  <a:gd name="connsiteX27" fmla="*/ 844599 w 8271481"/>
                  <a:gd name="connsiteY27" fmla="*/ 704995 h 5663298"/>
                  <a:gd name="connsiteX28" fmla="*/ 844599 w 8271481"/>
                  <a:gd name="connsiteY28" fmla="*/ 704995 h 5663298"/>
                  <a:gd name="connsiteX29" fmla="*/ 844599 w 8271481"/>
                  <a:gd name="connsiteY29" fmla="*/ 704995 h 5663298"/>
                  <a:gd name="connsiteX30" fmla="*/ 914400 w 8271481"/>
                  <a:gd name="connsiteY30" fmla="*/ 704995 h 5663298"/>
                  <a:gd name="connsiteX31" fmla="*/ 914400 w 8271481"/>
                  <a:gd name="connsiteY31" fmla="*/ 809698 h 5663298"/>
                  <a:gd name="connsiteX32" fmla="*/ 914400 w 8271481"/>
                  <a:gd name="connsiteY32" fmla="*/ 809698 h 5663298"/>
                  <a:gd name="connsiteX33" fmla="*/ 914400 w 8271481"/>
                  <a:gd name="connsiteY33" fmla="*/ 942321 h 5663298"/>
                  <a:gd name="connsiteX34" fmla="*/ 984202 w 8271481"/>
                  <a:gd name="connsiteY34" fmla="*/ 942321 h 5663298"/>
                  <a:gd name="connsiteX35" fmla="*/ 984202 w 8271481"/>
                  <a:gd name="connsiteY35" fmla="*/ 1095884 h 5663298"/>
                  <a:gd name="connsiteX36" fmla="*/ 984202 w 8271481"/>
                  <a:gd name="connsiteY36" fmla="*/ 1095884 h 5663298"/>
                  <a:gd name="connsiteX37" fmla="*/ 984202 w 8271481"/>
                  <a:gd name="connsiteY37" fmla="*/ 1319249 h 5663298"/>
                  <a:gd name="connsiteX38" fmla="*/ 984202 w 8271481"/>
                  <a:gd name="connsiteY38" fmla="*/ 1319249 h 5663298"/>
                  <a:gd name="connsiteX39" fmla="*/ 984202 w 8271481"/>
                  <a:gd name="connsiteY39" fmla="*/ 1535634 h 5663298"/>
                  <a:gd name="connsiteX40" fmla="*/ 984202 w 8271481"/>
                  <a:gd name="connsiteY40" fmla="*/ 1535634 h 5663298"/>
                  <a:gd name="connsiteX41" fmla="*/ 1047023 w 8271481"/>
                  <a:gd name="connsiteY41" fmla="*/ 1535634 h 5663298"/>
                  <a:gd name="connsiteX42" fmla="*/ 1047023 w 8271481"/>
                  <a:gd name="connsiteY42" fmla="*/ 1654296 h 5663298"/>
                  <a:gd name="connsiteX43" fmla="*/ 1047023 w 8271481"/>
                  <a:gd name="connsiteY43" fmla="*/ 1654296 h 5663298"/>
                  <a:gd name="connsiteX44" fmla="*/ 1047023 w 8271481"/>
                  <a:gd name="connsiteY44" fmla="*/ 1717118 h 5663298"/>
                  <a:gd name="connsiteX45" fmla="*/ 1047023 w 8271481"/>
                  <a:gd name="connsiteY45" fmla="*/ 1717118 h 5663298"/>
                  <a:gd name="connsiteX46" fmla="*/ 1047023 w 8271481"/>
                  <a:gd name="connsiteY46" fmla="*/ 1814840 h 5663298"/>
                  <a:gd name="connsiteX47" fmla="*/ 1109845 w 8271481"/>
                  <a:gd name="connsiteY47" fmla="*/ 1814840 h 5663298"/>
                  <a:gd name="connsiteX48" fmla="*/ 1095884 w 8271481"/>
                  <a:gd name="connsiteY48" fmla="*/ 1814840 h 5663298"/>
                  <a:gd name="connsiteX49" fmla="*/ 1095884 w 8271481"/>
                  <a:gd name="connsiteY49" fmla="*/ 1814840 h 5663298"/>
                  <a:gd name="connsiteX50" fmla="*/ 1137765 w 8271481"/>
                  <a:gd name="connsiteY50" fmla="*/ 1856721 h 5663298"/>
                  <a:gd name="connsiteX51" fmla="*/ 1137765 w 8271481"/>
                  <a:gd name="connsiteY51" fmla="*/ 1933502 h 5663298"/>
                  <a:gd name="connsiteX52" fmla="*/ 1137765 w 8271481"/>
                  <a:gd name="connsiteY52" fmla="*/ 1933502 h 5663298"/>
                  <a:gd name="connsiteX53" fmla="*/ 1137765 w 8271481"/>
                  <a:gd name="connsiteY53" fmla="*/ 1989344 h 5663298"/>
                  <a:gd name="connsiteX54" fmla="*/ 1137765 w 8271481"/>
                  <a:gd name="connsiteY54" fmla="*/ 1989344 h 5663298"/>
                  <a:gd name="connsiteX55" fmla="*/ 1193606 w 8271481"/>
                  <a:gd name="connsiteY55" fmla="*/ 2045185 h 5663298"/>
                  <a:gd name="connsiteX56" fmla="*/ 1312269 w 8271481"/>
                  <a:gd name="connsiteY56" fmla="*/ 2045185 h 5663298"/>
                  <a:gd name="connsiteX57" fmla="*/ 1312269 w 8271481"/>
                  <a:gd name="connsiteY57" fmla="*/ 2045185 h 5663298"/>
                  <a:gd name="connsiteX58" fmla="*/ 1312269 w 8271481"/>
                  <a:gd name="connsiteY58" fmla="*/ 2108006 h 5663298"/>
                  <a:gd name="connsiteX59" fmla="*/ 1409991 w 8271481"/>
                  <a:gd name="connsiteY59" fmla="*/ 2108006 h 5663298"/>
                  <a:gd name="connsiteX60" fmla="*/ 1409991 w 8271481"/>
                  <a:gd name="connsiteY60" fmla="*/ 2108006 h 5663298"/>
                  <a:gd name="connsiteX61" fmla="*/ 1479793 w 8271481"/>
                  <a:gd name="connsiteY61" fmla="*/ 2108006 h 5663298"/>
                  <a:gd name="connsiteX62" fmla="*/ 1479793 w 8271481"/>
                  <a:gd name="connsiteY62" fmla="*/ 2198748 h 5663298"/>
                  <a:gd name="connsiteX63" fmla="*/ 1563555 w 8271481"/>
                  <a:gd name="connsiteY63" fmla="*/ 2198748 h 5663298"/>
                  <a:gd name="connsiteX64" fmla="*/ 1563555 w 8271481"/>
                  <a:gd name="connsiteY64" fmla="*/ 2198748 h 5663298"/>
                  <a:gd name="connsiteX65" fmla="*/ 1633356 w 8271481"/>
                  <a:gd name="connsiteY65" fmla="*/ 2198748 h 5663298"/>
                  <a:gd name="connsiteX66" fmla="*/ 1633356 w 8271481"/>
                  <a:gd name="connsiteY66" fmla="*/ 2275530 h 5663298"/>
                  <a:gd name="connsiteX67" fmla="*/ 1731078 w 8271481"/>
                  <a:gd name="connsiteY67" fmla="*/ 2275530 h 5663298"/>
                  <a:gd name="connsiteX68" fmla="*/ 1731078 w 8271481"/>
                  <a:gd name="connsiteY68" fmla="*/ 2324391 h 5663298"/>
                  <a:gd name="connsiteX69" fmla="*/ 1793900 w 8271481"/>
                  <a:gd name="connsiteY69" fmla="*/ 2324391 h 5663298"/>
                  <a:gd name="connsiteX70" fmla="*/ 1793900 w 8271481"/>
                  <a:gd name="connsiteY70" fmla="*/ 2324391 h 5663298"/>
                  <a:gd name="connsiteX71" fmla="*/ 1793900 w 8271481"/>
                  <a:gd name="connsiteY71" fmla="*/ 2324391 h 5663298"/>
                  <a:gd name="connsiteX72" fmla="*/ 1793900 w 8271481"/>
                  <a:gd name="connsiteY72" fmla="*/ 2401173 h 5663298"/>
                  <a:gd name="connsiteX73" fmla="*/ 1863701 w 8271481"/>
                  <a:gd name="connsiteY73" fmla="*/ 2401173 h 5663298"/>
                  <a:gd name="connsiteX74" fmla="*/ 1863701 w 8271481"/>
                  <a:gd name="connsiteY74" fmla="*/ 2415133 h 5663298"/>
                  <a:gd name="connsiteX75" fmla="*/ 1863701 w 8271481"/>
                  <a:gd name="connsiteY75" fmla="*/ 2415133 h 5663298"/>
                  <a:gd name="connsiteX76" fmla="*/ 1863701 w 8271481"/>
                  <a:gd name="connsiteY76" fmla="*/ 2638498 h 5663298"/>
                  <a:gd name="connsiteX77" fmla="*/ 1863701 w 8271481"/>
                  <a:gd name="connsiteY77" fmla="*/ 2638498 h 5663298"/>
                  <a:gd name="connsiteX78" fmla="*/ 1898602 w 8271481"/>
                  <a:gd name="connsiteY78" fmla="*/ 2673399 h 5663298"/>
                  <a:gd name="connsiteX79" fmla="*/ 1975384 w 8271481"/>
                  <a:gd name="connsiteY79" fmla="*/ 2673399 h 5663298"/>
                  <a:gd name="connsiteX80" fmla="*/ 1975384 w 8271481"/>
                  <a:gd name="connsiteY80" fmla="*/ 2757160 h 5663298"/>
                  <a:gd name="connsiteX81" fmla="*/ 1975384 w 8271481"/>
                  <a:gd name="connsiteY81" fmla="*/ 2819982 h 5663298"/>
                  <a:gd name="connsiteX82" fmla="*/ 1975384 w 8271481"/>
                  <a:gd name="connsiteY82" fmla="*/ 2819982 h 5663298"/>
                  <a:gd name="connsiteX83" fmla="*/ 1975384 w 8271481"/>
                  <a:gd name="connsiteY83" fmla="*/ 2889783 h 5663298"/>
                  <a:gd name="connsiteX84" fmla="*/ 2045185 w 8271481"/>
                  <a:gd name="connsiteY84" fmla="*/ 2889783 h 5663298"/>
                  <a:gd name="connsiteX85" fmla="*/ 2045185 w 8271481"/>
                  <a:gd name="connsiteY85" fmla="*/ 2966565 h 5663298"/>
                  <a:gd name="connsiteX86" fmla="*/ 2108006 w 8271481"/>
                  <a:gd name="connsiteY86" fmla="*/ 2966565 h 5663298"/>
                  <a:gd name="connsiteX87" fmla="*/ 2108006 w 8271481"/>
                  <a:gd name="connsiteY87" fmla="*/ 2966565 h 5663298"/>
                  <a:gd name="connsiteX88" fmla="*/ 2108006 w 8271481"/>
                  <a:gd name="connsiteY88" fmla="*/ 3036366 h 5663298"/>
                  <a:gd name="connsiteX89" fmla="*/ 2226669 w 8271481"/>
                  <a:gd name="connsiteY89" fmla="*/ 3036366 h 5663298"/>
                  <a:gd name="connsiteX90" fmla="*/ 2226669 w 8271481"/>
                  <a:gd name="connsiteY90" fmla="*/ 3036366 h 5663298"/>
                  <a:gd name="connsiteX91" fmla="*/ 2254590 w 8271481"/>
                  <a:gd name="connsiteY91" fmla="*/ 3064287 h 5663298"/>
                  <a:gd name="connsiteX92" fmla="*/ 2254590 w 8271481"/>
                  <a:gd name="connsiteY92" fmla="*/ 3141069 h 5663298"/>
                  <a:gd name="connsiteX93" fmla="*/ 2366272 w 8271481"/>
                  <a:gd name="connsiteY93" fmla="*/ 3141069 h 5663298"/>
                  <a:gd name="connsiteX94" fmla="*/ 2366272 w 8271481"/>
                  <a:gd name="connsiteY94" fmla="*/ 3141069 h 5663298"/>
                  <a:gd name="connsiteX95" fmla="*/ 2526816 w 8271481"/>
                  <a:gd name="connsiteY95" fmla="*/ 3141069 h 5663298"/>
                  <a:gd name="connsiteX96" fmla="*/ 2526816 w 8271481"/>
                  <a:gd name="connsiteY96" fmla="*/ 3245771 h 5663298"/>
                  <a:gd name="connsiteX97" fmla="*/ 2610577 w 8271481"/>
                  <a:gd name="connsiteY97" fmla="*/ 3245771 h 5663298"/>
                  <a:gd name="connsiteX98" fmla="*/ 2610577 w 8271481"/>
                  <a:gd name="connsiteY98" fmla="*/ 3287652 h 5663298"/>
                  <a:gd name="connsiteX99" fmla="*/ 2673399 w 8271481"/>
                  <a:gd name="connsiteY99" fmla="*/ 3287652 h 5663298"/>
                  <a:gd name="connsiteX100" fmla="*/ 2673399 w 8271481"/>
                  <a:gd name="connsiteY100" fmla="*/ 3399334 h 5663298"/>
                  <a:gd name="connsiteX101" fmla="*/ 2743200 w 8271481"/>
                  <a:gd name="connsiteY101" fmla="*/ 3399334 h 5663298"/>
                  <a:gd name="connsiteX102" fmla="*/ 2743200 w 8271481"/>
                  <a:gd name="connsiteY102" fmla="*/ 3469136 h 5663298"/>
                  <a:gd name="connsiteX103" fmla="*/ 2826962 w 8271481"/>
                  <a:gd name="connsiteY103" fmla="*/ 3469136 h 5663298"/>
                  <a:gd name="connsiteX104" fmla="*/ 2826962 w 8271481"/>
                  <a:gd name="connsiteY104" fmla="*/ 3552898 h 5663298"/>
                  <a:gd name="connsiteX105" fmla="*/ 2903744 w 8271481"/>
                  <a:gd name="connsiteY105" fmla="*/ 3552898 h 5663298"/>
                  <a:gd name="connsiteX106" fmla="*/ 2903744 w 8271481"/>
                  <a:gd name="connsiteY106" fmla="*/ 3643640 h 5663298"/>
                  <a:gd name="connsiteX107" fmla="*/ 2903744 w 8271481"/>
                  <a:gd name="connsiteY107" fmla="*/ 3643640 h 5663298"/>
                  <a:gd name="connsiteX108" fmla="*/ 2903744 w 8271481"/>
                  <a:gd name="connsiteY108" fmla="*/ 3734382 h 5663298"/>
                  <a:gd name="connsiteX109" fmla="*/ 2903744 w 8271481"/>
                  <a:gd name="connsiteY109" fmla="*/ 3734382 h 5663298"/>
                  <a:gd name="connsiteX110" fmla="*/ 2945625 w 8271481"/>
                  <a:gd name="connsiteY110" fmla="*/ 3776263 h 5663298"/>
                  <a:gd name="connsiteX111" fmla="*/ 2945625 w 8271481"/>
                  <a:gd name="connsiteY111" fmla="*/ 3776263 h 5663298"/>
                  <a:gd name="connsiteX112" fmla="*/ 2945625 w 8271481"/>
                  <a:gd name="connsiteY112" fmla="*/ 3860024 h 5663298"/>
                  <a:gd name="connsiteX113" fmla="*/ 3113148 w 8271481"/>
                  <a:gd name="connsiteY113" fmla="*/ 3860024 h 5663298"/>
                  <a:gd name="connsiteX114" fmla="*/ 3113148 w 8271481"/>
                  <a:gd name="connsiteY114" fmla="*/ 3922846 h 5663298"/>
                  <a:gd name="connsiteX115" fmla="*/ 3210871 w 8271481"/>
                  <a:gd name="connsiteY115" fmla="*/ 3922846 h 5663298"/>
                  <a:gd name="connsiteX116" fmla="*/ 3287652 w 8271481"/>
                  <a:gd name="connsiteY116" fmla="*/ 3922846 h 5663298"/>
                  <a:gd name="connsiteX117" fmla="*/ 3287652 w 8271481"/>
                  <a:gd name="connsiteY117" fmla="*/ 3992647 h 5663298"/>
                  <a:gd name="connsiteX118" fmla="*/ 3427255 w 8271481"/>
                  <a:gd name="connsiteY118" fmla="*/ 3992647 h 5663298"/>
                  <a:gd name="connsiteX119" fmla="*/ 3427255 w 8271481"/>
                  <a:gd name="connsiteY119" fmla="*/ 3992647 h 5663298"/>
                  <a:gd name="connsiteX120" fmla="*/ 3545918 w 8271481"/>
                  <a:gd name="connsiteY120" fmla="*/ 3992647 h 5663298"/>
                  <a:gd name="connsiteX121" fmla="*/ 3545918 w 8271481"/>
                  <a:gd name="connsiteY121" fmla="*/ 4069429 h 5663298"/>
                  <a:gd name="connsiteX122" fmla="*/ 3615719 w 8271481"/>
                  <a:gd name="connsiteY122" fmla="*/ 4069429 h 5663298"/>
                  <a:gd name="connsiteX123" fmla="*/ 3769283 w 8271481"/>
                  <a:gd name="connsiteY123" fmla="*/ 4069429 h 5663298"/>
                  <a:gd name="connsiteX124" fmla="*/ 3769283 w 8271481"/>
                  <a:gd name="connsiteY124" fmla="*/ 4132250 h 5663298"/>
                  <a:gd name="connsiteX125" fmla="*/ 3887945 w 8271481"/>
                  <a:gd name="connsiteY125" fmla="*/ 4132250 h 5663298"/>
                  <a:gd name="connsiteX126" fmla="*/ 3887945 w 8271481"/>
                  <a:gd name="connsiteY126" fmla="*/ 4209032 h 5663298"/>
                  <a:gd name="connsiteX127" fmla="*/ 3978687 w 8271481"/>
                  <a:gd name="connsiteY127" fmla="*/ 4209032 h 5663298"/>
                  <a:gd name="connsiteX128" fmla="*/ 3978687 w 8271481"/>
                  <a:gd name="connsiteY128" fmla="*/ 4271853 h 5663298"/>
                  <a:gd name="connsiteX129" fmla="*/ 3978687 w 8271481"/>
                  <a:gd name="connsiteY129" fmla="*/ 4271853 h 5663298"/>
                  <a:gd name="connsiteX130" fmla="*/ 4034529 w 8271481"/>
                  <a:gd name="connsiteY130" fmla="*/ 4271853 h 5663298"/>
                  <a:gd name="connsiteX131" fmla="*/ 4034529 w 8271481"/>
                  <a:gd name="connsiteY131" fmla="*/ 4341655 h 5663298"/>
                  <a:gd name="connsiteX132" fmla="*/ 4291514 w 8271481"/>
                  <a:gd name="connsiteY132" fmla="*/ 4377613 h 5663298"/>
                  <a:gd name="connsiteX133" fmla="*/ 4309004 w 8271481"/>
                  <a:gd name="connsiteY133" fmla="*/ 4454430 h 5663298"/>
                  <a:gd name="connsiteX134" fmla="*/ 4606900 w 8271481"/>
                  <a:gd name="connsiteY134" fmla="*/ 4437540 h 5663298"/>
                  <a:gd name="connsiteX135" fmla="*/ 4590380 w 8271481"/>
                  <a:gd name="connsiteY135" fmla="*/ 4524331 h 5663298"/>
                  <a:gd name="connsiteX136" fmla="*/ 4718584 w 8271481"/>
                  <a:gd name="connsiteY136" fmla="*/ 4404476 h 5663298"/>
                  <a:gd name="connsiteX137" fmla="*/ 4726844 w 8271481"/>
                  <a:gd name="connsiteY137" fmla="*/ 4488374 h 5663298"/>
                  <a:gd name="connsiteX138" fmla="*/ 4796645 w 8271481"/>
                  <a:gd name="connsiteY138" fmla="*/ 4428447 h 5663298"/>
                  <a:gd name="connsiteX139" fmla="*/ 4788385 w 8271481"/>
                  <a:gd name="connsiteY139" fmla="*/ 4481258 h 5663298"/>
                  <a:gd name="connsiteX140" fmla="*/ 4788385 w 8271481"/>
                  <a:gd name="connsiteY140" fmla="*/ 4481258 h 5663298"/>
                  <a:gd name="connsiteX141" fmla="*/ 4851206 w 8271481"/>
                  <a:gd name="connsiteY141" fmla="*/ 4481258 h 5663298"/>
                  <a:gd name="connsiteX142" fmla="*/ 4851206 w 8271481"/>
                  <a:gd name="connsiteY142" fmla="*/ 4572000 h 5663298"/>
                  <a:gd name="connsiteX143" fmla="*/ 4921008 w 8271481"/>
                  <a:gd name="connsiteY143" fmla="*/ 4572000 h 5663298"/>
                  <a:gd name="connsiteX144" fmla="*/ 4921008 w 8271481"/>
                  <a:gd name="connsiteY144" fmla="*/ 4634821 h 5663298"/>
                  <a:gd name="connsiteX145" fmla="*/ 5158333 w 8271481"/>
                  <a:gd name="connsiteY145" fmla="*/ 4634821 h 5663298"/>
                  <a:gd name="connsiteX146" fmla="*/ 5158333 w 8271481"/>
                  <a:gd name="connsiteY146" fmla="*/ 4711603 h 5663298"/>
                  <a:gd name="connsiteX147" fmla="*/ 5297936 w 8271481"/>
                  <a:gd name="connsiteY147" fmla="*/ 4711603 h 5663298"/>
                  <a:gd name="connsiteX148" fmla="*/ 5297936 w 8271481"/>
                  <a:gd name="connsiteY148" fmla="*/ 4711603 h 5663298"/>
                  <a:gd name="connsiteX149" fmla="*/ 5346797 w 8271481"/>
                  <a:gd name="connsiteY149" fmla="*/ 4760464 h 5663298"/>
                  <a:gd name="connsiteX150" fmla="*/ 5374718 w 8271481"/>
                  <a:gd name="connsiteY150" fmla="*/ 4788385 h 5663298"/>
                  <a:gd name="connsiteX151" fmla="*/ 5556202 w 8271481"/>
                  <a:gd name="connsiteY151" fmla="*/ 4788385 h 5663298"/>
                  <a:gd name="connsiteX152" fmla="*/ 5556202 w 8271481"/>
                  <a:gd name="connsiteY152" fmla="*/ 4788385 h 5663298"/>
                  <a:gd name="connsiteX153" fmla="*/ 5632984 w 8271481"/>
                  <a:gd name="connsiteY153" fmla="*/ 4788385 h 5663298"/>
                  <a:gd name="connsiteX154" fmla="*/ 5632984 w 8271481"/>
                  <a:gd name="connsiteY154" fmla="*/ 4879127 h 5663298"/>
                  <a:gd name="connsiteX155" fmla="*/ 5730706 w 8271481"/>
                  <a:gd name="connsiteY155" fmla="*/ 4879127 h 5663298"/>
                  <a:gd name="connsiteX156" fmla="*/ 5730706 w 8271481"/>
                  <a:gd name="connsiteY156" fmla="*/ 4879127 h 5663298"/>
                  <a:gd name="connsiteX157" fmla="*/ 5730706 w 8271481"/>
                  <a:gd name="connsiteY157" fmla="*/ 4879127 h 5663298"/>
                  <a:gd name="connsiteX158" fmla="*/ 5730706 w 8271481"/>
                  <a:gd name="connsiteY158" fmla="*/ 4941948 h 5663298"/>
                  <a:gd name="connsiteX159" fmla="*/ 5807487 w 8271481"/>
                  <a:gd name="connsiteY159" fmla="*/ 4941948 h 5663298"/>
                  <a:gd name="connsiteX160" fmla="*/ 5807487 w 8271481"/>
                  <a:gd name="connsiteY160" fmla="*/ 4941948 h 5663298"/>
                  <a:gd name="connsiteX161" fmla="*/ 5863328 w 8271481"/>
                  <a:gd name="connsiteY161" fmla="*/ 4997789 h 5663298"/>
                  <a:gd name="connsiteX162" fmla="*/ 5863328 w 8271481"/>
                  <a:gd name="connsiteY162" fmla="*/ 5039670 h 5663298"/>
                  <a:gd name="connsiteX163" fmla="*/ 5961051 w 8271481"/>
                  <a:gd name="connsiteY163" fmla="*/ 5039670 h 5663298"/>
                  <a:gd name="connsiteX164" fmla="*/ 5961051 w 8271481"/>
                  <a:gd name="connsiteY164" fmla="*/ 5039670 h 5663298"/>
                  <a:gd name="connsiteX165" fmla="*/ 6205356 w 8271481"/>
                  <a:gd name="connsiteY165" fmla="*/ 5039670 h 5663298"/>
                  <a:gd name="connsiteX166" fmla="*/ 6205356 w 8271481"/>
                  <a:gd name="connsiteY166" fmla="*/ 5039670 h 5663298"/>
                  <a:gd name="connsiteX167" fmla="*/ 6205356 w 8271481"/>
                  <a:gd name="connsiteY167" fmla="*/ 5126462 h 5663298"/>
                  <a:gd name="connsiteX168" fmla="*/ 6382194 w 8271481"/>
                  <a:gd name="connsiteY168" fmla="*/ 5113635 h 5663298"/>
                  <a:gd name="connsiteX169" fmla="*/ 6483283 w 8271481"/>
                  <a:gd name="connsiteY169" fmla="*/ 5186390 h 5663298"/>
                  <a:gd name="connsiteX170" fmla="*/ 6499803 w 8271481"/>
                  <a:gd name="connsiteY170" fmla="*/ 5150433 h 5663298"/>
                  <a:gd name="connsiteX171" fmla="*/ 6680006 w 8271481"/>
                  <a:gd name="connsiteY171" fmla="*/ 5102492 h 5663298"/>
                  <a:gd name="connsiteX172" fmla="*/ 6680006 w 8271481"/>
                  <a:gd name="connsiteY172" fmla="*/ 5172293 h 5663298"/>
                  <a:gd name="connsiteX173" fmla="*/ 6742828 w 8271481"/>
                  <a:gd name="connsiteY173" fmla="*/ 5172293 h 5663298"/>
                  <a:gd name="connsiteX174" fmla="*/ 6833570 w 8271481"/>
                  <a:gd name="connsiteY174" fmla="*/ 5172293 h 5663298"/>
                  <a:gd name="connsiteX175" fmla="*/ 6833570 w 8271481"/>
                  <a:gd name="connsiteY175" fmla="*/ 5235115 h 5663298"/>
                  <a:gd name="connsiteX176" fmla="*/ 6833570 w 8271481"/>
                  <a:gd name="connsiteY176" fmla="*/ 5235115 h 5663298"/>
                  <a:gd name="connsiteX177" fmla="*/ 6903371 w 8271481"/>
                  <a:gd name="connsiteY177" fmla="*/ 5235115 h 5663298"/>
                  <a:gd name="connsiteX178" fmla="*/ 6903371 w 8271481"/>
                  <a:gd name="connsiteY178" fmla="*/ 5235115 h 5663298"/>
                  <a:gd name="connsiteX179" fmla="*/ 6959212 w 8271481"/>
                  <a:gd name="connsiteY179" fmla="*/ 5290956 h 5663298"/>
                  <a:gd name="connsiteX180" fmla="*/ 7699109 w 8271481"/>
                  <a:gd name="connsiteY180" fmla="*/ 5290956 h 5663298"/>
                  <a:gd name="connsiteX181" fmla="*/ 7699109 w 8271481"/>
                  <a:gd name="connsiteY181" fmla="*/ 5290956 h 5663298"/>
                  <a:gd name="connsiteX182" fmla="*/ 7699109 w 8271481"/>
                  <a:gd name="connsiteY182" fmla="*/ 5360757 h 5663298"/>
                  <a:gd name="connsiteX183" fmla="*/ 7810791 w 8271481"/>
                  <a:gd name="connsiteY183" fmla="*/ 5360757 h 5663298"/>
                  <a:gd name="connsiteX184" fmla="*/ 7810791 w 8271481"/>
                  <a:gd name="connsiteY184" fmla="*/ 5360757 h 5663298"/>
                  <a:gd name="connsiteX185" fmla="*/ 7810791 w 8271481"/>
                  <a:gd name="connsiteY185" fmla="*/ 5360757 h 5663298"/>
                  <a:gd name="connsiteX186" fmla="*/ 7810791 w 8271481"/>
                  <a:gd name="connsiteY186" fmla="*/ 5444519 h 5663298"/>
                  <a:gd name="connsiteX187" fmla="*/ 8127322 w 8271481"/>
                  <a:gd name="connsiteY187" fmla="*/ 5434712 h 5663298"/>
                  <a:gd name="connsiteX188" fmla="*/ 8271481 w 8271481"/>
                  <a:gd name="connsiteY188" fmla="*/ 5444519 h 5663298"/>
                  <a:gd name="connsiteX189" fmla="*/ 8221225 w 8271481"/>
                  <a:gd name="connsiteY189" fmla="*/ 5663298 h 5663298"/>
                  <a:gd name="connsiteX0" fmla="*/ 0 w 8271481"/>
                  <a:gd name="connsiteY0" fmla="*/ 0 h 5663298"/>
                  <a:gd name="connsiteX1" fmla="*/ 55842 w 8271481"/>
                  <a:gd name="connsiteY1" fmla="*/ 230345 h 5663298"/>
                  <a:gd name="connsiteX2" fmla="*/ 55842 w 8271481"/>
                  <a:gd name="connsiteY2" fmla="*/ 62821 h 5663298"/>
                  <a:gd name="connsiteX3" fmla="*/ 258266 w 8271481"/>
                  <a:gd name="connsiteY3" fmla="*/ 62821 h 5663298"/>
                  <a:gd name="connsiteX4" fmla="*/ 258266 w 8271481"/>
                  <a:gd name="connsiteY4" fmla="*/ 62821 h 5663298"/>
                  <a:gd name="connsiteX5" fmla="*/ 314108 w 8271481"/>
                  <a:gd name="connsiteY5" fmla="*/ 118663 h 5663298"/>
                  <a:gd name="connsiteX6" fmla="*/ 314108 w 8271481"/>
                  <a:gd name="connsiteY6" fmla="*/ 195444 h 5663298"/>
                  <a:gd name="connsiteX7" fmla="*/ 418809 w 8271481"/>
                  <a:gd name="connsiteY7" fmla="*/ 195444 h 5663298"/>
                  <a:gd name="connsiteX8" fmla="*/ 418809 w 8271481"/>
                  <a:gd name="connsiteY8" fmla="*/ 195444 h 5663298"/>
                  <a:gd name="connsiteX9" fmla="*/ 453710 w 8271481"/>
                  <a:gd name="connsiteY9" fmla="*/ 230345 h 5663298"/>
                  <a:gd name="connsiteX10" fmla="*/ 453710 w 8271481"/>
                  <a:gd name="connsiteY10" fmla="*/ 293166 h 5663298"/>
                  <a:gd name="connsiteX11" fmla="*/ 453710 w 8271481"/>
                  <a:gd name="connsiteY11" fmla="*/ 349008 h 5663298"/>
                  <a:gd name="connsiteX12" fmla="*/ 558413 w 8271481"/>
                  <a:gd name="connsiteY12" fmla="*/ 349008 h 5663298"/>
                  <a:gd name="connsiteX13" fmla="*/ 558413 w 8271481"/>
                  <a:gd name="connsiteY13" fmla="*/ 411829 h 5663298"/>
                  <a:gd name="connsiteX14" fmla="*/ 607274 w 8271481"/>
                  <a:gd name="connsiteY14" fmla="*/ 411829 h 5663298"/>
                  <a:gd name="connsiteX15" fmla="*/ 600293 w 8271481"/>
                  <a:gd name="connsiteY15" fmla="*/ 418810 h 5663298"/>
                  <a:gd name="connsiteX16" fmla="*/ 677075 w 8271481"/>
                  <a:gd name="connsiteY16" fmla="*/ 418810 h 5663298"/>
                  <a:gd name="connsiteX17" fmla="*/ 677075 w 8271481"/>
                  <a:gd name="connsiteY17" fmla="*/ 418810 h 5663298"/>
                  <a:gd name="connsiteX18" fmla="*/ 677075 w 8271481"/>
                  <a:gd name="connsiteY18" fmla="*/ 481631 h 5663298"/>
                  <a:gd name="connsiteX19" fmla="*/ 677075 w 8271481"/>
                  <a:gd name="connsiteY19" fmla="*/ 481631 h 5663298"/>
                  <a:gd name="connsiteX20" fmla="*/ 739897 w 8271481"/>
                  <a:gd name="connsiteY20" fmla="*/ 481631 h 5663298"/>
                  <a:gd name="connsiteX21" fmla="*/ 739897 w 8271481"/>
                  <a:gd name="connsiteY21" fmla="*/ 481631 h 5663298"/>
                  <a:gd name="connsiteX22" fmla="*/ 774797 w 8271481"/>
                  <a:gd name="connsiteY22" fmla="*/ 516531 h 5663298"/>
                  <a:gd name="connsiteX23" fmla="*/ 774797 w 8271481"/>
                  <a:gd name="connsiteY23" fmla="*/ 579353 h 5663298"/>
                  <a:gd name="connsiteX24" fmla="*/ 774797 w 8271481"/>
                  <a:gd name="connsiteY24" fmla="*/ 579353 h 5663298"/>
                  <a:gd name="connsiteX25" fmla="*/ 774797 w 8271481"/>
                  <a:gd name="connsiteY25" fmla="*/ 579353 h 5663298"/>
                  <a:gd name="connsiteX26" fmla="*/ 844599 w 8271481"/>
                  <a:gd name="connsiteY26" fmla="*/ 579353 h 5663298"/>
                  <a:gd name="connsiteX27" fmla="*/ 844599 w 8271481"/>
                  <a:gd name="connsiteY27" fmla="*/ 704995 h 5663298"/>
                  <a:gd name="connsiteX28" fmla="*/ 844599 w 8271481"/>
                  <a:gd name="connsiteY28" fmla="*/ 704995 h 5663298"/>
                  <a:gd name="connsiteX29" fmla="*/ 844599 w 8271481"/>
                  <a:gd name="connsiteY29" fmla="*/ 704995 h 5663298"/>
                  <a:gd name="connsiteX30" fmla="*/ 914400 w 8271481"/>
                  <a:gd name="connsiteY30" fmla="*/ 704995 h 5663298"/>
                  <a:gd name="connsiteX31" fmla="*/ 914400 w 8271481"/>
                  <a:gd name="connsiteY31" fmla="*/ 809698 h 5663298"/>
                  <a:gd name="connsiteX32" fmla="*/ 914400 w 8271481"/>
                  <a:gd name="connsiteY32" fmla="*/ 809698 h 5663298"/>
                  <a:gd name="connsiteX33" fmla="*/ 914400 w 8271481"/>
                  <a:gd name="connsiteY33" fmla="*/ 942321 h 5663298"/>
                  <a:gd name="connsiteX34" fmla="*/ 984202 w 8271481"/>
                  <a:gd name="connsiteY34" fmla="*/ 942321 h 5663298"/>
                  <a:gd name="connsiteX35" fmla="*/ 984202 w 8271481"/>
                  <a:gd name="connsiteY35" fmla="*/ 1095884 h 5663298"/>
                  <a:gd name="connsiteX36" fmla="*/ 984202 w 8271481"/>
                  <a:gd name="connsiteY36" fmla="*/ 1095884 h 5663298"/>
                  <a:gd name="connsiteX37" fmla="*/ 984202 w 8271481"/>
                  <a:gd name="connsiteY37" fmla="*/ 1319249 h 5663298"/>
                  <a:gd name="connsiteX38" fmla="*/ 984202 w 8271481"/>
                  <a:gd name="connsiteY38" fmla="*/ 1319249 h 5663298"/>
                  <a:gd name="connsiteX39" fmla="*/ 984202 w 8271481"/>
                  <a:gd name="connsiteY39" fmla="*/ 1535634 h 5663298"/>
                  <a:gd name="connsiteX40" fmla="*/ 984202 w 8271481"/>
                  <a:gd name="connsiteY40" fmla="*/ 1535634 h 5663298"/>
                  <a:gd name="connsiteX41" fmla="*/ 1047023 w 8271481"/>
                  <a:gd name="connsiteY41" fmla="*/ 1535634 h 5663298"/>
                  <a:gd name="connsiteX42" fmla="*/ 1047023 w 8271481"/>
                  <a:gd name="connsiteY42" fmla="*/ 1654296 h 5663298"/>
                  <a:gd name="connsiteX43" fmla="*/ 1047023 w 8271481"/>
                  <a:gd name="connsiteY43" fmla="*/ 1654296 h 5663298"/>
                  <a:gd name="connsiteX44" fmla="*/ 1047023 w 8271481"/>
                  <a:gd name="connsiteY44" fmla="*/ 1717118 h 5663298"/>
                  <a:gd name="connsiteX45" fmla="*/ 1047023 w 8271481"/>
                  <a:gd name="connsiteY45" fmla="*/ 1717118 h 5663298"/>
                  <a:gd name="connsiteX46" fmla="*/ 1047023 w 8271481"/>
                  <a:gd name="connsiteY46" fmla="*/ 1814840 h 5663298"/>
                  <a:gd name="connsiteX47" fmla="*/ 1109845 w 8271481"/>
                  <a:gd name="connsiteY47" fmla="*/ 1814840 h 5663298"/>
                  <a:gd name="connsiteX48" fmla="*/ 1095884 w 8271481"/>
                  <a:gd name="connsiteY48" fmla="*/ 1814840 h 5663298"/>
                  <a:gd name="connsiteX49" fmla="*/ 1095884 w 8271481"/>
                  <a:gd name="connsiteY49" fmla="*/ 1814840 h 5663298"/>
                  <a:gd name="connsiteX50" fmla="*/ 1137765 w 8271481"/>
                  <a:gd name="connsiteY50" fmla="*/ 1856721 h 5663298"/>
                  <a:gd name="connsiteX51" fmla="*/ 1137765 w 8271481"/>
                  <a:gd name="connsiteY51" fmla="*/ 1933502 h 5663298"/>
                  <a:gd name="connsiteX52" fmla="*/ 1137765 w 8271481"/>
                  <a:gd name="connsiteY52" fmla="*/ 1933502 h 5663298"/>
                  <a:gd name="connsiteX53" fmla="*/ 1137765 w 8271481"/>
                  <a:gd name="connsiteY53" fmla="*/ 1989344 h 5663298"/>
                  <a:gd name="connsiteX54" fmla="*/ 1137765 w 8271481"/>
                  <a:gd name="connsiteY54" fmla="*/ 1989344 h 5663298"/>
                  <a:gd name="connsiteX55" fmla="*/ 1193606 w 8271481"/>
                  <a:gd name="connsiteY55" fmla="*/ 2045185 h 5663298"/>
                  <a:gd name="connsiteX56" fmla="*/ 1312269 w 8271481"/>
                  <a:gd name="connsiteY56" fmla="*/ 2045185 h 5663298"/>
                  <a:gd name="connsiteX57" fmla="*/ 1312269 w 8271481"/>
                  <a:gd name="connsiteY57" fmla="*/ 2045185 h 5663298"/>
                  <a:gd name="connsiteX58" fmla="*/ 1312269 w 8271481"/>
                  <a:gd name="connsiteY58" fmla="*/ 2108006 h 5663298"/>
                  <a:gd name="connsiteX59" fmla="*/ 1409991 w 8271481"/>
                  <a:gd name="connsiteY59" fmla="*/ 2108006 h 5663298"/>
                  <a:gd name="connsiteX60" fmla="*/ 1409991 w 8271481"/>
                  <a:gd name="connsiteY60" fmla="*/ 2108006 h 5663298"/>
                  <a:gd name="connsiteX61" fmla="*/ 1479793 w 8271481"/>
                  <a:gd name="connsiteY61" fmla="*/ 2108006 h 5663298"/>
                  <a:gd name="connsiteX62" fmla="*/ 1479793 w 8271481"/>
                  <a:gd name="connsiteY62" fmla="*/ 2198748 h 5663298"/>
                  <a:gd name="connsiteX63" fmla="*/ 1563555 w 8271481"/>
                  <a:gd name="connsiteY63" fmla="*/ 2198748 h 5663298"/>
                  <a:gd name="connsiteX64" fmla="*/ 1563555 w 8271481"/>
                  <a:gd name="connsiteY64" fmla="*/ 2198748 h 5663298"/>
                  <a:gd name="connsiteX65" fmla="*/ 1633356 w 8271481"/>
                  <a:gd name="connsiteY65" fmla="*/ 2198748 h 5663298"/>
                  <a:gd name="connsiteX66" fmla="*/ 1633356 w 8271481"/>
                  <a:gd name="connsiteY66" fmla="*/ 2275530 h 5663298"/>
                  <a:gd name="connsiteX67" fmla="*/ 1731078 w 8271481"/>
                  <a:gd name="connsiteY67" fmla="*/ 2275530 h 5663298"/>
                  <a:gd name="connsiteX68" fmla="*/ 1731078 w 8271481"/>
                  <a:gd name="connsiteY68" fmla="*/ 2324391 h 5663298"/>
                  <a:gd name="connsiteX69" fmla="*/ 1793900 w 8271481"/>
                  <a:gd name="connsiteY69" fmla="*/ 2324391 h 5663298"/>
                  <a:gd name="connsiteX70" fmla="*/ 1793900 w 8271481"/>
                  <a:gd name="connsiteY70" fmla="*/ 2324391 h 5663298"/>
                  <a:gd name="connsiteX71" fmla="*/ 1793900 w 8271481"/>
                  <a:gd name="connsiteY71" fmla="*/ 2324391 h 5663298"/>
                  <a:gd name="connsiteX72" fmla="*/ 1793900 w 8271481"/>
                  <a:gd name="connsiteY72" fmla="*/ 2401173 h 5663298"/>
                  <a:gd name="connsiteX73" fmla="*/ 1863701 w 8271481"/>
                  <a:gd name="connsiteY73" fmla="*/ 2401173 h 5663298"/>
                  <a:gd name="connsiteX74" fmla="*/ 1863701 w 8271481"/>
                  <a:gd name="connsiteY74" fmla="*/ 2415133 h 5663298"/>
                  <a:gd name="connsiteX75" fmla="*/ 1863701 w 8271481"/>
                  <a:gd name="connsiteY75" fmla="*/ 2415133 h 5663298"/>
                  <a:gd name="connsiteX76" fmla="*/ 1863701 w 8271481"/>
                  <a:gd name="connsiteY76" fmla="*/ 2638498 h 5663298"/>
                  <a:gd name="connsiteX77" fmla="*/ 1863701 w 8271481"/>
                  <a:gd name="connsiteY77" fmla="*/ 2638498 h 5663298"/>
                  <a:gd name="connsiteX78" fmla="*/ 1898602 w 8271481"/>
                  <a:gd name="connsiteY78" fmla="*/ 2673399 h 5663298"/>
                  <a:gd name="connsiteX79" fmla="*/ 1975384 w 8271481"/>
                  <a:gd name="connsiteY79" fmla="*/ 2673399 h 5663298"/>
                  <a:gd name="connsiteX80" fmla="*/ 1975384 w 8271481"/>
                  <a:gd name="connsiteY80" fmla="*/ 2757160 h 5663298"/>
                  <a:gd name="connsiteX81" fmla="*/ 1975384 w 8271481"/>
                  <a:gd name="connsiteY81" fmla="*/ 2819982 h 5663298"/>
                  <a:gd name="connsiteX82" fmla="*/ 1975384 w 8271481"/>
                  <a:gd name="connsiteY82" fmla="*/ 2819982 h 5663298"/>
                  <a:gd name="connsiteX83" fmla="*/ 1975384 w 8271481"/>
                  <a:gd name="connsiteY83" fmla="*/ 2889783 h 5663298"/>
                  <a:gd name="connsiteX84" fmla="*/ 2045185 w 8271481"/>
                  <a:gd name="connsiteY84" fmla="*/ 2889783 h 5663298"/>
                  <a:gd name="connsiteX85" fmla="*/ 2045185 w 8271481"/>
                  <a:gd name="connsiteY85" fmla="*/ 2966565 h 5663298"/>
                  <a:gd name="connsiteX86" fmla="*/ 2108006 w 8271481"/>
                  <a:gd name="connsiteY86" fmla="*/ 2966565 h 5663298"/>
                  <a:gd name="connsiteX87" fmla="*/ 2108006 w 8271481"/>
                  <a:gd name="connsiteY87" fmla="*/ 2966565 h 5663298"/>
                  <a:gd name="connsiteX88" fmla="*/ 2108006 w 8271481"/>
                  <a:gd name="connsiteY88" fmla="*/ 3036366 h 5663298"/>
                  <a:gd name="connsiteX89" fmla="*/ 2226669 w 8271481"/>
                  <a:gd name="connsiteY89" fmla="*/ 3036366 h 5663298"/>
                  <a:gd name="connsiteX90" fmla="*/ 2226669 w 8271481"/>
                  <a:gd name="connsiteY90" fmla="*/ 3036366 h 5663298"/>
                  <a:gd name="connsiteX91" fmla="*/ 2254590 w 8271481"/>
                  <a:gd name="connsiteY91" fmla="*/ 3064287 h 5663298"/>
                  <a:gd name="connsiteX92" fmla="*/ 2254590 w 8271481"/>
                  <a:gd name="connsiteY92" fmla="*/ 3141069 h 5663298"/>
                  <a:gd name="connsiteX93" fmla="*/ 2366272 w 8271481"/>
                  <a:gd name="connsiteY93" fmla="*/ 3141069 h 5663298"/>
                  <a:gd name="connsiteX94" fmla="*/ 2366272 w 8271481"/>
                  <a:gd name="connsiteY94" fmla="*/ 3141069 h 5663298"/>
                  <a:gd name="connsiteX95" fmla="*/ 2526816 w 8271481"/>
                  <a:gd name="connsiteY95" fmla="*/ 3141069 h 5663298"/>
                  <a:gd name="connsiteX96" fmla="*/ 2526816 w 8271481"/>
                  <a:gd name="connsiteY96" fmla="*/ 3245771 h 5663298"/>
                  <a:gd name="connsiteX97" fmla="*/ 2610577 w 8271481"/>
                  <a:gd name="connsiteY97" fmla="*/ 3245771 h 5663298"/>
                  <a:gd name="connsiteX98" fmla="*/ 2610577 w 8271481"/>
                  <a:gd name="connsiteY98" fmla="*/ 3287652 h 5663298"/>
                  <a:gd name="connsiteX99" fmla="*/ 2673399 w 8271481"/>
                  <a:gd name="connsiteY99" fmla="*/ 3287652 h 5663298"/>
                  <a:gd name="connsiteX100" fmla="*/ 2673399 w 8271481"/>
                  <a:gd name="connsiteY100" fmla="*/ 3399334 h 5663298"/>
                  <a:gd name="connsiteX101" fmla="*/ 2743200 w 8271481"/>
                  <a:gd name="connsiteY101" fmla="*/ 3399334 h 5663298"/>
                  <a:gd name="connsiteX102" fmla="*/ 2743200 w 8271481"/>
                  <a:gd name="connsiteY102" fmla="*/ 3469136 h 5663298"/>
                  <a:gd name="connsiteX103" fmla="*/ 2826962 w 8271481"/>
                  <a:gd name="connsiteY103" fmla="*/ 3469136 h 5663298"/>
                  <a:gd name="connsiteX104" fmla="*/ 2826962 w 8271481"/>
                  <a:gd name="connsiteY104" fmla="*/ 3552898 h 5663298"/>
                  <a:gd name="connsiteX105" fmla="*/ 2903744 w 8271481"/>
                  <a:gd name="connsiteY105" fmla="*/ 3552898 h 5663298"/>
                  <a:gd name="connsiteX106" fmla="*/ 2903744 w 8271481"/>
                  <a:gd name="connsiteY106" fmla="*/ 3643640 h 5663298"/>
                  <a:gd name="connsiteX107" fmla="*/ 2903744 w 8271481"/>
                  <a:gd name="connsiteY107" fmla="*/ 3643640 h 5663298"/>
                  <a:gd name="connsiteX108" fmla="*/ 2903744 w 8271481"/>
                  <a:gd name="connsiteY108" fmla="*/ 3734382 h 5663298"/>
                  <a:gd name="connsiteX109" fmla="*/ 2903744 w 8271481"/>
                  <a:gd name="connsiteY109" fmla="*/ 3734382 h 5663298"/>
                  <a:gd name="connsiteX110" fmla="*/ 2945625 w 8271481"/>
                  <a:gd name="connsiteY110" fmla="*/ 3776263 h 5663298"/>
                  <a:gd name="connsiteX111" fmla="*/ 2945625 w 8271481"/>
                  <a:gd name="connsiteY111" fmla="*/ 3776263 h 5663298"/>
                  <a:gd name="connsiteX112" fmla="*/ 2945625 w 8271481"/>
                  <a:gd name="connsiteY112" fmla="*/ 3860024 h 5663298"/>
                  <a:gd name="connsiteX113" fmla="*/ 3113148 w 8271481"/>
                  <a:gd name="connsiteY113" fmla="*/ 3860024 h 5663298"/>
                  <a:gd name="connsiteX114" fmla="*/ 3113148 w 8271481"/>
                  <a:gd name="connsiteY114" fmla="*/ 3922846 h 5663298"/>
                  <a:gd name="connsiteX115" fmla="*/ 3210871 w 8271481"/>
                  <a:gd name="connsiteY115" fmla="*/ 3922846 h 5663298"/>
                  <a:gd name="connsiteX116" fmla="*/ 3287652 w 8271481"/>
                  <a:gd name="connsiteY116" fmla="*/ 3922846 h 5663298"/>
                  <a:gd name="connsiteX117" fmla="*/ 3287652 w 8271481"/>
                  <a:gd name="connsiteY117" fmla="*/ 3992647 h 5663298"/>
                  <a:gd name="connsiteX118" fmla="*/ 3427255 w 8271481"/>
                  <a:gd name="connsiteY118" fmla="*/ 3992647 h 5663298"/>
                  <a:gd name="connsiteX119" fmla="*/ 3427255 w 8271481"/>
                  <a:gd name="connsiteY119" fmla="*/ 3992647 h 5663298"/>
                  <a:gd name="connsiteX120" fmla="*/ 3545918 w 8271481"/>
                  <a:gd name="connsiteY120" fmla="*/ 3992647 h 5663298"/>
                  <a:gd name="connsiteX121" fmla="*/ 3545918 w 8271481"/>
                  <a:gd name="connsiteY121" fmla="*/ 4069429 h 5663298"/>
                  <a:gd name="connsiteX122" fmla="*/ 3615719 w 8271481"/>
                  <a:gd name="connsiteY122" fmla="*/ 4069429 h 5663298"/>
                  <a:gd name="connsiteX123" fmla="*/ 3769283 w 8271481"/>
                  <a:gd name="connsiteY123" fmla="*/ 4069429 h 5663298"/>
                  <a:gd name="connsiteX124" fmla="*/ 3769283 w 8271481"/>
                  <a:gd name="connsiteY124" fmla="*/ 4132250 h 5663298"/>
                  <a:gd name="connsiteX125" fmla="*/ 3887945 w 8271481"/>
                  <a:gd name="connsiteY125" fmla="*/ 4132250 h 5663298"/>
                  <a:gd name="connsiteX126" fmla="*/ 3887945 w 8271481"/>
                  <a:gd name="connsiteY126" fmla="*/ 4209032 h 5663298"/>
                  <a:gd name="connsiteX127" fmla="*/ 3978687 w 8271481"/>
                  <a:gd name="connsiteY127" fmla="*/ 4209032 h 5663298"/>
                  <a:gd name="connsiteX128" fmla="*/ 3978687 w 8271481"/>
                  <a:gd name="connsiteY128" fmla="*/ 4271853 h 5663298"/>
                  <a:gd name="connsiteX129" fmla="*/ 3978687 w 8271481"/>
                  <a:gd name="connsiteY129" fmla="*/ 4271853 h 5663298"/>
                  <a:gd name="connsiteX130" fmla="*/ 4034529 w 8271481"/>
                  <a:gd name="connsiteY130" fmla="*/ 4271853 h 5663298"/>
                  <a:gd name="connsiteX131" fmla="*/ 4034529 w 8271481"/>
                  <a:gd name="connsiteY131" fmla="*/ 4341655 h 5663298"/>
                  <a:gd name="connsiteX132" fmla="*/ 4291514 w 8271481"/>
                  <a:gd name="connsiteY132" fmla="*/ 4377613 h 5663298"/>
                  <a:gd name="connsiteX133" fmla="*/ 4309004 w 8271481"/>
                  <a:gd name="connsiteY133" fmla="*/ 4454430 h 5663298"/>
                  <a:gd name="connsiteX134" fmla="*/ 4606900 w 8271481"/>
                  <a:gd name="connsiteY134" fmla="*/ 4437540 h 5663298"/>
                  <a:gd name="connsiteX135" fmla="*/ 4590380 w 8271481"/>
                  <a:gd name="connsiteY135" fmla="*/ 4524331 h 5663298"/>
                  <a:gd name="connsiteX136" fmla="*/ 4735104 w 8271481"/>
                  <a:gd name="connsiteY136" fmla="*/ 4464403 h 5663298"/>
                  <a:gd name="connsiteX137" fmla="*/ 4726844 w 8271481"/>
                  <a:gd name="connsiteY137" fmla="*/ 4488374 h 5663298"/>
                  <a:gd name="connsiteX138" fmla="*/ 4796645 w 8271481"/>
                  <a:gd name="connsiteY138" fmla="*/ 4428447 h 5663298"/>
                  <a:gd name="connsiteX139" fmla="*/ 4788385 w 8271481"/>
                  <a:gd name="connsiteY139" fmla="*/ 4481258 h 5663298"/>
                  <a:gd name="connsiteX140" fmla="*/ 4788385 w 8271481"/>
                  <a:gd name="connsiteY140" fmla="*/ 4481258 h 5663298"/>
                  <a:gd name="connsiteX141" fmla="*/ 4851206 w 8271481"/>
                  <a:gd name="connsiteY141" fmla="*/ 4481258 h 5663298"/>
                  <a:gd name="connsiteX142" fmla="*/ 4851206 w 8271481"/>
                  <a:gd name="connsiteY142" fmla="*/ 4572000 h 5663298"/>
                  <a:gd name="connsiteX143" fmla="*/ 4921008 w 8271481"/>
                  <a:gd name="connsiteY143" fmla="*/ 4572000 h 5663298"/>
                  <a:gd name="connsiteX144" fmla="*/ 4921008 w 8271481"/>
                  <a:gd name="connsiteY144" fmla="*/ 4634821 h 5663298"/>
                  <a:gd name="connsiteX145" fmla="*/ 5158333 w 8271481"/>
                  <a:gd name="connsiteY145" fmla="*/ 4634821 h 5663298"/>
                  <a:gd name="connsiteX146" fmla="*/ 5158333 w 8271481"/>
                  <a:gd name="connsiteY146" fmla="*/ 4711603 h 5663298"/>
                  <a:gd name="connsiteX147" fmla="*/ 5297936 w 8271481"/>
                  <a:gd name="connsiteY147" fmla="*/ 4711603 h 5663298"/>
                  <a:gd name="connsiteX148" fmla="*/ 5297936 w 8271481"/>
                  <a:gd name="connsiteY148" fmla="*/ 4711603 h 5663298"/>
                  <a:gd name="connsiteX149" fmla="*/ 5346797 w 8271481"/>
                  <a:gd name="connsiteY149" fmla="*/ 4760464 h 5663298"/>
                  <a:gd name="connsiteX150" fmla="*/ 5374718 w 8271481"/>
                  <a:gd name="connsiteY150" fmla="*/ 4788385 h 5663298"/>
                  <a:gd name="connsiteX151" fmla="*/ 5556202 w 8271481"/>
                  <a:gd name="connsiteY151" fmla="*/ 4788385 h 5663298"/>
                  <a:gd name="connsiteX152" fmla="*/ 5556202 w 8271481"/>
                  <a:gd name="connsiteY152" fmla="*/ 4788385 h 5663298"/>
                  <a:gd name="connsiteX153" fmla="*/ 5632984 w 8271481"/>
                  <a:gd name="connsiteY153" fmla="*/ 4788385 h 5663298"/>
                  <a:gd name="connsiteX154" fmla="*/ 5632984 w 8271481"/>
                  <a:gd name="connsiteY154" fmla="*/ 4879127 h 5663298"/>
                  <a:gd name="connsiteX155" fmla="*/ 5730706 w 8271481"/>
                  <a:gd name="connsiteY155" fmla="*/ 4879127 h 5663298"/>
                  <a:gd name="connsiteX156" fmla="*/ 5730706 w 8271481"/>
                  <a:gd name="connsiteY156" fmla="*/ 4879127 h 5663298"/>
                  <a:gd name="connsiteX157" fmla="*/ 5730706 w 8271481"/>
                  <a:gd name="connsiteY157" fmla="*/ 4879127 h 5663298"/>
                  <a:gd name="connsiteX158" fmla="*/ 5730706 w 8271481"/>
                  <a:gd name="connsiteY158" fmla="*/ 4941948 h 5663298"/>
                  <a:gd name="connsiteX159" fmla="*/ 5807487 w 8271481"/>
                  <a:gd name="connsiteY159" fmla="*/ 4941948 h 5663298"/>
                  <a:gd name="connsiteX160" fmla="*/ 5807487 w 8271481"/>
                  <a:gd name="connsiteY160" fmla="*/ 4941948 h 5663298"/>
                  <a:gd name="connsiteX161" fmla="*/ 5863328 w 8271481"/>
                  <a:gd name="connsiteY161" fmla="*/ 4997789 h 5663298"/>
                  <a:gd name="connsiteX162" fmla="*/ 5863328 w 8271481"/>
                  <a:gd name="connsiteY162" fmla="*/ 5039670 h 5663298"/>
                  <a:gd name="connsiteX163" fmla="*/ 5961051 w 8271481"/>
                  <a:gd name="connsiteY163" fmla="*/ 5039670 h 5663298"/>
                  <a:gd name="connsiteX164" fmla="*/ 5961051 w 8271481"/>
                  <a:gd name="connsiteY164" fmla="*/ 5039670 h 5663298"/>
                  <a:gd name="connsiteX165" fmla="*/ 6205356 w 8271481"/>
                  <a:gd name="connsiteY165" fmla="*/ 5039670 h 5663298"/>
                  <a:gd name="connsiteX166" fmla="*/ 6205356 w 8271481"/>
                  <a:gd name="connsiteY166" fmla="*/ 5039670 h 5663298"/>
                  <a:gd name="connsiteX167" fmla="*/ 6205356 w 8271481"/>
                  <a:gd name="connsiteY167" fmla="*/ 5126462 h 5663298"/>
                  <a:gd name="connsiteX168" fmla="*/ 6382194 w 8271481"/>
                  <a:gd name="connsiteY168" fmla="*/ 5113635 h 5663298"/>
                  <a:gd name="connsiteX169" fmla="*/ 6483283 w 8271481"/>
                  <a:gd name="connsiteY169" fmla="*/ 5186390 h 5663298"/>
                  <a:gd name="connsiteX170" fmla="*/ 6499803 w 8271481"/>
                  <a:gd name="connsiteY170" fmla="*/ 5150433 h 5663298"/>
                  <a:gd name="connsiteX171" fmla="*/ 6680006 w 8271481"/>
                  <a:gd name="connsiteY171" fmla="*/ 5102492 h 5663298"/>
                  <a:gd name="connsiteX172" fmla="*/ 6680006 w 8271481"/>
                  <a:gd name="connsiteY172" fmla="*/ 5172293 h 5663298"/>
                  <a:gd name="connsiteX173" fmla="*/ 6742828 w 8271481"/>
                  <a:gd name="connsiteY173" fmla="*/ 5172293 h 5663298"/>
                  <a:gd name="connsiteX174" fmla="*/ 6833570 w 8271481"/>
                  <a:gd name="connsiteY174" fmla="*/ 5172293 h 5663298"/>
                  <a:gd name="connsiteX175" fmla="*/ 6833570 w 8271481"/>
                  <a:gd name="connsiteY175" fmla="*/ 5235115 h 5663298"/>
                  <a:gd name="connsiteX176" fmla="*/ 6833570 w 8271481"/>
                  <a:gd name="connsiteY176" fmla="*/ 5235115 h 5663298"/>
                  <a:gd name="connsiteX177" fmla="*/ 6903371 w 8271481"/>
                  <a:gd name="connsiteY177" fmla="*/ 5235115 h 5663298"/>
                  <a:gd name="connsiteX178" fmla="*/ 6903371 w 8271481"/>
                  <a:gd name="connsiteY178" fmla="*/ 5235115 h 5663298"/>
                  <a:gd name="connsiteX179" fmla="*/ 6959212 w 8271481"/>
                  <a:gd name="connsiteY179" fmla="*/ 5290956 h 5663298"/>
                  <a:gd name="connsiteX180" fmla="*/ 7699109 w 8271481"/>
                  <a:gd name="connsiteY180" fmla="*/ 5290956 h 5663298"/>
                  <a:gd name="connsiteX181" fmla="*/ 7699109 w 8271481"/>
                  <a:gd name="connsiteY181" fmla="*/ 5290956 h 5663298"/>
                  <a:gd name="connsiteX182" fmla="*/ 7699109 w 8271481"/>
                  <a:gd name="connsiteY182" fmla="*/ 5360757 h 5663298"/>
                  <a:gd name="connsiteX183" fmla="*/ 7810791 w 8271481"/>
                  <a:gd name="connsiteY183" fmla="*/ 5360757 h 5663298"/>
                  <a:gd name="connsiteX184" fmla="*/ 7810791 w 8271481"/>
                  <a:gd name="connsiteY184" fmla="*/ 5360757 h 5663298"/>
                  <a:gd name="connsiteX185" fmla="*/ 7810791 w 8271481"/>
                  <a:gd name="connsiteY185" fmla="*/ 5360757 h 5663298"/>
                  <a:gd name="connsiteX186" fmla="*/ 7810791 w 8271481"/>
                  <a:gd name="connsiteY186" fmla="*/ 5444519 h 5663298"/>
                  <a:gd name="connsiteX187" fmla="*/ 8127322 w 8271481"/>
                  <a:gd name="connsiteY187" fmla="*/ 5434712 h 5663298"/>
                  <a:gd name="connsiteX188" fmla="*/ 8271481 w 8271481"/>
                  <a:gd name="connsiteY188" fmla="*/ 5444519 h 5663298"/>
                  <a:gd name="connsiteX189" fmla="*/ 8221225 w 8271481"/>
                  <a:gd name="connsiteY189" fmla="*/ 5663298 h 5663298"/>
                  <a:gd name="connsiteX0" fmla="*/ 0 w 8271481"/>
                  <a:gd name="connsiteY0" fmla="*/ 0 h 5663298"/>
                  <a:gd name="connsiteX1" fmla="*/ 55842 w 8271481"/>
                  <a:gd name="connsiteY1" fmla="*/ 230345 h 5663298"/>
                  <a:gd name="connsiteX2" fmla="*/ 55842 w 8271481"/>
                  <a:gd name="connsiteY2" fmla="*/ 62821 h 5663298"/>
                  <a:gd name="connsiteX3" fmla="*/ 258266 w 8271481"/>
                  <a:gd name="connsiteY3" fmla="*/ 62821 h 5663298"/>
                  <a:gd name="connsiteX4" fmla="*/ 258266 w 8271481"/>
                  <a:gd name="connsiteY4" fmla="*/ 62821 h 5663298"/>
                  <a:gd name="connsiteX5" fmla="*/ 314108 w 8271481"/>
                  <a:gd name="connsiteY5" fmla="*/ 118663 h 5663298"/>
                  <a:gd name="connsiteX6" fmla="*/ 314108 w 8271481"/>
                  <a:gd name="connsiteY6" fmla="*/ 195444 h 5663298"/>
                  <a:gd name="connsiteX7" fmla="*/ 418809 w 8271481"/>
                  <a:gd name="connsiteY7" fmla="*/ 195444 h 5663298"/>
                  <a:gd name="connsiteX8" fmla="*/ 418809 w 8271481"/>
                  <a:gd name="connsiteY8" fmla="*/ 195444 h 5663298"/>
                  <a:gd name="connsiteX9" fmla="*/ 453710 w 8271481"/>
                  <a:gd name="connsiteY9" fmla="*/ 230345 h 5663298"/>
                  <a:gd name="connsiteX10" fmla="*/ 453710 w 8271481"/>
                  <a:gd name="connsiteY10" fmla="*/ 293166 h 5663298"/>
                  <a:gd name="connsiteX11" fmla="*/ 453710 w 8271481"/>
                  <a:gd name="connsiteY11" fmla="*/ 349008 h 5663298"/>
                  <a:gd name="connsiteX12" fmla="*/ 558413 w 8271481"/>
                  <a:gd name="connsiteY12" fmla="*/ 349008 h 5663298"/>
                  <a:gd name="connsiteX13" fmla="*/ 558413 w 8271481"/>
                  <a:gd name="connsiteY13" fmla="*/ 411829 h 5663298"/>
                  <a:gd name="connsiteX14" fmla="*/ 607274 w 8271481"/>
                  <a:gd name="connsiteY14" fmla="*/ 411829 h 5663298"/>
                  <a:gd name="connsiteX15" fmla="*/ 600293 w 8271481"/>
                  <a:gd name="connsiteY15" fmla="*/ 418810 h 5663298"/>
                  <a:gd name="connsiteX16" fmla="*/ 677075 w 8271481"/>
                  <a:gd name="connsiteY16" fmla="*/ 418810 h 5663298"/>
                  <a:gd name="connsiteX17" fmla="*/ 677075 w 8271481"/>
                  <a:gd name="connsiteY17" fmla="*/ 418810 h 5663298"/>
                  <a:gd name="connsiteX18" fmla="*/ 677075 w 8271481"/>
                  <a:gd name="connsiteY18" fmla="*/ 481631 h 5663298"/>
                  <a:gd name="connsiteX19" fmla="*/ 677075 w 8271481"/>
                  <a:gd name="connsiteY19" fmla="*/ 481631 h 5663298"/>
                  <a:gd name="connsiteX20" fmla="*/ 739897 w 8271481"/>
                  <a:gd name="connsiteY20" fmla="*/ 481631 h 5663298"/>
                  <a:gd name="connsiteX21" fmla="*/ 739897 w 8271481"/>
                  <a:gd name="connsiteY21" fmla="*/ 481631 h 5663298"/>
                  <a:gd name="connsiteX22" fmla="*/ 774797 w 8271481"/>
                  <a:gd name="connsiteY22" fmla="*/ 516531 h 5663298"/>
                  <a:gd name="connsiteX23" fmla="*/ 774797 w 8271481"/>
                  <a:gd name="connsiteY23" fmla="*/ 579353 h 5663298"/>
                  <a:gd name="connsiteX24" fmla="*/ 774797 w 8271481"/>
                  <a:gd name="connsiteY24" fmla="*/ 579353 h 5663298"/>
                  <a:gd name="connsiteX25" fmla="*/ 774797 w 8271481"/>
                  <a:gd name="connsiteY25" fmla="*/ 579353 h 5663298"/>
                  <a:gd name="connsiteX26" fmla="*/ 844599 w 8271481"/>
                  <a:gd name="connsiteY26" fmla="*/ 579353 h 5663298"/>
                  <a:gd name="connsiteX27" fmla="*/ 844599 w 8271481"/>
                  <a:gd name="connsiteY27" fmla="*/ 704995 h 5663298"/>
                  <a:gd name="connsiteX28" fmla="*/ 844599 w 8271481"/>
                  <a:gd name="connsiteY28" fmla="*/ 704995 h 5663298"/>
                  <a:gd name="connsiteX29" fmla="*/ 844599 w 8271481"/>
                  <a:gd name="connsiteY29" fmla="*/ 704995 h 5663298"/>
                  <a:gd name="connsiteX30" fmla="*/ 914400 w 8271481"/>
                  <a:gd name="connsiteY30" fmla="*/ 704995 h 5663298"/>
                  <a:gd name="connsiteX31" fmla="*/ 914400 w 8271481"/>
                  <a:gd name="connsiteY31" fmla="*/ 809698 h 5663298"/>
                  <a:gd name="connsiteX32" fmla="*/ 914400 w 8271481"/>
                  <a:gd name="connsiteY32" fmla="*/ 809698 h 5663298"/>
                  <a:gd name="connsiteX33" fmla="*/ 914400 w 8271481"/>
                  <a:gd name="connsiteY33" fmla="*/ 942321 h 5663298"/>
                  <a:gd name="connsiteX34" fmla="*/ 984202 w 8271481"/>
                  <a:gd name="connsiteY34" fmla="*/ 942321 h 5663298"/>
                  <a:gd name="connsiteX35" fmla="*/ 984202 w 8271481"/>
                  <a:gd name="connsiteY35" fmla="*/ 1095884 h 5663298"/>
                  <a:gd name="connsiteX36" fmla="*/ 984202 w 8271481"/>
                  <a:gd name="connsiteY36" fmla="*/ 1095884 h 5663298"/>
                  <a:gd name="connsiteX37" fmla="*/ 984202 w 8271481"/>
                  <a:gd name="connsiteY37" fmla="*/ 1319249 h 5663298"/>
                  <a:gd name="connsiteX38" fmla="*/ 984202 w 8271481"/>
                  <a:gd name="connsiteY38" fmla="*/ 1319249 h 5663298"/>
                  <a:gd name="connsiteX39" fmla="*/ 984202 w 8271481"/>
                  <a:gd name="connsiteY39" fmla="*/ 1535634 h 5663298"/>
                  <a:gd name="connsiteX40" fmla="*/ 984202 w 8271481"/>
                  <a:gd name="connsiteY40" fmla="*/ 1535634 h 5663298"/>
                  <a:gd name="connsiteX41" fmla="*/ 1047023 w 8271481"/>
                  <a:gd name="connsiteY41" fmla="*/ 1535634 h 5663298"/>
                  <a:gd name="connsiteX42" fmla="*/ 1047023 w 8271481"/>
                  <a:gd name="connsiteY42" fmla="*/ 1654296 h 5663298"/>
                  <a:gd name="connsiteX43" fmla="*/ 1047023 w 8271481"/>
                  <a:gd name="connsiteY43" fmla="*/ 1654296 h 5663298"/>
                  <a:gd name="connsiteX44" fmla="*/ 1047023 w 8271481"/>
                  <a:gd name="connsiteY44" fmla="*/ 1717118 h 5663298"/>
                  <a:gd name="connsiteX45" fmla="*/ 1047023 w 8271481"/>
                  <a:gd name="connsiteY45" fmla="*/ 1717118 h 5663298"/>
                  <a:gd name="connsiteX46" fmla="*/ 1047023 w 8271481"/>
                  <a:gd name="connsiteY46" fmla="*/ 1814840 h 5663298"/>
                  <a:gd name="connsiteX47" fmla="*/ 1109845 w 8271481"/>
                  <a:gd name="connsiteY47" fmla="*/ 1814840 h 5663298"/>
                  <a:gd name="connsiteX48" fmla="*/ 1095884 w 8271481"/>
                  <a:gd name="connsiteY48" fmla="*/ 1814840 h 5663298"/>
                  <a:gd name="connsiteX49" fmla="*/ 1095884 w 8271481"/>
                  <a:gd name="connsiteY49" fmla="*/ 1814840 h 5663298"/>
                  <a:gd name="connsiteX50" fmla="*/ 1137765 w 8271481"/>
                  <a:gd name="connsiteY50" fmla="*/ 1856721 h 5663298"/>
                  <a:gd name="connsiteX51" fmla="*/ 1137765 w 8271481"/>
                  <a:gd name="connsiteY51" fmla="*/ 1933502 h 5663298"/>
                  <a:gd name="connsiteX52" fmla="*/ 1137765 w 8271481"/>
                  <a:gd name="connsiteY52" fmla="*/ 1933502 h 5663298"/>
                  <a:gd name="connsiteX53" fmla="*/ 1137765 w 8271481"/>
                  <a:gd name="connsiteY53" fmla="*/ 1989344 h 5663298"/>
                  <a:gd name="connsiteX54" fmla="*/ 1137765 w 8271481"/>
                  <a:gd name="connsiteY54" fmla="*/ 1989344 h 5663298"/>
                  <a:gd name="connsiteX55" fmla="*/ 1193606 w 8271481"/>
                  <a:gd name="connsiteY55" fmla="*/ 2045185 h 5663298"/>
                  <a:gd name="connsiteX56" fmla="*/ 1312269 w 8271481"/>
                  <a:gd name="connsiteY56" fmla="*/ 2045185 h 5663298"/>
                  <a:gd name="connsiteX57" fmla="*/ 1312269 w 8271481"/>
                  <a:gd name="connsiteY57" fmla="*/ 2045185 h 5663298"/>
                  <a:gd name="connsiteX58" fmla="*/ 1312269 w 8271481"/>
                  <a:gd name="connsiteY58" fmla="*/ 2108006 h 5663298"/>
                  <a:gd name="connsiteX59" fmla="*/ 1409991 w 8271481"/>
                  <a:gd name="connsiteY59" fmla="*/ 2108006 h 5663298"/>
                  <a:gd name="connsiteX60" fmla="*/ 1409991 w 8271481"/>
                  <a:gd name="connsiteY60" fmla="*/ 2108006 h 5663298"/>
                  <a:gd name="connsiteX61" fmla="*/ 1479793 w 8271481"/>
                  <a:gd name="connsiteY61" fmla="*/ 2108006 h 5663298"/>
                  <a:gd name="connsiteX62" fmla="*/ 1479793 w 8271481"/>
                  <a:gd name="connsiteY62" fmla="*/ 2198748 h 5663298"/>
                  <a:gd name="connsiteX63" fmla="*/ 1563555 w 8271481"/>
                  <a:gd name="connsiteY63" fmla="*/ 2198748 h 5663298"/>
                  <a:gd name="connsiteX64" fmla="*/ 1563555 w 8271481"/>
                  <a:gd name="connsiteY64" fmla="*/ 2198748 h 5663298"/>
                  <a:gd name="connsiteX65" fmla="*/ 1633356 w 8271481"/>
                  <a:gd name="connsiteY65" fmla="*/ 2198748 h 5663298"/>
                  <a:gd name="connsiteX66" fmla="*/ 1633356 w 8271481"/>
                  <a:gd name="connsiteY66" fmla="*/ 2275530 h 5663298"/>
                  <a:gd name="connsiteX67" fmla="*/ 1731078 w 8271481"/>
                  <a:gd name="connsiteY67" fmla="*/ 2275530 h 5663298"/>
                  <a:gd name="connsiteX68" fmla="*/ 1731078 w 8271481"/>
                  <a:gd name="connsiteY68" fmla="*/ 2324391 h 5663298"/>
                  <a:gd name="connsiteX69" fmla="*/ 1793900 w 8271481"/>
                  <a:gd name="connsiteY69" fmla="*/ 2324391 h 5663298"/>
                  <a:gd name="connsiteX70" fmla="*/ 1793900 w 8271481"/>
                  <a:gd name="connsiteY70" fmla="*/ 2324391 h 5663298"/>
                  <a:gd name="connsiteX71" fmla="*/ 1793900 w 8271481"/>
                  <a:gd name="connsiteY71" fmla="*/ 2324391 h 5663298"/>
                  <a:gd name="connsiteX72" fmla="*/ 1793900 w 8271481"/>
                  <a:gd name="connsiteY72" fmla="*/ 2401173 h 5663298"/>
                  <a:gd name="connsiteX73" fmla="*/ 1863701 w 8271481"/>
                  <a:gd name="connsiteY73" fmla="*/ 2401173 h 5663298"/>
                  <a:gd name="connsiteX74" fmla="*/ 1863701 w 8271481"/>
                  <a:gd name="connsiteY74" fmla="*/ 2415133 h 5663298"/>
                  <a:gd name="connsiteX75" fmla="*/ 1863701 w 8271481"/>
                  <a:gd name="connsiteY75" fmla="*/ 2415133 h 5663298"/>
                  <a:gd name="connsiteX76" fmla="*/ 1863701 w 8271481"/>
                  <a:gd name="connsiteY76" fmla="*/ 2638498 h 5663298"/>
                  <a:gd name="connsiteX77" fmla="*/ 1863701 w 8271481"/>
                  <a:gd name="connsiteY77" fmla="*/ 2638498 h 5663298"/>
                  <a:gd name="connsiteX78" fmla="*/ 1898602 w 8271481"/>
                  <a:gd name="connsiteY78" fmla="*/ 2673399 h 5663298"/>
                  <a:gd name="connsiteX79" fmla="*/ 1975384 w 8271481"/>
                  <a:gd name="connsiteY79" fmla="*/ 2673399 h 5663298"/>
                  <a:gd name="connsiteX80" fmla="*/ 1975384 w 8271481"/>
                  <a:gd name="connsiteY80" fmla="*/ 2757160 h 5663298"/>
                  <a:gd name="connsiteX81" fmla="*/ 1975384 w 8271481"/>
                  <a:gd name="connsiteY81" fmla="*/ 2819982 h 5663298"/>
                  <a:gd name="connsiteX82" fmla="*/ 1975384 w 8271481"/>
                  <a:gd name="connsiteY82" fmla="*/ 2819982 h 5663298"/>
                  <a:gd name="connsiteX83" fmla="*/ 1975384 w 8271481"/>
                  <a:gd name="connsiteY83" fmla="*/ 2889783 h 5663298"/>
                  <a:gd name="connsiteX84" fmla="*/ 2045185 w 8271481"/>
                  <a:gd name="connsiteY84" fmla="*/ 2889783 h 5663298"/>
                  <a:gd name="connsiteX85" fmla="*/ 2045185 w 8271481"/>
                  <a:gd name="connsiteY85" fmla="*/ 2966565 h 5663298"/>
                  <a:gd name="connsiteX86" fmla="*/ 2108006 w 8271481"/>
                  <a:gd name="connsiteY86" fmla="*/ 2966565 h 5663298"/>
                  <a:gd name="connsiteX87" fmla="*/ 2108006 w 8271481"/>
                  <a:gd name="connsiteY87" fmla="*/ 2966565 h 5663298"/>
                  <a:gd name="connsiteX88" fmla="*/ 2108006 w 8271481"/>
                  <a:gd name="connsiteY88" fmla="*/ 3036366 h 5663298"/>
                  <a:gd name="connsiteX89" fmla="*/ 2226669 w 8271481"/>
                  <a:gd name="connsiteY89" fmla="*/ 3036366 h 5663298"/>
                  <a:gd name="connsiteX90" fmla="*/ 2226669 w 8271481"/>
                  <a:gd name="connsiteY90" fmla="*/ 3036366 h 5663298"/>
                  <a:gd name="connsiteX91" fmla="*/ 2254590 w 8271481"/>
                  <a:gd name="connsiteY91" fmla="*/ 3064287 h 5663298"/>
                  <a:gd name="connsiteX92" fmla="*/ 2254590 w 8271481"/>
                  <a:gd name="connsiteY92" fmla="*/ 3141069 h 5663298"/>
                  <a:gd name="connsiteX93" fmla="*/ 2366272 w 8271481"/>
                  <a:gd name="connsiteY93" fmla="*/ 3141069 h 5663298"/>
                  <a:gd name="connsiteX94" fmla="*/ 2366272 w 8271481"/>
                  <a:gd name="connsiteY94" fmla="*/ 3141069 h 5663298"/>
                  <a:gd name="connsiteX95" fmla="*/ 2526816 w 8271481"/>
                  <a:gd name="connsiteY95" fmla="*/ 3141069 h 5663298"/>
                  <a:gd name="connsiteX96" fmla="*/ 2526816 w 8271481"/>
                  <a:gd name="connsiteY96" fmla="*/ 3245771 h 5663298"/>
                  <a:gd name="connsiteX97" fmla="*/ 2610577 w 8271481"/>
                  <a:gd name="connsiteY97" fmla="*/ 3245771 h 5663298"/>
                  <a:gd name="connsiteX98" fmla="*/ 2610577 w 8271481"/>
                  <a:gd name="connsiteY98" fmla="*/ 3287652 h 5663298"/>
                  <a:gd name="connsiteX99" fmla="*/ 2673399 w 8271481"/>
                  <a:gd name="connsiteY99" fmla="*/ 3287652 h 5663298"/>
                  <a:gd name="connsiteX100" fmla="*/ 2673399 w 8271481"/>
                  <a:gd name="connsiteY100" fmla="*/ 3399334 h 5663298"/>
                  <a:gd name="connsiteX101" fmla="*/ 2743200 w 8271481"/>
                  <a:gd name="connsiteY101" fmla="*/ 3399334 h 5663298"/>
                  <a:gd name="connsiteX102" fmla="*/ 2743200 w 8271481"/>
                  <a:gd name="connsiteY102" fmla="*/ 3469136 h 5663298"/>
                  <a:gd name="connsiteX103" fmla="*/ 2826962 w 8271481"/>
                  <a:gd name="connsiteY103" fmla="*/ 3469136 h 5663298"/>
                  <a:gd name="connsiteX104" fmla="*/ 2826962 w 8271481"/>
                  <a:gd name="connsiteY104" fmla="*/ 3552898 h 5663298"/>
                  <a:gd name="connsiteX105" fmla="*/ 2903744 w 8271481"/>
                  <a:gd name="connsiteY105" fmla="*/ 3552898 h 5663298"/>
                  <a:gd name="connsiteX106" fmla="*/ 2903744 w 8271481"/>
                  <a:gd name="connsiteY106" fmla="*/ 3643640 h 5663298"/>
                  <a:gd name="connsiteX107" fmla="*/ 2903744 w 8271481"/>
                  <a:gd name="connsiteY107" fmla="*/ 3643640 h 5663298"/>
                  <a:gd name="connsiteX108" fmla="*/ 2903744 w 8271481"/>
                  <a:gd name="connsiteY108" fmla="*/ 3734382 h 5663298"/>
                  <a:gd name="connsiteX109" fmla="*/ 2903744 w 8271481"/>
                  <a:gd name="connsiteY109" fmla="*/ 3734382 h 5663298"/>
                  <a:gd name="connsiteX110" fmla="*/ 2945625 w 8271481"/>
                  <a:gd name="connsiteY110" fmla="*/ 3776263 h 5663298"/>
                  <a:gd name="connsiteX111" fmla="*/ 2945625 w 8271481"/>
                  <a:gd name="connsiteY111" fmla="*/ 3776263 h 5663298"/>
                  <a:gd name="connsiteX112" fmla="*/ 2945625 w 8271481"/>
                  <a:gd name="connsiteY112" fmla="*/ 3860024 h 5663298"/>
                  <a:gd name="connsiteX113" fmla="*/ 3113148 w 8271481"/>
                  <a:gd name="connsiteY113" fmla="*/ 3860024 h 5663298"/>
                  <a:gd name="connsiteX114" fmla="*/ 3113148 w 8271481"/>
                  <a:gd name="connsiteY114" fmla="*/ 3922846 h 5663298"/>
                  <a:gd name="connsiteX115" fmla="*/ 3210871 w 8271481"/>
                  <a:gd name="connsiteY115" fmla="*/ 3922846 h 5663298"/>
                  <a:gd name="connsiteX116" fmla="*/ 3287652 w 8271481"/>
                  <a:gd name="connsiteY116" fmla="*/ 3922846 h 5663298"/>
                  <a:gd name="connsiteX117" fmla="*/ 3287652 w 8271481"/>
                  <a:gd name="connsiteY117" fmla="*/ 3992647 h 5663298"/>
                  <a:gd name="connsiteX118" fmla="*/ 3427255 w 8271481"/>
                  <a:gd name="connsiteY118" fmla="*/ 3992647 h 5663298"/>
                  <a:gd name="connsiteX119" fmla="*/ 3427255 w 8271481"/>
                  <a:gd name="connsiteY119" fmla="*/ 3992647 h 5663298"/>
                  <a:gd name="connsiteX120" fmla="*/ 3545918 w 8271481"/>
                  <a:gd name="connsiteY120" fmla="*/ 3992647 h 5663298"/>
                  <a:gd name="connsiteX121" fmla="*/ 3545918 w 8271481"/>
                  <a:gd name="connsiteY121" fmla="*/ 4069429 h 5663298"/>
                  <a:gd name="connsiteX122" fmla="*/ 3615719 w 8271481"/>
                  <a:gd name="connsiteY122" fmla="*/ 4069429 h 5663298"/>
                  <a:gd name="connsiteX123" fmla="*/ 3769283 w 8271481"/>
                  <a:gd name="connsiteY123" fmla="*/ 4069429 h 5663298"/>
                  <a:gd name="connsiteX124" fmla="*/ 3769283 w 8271481"/>
                  <a:gd name="connsiteY124" fmla="*/ 4132250 h 5663298"/>
                  <a:gd name="connsiteX125" fmla="*/ 3887945 w 8271481"/>
                  <a:gd name="connsiteY125" fmla="*/ 4132250 h 5663298"/>
                  <a:gd name="connsiteX126" fmla="*/ 3887945 w 8271481"/>
                  <a:gd name="connsiteY126" fmla="*/ 4209032 h 5663298"/>
                  <a:gd name="connsiteX127" fmla="*/ 3978687 w 8271481"/>
                  <a:gd name="connsiteY127" fmla="*/ 4209032 h 5663298"/>
                  <a:gd name="connsiteX128" fmla="*/ 3978687 w 8271481"/>
                  <a:gd name="connsiteY128" fmla="*/ 4271853 h 5663298"/>
                  <a:gd name="connsiteX129" fmla="*/ 3978687 w 8271481"/>
                  <a:gd name="connsiteY129" fmla="*/ 4271853 h 5663298"/>
                  <a:gd name="connsiteX130" fmla="*/ 4034529 w 8271481"/>
                  <a:gd name="connsiteY130" fmla="*/ 4271853 h 5663298"/>
                  <a:gd name="connsiteX131" fmla="*/ 4034529 w 8271481"/>
                  <a:gd name="connsiteY131" fmla="*/ 4341655 h 5663298"/>
                  <a:gd name="connsiteX132" fmla="*/ 4291514 w 8271481"/>
                  <a:gd name="connsiteY132" fmla="*/ 4377613 h 5663298"/>
                  <a:gd name="connsiteX133" fmla="*/ 4309004 w 8271481"/>
                  <a:gd name="connsiteY133" fmla="*/ 4454430 h 5663298"/>
                  <a:gd name="connsiteX134" fmla="*/ 4606900 w 8271481"/>
                  <a:gd name="connsiteY134" fmla="*/ 4437540 h 5663298"/>
                  <a:gd name="connsiteX135" fmla="*/ 4615160 w 8271481"/>
                  <a:gd name="connsiteY135" fmla="*/ 4524331 h 5663298"/>
                  <a:gd name="connsiteX136" fmla="*/ 4735104 w 8271481"/>
                  <a:gd name="connsiteY136" fmla="*/ 4464403 h 5663298"/>
                  <a:gd name="connsiteX137" fmla="*/ 4726844 w 8271481"/>
                  <a:gd name="connsiteY137" fmla="*/ 4488374 h 5663298"/>
                  <a:gd name="connsiteX138" fmla="*/ 4796645 w 8271481"/>
                  <a:gd name="connsiteY138" fmla="*/ 4428447 h 5663298"/>
                  <a:gd name="connsiteX139" fmla="*/ 4788385 w 8271481"/>
                  <a:gd name="connsiteY139" fmla="*/ 4481258 h 5663298"/>
                  <a:gd name="connsiteX140" fmla="*/ 4788385 w 8271481"/>
                  <a:gd name="connsiteY140" fmla="*/ 4481258 h 5663298"/>
                  <a:gd name="connsiteX141" fmla="*/ 4851206 w 8271481"/>
                  <a:gd name="connsiteY141" fmla="*/ 4481258 h 5663298"/>
                  <a:gd name="connsiteX142" fmla="*/ 4851206 w 8271481"/>
                  <a:gd name="connsiteY142" fmla="*/ 4572000 h 5663298"/>
                  <a:gd name="connsiteX143" fmla="*/ 4921008 w 8271481"/>
                  <a:gd name="connsiteY143" fmla="*/ 4572000 h 5663298"/>
                  <a:gd name="connsiteX144" fmla="*/ 4921008 w 8271481"/>
                  <a:gd name="connsiteY144" fmla="*/ 4634821 h 5663298"/>
                  <a:gd name="connsiteX145" fmla="*/ 5158333 w 8271481"/>
                  <a:gd name="connsiteY145" fmla="*/ 4634821 h 5663298"/>
                  <a:gd name="connsiteX146" fmla="*/ 5158333 w 8271481"/>
                  <a:gd name="connsiteY146" fmla="*/ 4711603 h 5663298"/>
                  <a:gd name="connsiteX147" fmla="*/ 5297936 w 8271481"/>
                  <a:gd name="connsiteY147" fmla="*/ 4711603 h 5663298"/>
                  <a:gd name="connsiteX148" fmla="*/ 5297936 w 8271481"/>
                  <a:gd name="connsiteY148" fmla="*/ 4711603 h 5663298"/>
                  <a:gd name="connsiteX149" fmla="*/ 5346797 w 8271481"/>
                  <a:gd name="connsiteY149" fmla="*/ 4760464 h 5663298"/>
                  <a:gd name="connsiteX150" fmla="*/ 5374718 w 8271481"/>
                  <a:gd name="connsiteY150" fmla="*/ 4788385 h 5663298"/>
                  <a:gd name="connsiteX151" fmla="*/ 5556202 w 8271481"/>
                  <a:gd name="connsiteY151" fmla="*/ 4788385 h 5663298"/>
                  <a:gd name="connsiteX152" fmla="*/ 5556202 w 8271481"/>
                  <a:gd name="connsiteY152" fmla="*/ 4788385 h 5663298"/>
                  <a:gd name="connsiteX153" fmla="*/ 5632984 w 8271481"/>
                  <a:gd name="connsiteY153" fmla="*/ 4788385 h 5663298"/>
                  <a:gd name="connsiteX154" fmla="*/ 5632984 w 8271481"/>
                  <a:gd name="connsiteY154" fmla="*/ 4879127 h 5663298"/>
                  <a:gd name="connsiteX155" fmla="*/ 5730706 w 8271481"/>
                  <a:gd name="connsiteY155" fmla="*/ 4879127 h 5663298"/>
                  <a:gd name="connsiteX156" fmla="*/ 5730706 w 8271481"/>
                  <a:gd name="connsiteY156" fmla="*/ 4879127 h 5663298"/>
                  <a:gd name="connsiteX157" fmla="*/ 5730706 w 8271481"/>
                  <a:gd name="connsiteY157" fmla="*/ 4879127 h 5663298"/>
                  <a:gd name="connsiteX158" fmla="*/ 5730706 w 8271481"/>
                  <a:gd name="connsiteY158" fmla="*/ 4941948 h 5663298"/>
                  <a:gd name="connsiteX159" fmla="*/ 5807487 w 8271481"/>
                  <a:gd name="connsiteY159" fmla="*/ 4941948 h 5663298"/>
                  <a:gd name="connsiteX160" fmla="*/ 5807487 w 8271481"/>
                  <a:gd name="connsiteY160" fmla="*/ 4941948 h 5663298"/>
                  <a:gd name="connsiteX161" fmla="*/ 5863328 w 8271481"/>
                  <a:gd name="connsiteY161" fmla="*/ 4997789 h 5663298"/>
                  <a:gd name="connsiteX162" fmla="*/ 5863328 w 8271481"/>
                  <a:gd name="connsiteY162" fmla="*/ 5039670 h 5663298"/>
                  <a:gd name="connsiteX163" fmla="*/ 5961051 w 8271481"/>
                  <a:gd name="connsiteY163" fmla="*/ 5039670 h 5663298"/>
                  <a:gd name="connsiteX164" fmla="*/ 5961051 w 8271481"/>
                  <a:gd name="connsiteY164" fmla="*/ 5039670 h 5663298"/>
                  <a:gd name="connsiteX165" fmla="*/ 6205356 w 8271481"/>
                  <a:gd name="connsiteY165" fmla="*/ 5039670 h 5663298"/>
                  <a:gd name="connsiteX166" fmla="*/ 6205356 w 8271481"/>
                  <a:gd name="connsiteY166" fmla="*/ 5039670 h 5663298"/>
                  <a:gd name="connsiteX167" fmla="*/ 6205356 w 8271481"/>
                  <a:gd name="connsiteY167" fmla="*/ 5126462 h 5663298"/>
                  <a:gd name="connsiteX168" fmla="*/ 6382194 w 8271481"/>
                  <a:gd name="connsiteY168" fmla="*/ 5113635 h 5663298"/>
                  <a:gd name="connsiteX169" fmla="*/ 6483283 w 8271481"/>
                  <a:gd name="connsiteY169" fmla="*/ 5186390 h 5663298"/>
                  <a:gd name="connsiteX170" fmla="*/ 6499803 w 8271481"/>
                  <a:gd name="connsiteY170" fmla="*/ 5150433 h 5663298"/>
                  <a:gd name="connsiteX171" fmla="*/ 6680006 w 8271481"/>
                  <a:gd name="connsiteY171" fmla="*/ 5102492 h 5663298"/>
                  <a:gd name="connsiteX172" fmla="*/ 6680006 w 8271481"/>
                  <a:gd name="connsiteY172" fmla="*/ 5172293 h 5663298"/>
                  <a:gd name="connsiteX173" fmla="*/ 6742828 w 8271481"/>
                  <a:gd name="connsiteY173" fmla="*/ 5172293 h 5663298"/>
                  <a:gd name="connsiteX174" fmla="*/ 6833570 w 8271481"/>
                  <a:gd name="connsiteY174" fmla="*/ 5172293 h 5663298"/>
                  <a:gd name="connsiteX175" fmla="*/ 6833570 w 8271481"/>
                  <a:gd name="connsiteY175" fmla="*/ 5235115 h 5663298"/>
                  <a:gd name="connsiteX176" fmla="*/ 6833570 w 8271481"/>
                  <a:gd name="connsiteY176" fmla="*/ 5235115 h 5663298"/>
                  <a:gd name="connsiteX177" fmla="*/ 6903371 w 8271481"/>
                  <a:gd name="connsiteY177" fmla="*/ 5235115 h 5663298"/>
                  <a:gd name="connsiteX178" fmla="*/ 6903371 w 8271481"/>
                  <a:gd name="connsiteY178" fmla="*/ 5235115 h 5663298"/>
                  <a:gd name="connsiteX179" fmla="*/ 6959212 w 8271481"/>
                  <a:gd name="connsiteY179" fmla="*/ 5290956 h 5663298"/>
                  <a:gd name="connsiteX180" fmla="*/ 7699109 w 8271481"/>
                  <a:gd name="connsiteY180" fmla="*/ 5290956 h 5663298"/>
                  <a:gd name="connsiteX181" fmla="*/ 7699109 w 8271481"/>
                  <a:gd name="connsiteY181" fmla="*/ 5290956 h 5663298"/>
                  <a:gd name="connsiteX182" fmla="*/ 7699109 w 8271481"/>
                  <a:gd name="connsiteY182" fmla="*/ 5360757 h 5663298"/>
                  <a:gd name="connsiteX183" fmla="*/ 7810791 w 8271481"/>
                  <a:gd name="connsiteY183" fmla="*/ 5360757 h 5663298"/>
                  <a:gd name="connsiteX184" fmla="*/ 7810791 w 8271481"/>
                  <a:gd name="connsiteY184" fmla="*/ 5360757 h 5663298"/>
                  <a:gd name="connsiteX185" fmla="*/ 7810791 w 8271481"/>
                  <a:gd name="connsiteY185" fmla="*/ 5360757 h 5663298"/>
                  <a:gd name="connsiteX186" fmla="*/ 7810791 w 8271481"/>
                  <a:gd name="connsiteY186" fmla="*/ 5444519 h 5663298"/>
                  <a:gd name="connsiteX187" fmla="*/ 8127322 w 8271481"/>
                  <a:gd name="connsiteY187" fmla="*/ 5434712 h 5663298"/>
                  <a:gd name="connsiteX188" fmla="*/ 8271481 w 8271481"/>
                  <a:gd name="connsiteY188" fmla="*/ 5444519 h 5663298"/>
                  <a:gd name="connsiteX189" fmla="*/ 8221225 w 8271481"/>
                  <a:gd name="connsiteY189" fmla="*/ 5663298 h 5663298"/>
                  <a:gd name="connsiteX0" fmla="*/ 0 w 8271481"/>
                  <a:gd name="connsiteY0" fmla="*/ 0 h 5615356"/>
                  <a:gd name="connsiteX1" fmla="*/ 55842 w 8271481"/>
                  <a:gd name="connsiteY1" fmla="*/ 230345 h 5615356"/>
                  <a:gd name="connsiteX2" fmla="*/ 55842 w 8271481"/>
                  <a:gd name="connsiteY2" fmla="*/ 62821 h 5615356"/>
                  <a:gd name="connsiteX3" fmla="*/ 258266 w 8271481"/>
                  <a:gd name="connsiteY3" fmla="*/ 62821 h 5615356"/>
                  <a:gd name="connsiteX4" fmla="*/ 258266 w 8271481"/>
                  <a:gd name="connsiteY4" fmla="*/ 62821 h 5615356"/>
                  <a:gd name="connsiteX5" fmla="*/ 314108 w 8271481"/>
                  <a:gd name="connsiteY5" fmla="*/ 118663 h 5615356"/>
                  <a:gd name="connsiteX6" fmla="*/ 314108 w 8271481"/>
                  <a:gd name="connsiteY6" fmla="*/ 195444 h 5615356"/>
                  <a:gd name="connsiteX7" fmla="*/ 418809 w 8271481"/>
                  <a:gd name="connsiteY7" fmla="*/ 195444 h 5615356"/>
                  <a:gd name="connsiteX8" fmla="*/ 418809 w 8271481"/>
                  <a:gd name="connsiteY8" fmla="*/ 195444 h 5615356"/>
                  <a:gd name="connsiteX9" fmla="*/ 453710 w 8271481"/>
                  <a:gd name="connsiteY9" fmla="*/ 230345 h 5615356"/>
                  <a:gd name="connsiteX10" fmla="*/ 453710 w 8271481"/>
                  <a:gd name="connsiteY10" fmla="*/ 293166 h 5615356"/>
                  <a:gd name="connsiteX11" fmla="*/ 453710 w 8271481"/>
                  <a:gd name="connsiteY11" fmla="*/ 349008 h 5615356"/>
                  <a:gd name="connsiteX12" fmla="*/ 558413 w 8271481"/>
                  <a:gd name="connsiteY12" fmla="*/ 349008 h 5615356"/>
                  <a:gd name="connsiteX13" fmla="*/ 558413 w 8271481"/>
                  <a:gd name="connsiteY13" fmla="*/ 411829 h 5615356"/>
                  <a:gd name="connsiteX14" fmla="*/ 607274 w 8271481"/>
                  <a:gd name="connsiteY14" fmla="*/ 411829 h 5615356"/>
                  <a:gd name="connsiteX15" fmla="*/ 600293 w 8271481"/>
                  <a:gd name="connsiteY15" fmla="*/ 418810 h 5615356"/>
                  <a:gd name="connsiteX16" fmla="*/ 677075 w 8271481"/>
                  <a:gd name="connsiteY16" fmla="*/ 418810 h 5615356"/>
                  <a:gd name="connsiteX17" fmla="*/ 677075 w 8271481"/>
                  <a:gd name="connsiteY17" fmla="*/ 418810 h 5615356"/>
                  <a:gd name="connsiteX18" fmla="*/ 677075 w 8271481"/>
                  <a:gd name="connsiteY18" fmla="*/ 481631 h 5615356"/>
                  <a:gd name="connsiteX19" fmla="*/ 677075 w 8271481"/>
                  <a:gd name="connsiteY19" fmla="*/ 481631 h 5615356"/>
                  <a:gd name="connsiteX20" fmla="*/ 739897 w 8271481"/>
                  <a:gd name="connsiteY20" fmla="*/ 481631 h 5615356"/>
                  <a:gd name="connsiteX21" fmla="*/ 739897 w 8271481"/>
                  <a:gd name="connsiteY21" fmla="*/ 481631 h 5615356"/>
                  <a:gd name="connsiteX22" fmla="*/ 774797 w 8271481"/>
                  <a:gd name="connsiteY22" fmla="*/ 516531 h 5615356"/>
                  <a:gd name="connsiteX23" fmla="*/ 774797 w 8271481"/>
                  <a:gd name="connsiteY23" fmla="*/ 579353 h 5615356"/>
                  <a:gd name="connsiteX24" fmla="*/ 774797 w 8271481"/>
                  <a:gd name="connsiteY24" fmla="*/ 579353 h 5615356"/>
                  <a:gd name="connsiteX25" fmla="*/ 774797 w 8271481"/>
                  <a:gd name="connsiteY25" fmla="*/ 579353 h 5615356"/>
                  <a:gd name="connsiteX26" fmla="*/ 844599 w 8271481"/>
                  <a:gd name="connsiteY26" fmla="*/ 579353 h 5615356"/>
                  <a:gd name="connsiteX27" fmla="*/ 844599 w 8271481"/>
                  <a:gd name="connsiteY27" fmla="*/ 704995 h 5615356"/>
                  <a:gd name="connsiteX28" fmla="*/ 844599 w 8271481"/>
                  <a:gd name="connsiteY28" fmla="*/ 704995 h 5615356"/>
                  <a:gd name="connsiteX29" fmla="*/ 844599 w 8271481"/>
                  <a:gd name="connsiteY29" fmla="*/ 704995 h 5615356"/>
                  <a:gd name="connsiteX30" fmla="*/ 914400 w 8271481"/>
                  <a:gd name="connsiteY30" fmla="*/ 704995 h 5615356"/>
                  <a:gd name="connsiteX31" fmla="*/ 914400 w 8271481"/>
                  <a:gd name="connsiteY31" fmla="*/ 809698 h 5615356"/>
                  <a:gd name="connsiteX32" fmla="*/ 914400 w 8271481"/>
                  <a:gd name="connsiteY32" fmla="*/ 809698 h 5615356"/>
                  <a:gd name="connsiteX33" fmla="*/ 914400 w 8271481"/>
                  <a:gd name="connsiteY33" fmla="*/ 942321 h 5615356"/>
                  <a:gd name="connsiteX34" fmla="*/ 984202 w 8271481"/>
                  <a:gd name="connsiteY34" fmla="*/ 942321 h 5615356"/>
                  <a:gd name="connsiteX35" fmla="*/ 984202 w 8271481"/>
                  <a:gd name="connsiteY35" fmla="*/ 1095884 h 5615356"/>
                  <a:gd name="connsiteX36" fmla="*/ 984202 w 8271481"/>
                  <a:gd name="connsiteY36" fmla="*/ 1095884 h 5615356"/>
                  <a:gd name="connsiteX37" fmla="*/ 984202 w 8271481"/>
                  <a:gd name="connsiteY37" fmla="*/ 1319249 h 5615356"/>
                  <a:gd name="connsiteX38" fmla="*/ 984202 w 8271481"/>
                  <a:gd name="connsiteY38" fmla="*/ 1319249 h 5615356"/>
                  <a:gd name="connsiteX39" fmla="*/ 984202 w 8271481"/>
                  <a:gd name="connsiteY39" fmla="*/ 1535634 h 5615356"/>
                  <a:gd name="connsiteX40" fmla="*/ 984202 w 8271481"/>
                  <a:gd name="connsiteY40" fmla="*/ 1535634 h 5615356"/>
                  <a:gd name="connsiteX41" fmla="*/ 1047023 w 8271481"/>
                  <a:gd name="connsiteY41" fmla="*/ 1535634 h 5615356"/>
                  <a:gd name="connsiteX42" fmla="*/ 1047023 w 8271481"/>
                  <a:gd name="connsiteY42" fmla="*/ 1654296 h 5615356"/>
                  <a:gd name="connsiteX43" fmla="*/ 1047023 w 8271481"/>
                  <a:gd name="connsiteY43" fmla="*/ 1654296 h 5615356"/>
                  <a:gd name="connsiteX44" fmla="*/ 1047023 w 8271481"/>
                  <a:gd name="connsiteY44" fmla="*/ 1717118 h 5615356"/>
                  <a:gd name="connsiteX45" fmla="*/ 1047023 w 8271481"/>
                  <a:gd name="connsiteY45" fmla="*/ 1717118 h 5615356"/>
                  <a:gd name="connsiteX46" fmla="*/ 1047023 w 8271481"/>
                  <a:gd name="connsiteY46" fmla="*/ 1814840 h 5615356"/>
                  <a:gd name="connsiteX47" fmla="*/ 1109845 w 8271481"/>
                  <a:gd name="connsiteY47" fmla="*/ 1814840 h 5615356"/>
                  <a:gd name="connsiteX48" fmla="*/ 1095884 w 8271481"/>
                  <a:gd name="connsiteY48" fmla="*/ 1814840 h 5615356"/>
                  <a:gd name="connsiteX49" fmla="*/ 1095884 w 8271481"/>
                  <a:gd name="connsiteY49" fmla="*/ 1814840 h 5615356"/>
                  <a:gd name="connsiteX50" fmla="*/ 1137765 w 8271481"/>
                  <a:gd name="connsiteY50" fmla="*/ 1856721 h 5615356"/>
                  <a:gd name="connsiteX51" fmla="*/ 1137765 w 8271481"/>
                  <a:gd name="connsiteY51" fmla="*/ 1933502 h 5615356"/>
                  <a:gd name="connsiteX52" fmla="*/ 1137765 w 8271481"/>
                  <a:gd name="connsiteY52" fmla="*/ 1933502 h 5615356"/>
                  <a:gd name="connsiteX53" fmla="*/ 1137765 w 8271481"/>
                  <a:gd name="connsiteY53" fmla="*/ 1989344 h 5615356"/>
                  <a:gd name="connsiteX54" fmla="*/ 1137765 w 8271481"/>
                  <a:gd name="connsiteY54" fmla="*/ 1989344 h 5615356"/>
                  <a:gd name="connsiteX55" fmla="*/ 1193606 w 8271481"/>
                  <a:gd name="connsiteY55" fmla="*/ 2045185 h 5615356"/>
                  <a:gd name="connsiteX56" fmla="*/ 1312269 w 8271481"/>
                  <a:gd name="connsiteY56" fmla="*/ 2045185 h 5615356"/>
                  <a:gd name="connsiteX57" fmla="*/ 1312269 w 8271481"/>
                  <a:gd name="connsiteY57" fmla="*/ 2045185 h 5615356"/>
                  <a:gd name="connsiteX58" fmla="*/ 1312269 w 8271481"/>
                  <a:gd name="connsiteY58" fmla="*/ 2108006 h 5615356"/>
                  <a:gd name="connsiteX59" fmla="*/ 1409991 w 8271481"/>
                  <a:gd name="connsiteY59" fmla="*/ 2108006 h 5615356"/>
                  <a:gd name="connsiteX60" fmla="*/ 1409991 w 8271481"/>
                  <a:gd name="connsiteY60" fmla="*/ 2108006 h 5615356"/>
                  <a:gd name="connsiteX61" fmla="*/ 1479793 w 8271481"/>
                  <a:gd name="connsiteY61" fmla="*/ 2108006 h 5615356"/>
                  <a:gd name="connsiteX62" fmla="*/ 1479793 w 8271481"/>
                  <a:gd name="connsiteY62" fmla="*/ 2198748 h 5615356"/>
                  <a:gd name="connsiteX63" fmla="*/ 1563555 w 8271481"/>
                  <a:gd name="connsiteY63" fmla="*/ 2198748 h 5615356"/>
                  <a:gd name="connsiteX64" fmla="*/ 1563555 w 8271481"/>
                  <a:gd name="connsiteY64" fmla="*/ 2198748 h 5615356"/>
                  <a:gd name="connsiteX65" fmla="*/ 1633356 w 8271481"/>
                  <a:gd name="connsiteY65" fmla="*/ 2198748 h 5615356"/>
                  <a:gd name="connsiteX66" fmla="*/ 1633356 w 8271481"/>
                  <a:gd name="connsiteY66" fmla="*/ 2275530 h 5615356"/>
                  <a:gd name="connsiteX67" fmla="*/ 1731078 w 8271481"/>
                  <a:gd name="connsiteY67" fmla="*/ 2275530 h 5615356"/>
                  <a:gd name="connsiteX68" fmla="*/ 1731078 w 8271481"/>
                  <a:gd name="connsiteY68" fmla="*/ 2324391 h 5615356"/>
                  <a:gd name="connsiteX69" fmla="*/ 1793900 w 8271481"/>
                  <a:gd name="connsiteY69" fmla="*/ 2324391 h 5615356"/>
                  <a:gd name="connsiteX70" fmla="*/ 1793900 w 8271481"/>
                  <a:gd name="connsiteY70" fmla="*/ 2324391 h 5615356"/>
                  <a:gd name="connsiteX71" fmla="*/ 1793900 w 8271481"/>
                  <a:gd name="connsiteY71" fmla="*/ 2324391 h 5615356"/>
                  <a:gd name="connsiteX72" fmla="*/ 1793900 w 8271481"/>
                  <a:gd name="connsiteY72" fmla="*/ 2401173 h 5615356"/>
                  <a:gd name="connsiteX73" fmla="*/ 1863701 w 8271481"/>
                  <a:gd name="connsiteY73" fmla="*/ 2401173 h 5615356"/>
                  <a:gd name="connsiteX74" fmla="*/ 1863701 w 8271481"/>
                  <a:gd name="connsiteY74" fmla="*/ 2415133 h 5615356"/>
                  <a:gd name="connsiteX75" fmla="*/ 1863701 w 8271481"/>
                  <a:gd name="connsiteY75" fmla="*/ 2415133 h 5615356"/>
                  <a:gd name="connsiteX76" fmla="*/ 1863701 w 8271481"/>
                  <a:gd name="connsiteY76" fmla="*/ 2638498 h 5615356"/>
                  <a:gd name="connsiteX77" fmla="*/ 1863701 w 8271481"/>
                  <a:gd name="connsiteY77" fmla="*/ 2638498 h 5615356"/>
                  <a:gd name="connsiteX78" fmla="*/ 1898602 w 8271481"/>
                  <a:gd name="connsiteY78" fmla="*/ 2673399 h 5615356"/>
                  <a:gd name="connsiteX79" fmla="*/ 1975384 w 8271481"/>
                  <a:gd name="connsiteY79" fmla="*/ 2673399 h 5615356"/>
                  <a:gd name="connsiteX80" fmla="*/ 1975384 w 8271481"/>
                  <a:gd name="connsiteY80" fmla="*/ 2757160 h 5615356"/>
                  <a:gd name="connsiteX81" fmla="*/ 1975384 w 8271481"/>
                  <a:gd name="connsiteY81" fmla="*/ 2819982 h 5615356"/>
                  <a:gd name="connsiteX82" fmla="*/ 1975384 w 8271481"/>
                  <a:gd name="connsiteY82" fmla="*/ 2819982 h 5615356"/>
                  <a:gd name="connsiteX83" fmla="*/ 1975384 w 8271481"/>
                  <a:gd name="connsiteY83" fmla="*/ 2889783 h 5615356"/>
                  <a:gd name="connsiteX84" fmla="*/ 2045185 w 8271481"/>
                  <a:gd name="connsiteY84" fmla="*/ 2889783 h 5615356"/>
                  <a:gd name="connsiteX85" fmla="*/ 2045185 w 8271481"/>
                  <a:gd name="connsiteY85" fmla="*/ 2966565 h 5615356"/>
                  <a:gd name="connsiteX86" fmla="*/ 2108006 w 8271481"/>
                  <a:gd name="connsiteY86" fmla="*/ 2966565 h 5615356"/>
                  <a:gd name="connsiteX87" fmla="*/ 2108006 w 8271481"/>
                  <a:gd name="connsiteY87" fmla="*/ 2966565 h 5615356"/>
                  <a:gd name="connsiteX88" fmla="*/ 2108006 w 8271481"/>
                  <a:gd name="connsiteY88" fmla="*/ 3036366 h 5615356"/>
                  <a:gd name="connsiteX89" fmla="*/ 2226669 w 8271481"/>
                  <a:gd name="connsiteY89" fmla="*/ 3036366 h 5615356"/>
                  <a:gd name="connsiteX90" fmla="*/ 2226669 w 8271481"/>
                  <a:gd name="connsiteY90" fmla="*/ 3036366 h 5615356"/>
                  <a:gd name="connsiteX91" fmla="*/ 2254590 w 8271481"/>
                  <a:gd name="connsiteY91" fmla="*/ 3064287 h 5615356"/>
                  <a:gd name="connsiteX92" fmla="*/ 2254590 w 8271481"/>
                  <a:gd name="connsiteY92" fmla="*/ 3141069 h 5615356"/>
                  <a:gd name="connsiteX93" fmla="*/ 2366272 w 8271481"/>
                  <a:gd name="connsiteY93" fmla="*/ 3141069 h 5615356"/>
                  <a:gd name="connsiteX94" fmla="*/ 2366272 w 8271481"/>
                  <a:gd name="connsiteY94" fmla="*/ 3141069 h 5615356"/>
                  <a:gd name="connsiteX95" fmla="*/ 2526816 w 8271481"/>
                  <a:gd name="connsiteY95" fmla="*/ 3141069 h 5615356"/>
                  <a:gd name="connsiteX96" fmla="*/ 2526816 w 8271481"/>
                  <a:gd name="connsiteY96" fmla="*/ 3245771 h 5615356"/>
                  <a:gd name="connsiteX97" fmla="*/ 2610577 w 8271481"/>
                  <a:gd name="connsiteY97" fmla="*/ 3245771 h 5615356"/>
                  <a:gd name="connsiteX98" fmla="*/ 2610577 w 8271481"/>
                  <a:gd name="connsiteY98" fmla="*/ 3287652 h 5615356"/>
                  <a:gd name="connsiteX99" fmla="*/ 2673399 w 8271481"/>
                  <a:gd name="connsiteY99" fmla="*/ 3287652 h 5615356"/>
                  <a:gd name="connsiteX100" fmla="*/ 2673399 w 8271481"/>
                  <a:gd name="connsiteY100" fmla="*/ 3399334 h 5615356"/>
                  <a:gd name="connsiteX101" fmla="*/ 2743200 w 8271481"/>
                  <a:gd name="connsiteY101" fmla="*/ 3399334 h 5615356"/>
                  <a:gd name="connsiteX102" fmla="*/ 2743200 w 8271481"/>
                  <a:gd name="connsiteY102" fmla="*/ 3469136 h 5615356"/>
                  <a:gd name="connsiteX103" fmla="*/ 2826962 w 8271481"/>
                  <a:gd name="connsiteY103" fmla="*/ 3469136 h 5615356"/>
                  <a:gd name="connsiteX104" fmla="*/ 2826962 w 8271481"/>
                  <a:gd name="connsiteY104" fmla="*/ 3552898 h 5615356"/>
                  <a:gd name="connsiteX105" fmla="*/ 2903744 w 8271481"/>
                  <a:gd name="connsiteY105" fmla="*/ 3552898 h 5615356"/>
                  <a:gd name="connsiteX106" fmla="*/ 2903744 w 8271481"/>
                  <a:gd name="connsiteY106" fmla="*/ 3643640 h 5615356"/>
                  <a:gd name="connsiteX107" fmla="*/ 2903744 w 8271481"/>
                  <a:gd name="connsiteY107" fmla="*/ 3643640 h 5615356"/>
                  <a:gd name="connsiteX108" fmla="*/ 2903744 w 8271481"/>
                  <a:gd name="connsiteY108" fmla="*/ 3734382 h 5615356"/>
                  <a:gd name="connsiteX109" fmla="*/ 2903744 w 8271481"/>
                  <a:gd name="connsiteY109" fmla="*/ 3734382 h 5615356"/>
                  <a:gd name="connsiteX110" fmla="*/ 2945625 w 8271481"/>
                  <a:gd name="connsiteY110" fmla="*/ 3776263 h 5615356"/>
                  <a:gd name="connsiteX111" fmla="*/ 2945625 w 8271481"/>
                  <a:gd name="connsiteY111" fmla="*/ 3776263 h 5615356"/>
                  <a:gd name="connsiteX112" fmla="*/ 2945625 w 8271481"/>
                  <a:gd name="connsiteY112" fmla="*/ 3860024 h 5615356"/>
                  <a:gd name="connsiteX113" fmla="*/ 3113148 w 8271481"/>
                  <a:gd name="connsiteY113" fmla="*/ 3860024 h 5615356"/>
                  <a:gd name="connsiteX114" fmla="*/ 3113148 w 8271481"/>
                  <a:gd name="connsiteY114" fmla="*/ 3922846 h 5615356"/>
                  <a:gd name="connsiteX115" fmla="*/ 3210871 w 8271481"/>
                  <a:gd name="connsiteY115" fmla="*/ 3922846 h 5615356"/>
                  <a:gd name="connsiteX116" fmla="*/ 3287652 w 8271481"/>
                  <a:gd name="connsiteY116" fmla="*/ 3922846 h 5615356"/>
                  <a:gd name="connsiteX117" fmla="*/ 3287652 w 8271481"/>
                  <a:gd name="connsiteY117" fmla="*/ 3992647 h 5615356"/>
                  <a:gd name="connsiteX118" fmla="*/ 3427255 w 8271481"/>
                  <a:gd name="connsiteY118" fmla="*/ 3992647 h 5615356"/>
                  <a:gd name="connsiteX119" fmla="*/ 3427255 w 8271481"/>
                  <a:gd name="connsiteY119" fmla="*/ 3992647 h 5615356"/>
                  <a:gd name="connsiteX120" fmla="*/ 3545918 w 8271481"/>
                  <a:gd name="connsiteY120" fmla="*/ 3992647 h 5615356"/>
                  <a:gd name="connsiteX121" fmla="*/ 3545918 w 8271481"/>
                  <a:gd name="connsiteY121" fmla="*/ 4069429 h 5615356"/>
                  <a:gd name="connsiteX122" fmla="*/ 3615719 w 8271481"/>
                  <a:gd name="connsiteY122" fmla="*/ 4069429 h 5615356"/>
                  <a:gd name="connsiteX123" fmla="*/ 3769283 w 8271481"/>
                  <a:gd name="connsiteY123" fmla="*/ 4069429 h 5615356"/>
                  <a:gd name="connsiteX124" fmla="*/ 3769283 w 8271481"/>
                  <a:gd name="connsiteY124" fmla="*/ 4132250 h 5615356"/>
                  <a:gd name="connsiteX125" fmla="*/ 3887945 w 8271481"/>
                  <a:gd name="connsiteY125" fmla="*/ 4132250 h 5615356"/>
                  <a:gd name="connsiteX126" fmla="*/ 3887945 w 8271481"/>
                  <a:gd name="connsiteY126" fmla="*/ 4209032 h 5615356"/>
                  <a:gd name="connsiteX127" fmla="*/ 3978687 w 8271481"/>
                  <a:gd name="connsiteY127" fmla="*/ 4209032 h 5615356"/>
                  <a:gd name="connsiteX128" fmla="*/ 3978687 w 8271481"/>
                  <a:gd name="connsiteY128" fmla="*/ 4271853 h 5615356"/>
                  <a:gd name="connsiteX129" fmla="*/ 3978687 w 8271481"/>
                  <a:gd name="connsiteY129" fmla="*/ 4271853 h 5615356"/>
                  <a:gd name="connsiteX130" fmla="*/ 4034529 w 8271481"/>
                  <a:gd name="connsiteY130" fmla="*/ 4271853 h 5615356"/>
                  <a:gd name="connsiteX131" fmla="*/ 4034529 w 8271481"/>
                  <a:gd name="connsiteY131" fmla="*/ 4341655 h 5615356"/>
                  <a:gd name="connsiteX132" fmla="*/ 4291514 w 8271481"/>
                  <a:gd name="connsiteY132" fmla="*/ 4377613 h 5615356"/>
                  <a:gd name="connsiteX133" fmla="*/ 4309004 w 8271481"/>
                  <a:gd name="connsiteY133" fmla="*/ 4454430 h 5615356"/>
                  <a:gd name="connsiteX134" fmla="*/ 4606900 w 8271481"/>
                  <a:gd name="connsiteY134" fmla="*/ 4437540 h 5615356"/>
                  <a:gd name="connsiteX135" fmla="*/ 4615160 w 8271481"/>
                  <a:gd name="connsiteY135" fmla="*/ 4524331 h 5615356"/>
                  <a:gd name="connsiteX136" fmla="*/ 4735104 w 8271481"/>
                  <a:gd name="connsiteY136" fmla="*/ 4464403 h 5615356"/>
                  <a:gd name="connsiteX137" fmla="*/ 4726844 w 8271481"/>
                  <a:gd name="connsiteY137" fmla="*/ 4488374 h 5615356"/>
                  <a:gd name="connsiteX138" fmla="*/ 4796645 w 8271481"/>
                  <a:gd name="connsiteY138" fmla="*/ 4428447 h 5615356"/>
                  <a:gd name="connsiteX139" fmla="*/ 4788385 w 8271481"/>
                  <a:gd name="connsiteY139" fmla="*/ 4481258 h 5615356"/>
                  <a:gd name="connsiteX140" fmla="*/ 4788385 w 8271481"/>
                  <a:gd name="connsiteY140" fmla="*/ 4481258 h 5615356"/>
                  <a:gd name="connsiteX141" fmla="*/ 4851206 w 8271481"/>
                  <a:gd name="connsiteY141" fmla="*/ 4481258 h 5615356"/>
                  <a:gd name="connsiteX142" fmla="*/ 4851206 w 8271481"/>
                  <a:gd name="connsiteY142" fmla="*/ 4572000 h 5615356"/>
                  <a:gd name="connsiteX143" fmla="*/ 4921008 w 8271481"/>
                  <a:gd name="connsiteY143" fmla="*/ 4572000 h 5615356"/>
                  <a:gd name="connsiteX144" fmla="*/ 4921008 w 8271481"/>
                  <a:gd name="connsiteY144" fmla="*/ 4634821 h 5615356"/>
                  <a:gd name="connsiteX145" fmla="*/ 5158333 w 8271481"/>
                  <a:gd name="connsiteY145" fmla="*/ 4634821 h 5615356"/>
                  <a:gd name="connsiteX146" fmla="*/ 5158333 w 8271481"/>
                  <a:gd name="connsiteY146" fmla="*/ 4711603 h 5615356"/>
                  <a:gd name="connsiteX147" fmla="*/ 5297936 w 8271481"/>
                  <a:gd name="connsiteY147" fmla="*/ 4711603 h 5615356"/>
                  <a:gd name="connsiteX148" fmla="*/ 5297936 w 8271481"/>
                  <a:gd name="connsiteY148" fmla="*/ 4711603 h 5615356"/>
                  <a:gd name="connsiteX149" fmla="*/ 5346797 w 8271481"/>
                  <a:gd name="connsiteY149" fmla="*/ 4760464 h 5615356"/>
                  <a:gd name="connsiteX150" fmla="*/ 5374718 w 8271481"/>
                  <a:gd name="connsiteY150" fmla="*/ 4788385 h 5615356"/>
                  <a:gd name="connsiteX151" fmla="*/ 5556202 w 8271481"/>
                  <a:gd name="connsiteY151" fmla="*/ 4788385 h 5615356"/>
                  <a:gd name="connsiteX152" fmla="*/ 5556202 w 8271481"/>
                  <a:gd name="connsiteY152" fmla="*/ 4788385 h 5615356"/>
                  <a:gd name="connsiteX153" fmla="*/ 5632984 w 8271481"/>
                  <a:gd name="connsiteY153" fmla="*/ 4788385 h 5615356"/>
                  <a:gd name="connsiteX154" fmla="*/ 5632984 w 8271481"/>
                  <a:gd name="connsiteY154" fmla="*/ 4879127 h 5615356"/>
                  <a:gd name="connsiteX155" fmla="*/ 5730706 w 8271481"/>
                  <a:gd name="connsiteY155" fmla="*/ 4879127 h 5615356"/>
                  <a:gd name="connsiteX156" fmla="*/ 5730706 w 8271481"/>
                  <a:gd name="connsiteY156" fmla="*/ 4879127 h 5615356"/>
                  <a:gd name="connsiteX157" fmla="*/ 5730706 w 8271481"/>
                  <a:gd name="connsiteY157" fmla="*/ 4879127 h 5615356"/>
                  <a:gd name="connsiteX158" fmla="*/ 5730706 w 8271481"/>
                  <a:gd name="connsiteY158" fmla="*/ 4941948 h 5615356"/>
                  <a:gd name="connsiteX159" fmla="*/ 5807487 w 8271481"/>
                  <a:gd name="connsiteY159" fmla="*/ 4941948 h 5615356"/>
                  <a:gd name="connsiteX160" fmla="*/ 5807487 w 8271481"/>
                  <a:gd name="connsiteY160" fmla="*/ 4941948 h 5615356"/>
                  <a:gd name="connsiteX161" fmla="*/ 5863328 w 8271481"/>
                  <a:gd name="connsiteY161" fmla="*/ 4997789 h 5615356"/>
                  <a:gd name="connsiteX162" fmla="*/ 5863328 w 8271481"/>
                  <a:gd name="connsiteY162" fmla="*/ 5039670 h 5615356"/>
                  <a:gd name="connsiteX163" fmla="*/ 5961051 w 8271481"/>
                  <a:gd name="connsiteY163" fmla="*/ 5039670 h 5615356"/>
                  <a:gd name="connsiteX164" fmla="*/ 5961051 w 8271481"/>
                  <a:gd name="connsiteY164" fmla="*/ 5039670 h 5615356"/>
                  <a:gd name="connsiteX165" fmla="*/ 6205356 w 8271481"/>
                  <a:gd name="connsiteY165" fmla="*/ 5039670 h 5615356"/>
                  <a:gd name="connsiteX166" fmla="*/ 6205356 w 8271481"/>
                  <a:gd name="connsiteY166" fmla="*/ 5039670 h 5615356"/>
                  <a:gd name="connsiteX167" fmla="*/ 6205356 w 8271481"/>
                  <a:gd name="connsiteY167" fmla="*/ 5126462 h 5615356"/>
                  <a:gd name="connsiteX168" fmla="*/ 6382194 w 8271481"/>
                  <a:gd name="connsiteY168" fmla="*/ 5113635 h 5615356"/>
                  <a:gd name="connsiteX169" fmla="*/ 6483283 w 8271481"/>
                  <a:gd name="connsiteY169" fmla="*/ 5186390 h 5615356"/>
                  <a:gd name="connsiteX170" fmla="*/ 6499803 w 8271481"/>
                  <a:gd name="connsiteY170" fmla="*/ 5150433 h 5615356"/>
                  <a:gd name="connsiteX171" fmla="*/ 6680006 w 8271481"/>
                  <a:gd name="connsiteY171" fmla="*/ 5102492 h 5615356"/>
                  <a:gd name="connsiteX172" fmla="*/ 6680006 w 8271481"/>
                  <a:gd name="connsiteY172" fmla="*/ 5172293 h 5615356"/>
                  <a:gd name="connsiteX173" fmla="*/ 6742828 w 8271481"/>
                  <a:gd name="connsiteY173" fmla="*/ 5172293 h 5615356"/>
                  <a:gd name="connsiteX174" fmla="*/ 6833570 w 8271481"/>
                  <a:gd name="connsiteY174" fmla="*/ 5172293 h 5615356"/>
                  <a:gd name="connsiteX175" fmla="*/ 6833570 w 8271481"/>
                  <a:gd name="connsiteY175" fmla="*/ 5235115 h 5615356"/>
                  <a:gd name="connsiteX176" fmla="*/ 6833570 w 8271481"/>
                  <a:gd name="connsiteY176" fmla="*/ 5235115 h 5615356"/>
                  <a:gd name="connsiteX177" fmla="*/ 6903371 w 8271481"/>
                  <a:gd name="connsiteY177" fmla="*/ 5235115 h 5615356"/>
                  <a:gd name="connsiteX178" fmla="*/ 6903371 w 8271481"/>
                  <a:gd name="connsiteY178" fmla="*/ 5235115 h 5615356"/>
                  <a:gd name="connsiteX179" fmla="*/ 6959212 w 8271481"/>
                  <a:gd name="connsiteY179" fmla="*/ 5290956 h 5615356"/>
                  <a:gd name="connsiteX180" fmla="*/ 7699109 w 8271481"/>
                  <a:gd name="connsiteY180" fmla="*/ 5290956 h 5615356"/>
                  <a:gd name="connsiteX181" fmla="*/ 7699109 w 8271481"/>
                  <a:gd name="connsiteY181" fmla="*/ 5290956 h 5615356"/>
                  <a:gd name="connsiteX182" fmla="*/ 7699109 w 8271481"/>
                  <a:gd name="connsiteY182" fmla="*/ 5360757 h 5615356"/>
                  <a:gd name="connsiteX183" fmla="*/ 7810791 w 8271481"/>
                  <a:gd name="connsiteY183" fmla="*/ 5360757 h 5615356"/>
                  <a:gd name="connsiteX184" fmla="*/ 7810791 w 8271481"/>
                  <a:gd name="connsiteY184" fmla="*/ 5360757 h 5615356"/>
                  <a:gd name="connsiteX185" fmla="*/ 7810791 w 8271481"/>
                  <a:gd name="connsiteY185" fmla="*/ 5360757 h 5615356"/>
                  <a:gd name="connsiteX186" fmla="*/ 7810791 w 8271481"/>
                  <a:gd name="connsiteY186" fmla="*/ 5444519 h 5615356"/>
                  <a:gd name="connsiteX187" fmla="*/ 8127322 w 8271481"/>
                  <a:gd name="connsiteY187" fmla="*/ 5434712 h 5615356"/>
                  <a:gd name="connsiteX188" fmla="*/ 8271481 w 8271481"/>
                  <a:gd name="connsiteY188" fmla="*/ 5444519 h 5615356"/>
                  <a:gd name="connsiteX189" fmla="*/ 8270784 w 8271481"/>
                  <a:gd name="connsiteY189" fmla="*/ 5615356 h 5615356"/>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35104 w 8271481"/>
                  <a:gd name="connsiteY136" fmla="*/ 4464403 h 5579399"/>
                  <a:gd name="connsiteX137" fmla="*/ 4726844 w 8271481"/>
                  <a:gd name="connsiteY137" fmla="*/ 4488374 h 5579399"/>
                  <a:gd name="connsiteX138" fmla="*/ 4796645 w 8271481"/>
                  <a:gd name="connsiteY138" fmla="*/ 4428447 h 5579399"/>
                  <a:gd name="connsiteX139" fmla="*/ 4788385 w 8271481"/>
                  <a:gd name="connsiteY139" fmla="*/ 4481258 h 5579399"/>
                  <a:gd name="connsiteX140" fmla="*/ 4788385 w 8271481"/>
                  <a:gd name="connsiteY140" fmla="*/ 4481258 h 5579399"/>
                  <a:gd name="connsiteX141" fmla="*/ 4851206 w 8271481"/>
                  <a:gd name="connsiteY141" fmla="*/ 4481258 h 5579399"/>
                  <a:gd name="connsiteX142" fmla="*/ 4851206 w 8271481"/>
                  <a:gd name="connsiteY142" fmla="*/ 4572000 h 5579399"/>
                  <a:gd name="connsiteX143" fmla="*/ 4921008 w 8271481"/>
                  <a:gd name="connsiteY143" fmla="*/ 4572000 h 5579399"/>
                  <a:gd name="connsiteX144" fmla="*/ 4921008 w 8271481"/>
                  <a:gd name="connsiteY144" fmla="*/ 4634821 h 5579399"/>
                  <a:gd name="connsiteX145" fmla="*/ 5158333 w 8271481"/>
                  <a:gd name="connsiteY145" fmla="*/ 4634821 h 5579399"/>
                  <a:gd name="connsiteX146" fmla="*/ 5158333 w 8271481"/>
                  <a:gd name="connsiteY146" fmla="*/ 4711603 h 5579399"/>
                  <a:gd name="connsiteX147" fmla="*/ 5297936 w 8271481"/>
                  <a:gd name="connsiteY147" fmla="*/ 4711603 h 5579399"/>
                  <a:gd name="connsiteX148" fmla="*/ 5297936 w 8271481"/>
                  <a:gd name="connsiteY148" fmla="*/ 4711603 h 5579399"/>
                  <a:gd name="connsiteX149" fmla="*/ 5346797 w 8271481"/>
                  <a:gd name="connsiteY149" fmla="*/ 4760464 h 5579399"/>
                  <a:gd name="connsiteX150" fmla="*/ 5374718 w 8271481"/>
                  <a:gd name="connsiteY150" fmla="*/ 4788385 h 5579399"/>
                  <a:gd name="connsiteX151" fmla="*/ 5556202 w 8271481"/>
                  <a:gd name="connsiteY151" fmla="*/ 4788385 h 5579399"/>
                  <a:gd name="connsiteX152" fmla="*/ 5556202 w 8271481"/>
                  <a:gd name="connsiteY152" fmla="*/ 4788385 h 5579399"/>
                  <a:gd name="connsiteX153" fmla="*/ 5632984 w 8271481"/>
                  <a:gd name="connsiteY153" fmla="*/ 4788385 h 5579399"/>
                  <a:gd name="connsiteX154" fmla="*/ 5632984 w 8271481"/>
                  <a:gd name="connsiteY154" fmla="*/ 4879127 h 5579399"/>
                  <a:gd name="connsiteX155" fmla="*/ 5730706 w 8271481"/>
                  <a:gd name="connsiteY155" fmla="*/ 4879127 h 5579399"/>
                  <a:gd name="connsiteX156" fmla="*/ 5730706 w 8271481"/>
                  <a:gd name="connsiteY156" fmla="*/ 4879127 h 5579399"/>
                  <a:gd name="connsiteX157" fmla="*/ 5730706 w 8271481"/>
                  <a:gd name="connsiteY157" fmla="*/ 4879127 h 5579399"/>
                  <a:gd name="connsiteX158" fmla="*/ 5730706 w 8271481"/>
                  <a:gd name="connsiteY158" fmla="*/ 4941948 h 5579399"/>
                  <a:gd name="connsiteX159" fmla="*/ 5807487 w 8271481"/>
                  <a:gd name="connsiteY159" fmla="*/ 4941948 h 5579399"/>
                  <a:gd name="connsiteX160" fmla="*/ 5807487 w 8271481"/>
                  <a:gd name="connsiteY160" fmla="*/ 4941948 h 5579399"/>
                  <a:gd name="connsiteX161" fmla="*/ 5863328 w 8271481"/>
                  <a:gd name="connsiteY161" fmla="*/ 4997789 h 5579399"/>
                  <a:gd name="connsiteX162" fmla="*/ 5863328 w 8271481"/>
                  <a:gd name="connsiteY162" fmla="*/ 5039670 h 5579399"/>
                  <a:gd name="connsiteX163" fmla="*/ 5961051 w 8271481"/>
                  <a:gd name="connsiteY163" fmla="*/ 5039670 h 5579399"/>
                  <a:gd name="connsiteX164" fmla="*/ 5961051 w 8271481"/>
                  <a:gd name="connsiteY164" fmla="*/ 5039670 h 5579399"/>
                  <a:gd name="connsiteX165" fmla="*/ 6205356 w 8271481"/>
                  <a:gd name="connsiteY165" fmla="*/ 5039670 h 5579399"/>
                  <a:gd name="connsiteX166" fmla="*/ 6205356 w 8271481"/>
                  <a:gd name="connsiteY166" fmla="*/ 5039670 h 5579399"/>
                  <a:gd name="connsiteX167" fmla="*/ 6205356 w 8271481"/>
                  <a:gd name="connsiteY167" fmla="*/ 5126462 h 5579399"/>
                  <a:gd name="connsiteX168" fmla="*/ 6382194 w 8271481"/>
                  <a:gd name="connsiteY168" fmla="*/ 5113635 h 5579399"/>
                  <a:gd name="connsiteX169" fmla="*/ 6483283 w 8271481"/>
                  <a:gd name="connsiteY169" fmla="*/ 5186390 h 5579399"/>
                  <a:gd name="connsiteX170" fmla="*/ 6499803 w 8271481"/>
                  <a:gd name="connsiteY170" fmla="*/ 5150433 h 5579399"/>
                  <a:gd name="connsiteX171" fmla="*/ 6680006 w 8271481"/>
                  <a:gd name="connsiteY171" fmla="*/ 5102492 h 5579399"/>
                  <a:gd name="connsiteX172" fmla="*/ 6680006 w 8271481"/>
                  <a:gd name="connsiteY172" fmla="*/ 5172293 h 5579399"/>
                  <a:gd name="connsiteX173" fmla="*/ 6742828 w 8271481"/>
                  <a:gd name="connsiteY173" fmla="*/ 5172293 h 5579399"/>
                  <a:gd name="connsiteX174" fmla="*/ 6833570 w 8271481"/>
                  <a:gd name="connsiteY174" fmla="*/ 5172293 h 5579399"/>
                  <a:gd name="connsiteX175" fmla="*/ 6833570 w 8271481"/>
                  <a:gd name="connsiteY175" fmla="*/ 5235115 h 5579399"/>
                  <a:gd name="connsiteX176" fmla="*/ 6833570 w 8271481"/>
                  <a:gd name="connsiteY176" fmla="*/ 5235115 h 5579399"/>
                  <a:gd name="connsiteX177" fmla="*/ 6903371 w 8271481"/>
                  <a:gd name="connsiteY177" fmla="*/ 5235115 h 5579399"/>
                  <a:gd name="connsiteX178" fmla="*/ 6903371 w 8271481"/>
                  <a:gd name="connsiteY178" fmla="*/ 5235115 h 5579399"/>
                  <a:gd name="connsiteX179" fmla="*/ 6959212 w 8271481"/>
                  <a:gd name="connsiteY179" fmla="*/ 5290956 h 5579399"/>
                  <a:gd name="connsiteX180" fmla="*/ 7699109 w 8271481"/>
                  <a:gd name="connsiteY180" fmla="*/ 5290956 h 5579399"/>
                  <a:gd name="connsiteX181" fmla="*/ 7699109 w 8271481"/>
                  <a:gd name="connsiteY181" fmla="*/ 5290956 h 5579399"/>
                  <a:gd name="connsiteX182" fmla="*/ 7699109 w 8271481"/>
                  <a:gd name="connsiteY182" fmla="*/ 5360757 h 5579399"/>
                  <a:gd name="connsiteX183" fmla="*/ 7810791 w 8271481"/>
                  <a:gd name="connsiteY183" fmla="*/ 5360757 h 5579399"/>
                  <a:gd name="connsiteX184" fmla="*/ 7810791 w 8271481"/>
                  <a:gd name="connsiteY184" fmla="*/ 5360757 h 5579399"/>
                  <a:gd name="connsiteX185" fmla="*/ 7810791 w 8271481"/>
                  <a:gd name="connsiteY185" fmla="*/ 5360757 h 5579399"/>
                  <a:gd name="connsiteX186" fmla="*/ 7810791 w 8271481"/>
                  <a:gd name="connsiteY186" fmla="*/ 5444519 h 5579399"/>
                  <a:gd name="connsiteX187" fmla="*/ 8127322 w 8271481"/>
                  <a:gd name="connsiteY187" fmla="*/ 5434712 h 5579399"/>
                  <a:gd name="connsiteX188" fmla="*/ 8271481 w 8271481"/>
                  <a:gd name="connsiteY188" fmla="*/ 5444519 h 5579399"/>
                  <a:gd name="connsiteX189" fmla="*/ 8270784 w 8271481"/>
                  <a:gd name="connsiteY189"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35104 w 8271481"/>
                  <a:gd name="connsiteY136" fmla="*/ 4464403 h 5579399"/>
                  <a:gd name="connsiteX137" fmla="*/ 4726844 w 8271481"/>
                  <a:gd name="connsiteY137" fmla="*/ 4488374 h 5579399"/>
                  <a:gd name="connsiteX138" fmla="*/ 4796645 w 8271481"/>
                  <a:gd name="connsiteY138" fmla="*/ 4428447 h 5579399"/>
                  <a:gd name="connsiteX139" fmla="*/ 4788385 w 8271481"/>
                  <a:gd name="connsiteY139" fmla="*/ 4481258 h 5579399"/>
                  <a:gd name="connsiteX140" fmla="*/ 4788385 w 8271481"/>
                  <a:gd name="connsiteY140" fmla="*/ 4553172 h 5579399"/>
                  <a:gd name="connsiteX141" fmla="*/ 4851206 w 8271481"/>
                  <a:gd name="connsiteY141" fmla="*/ 4481258 h 5579399"/>
                  <a:gd name="connsiteX142" fmla="*/ 4851206 w 8271481"/>
                  <a:gd name="connsiteY142" fmla="*/ 4572000 h 5579399"/>
                  <a:gd name="connsiteX143" fmla="*/ 4921008 w 8271481"/>
                  <a:gd name="connsiteY143" fmla="*/ 4572000 h 5579399"/>
                  <a:gd name="connsiteX144" fmla="*/ 4921008 w 8271481"/>
                  <a:gd name="connsiteY144" fmla="*/ 4634821 h 5579399"/>
                  <a:gd name="connsiteX145" fmla="*/ 5158333 w 8271481"/>
                  <a:gd name="connsiteY145" fmla="*/ 4634821 h 5579399"/>
                  <a:gd name="connsiteX146" fmla="*/ 5158333 w 8271481"/>
                  <a:gd name="connsiteY146" fmla="*/ 4711603 h 5579399"/>
                  <a:gd name="connsiteX147" fmla="*/ 5297936 w 8271481"/>
                  <a:gd name="connsiteY147" fmla="*/ 4711603 h 5579399"/>
                  <a:gd name="connsiteX148" fmla="*/ 5297936 w 8271481"/>
                  <a:gd name="connsiteY148" fmla="*/ 4711603 h 5579399"/>
                  <a:gd name="connsiteX149" fmla="*/ 5346797 w 8271481"/>
                  <a:gd name="connsiteY149" fmla="*/ 4760464 h 5579399"/>
                  <a:gd name="connsiteX150" fmla="*/ 5374718 w 8271481"/>
                  <a:gd name="connsiteY150" fmla="*/ 4788385 h 5579399"/>
                  <a:gd name="connsiteX151" fmla="*/ 5556202 w 8271481"/>
                  <a:gd name="connsiteY151" fmla="*/ 4788385 h 5579399"/>
                  <a:gd name="connsiteX152" fmla="*/ 5556202 w 8271481"/>
                  <a:gd name="connsiteY152" fmla="*/ 4788385 h 5579399"/>
                  <a:gd name="connsiteX153" fmla="*/ 5632984 w 8271481"/>
                  <a:gd name="connsiteY153" fmla="*/ 4788385 h 5579399"/>
                  <a:gd name="connsiteX154" fmla="*/ 5632984 w 8271481"/>
                  <a:gd name="connsiteY154" fmla="*/ 4879127 h 5579399"/>
                  <a:gd name="connsiteX155" fmla="*/ 5730706 w 8271481"/>
                  <a:gd name="connsiteY155" fmla="*/ 4879127 h 5579399"/>
                  <a:gd name="connsiteX156" fmla="*/ 5730706 w 8271481"/>
                  <a:gd name="connsiteY156" fmla="*/ 4879127 h 5579399"/>
                  <a:gd name="connsiteX157" fmla="*/ 5730706 w 8271481"/>
                  <a:gd name="connsiteY157" fmla="*/ 4879127 h 5579399"/>
                  <a:gd name="connsiteX158" fmla="*/ 5730706 w 8271481"/>
                  <a:gd name="connsiteY158" fmla="*/ 4941948 h 5579399"/>
                  <a:gd name="connsiteX159" fmla="*/ 5807487 w 8271481"/>
                  <a:gd name="connsiteY159" fmla="*/ 4941948 h 5579399"/>
                  <a:gd name="connsiteX160" fmla="*/ 5807487 w 8271481"/>
                  <a:gd name="connsiteY160" fmla="*/ 4941948 h 5579399"/>
                  <a:gd name="connsiteX161" fmla="*/ 5863328 w 8271481"/>
                  <a:gd name="connsiteY161" fmla="*/ 4997789 h 5579399"/>
                  <a:gd name="connsiteX162" fmla="*/ 5863328 w 8271481"/>
                  <a:gd name="connsiteY162" fmla="*/ 5039670 h 5579399"/>
                  <a:gd name="connsiteX163" fmla="*/ 5961051 w 8271481"/>
                  <a:gd name="connsiteY163" fmla="*/ 5039670 h 5579399"/>
                  <a:gd name="connsiteX164" fmla="*/ 5961051 w 8271481"/>
                  <a:gd name="connsiteY164" fmla="*/ 5039670 h 5579399"/>
                  <a:gd name="connsiteX165" fmla="*/ 6205356 w 8271481"/>
                  <a:gd name="connsiteY165" fmla="*/ 5039670 h 5579399"/>
                  <a:gd name="connsiteX166" fmla="*/ 6205356 w 8271481"/>
                  <a:gd name="connsiteY166" fmla="*/ 5039670 h 5579399"/>
                  <a:gd name="connsiteX167" fmla="*/ 6205356 w 8271481"/>
                  <a:gd name="connsiteY167" fmla="*/ 5126462 h 5579399"/>
                  <a:gd name="connsiteX168" fmla="*/ 6382194 w 8271481"/>
                  <a:gd name="connsiteY168" fmla="*/ 5113635 h 5579399"/>
                  <a:gd name="connsiteX169" fmla="*/ 6483283 w 8271481"/>
                  <a:gd name="connsiteY169" fmla="*/ 5186390 h 5579399"/>
                  <a:gd name="connsiteX170" fmla="*/ 6499803 w 8271481"/>
                  <a:gd name="connsiteY170" fmla="*/ 5150433 h 5579399"/>
                  <a:gd name="connsiteX171" fmla="*/ 6680006 w 8271481"/>
                  <a:gd name="connsiteY171" fmla="*/ 5102492 h 5579399"/>
                  <a:gd name="connsiteX172" fmla="*/ 6680006 w 8271481"/>
                  <a:gd name="connsiteY172" fmla="*/ 5172293 h 5579399"/>
                  <a:gd name="connsiteX173" fmla="*/ 6742828 w 8271481"/>
                  <a:gd name="connsiteY173" fmla="*/ 5172293 h 5579399"/>
                  <a:gd name="connsiteX174" fmla="*/ 6833570 w 8271481"/>
                  <a:gd name="connsiteY174" fmla="*/ 5172293 h 5579399"/>
                  <a:gd name="connsiteX175" fmla="*/ 6833570 w 8271481"/>
                  <a:gd name="connsiteY175" fmla="*/ 5235115 h 5579399"/>
                  <a:gd name="connsiteX176" fmla="*/ 6833570 w 8271481"/>
                  <a:gd name="connsiteY176" fmla="*/ 5235115 h 5579399"/>
                  <a:gd name="connsiteX177" fmla="*/ 6903371 w 8271481"/>
                  <a:gd name="connsiteY177" fmla="*/ 5235115 h 5579399"/>
                  <a:gd name="connsiteX178" fmla="*/ 6903371 w 8271481"/>
                  <a:gd name="connsiteY178" fmla="*/ 5235115 h 5579399"/>
                  <a:gd name="connsiteX179" fmla="*/ 6959212 w 8271481"/>
                  <a:gd name="connsiteY179" fmla="*/ 5290956 h 5579399"/>
                  <a:gd name="connsiteX180" fmla="*/ 7699109 w 8271481"/>
                  <a:gd name="connsiteY180" fmla="*/ 5290956 h 5579399"/>
                  <a:gd name="connsiteX181" fmla="*/ 7699109 w 8271481"/>
                  <a:gd name="connsiteY181" fmla="*/ 5290956 h 5579399"/>
                  <a:gd name="connsiteX182" fmla="*/ 7699109 w 8271481"/>
                  <a:gd name="connsiteY182" fmla="*/ 5360757 h 5579399"/>
                  <a:gd name="connsiteX183" fmla="*/ 7810791 w 8271481"/>
                  <a:gd name="connsiteY183" fmla="*/ 5360757 h 5579399"/>
                  <a:gd name="connsiteX184" fmla="*/ 7810791 w 8271481"/>
                  <a:gd name="connsiteY184" fmla="*/ 5360757 h 5579399"/>
                  <a:gd name="connsiteX185" fmla="*/ 7810791 w 8271481"/>
                  <a:gd name="connsiteY185" fmla="*/ 5360757 h 5579399"/>
                  <a:gd name="connsiteX186" fmla="*/ 7810791 w 8271481"/>
                  <a:gd name="connsiteY186" fmla="*/ 5444519 h 5579399"/>
                  <a:gd name="connsiteX187" fmla="*/ 8127322 w 8271481"/>
                  <a:gd name="connsiteY187" fmla="*/ 5434712 h 5579399"/>
                  <a:gd name="connsiteX188" fmla="*/ 8271481 w 8271481"/>
                  <a:gd name="connsiteY188" fmla="*/ 5444519 h 5579399"/>
                  <a:gd name="connsiteX189" fmla="*/ 8270784 w 8271481"/>
                  <a:gd name="connsiteY189"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35104 w 8271481"/>
                  <a:gd name="connsiteY136" fmla="*/ 4464403 h 5579399"/>
                  <a:gd name="connsiteX137" fmla="*/ 4726844 w 8271481"/>
                  <a:gd name="connsiteY137" fmla="*/ 4488374 h 5579399"/>
                  <a:gd name="connsiteX138" fmla="*/ 4796645 w 8271481"/>
                  <a:gd name="connsiteY138" fmla="*/ 4428447 h 5579399"/>
                  <a:gd name="connsiteX139" fmla="*/ 4788385 w 8271481"/>
                  <a:gd name="connsiteY139" fmla="*/ 4553172 h 5579399"/>
                  <a:gd name="connsiteX140" fmla="*/ 4851206 w 8271481"/>
                  <a:gd name="connsiteY140" fmla="*/ 4481258 h 5579399"/>
                  <a:gd name="connsiteX141" fmla="*/ 4851206 w 8271481"/>
                  <a:gd name="connsiteY141" fmla="*/ 4572000 h 5579399"/>
                  <a:gd name="connsiteX142" fmla="*/ 4921008 w 8271481"/>
                  <a:gd name="connsiteY142" fmla="*/ 4572000 h 5579399"/>
                  <a:gd name="connsiteX143" fmla="*/ 4921008 w 8271481"/>
                  <a:gd name="connsiteY143" fmla="*/ 4634821 h 5579399"/>
                  <a:gd name="connsiteX144" fmla="*/ 5158333 w 8271481"/>
                  <a:gd name="connsiteY144" fmla="*/ 4634821 h 5579399"/>
                  <a:gd name="connsiteX145" fmla="*/ 5158333 w 8271481"/>
                  <a:gd name="connsiteY145" fmla="*/ 4711603 h 5579399"/>
                  <a:gd name="connsiteX146" fmla="*/ 5297936 w 8271481"/>
                  <a:gd name="connsiteY146" fmla="*/ 4711603 h 5579399"/>
                  <a:gd name="connsiteX147" fmla="*/ 5297936 w 8271481"/>
                  <a:gd name="connsiteY147" fmla="*/ 4711603 h 5579399"/>
                  <a:gd name="connsiteX148" fmla="*/ 5346797 w 8271481"/>
                  <a:gd name="connsiteY148" fmla="*/ 4760464 h 5579399"/>
                  <a:gd name="connsiteX149" fmla="*/ 5374718 w 8271481"/>
                  <a:gd name="connsiteY149" fmla="*/ 4788385 h 5579399"/>
                  <a:gd name="connsiteX150" fmla="*/ 5556202 w 8271481"/>
                  <a:gd name="connsiteY150" fmla="*/ 4788385 h 5579399"/>
                  <a:gd name="connsiteX151" fmla="*/ 5556202 w 8271481"/>
                  <a:gd name="connsiteY151" fmla="*/ 4788385 h 5579399"/>
                  <a:gd name="connsiteX152" fmla="*/ 5632984 w 8271481"/>
                  <a:gd name="connsiteY152" fmla="*/ 4788385 h 5579399"/>
                  <a:gd name="connsiteX153" fmla="*/ 5632984 w 8271481"/>
                  <a:gd name="connsiteY153" fmla="*/ 4879127 h 5579399"/>
                  <a:gd name="connsiteX154" fmla="*/ 5730706 w 8271481"/>
                  <a:gd name="connsiteY154" fmla="*/ 4879127 h 5579399"/>
                  <a:gd name="connsiteX155" fmla="*/ 5730706 w 8271481"/>
                  <a:gd name="connsiteY155" fmla="*/ 4879127 h 5579399"/>
                  <a:gd name="connsiteX156" fmla="*/ 5730706 w 8271481"/>
                  <a:gd name="connsiteY156" fmla="*/ 4879127 h 5579399"/>
                  <a:gd name="connsiteX157" fmla="*/ 5730706 w 8271481"/>
                  <a:gd name="connsiteY157" fmla="*/ 4941948 h 5579399"/>
                  <a:gd name="connsiteX158" fmla="*/ 5807487 w 8271481"/>
                  <a:gd name="connsiteY158" fmla="*/ 4941948 h 5579399"/>
                  <a:gd name="connsiteX159" fmla="*/ 5807487 w 8271481"/>
                  <a:gd name="connsiteY159" fmla="*/ 4941948 h 5579399"/>
                  <a:gd name="connsiteX160" fmla="*/ 5863328 w 8271481"/>
                  <a:gd name="connsiteY160" fmla="*/ 4997789 h 5579399"/>
                  <a:gd name="connsiteX161" fmla="*/ 5863328 w 8271481"/>
                  <a:gd name="connsiteY161" fmla="*/ 5039670 h 5579399"/>
                  <a:gd name="connsiteX162" fmla="*/ 5961051 w 8271481"/>
                  <a:gd name="connsiteY162" fmla="*/ 5039670 h 5579399"/>
                  <a:gd name="connsiteX163" fmla="*/ 5961051 w 8271481"/>
                  <a:gd name="connsiteY163" fmla="*/ 5039670 h 5579399"/>
                  <a:gd name="connsiteX164" fmla="*/ 6205356 w 8271481"/>
                  <a:gd name="connsiteY164" fmla="*/ 5039670 h 5579399"/>
                  <a:gd name="connsiteX165" fmla="*/ 6205356 w 8271481"/>
                  <a:gd name="connsiteY165" fmla="*/ 5039670 h 5579399"/>
                  <a:gd name="connsiteX166" fmla="*/ 6205356 w 8271481"/>
                  <a:gd name="connsiteY166" fmla="*/ 5126462 h 5579399"/>
                  <a:gd name="connsiteX167" fmla="*/ 6382194 w 8271481"/>
                  <a:gd name="connsiteY167" fmla="*/ 5113635 h 5579399"/>
                  <a:gd name="connsiteX168" fmla="*/ 6483283 w 8271481"/>
                  <a:gd name="connsiteY168" fmla="*/ 5186390 h 5579399"/>
                  <a:gd name="connsiteX169" fmla="*/ 6499803 w 8271481"/>
                  <a:gd name="connsiteY169" fmla="*/ 5150433 h 5579399"/>
                  <a:gd name="connsiteX170" fmla="*/ 6680006 w 8271481"/>
                  <a:gd name="connsiteY170" fmla="*/ 5102492 h 5579399"/>
                  <a:gd name="connsiteX171" fmla="*/ 6680006 w 8271481"/>
                  <a:gd name="connsiteY171" fmla="*/ 5172293 h 5579399"/>
                  <a:gd name="connsiteX172" fmla="*/ 6742828 w 8271481"/>
                  <a:gd name="connsiteY172" fmla="*/ 5172293 h 5579399"/>
                  <a:gd name="connsiteX173" fmla="*/ 6833570 w 8271481"/>
                  <a:gd name="connsiteY173" fmla="*/ 5172293 h 5579399"/>
                  <a:gd name="connsiteX174" fmla="*/ 6833570 w 8271481"/>
                  <a:gd name="connsiteY174" fmla="*/ 5235115 h 5579399"/>
                  <a:gd name="connsiteX175" fmla="*/ 6833570 w 8271481"/>
                  <a:gd name="connsiteY175" fmla="*/ 5235115 h 5579399"/>
                  <a:gd name="connsiteX176" fmla="*/ 6903371 w 8271481"/>
                  <a:gd name="connsiteY176" fmla="*/ 5235115 h 5579399"/>
                  <a:gd name="connsiteX177" fmla="*/ 6903371 w 8271481"/>
                  <a:gd name="connsiteY177" fmla="*/ 5235115 h 5579399"/>
                  <a:gd name="connsiteX178" fmla="*/ 6959212 w 8271481"/>
                  <a:gd name="connsiteY178" fmla="*/ 5290956 h 5579399"/>
                  <a:gd name="connsiteX179" fmla="*/ 7699109 w 8271481"/>
                  <a:gd name="connsiteY179" fmla="*/ 5290956 h 5579399"/>
                  <a:gd name="connsiteX180" fmla="*/ 7699109 w 8271481"/>
                  <a:gd name="connsiteY180" fmla="*/ 5290956 h 5579399"/>
                  <a:gd name="connsiteX181" fmla="*/ 7699109 w 8271481"/>
                  <a:gd name="connsiteY181" fmla="*/ 5360757 h 5579399"/>
                  <a:gd name="connsiteX182" fmla="*/ 7810791 w 8271481"/>
                  <a:gd name="connsiteY182" fmla="*/ 5360757 h 5579399"/>
                  <a:gd name="connsiteX183" fmla="*/ 7810791 w 8271481"/>
                  <a:gd name="connsiteY183" fmla="*/ 5360757 h 5579399"/>
                  <a:gd name="connsiteX184" fmla="*/ 7810791 w 8271481"/>
                  <a:gd name="connsiteY184" fmla="*/ 5360757 h 5579399"/>
                  <a:gd name="connsiteX185" fmla="*/ 7810791 w 8271481"/>
                  <a:gd name="connsiteY185" fmla="*/ 5444519 h 5579399"/>
                  <a:gd name="connsiteX186" fmla="*/ 8127322 w 8271481"/>
                  <a:gd name="connsiteY186" fmla="*/ 5434712 h 5579399"/>
                  <a:gd name="connsiteX187" fmla="*/ 8271481 w 8271481"/>
                  <a:gd name="connsiteY187" fmla="*/ 5444519 h 5579399"/>
                  <a:gd name="connsiteX188" fmla="*/ 8270784 w 8271481"/>
                  <a:gd name="connsiteY188"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35104 w 8271481"/>
                  <a:gd name="connsiteY136" fmla="*/ 4464403 h 5579399"/>
                  <a:gd name="connsiteX137" fmla="*/ 4796645 w 8271481"/>
                  <a:gd name="connsiteY137" fmla="*/ 4428447 h 5579399"/>
                  <a:gd name="connsiteX138" fmla="*/ 4788385 w 8271481"/>
                  <a:gd name="connsiteY138" fmla="*/ 4553172 h 5579399"/>
                  <a:gd name="connsiteX139" fmla="*/ 4851206 w 8271481"/>
                  <a:gd name="connsiteY139" fmla="*/ 4481258 h 5579399"/>
                  <a:gd name="connsiteX140" fmla="*/ 4851206 w 8271481"/>
                  <a:gd name="connsiteY140" fmla="*/ 4572000 h 5579399"/>
                  <a:gd name="connsiteX141" fmla="*/ 4921008 w 8271481"/>
                  <a:gd name="connsiteY141" fmla="*/ 4572000 h 5579399"/>
                  <a:gd name="connsiteX142" fmla="*/ 4921008 w 8271481"/>
                  <a:gd name="connsiteY142" fmla="*/ 4634821 h 5579399"/>
                  <a:gd name="connsiteX143" fmla="*/ 5158333 w 8271481"/>
                  <a:gd name="connsiteY143" fmla="*/ 4634821 h 5579399"/>
                  <a:gd name="connsiteX144" fmla="*/ 5158333 w 8271481"/>
                  <a:gd name="connsiteY144" fmla="*/ 4711603 h 5579399"/>
                  <a:gd name="connsiteX145" fmla="*/ 5297936 w 8271481"/>
                  <a:gd name="connsiteY145" fmla="*/ 4711603 h 5579399"/>
                  <a:gd name="connsiteX146" fmla="*/ 5297936 w 8271481"/>
                  <a:gd name="connsiteY146" fmla="*/ 4711603 h 5579399"/>
                  <a:gd name="connsiteX147" fmla="*/ 5346797 w 8271481"/>
                  <a:gd name="connsiteY147" fmla="*/ 4760464 h 5579399"/>
                  <a:gd name="connsiteX148" fmla="*/ 5374718 w 8271481"/>
                  <a:gd name="connsiteY148" fmla="*/ 4788385 h 5579399"/>
                  <a:gd name="connsiteX149" fmla="*/ 5556202 w 8271481"/>
                  <a:gd name="connsiteY149" fmla="*/ 4788385 h 5579399"/>
                  <a:gd name="connsiteX150" fmla="*/ 5556202 w 8271481"/>
                  <a:gd name="connsiteY150" fmla="*/ 4788385 h 5579399"/>
                  <a:gd name="connsiteX151" fmla="*/ 5632984 w 8271481"/>
                  <a:gd name="connsiteY151" fmla="*/ 4788385 h 5579399"/>
                  <a:gd name="connsiteX152" fmla="*/ 5632984 w 8271481"/>
                  <a:gd name="connsiteY152" fmla="*/ 4879127 h 5579399"/>
                  <a:gd name="connsiteX153" fmla="*/ 5730706 w 8271481"/>
                  <a:gd name="connsiteY153" fmla="*/ 4879127 h 5579399"/>
                  <a:gd name="connsiteX154" fmla="*/ 5730706 w 8271481"/>
                  <a:gd name="connsiteY154" fmla="*/ 4879127 h 5579399"/>
                  <a:gd name="connsiteX155" fmla="*/ 5730706 w 8271481"/>
                  <a:gd name="connsiteY155" fmla="*/ 4879127 h 5579399"/>
                  <a:gd name="connsiteX156" fmla="*/ 5730706 w 8271481"/>
                  <a:gd name="connsiteY156" fmla="*/ 4941948 h 5579399"/>
                  <a:gd name="connsiteX157" fmla="*/ 5807487 w 8271481"/>
                  <a:gd name="connsiteY157" fmla="*/ 4941948 h 5579399"/>
                  <a:gd name="connsiteX158" fmla="*/ 5807487 w 8271481"/>
                  <a:gd name="connsiteY158" fmla="*/ 4941948 h 5579399"/>
                  <a:gd name="connsiteX159" fmla="*/ 5863328 w 8271481"/>
                  <a:gd name="connsiteY159" fmla="*/ 4997789 h 5579399"/>
                  <a:gd name="connsiteX160" fmla="*/ 5863328 w 8271481"/>
                  <a:gd name="connsiteY160" fmla="*/ 5039670 h 5579399"/>
                  <a:gd name="connsiteX161" fmla="*/ 5961051 w 8271481"/>
                  <a:gd name="connsiteY161" fmla="*/ 5039670 h 5579399"/>
                  <a:gd name="connsiteX162" fmla="*/ 5961051 w 8271481"/>
                  <a:gd name="connsiteY162" fmla="*/ 5039670 h 5579399"/>
                  <a:gd name="connsiteX163" fmla="*/ 6205356 w 8271481"/>
                  <a:gd name="connsiteY163" fmla="*/ 5039670 h 5579399"/>
                  <a:gd name="connsiteX164" fmla="*/ 6205356 w 8271481"/>
                  <a:gd name="connsiteY164" fmla="*/ 5039670 h 5579399"/>
                  <a:gd name="connsiteX165" fmla="*/ 6205356 w 8271481"/>
                  <a:gd name="connsiteY165" fmla="*/ 5126462 h 5579399"/>
                  <a:gd name="connsiteX166" fmla="*/ 6382194 w 8271481"/>
                  <a:gd name="connsiteY166" fmla="*/ 5113635 h 5579399"/>
                  <a:gd name="connsiteX167" fmla="*/ 6483283 w 8271481"/>
                  <a:gd name="connsiteY167" fmla="*/ 5186390 h 5579399"/>
                  <a:gd name="connsiteX168" fmla="*/ 6499803 w 8271481"/>
                  <a:gd name="connsiteY168" fmla="*/ 5150433 h 5579399"/>
                  <a:gd name="connsiteX169" fmla="*/ 6680006 w 8271481"/>
                  <a:gd name="connsiteY169" fmla="*/ 5102492 h 5579399"/>
                  <a:gd name="connsiteX170" fmla="*/ 6680006 w 8271481"/>
                  <a:gd name="connsiteY170" fmla="*/ 5172293 h 5579399"/>
                  <a:gd name="connsiteX171" fmla="*/ 6742828 w 8271481"/>
                  <a:gd name="connsiteY171" fmla="*/ 5172293 h 5579399"/>
                  <a:gd name="connsiteX172" fmla="*/ 6833570 w 8271481"/>
                  <a:gd name="connsiteY172" fmla="*/ 5172293 h 5579399"/>
                  <a:gd name="connsiteX173" fmla="*/ 6833570 w 8271481"/>
                  <a:gd name="connsiteY173" fmla="*/ 5235115 h 5579399"/>
                  <a:gd name="connsiteX174" fmla="*/ 6833570 w 8271481"/>
                  <a:gd name="connsiteY174" fmla="*/ 5235115 h 5579399"/>
                  <a:gd name="connsiteX175" fmla="*/ 6903371 w 8271481"/>
                  <a:gd name="connsiteY175" fmla="*/ 5235115 h 5579399"/>
                  <a:gd name="connsiteX176" fmla="*/ 6903371 w 8271481"/>
                  <a:gd name="connsiteY176" fmla="*/ 5235115 h 5579399"/>
                  <a:gd name="connsiteX177" fmla="*/ 6959212 w 8271481"/>
                  <a:gd name="connsiteY177" fmla="*/ 5290956 h 5579399"/>
                  <a:gd name="connsiteX178" fmla="*/ 7699109 w 8271481"/>
                  <a:gd name="connsiteY178" fmla="*/ 5290956 h 5579399"/>
                  <a:gd name="connsiteX179" fmla="*/ 7699109 w 8271481"/>
                  <a:gd name="connsiteY179" fmla="*/ 5290956 h 5579399"/>
                  <a:gd name="connsiteX180" fmla="*/ 7699109 w 8271481"/>
                  <a:gd name="connsiteY180" fmla="*/ 5360757 h 5579399"/>
                  <a:gd name="connsiteX181" fmla="*/ 7810791 w 8271481"/>
                  <a:gd name="connsiteY181" fmla="*/ 5360757 h 5579399"/>
                  <a:gd name="connsiteX182" fmla="*/ 7810791 w 8271481"/>
                  <a:gd name="connsiteY182" fmla="*/ 5360757 h 5579399"/>
                  <a:gd name="connsiteX183" fmla="*/ 7810791 w 8271481"/>
                  <a:gd name="connsiteY183" fmla="*/ 5360757 h 5579399"/>
                  <a:gd name="connsiteX184" fmla="*/ 7810791 w 8271481"/>
                  <a:gd name="connsiteY184" fmla="*/ 5444519 h 5579399"/>
                  <a:gd name="connsiteX185" fmla="*/ 8127322 w 8271481"/>
                  <a:gd name="connsiteY185" fmla="*/ 5434712 h 5579399"/>
                  <a:gd name="connsiteX186" fmla="*/ 8271481 w 8271481"/>
                  <a:gd name="connsiteY186" fmla="*/ 5444519 h 5579399"/>
                  <a:gd name="connsiteX187" fmla="*/ 8270784 w 8271481"/>
                  <a:gd name="connsiteY187"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428447 h 5579399"/>
                  <a:gd name="connsiteX137" fmla="*/ 4788385 w 8271481"/>
                  <a:gd name="connsiteY137" fmla="*/ 4553172 h 5579399"/>
                  <a:gd name="connsiteX138" fmla="*/ 4851206 w 8271481"/>
                  <a:gd name="connsiteY138" fmla="*/ 4481258 h 5579399"/>
                  <a:gd name="connsiteX139" fmla="*/ 4851206 w 8271481"/>
                  <a:gd name="connsiteY139" fmla="*/ 4572000 h 5579399"/>
                  <a:gd name="connsiteX140" fmla="*/ 4921008 w 8271481"/>
                  <a:gd name="connsiteY140" fmla="*/ 4572000 h 5579399"/>
                  <a:gd name="connsiteX141" fmla="*/ 4921008 w 8271481"/>
                  <a:gd name="connsiteY141" fmla="*/ 4634821 h 5579399"/>
                  <a:gd name="connsiteX142" fmla="*/ 5158333 w 8271481"/>
                  <a:gd name="connsiteY142" fmla="*/ 4634821 h 5579399"/>
                  <a:gd name="connsiteX143" fmla="*/ 5158333 w 8271481"/>
                  <a:gd name="connsiteY143" fmla="*/ 4711603 h 5579399"/>
                  <a:gd name="connsiteX144" fmla="*/ 5297936 w 8271481"/>
                  <a:gd name="connsiteY144" fmla="*/ 4711603 h 5579399"/>
                  <a:gd name="connsiteX145" fmla="*/ 5297936 w 8271481"/>
                  <a:gd name="connsiteY145" fmla="*/ 4711603 h 5579399"/>
                  <a:gd name="connsiteX146" fmla="*/ 5346797 w 8271481"/>
                  <a:gd name="connsiteY146" fmla="*/ 4760464 h 5579399"/>
                  <a:gd name="connsiteX147" fmla="*/ 5374718 w 8271481"/>
                  <a:gd name="connsiteY147" fmla="*/ 4788385 h 5579399"/>
                  <a:gd name="connsiteX148" fmla="*/ 5556202 w 8271481"/>
                  <a:gd name="connsiteY148" fmla="*/ 4788385 h 5579399"/>
                  <a:gd name="connsiteX149" fmla="*/ 5556202 w 8271481"/>
                  <a:gd name="connsiteY149" fmla="*/ 4788385 h 5579399"/>
                  <a:gd name="connsiteX150" fmla="*/ 5632984 w 8271481"/>
                  <a:gd name="connsiteY150" fmla="*/ 4788385 h 5579399"/>
                  <a:gd name="connsiteX151" fmla="*/ 5632984 w 8271481"/>
                  <a:gd name="connsiteY151" fmla="*/ 4879127 h 5579399"/>
                  <a:gd name="connsiteX152" fmla="*/ 5730706 w 8271481"/>
                  <a:gd name="connsiteY152" fmla="*/ 4879127 h 5579399"/>
                  <a:gd name="connsiteX153" fmla="*/ 5730706 w 8271481"/>
                  <a:gd name="connsiteY153" fmla="*/ 4879127 h 5579399"/>
                  <a:gd name="connsiteX154" fmla="*/ 5730706 w 8271481"/>
                  <a:gd name="connsiteY154" fmla="*/ 4879127 h 5579399"/>
                  <a:gd name="connsiteX155" fmla="*/ 5730706 w 8271481"/>
                  <a:gd name="connsiteY155" fmla="*/ 4941948 h 5579399"/>
                  <a:gd name="connsiteX156" fmla="*/ 5807487 w 8271481"/>
                  <a:gd name="connsiteY156" fmla="*/ 4941948 h 5579399"/>
                  <a:gd name="connsiteX157" fmla="*/ 5807487 w 8271481"/>
                  <a:gd name="connsiteY157" fmla="*/ 4941948 h 5579399"/>
                  <a:gd name="connsiteX158" fmla="*/ 5863328 w 8271481"/>
                  <a:gd name="connsiteY158" fmla="*/ 4997789 h 5579399"/>
                  <a:gd name="connsiteX159" fmla="*/ 5863328 w 8271481"/>
                  <a:gd name="connsiteY159" fmla="*/ 5039670 h 5579399"/>
                  <a:gd name="connsiteX160" fmla="*/ 5961051 w 8271481"/>
                  <a:gd name="connsiteY160" fmla="*/ 5039670 h 5579399"/>
                  <a:gd name="connsiteX161" fmla="*/ 5961051 w 8271481"/>
                  <a:gd name="connsiteY161" fmla="*/ 5039670 h 5579399"/>
                  <a:gd name="connsiteX162" fmla="*/ 6205356 w 8271481"/>
                  <a:gd name="connsiteY162" fmla="*/ 5039670 h 5579399"/>
                  <a:gd name="connsiteX163" fmla="*/ 6205356 w 8271481"/>
                  <a:gd name="connsiteY163" fmla="*/ 5039670 h 5579399"/>
                  <a:gd name="connsiteX164" fmla="*/ 6205356 w 8271481"/>
                  <a:gd name="connsiteY164" fmla="*/ 5126462 h 5579399"/>
                  <a:gd name="connsiteX165" fmla="*/ 6382194 w 8271481"/>
                  <a:gd name="connsiteY165" fmla="*/ 5113635 h 5579399"/>
                  <a:gd name="connsiteX166" fmla="*/ 6483283 w 8271481"/>
                  <a:gd name="connsiteY166" fmla="*/ 5186390 h 5579399"/>
                  <a:gd name="connsiteX167" fmla="*/ 6499803 w 8271481"/>
                  <a:gd name="connsiteY167" fmla="*/ 5150433 h 5579399"/>
                  <a:gd name="connsiteX168" fmla="*/ 6680006 w 8271481"/>
                  <a:gd name="connsiteY168" fmla="*/ 5102492 h 5579399"/>
                  <a:gd name="connsiteX169" fmla="*/ 6680006 w 8271481"/>
                  <a:gd name="connsiteY169" fmla="*/ 5172293 h 5579399"/>
                  <a:gd name="connsiteX170" fmla="*/ 6742828 w 8271481"/>
                  <a:gd name="connsiteY170" fmla="*/ 5172293 h 5579399"/>
                  <a:gd name="connsiteX171" fmla="*/ 6833570 w 8271481"/>
                  <a:gd name="connsiteY171" fmla="*/ 5172293 h 5579399"/>
                  <a:gd name="connsiteX172" fmla="*/ 6833570 w 8271481"/>
                  <a:gd name="connsiteY172" fmla="*/ 5235115 h 5579399"/>
                  <a:gd name="connsiteX173" fmla="*/ 6833570 w 8271481"/>
                  <a:gd name="connsiteY173" fmla="*/ 5235115 h 5579399"/>
                  <a:gd name="connsiteX174" fmla="*/ 6903371 w 8271481"/>
                  <a:gd name="connsiteY174" fmla="*/ 5235115 h 5579399"/>
                  <a:gd name="connsiteX175" fmla="*/ 6903371 w 8271481"/>
                  <a:gd name="connsiteY175" fmla="*/ 5235115 h 5579399"/>
                  <a:gd name="connsiteX176" fmla="*/ 6959212 w 8271481"/>
                  <a:gd name="connsiteY176" fmla="*/ 5290956 h 5579399"/>
                  <a:gd name="connsiteX177" fmla="*/ 7699109 w 8271481"/>
                  <a:gd name="connsiteY177" fmla="*/ 5290956 h 5579399"/>
                  <a:gd name="connsiteX178" fmla="*/ 7699109 w 8271481"/>
                  <a:gd name="connsiteY178" fmla="*/ 5290956 h 5579399"/>
                  <a:gd name="connsiteX179" fmla="*/ 7699109 w 8271481"/>
                  <a:gd name="connsiteY179" fmla="*/ 5360757 h 5579399"/>
                  <a:gd name="connsiteX180" fmla="*/ 7810791 w 8271481"/>
                  <a:gd name="connsiteY180" fmla="*/ 5360757 h 5579399"/>
                  <a:gd name="connsiteX181" fmla="*/ 7810791 w 8271481"/>
                  <a:gd name="connsiteY181" fmla="*/ 5360757 h 5579399"/>
                  <a:gd name="connsiteX182" fmla="*/ 7810791 w 8271481"/>
                  <a:gd name="connsiteY182" fmla="*/ 5360757 h 5579399"/>
                  <a:gd name="connsiteX183" fmla="*/ 7810791 w 8271481"/>
                  <a:gd name="connsiteY183" fmla="*/ 5444519 h 5579399"/>
                  <a:gd name="connsiteX184" fmla="*/ 8127322 w 8271481"/>
                  <a:gd name="connsiteY184" fmla="*/ 5434712 h 5579399"/>
                  <a:gd name="connsiteX185" fmla="*/ 8271481 w 8271481"/>
                  <a:gd name="connsiteY185" fmla="*/ 5444519 h 5579399"/>
                  <a:gd name="connsiteX186" fmla="*/ 8270784 w 8271481"/>
                  <a:gd name="connsiteY186"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88385 w 8271481"/>
                  <a:gd name="connsiteY136" fmla="*/ 4553172 h 5579399"/>
                  <a:gd name="connsiteX137" fmla="*/ 4851206 w 8271481"/>
                  <a:gd name="connsiteY137" fmla="*/ 4481258 h 5579399"/>
                  <a:gd name="connsiteX138" fmla="*/ 4851206 w 8271481"/>
                  <a:gd name="connsiteY138" fmla="*/ 4572000 h 5579399"/>
                  <a:gd name="connsiteX139" fmla="*/ 4921008 w 8271481"/>
                  <a:gd name="connsiteY139" fmla="*/ 4572000 h 5579399"/>
                  <a:gd name="connsiteX140" fmla="*/ 4921008 w 8271481"/>
                  <a:gd name="connsiteY140" fmla="*/ 4634821 h 5579399"/>
                  <a:gd name="connsiteX141" fmla="*/ 5158333 w 8271481"/>
                  <a:gd name="connsiteY141" fmla="*/ 4634821 h 5579399"/>
                  <a:gd name="connsiteX142" fmla="*/ 5158333 w 8271481"/>
                  <a:gd name="connsiteY142" fmla="*/ 4711603 h 5579399"/>
                  <a:gd name="connsiteX143" fmla="*/ 5297936 w 8271481"/>
                  <a:gd name="connsiteY143" fmla="*/ 4711603 h 5579399"/>
                  <a:gd name="connsiteX144" fmla="*/ 5297936 w 8271481"/>
                  <a:gd name="connsiteY144" fmla="*/ 4711603 h 5579399"/>
                  <a:gd name="connsiteX145" fmla="*/ 5346797 w 8271481"/>
                  <a:gd name="connsiteY145" fmla="*/ 4760464 h 5579399"/>
                  <a:gd name="connsiteX146" fmla="*/ 5374718 w 8271481"/>
                  <a:gd name="connsiteY146" fmla="*/ 4788385 h 5579399"/>
                  <a:gd name="connsiteX147" fmla="*/ 5556202 w 8271481"/>
                  <a:gd name="connsiteY147" fmla="*/ 4788385 h 5579399"/>
                  <a:gd name="connsiteX148" fmla="*/ 5556202 w 8271481"/>
                  <a:gd name="connsiteY148" fmla="*/ 4788385 h 5579399"/>
                  <a:gd name="connsiteX149" fmla="*/ 5632984 w 8271481"/>
                  <a:gd name="connsiteY149" fmla="*/ 4788385 h 5579399"/>
                  <a:gd name="connsiteX150" fmla="*/ 5632984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879127 h 5579399"/>
                  <a:gd name="connsiteX154" fmla="*/ 5730706 w 8271481"/>
                  <a:gd name="connsiteY154" fmla="*/ 4941948 h 5579399"/>
                  <a:gd name="connsiteX155" fmla="*/ 5807487 w 8271481"/>
                  <a:gd name="connsiteY155" fmla="*/ 4941948 h 5579399"/>
                  <a:gd name="connsiteX156" fmla="*/ 5807487 w 8271481"/>
                  <a:gd name="connsiteY156" fmla="*/ 4941948 h 5579399"/>
                  <a:gd name="connsiteX157" fmla="*/ 5863328 w 8271481"/>
                  <a:gd name="connsiteY157" fmla="*/ 4997789 h 5579399"/>
                  <a:gd name="connsiteX158" fmla="*/ 5863328 w 8271481"/>
                  <a:gd name="connsiteY158" fmla="*/ 5039670 h 5579399"/>
                  <a:gd name="connsiteX159" fmla="*/ 5961051 w 8271481"/>
                  <a:gd name="connsiteY159" fmla="*/ 5039670 h 5579399"/>
                  <a:gd name="connsiteX160" fmla="*/ 5961051 w 8271481"/>
                  <a:gd name="connsiteY160" fmla="*/ 5039670 h 5579399"/>
                  <a:gd name="connsiteX161" fmla="*/ 6205356 w 8271481"/>
                  <a:gd name="connsiteY161" fmla="*/ 5039670 h 5579399"/>
                  <a:gd name="connsiteX162" fmla="*/ 6205356 w 8271481"/>
                  <a:gd name="connsiteY162" fmla="*/ 5039670 h 5579399"/>
                  <a:gd name="connsiteX163" fmla="*/ 6205356 w 8271481"/>
                  <a:gd name="connsiteY163" fmla="*/ 5126462 h 5579399"/>
                  <a:gd name="connsiteX164" fmla="*/ 6382194 w 8271481"/>
                  <a:gd name="connsiteY164" fmla="*/ 5113635 h 5579399"/>
                  <a:gd name="connsiteX165" fmla="*/ 6483283 w 8271481"/>
                  <a:gd name="connsiteY165" fmla="*/ 5186390 h 5579399"/>
                  <a:gd name="connsiteX166" fmla="*/ 6499803 w 8271481"/>
                  <a:gd name="connsiteY166" fmla="*/ 5150433 h 5579399"/>
                  <a:gd name="connsiteX167" fmla="*/ 6680006 w 8271481"/>
                  <a:gd name="connsiteY167" fmla="*/ 5102492 h 5579399"/>
                  <a:gd name="connsiteX168" fmla="*/ 6680006 w 8271481"/>
                  <a:gd name="connsiteY168" fmla="*/ 5172293 h 5579399"/>
                  <a:gd name="connsiteX169" fmla="*/ 6742828 w 8271481"/>
                  <a:gd name="connsiteY169" fmla="*/ 5172293 h 5579399"/>
                  <a:gd name="connsiteX170" fmla="*/ 6833570 w 8271481"/>
                  <a:gd name="connsiteY170" fmla="*/ 5172293 h 5579399"/>
                  <a:gd name="connsiteX171" fmla="*/ 6833570 w 8271481"/>
                  <a:gd name="connsiteY171" fmla="*/ 5235115 h 5579399"/>
                  <a:gd name="connsiteX172" fmla="*/ 6833570 w 8271481"/>
                  <a:gd name="connsiteY172" fmla="*/ 5235115 h 5579399"/>
                  <a:gd name="connsiteX173" fmla="*/ 6903371 w 8271481"/>
                  <a:gd name="connsiteY173" fmla="*/ 5235115 h 5579399"/>
                  <a:gd name="connsiteX174" fmla="*/ 6903371 w 8271481"/>
                  <a:gd name="connsiteY174" fmla="*/ 5235115 h 5579399"/>
                  <a:gd name="connsiteX175" fmla="*/ 6959212 w 8271481"/>
                  <a:gd name="connsiteY175" fmla="*/ 5290956 h 5579399"/>
                  <a:gd name="connsiteX176" fmla="*/ 7699109 w 8271481"/>
                  <a:gd name="connsiteY176" fmla="*/ 5290956 h 5579399"/>
                  <a:gd name="connsiteX177" fmla="*/ 7699109 w 8271481"/>
                  <a:gd name="connsiteY177" fmla="*/ 5290956 h 5579399"/>
                  <a:gd name="connsiteX178" fmla="*/ 7699109 w 8271481"/>
                  <a:gd name="connsiteY178" fmla="*/ 5360757 h 5579399"/>
                  <a:gd name="connsiteX179" fmla="*/ 7810791 w 8271481"/>
                  <a:gd name="connsiteY179" fmla="*/ 5360757 h 5579399"/>
                  <a:gd name="connsiteX180" fmla="*/ 7810791 w 8271481"/>
                  <a:gd name="connsiteY180" fmla="*/ 5360757 h 5579399"/>
                  <a:gd name="connsiteX181" fmla="*/ 7810791 w 8271481"/>
                  <a:gd name="connsiteY181" fmla="*/ 5360757 h 5579399"/>
                  <a:gd name="connsiteX182" fmla="*/ 7810791 w 8271481"/>
                  <a:gd name="connsiteY182" fmla="*/ 5444519 h 5579399"/>
                  <a:gd name="connsiteX183" fmla="*/ 8127322 w 8271481"/>
                  <a:gd name="connsiteY183" fmla="*/ 5434712 h 5579399"/>
                  <a:gd name="connsiteX184" fmla="*/ 8271481 w 8271481"/>
                  <a:gd name="connsiteY184" fmla="*/ 5444519 h 5579399"/>
                  <a:gd name="connsiteX185" fmla="*/ 8270784 w 8271481"/>
                  <a:gd name="connsiteY185"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88385 w 8271481"/>
                  <a:gd name="connsiteY136" fmla="*/ 4553172 h 5579399"/>
                  <a:gd name="connsiteX137" fmla="*/ 4851206 w 8271481"/>
                  <a:gd name="connsiteY137" fmla="*/ 4572000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86390 h 5579399"/>
                  <a:gd name="connsiteX165" fmla="*/ 6499803 w 8271481"/>
                  <a:gd name="connsiteY165" fmla="*/ 5150433 h 5579399"/>
                  <a:gd name="connsiteX166" fmla="*/ 6680006 w 8271481"/>
                  <a:gd name="connsiteY166" fmla="*/ 5102492 h 5579399"/>
                  <a:gd name="connsiteX167" fmla="*/ 6680006 w 8271481"/>
                  <a:gd name="connsiteY167" fmla="*/ 5172293 h 5579399"/>
                  <a:gd name="connsiteX168" fmla="*/ 6742828 w 8271481"/>
                  <a:gd name="connsiteY168" fmla="*/ 5172293 h 5579399"/>
                  <a:gd name="connsiteX169" fmla="*/ 6833570 w 8271481"/>
                  <a:gd name="connsiteY169" fmla="*/ 5172293 h 5579399"/>
                  <a:gd name="connsiteX170" fmla="*/ 6833570 w 8271481"/>
                  <a:gd name="connsiteY170" fmla="*/ 5235115 h 5579399"/>
                  <a:gd name="connsiteX171" fmla="*/ 6833570 w 8271481"/>
                  <a:gd name="connsiteY171" fmla="*/ 5235115 h 5579399"/>
                  <a:gd name="connsiteX172" fmla="*/ 6903371 w 8271481"/>
                  <a:gd name="connsiteY172" fmla="*/ 5235115 h 5579399"/>
                  <a:gd name="connsiteX173" fmla="*/ 6903371 w 8271481"/>
                  <a:gd name="connsiteY173" fmla="*/ 5235115 h 5579399"/>
                  <a:gd name="connsiteX174" fmla="*/ 6959212 w 8271481"/>
                  <a:gd name="connsiteY174" fmla="*/ 5290956 h 5579399"/>
                  <a:gd name="connsiteX175" fmla="*/ 7699109 w 8271481"/>
                  <a:gd name="connsiteY175" fmla="*/ 5290956 h 5579399"/>
                  <a:gd name="connsiteX176" fmla="*/ 7699109 w 8271481"/>
                  <a:gd name="connsiteY176" fmla="*/ 5290956 h 5579399"/>
                  <a:gd name="connsiteX177" fmla="*/ 7699109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360757 h 5579399"/>
                  <a:gd name="connsiteX181" fmla="*/ 7810791 w 8271481"/>
                  <a:gd name="connsiteY181" fmla="*/ 5444519 h 5579399"/>
                  <a:gd name="connsiteX182" fmla="*/ 8127322 w 8271481"/>
                  <a:gd name="connsiteY182" fmla="*/ 5434712 h 5579399"/>
                  <a:gd name="connsiteX183" fmla="*/ 8271481 w 8271481"/>
                  <a:gd name="connsiteY183" fmla="*/ 5444519 h 5579399"/>
                  <a:gd name="connsiteX184" fmla="*/ 8270784 w 8271481"/>
                  <a:gd name="connsiteY184"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88385 w 8271481"/>
                  <a:gd name="connsiteY136" fmla="*/ 4553172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86390 h 5579399"/>
                  <a:gd name="connsiteX165" fmla="*/ 6499803 w 8271481"/>
                  <a:gd name="connsiteY165" fmla="*/ 5150433 h 5579399"/>
                  <a:gd name="connsiteX166" fmla="*/ 6680006 w 8271481"/>
                  <a:gd name="connsiteY166" fmla="*/ 5102492 h 5579399"/>
                  <a:gd name="connsiteX167" fmla="*/ 6680006 w 8271481"/>
                  <a:gd name="connsiteY167" fmla="*/ 5172293 h 5579399"/>
                  <a:gd name="connsiteX168" fmla="*/ 6742828 w 8271481"/>
                  <a:gd name="connsiteY168" fmla="*/ 5172293 h 5579399"/>
                  <a:gd name="connsiteX169" fmla="*/ 6833570 w 8271481"/>
                  <a:gd name="connsiteY169" fmla="*/ 5172293 h 5579399"/>
                  <a:gd name="connsiteX170" fmla="*/ 6833570 w 8271481"/>
                  <a:gd name="connsiteY170" fmla="*/ 5235115 h 5579399"/>
                  <a:gd name="connsiteX171" fmla="*/ 6833570 w 8271481"/>
                  <a:gd name="connsiteY171" fmla="*/ 5235115 h 5579399"/>
                  <a:gd name="connsiteX172" fmla="*/ 6903371 w 8271481"/>
                  <a:gd name="connsiteY172" fmla="*/ 5235115 h 5579399"/>
                  <a:gd name="connsiteX173" fmla="*/ 6903371 w 8271481"/>
                  <a:gd name="connsiteY173" fmla="*/ 5235115 h 5579399"/>
                  <a:gd name="connsiteX174" fmla="*/ 6959212 w 8271481"/>
                  <a:gd name="connsiteY174" fmla="*/ 5290956 h 5579399"/>
                  <a:gd name="connsiteX175" fmla="*/ 7699109 w 8271481"/>
                  <a:gd name="connsiteY175" fmla="*/ 5290956 h 5579399"/>
                  <a:gd name="connsiteX176" fmla="*/ 7699109 w 8271481"/>
                  <a:gd name="connsiteY176" fmla="*/ 5290956 h 5579399"/>
                  <a:gd name="connsiteX177" fmla="*/ 7699109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360757 h 5579399"/>
                  <a:gd name="connsiteX181" fmla="*/ 7810791 w 8271481"/>
                  <a:gd name="connsiteY181" fmla="*/ 5444519 h 5579399"/>
                  <a:gd name="connsiteX182" fmla="*/ 8127322 w 8271481"/>
                  <a:gd name="connsiteY182" fmla="*/ 5434712 h 5579399"/>
                  <a:gd name="connsiteX183" fmla="*/ 8271481 w 8271481"/>
                  <a:gd name="connsiteY183" fmla="*/ 5444519 h 5579399"/>
                  <a:gd name="connsiteX184" fmla="*/ 8270784 w 8271481"/>
                  <a:gd name="connsiteY184"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86390 h 5579399"/>
                  <a:gd name="connsiteX165" fmla="*/ 6499803 w 8271481"/>
                  <a:gd name="connsiteY165" fmla="*/ 5150433 h 5579399"/>
                  <a:gd name="connsiteX166" fmla="*/ 6680006 w 8271481"/>
                  <a:gd name="connsiteY166" fmla="*/ 5102492 h 5579399"/>
                  <a:gd name="connsiteX167" fmla="*/ 6680006 w 8271481"/>
                  <a:gd name="connsiteY167" fmla="*/ 5172293 h 5579399"/>
                  <a:gd name="connsiteX168" fmla="*/ 6742828 w 8271481"/>
                  <a:gd name="connsiteY168" fmla="*/ 5172293 h 5579399"/>
                  <a:gd name="connsiteX169" fmla="*/ 6833570 w 8271481"/>
                  <a:gd name="connsiteY169" fmla="*/ 5172293 h 5579399"/>
                  <a:gd name="connsiteX170" fmla="*/ 6833570 w 8271481"/>
                  <a:gd name="connsiteY170" fmla="*/ 5235115 h 5579399"/>
                  <a:gd name="connsiteX171" fmla="*/ 6833570 w 8271481"/>
                  <a:gd name="connsiteY171" fmla="*/ 5235115 h 5579399"/>
                  <a:gd name="connsiteX172" fmla="*/ 6903371 w 8271481"/>
                  <a:gd name="connsiteY172" fmla="*/ 5235115 h 5579399"/>
                  <a:gd name="connsiteX173" fmla="*/ 6903371 w 8271481"/>
                  <a:gd name="connsiteY173" fmla="*/ 5235115 h 5579399"/>
                  <a:gd name="connsiteX174" fmla="*/ 6959212 w 8271481"/>
                  <a:gd name="connsiteY174" fmla="*/ 5290956 h 5579399"/>
                  <a:gd name="connsiteX175" fmla="*/ 7699109 w 8271481"/>
                  <a:gd name="connsiteY175" fmla="*/ 5290956 h 5579399"/>
                  <a:gd name="connsiteX176" fmla="*/ 7699109 w 8271481"/>
                  <a:gd name="connsiteY176" fmla="*/ 5290956 h 5579399"/>
                  <a:gd name="connsiteX177" fmla="*/ 7699109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360757 h 5579399"/>
                  <a:gd name="connsiteX181" fmla="*/ 7810791 w 8271481"/>
                  <a:gd name="connsiteY181" fmla="*/ 5444519 h 5579399"/>
                  <a:gd name="connsiteX182" fmla="*/ 8127322 w 8271481"/>
                  <a:gd name="connsiteY182" fmla="*/ 5434712 h 5579399"/>
                  <a:gd name="connsiteX183" fmla="*/ 8271481 w 8271481"/>
                  <a:gd name="connsiteY183" fmla="*/ 5444519 h 5579399"/>
                  <a:gd name="connsiteX184" fmla="*/ 8270784 w 8271481"/>
                  <a:gd name="connsiteY184"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86390 h 5579399"/>
                  <a:gd name="connsiteX165" fmla="*/ 6392426 w 8271481"/>
                  <a:gd name="connsiteY165" fmla="*/ 5174405 h 5579399"/>
                  <a:gd name="connsiteX166" fmla="*/ 6680006 w 8271481"/>
                  <a:gd name="connsiteY166" fmla="*/ 5102492 h 5579399"/>
                  <a:gd name="connsiteX167" fmla="*/ 6680006 w 8271481"/>
                  <a:gd name="connsiteY167" fmla="*/ 5172293 h 5579399"/>
                  <a:gd name="connsiteX168" fmla="*/ 6742828 w 8271481"/>
                  <a:gd name="connsiteY168" fmla="*/ 5172293 h 5579399"/>
                  <a:gd name="connsiteX169" fmla="*/ 6833570 w 8271481"/>
                  <a:gd name="connsiteY169" fmla="*/ 5172293 h 5579399"/>
                  <a:gd name="connsiteX170" fmla="*/ 6833570 w 8271481"/>
                  <a:gd name="connsiteY170" fmla="*/ 5235115 h 5579399"/>
                  <a:gd name="connsiteX171" fmla="*/ 6833570 w 8271481"/>
                  <a:gd name="connsiteY171" fmla="*/ 5235115 h 5579399"/>
                  <a:gd name="connsiteX172" fmla="*/ 6903371 w 8271481"/>
                  <a:gd name="connsiteY172" fmla="*/ 5235115 h 5579399"/>
                  <a:gd name="connsiteX173" fmla="*/ 6903371 w 8271481"/>
                  <a:gd name="connsiteY173" fmla="*/ 5235115 h 5579399"/>
                  <a:gd name="connsiteX174" fmla="*/ 6959212 w 8271481"/>
                  <a:gd name="connsiteY174" fmla="*/ 5290956 h 5579399"/>
                  <a:gd name="connsiteX175" fmla="*/ 7699109 w 8271481"/>
                  <a:gd name="connsiteY175" fmla="*/ 5290956 h 5579399"/>
                  <a:gd name="connsiteX176" fmla="*/ 7699109 w 8271481"/>
                  <a:gd name="connsiteY176" fmla="*/ 5290956 h 5579399"/>
                  <a:gd name="connsiteX177" fmla="*/ 7699109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360757 h 5579399"/>
                  <a:gd name="connsiteX181" fmla="*/ 7810791 w 8271481"/>
                  <a:gd name="connsiteY181" fmla="*/ 5444519 h 5579399"/>
                  <a:gd name="connsiteX182" fmla="*/ 8127322 w 8271481"/>
                  <a:gd name="connsiteY182" fmla="*/ 5434712 h 5579399"/>
                  <a:gd name="connsiteX183" fmla="*/ 8271481 w 8271481"/>
                  <a:gd name="connsiteY183" fmla="*/ 5444519 h 5579399"/>
                  <a:gd name="connsiteX184" fmla="*/ 8270784 w 8271481"/>
                  <a:gd name="connsiteY184"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38448 h 5579399"/>
                  <a:gd name="connsiteX165" fmla="*/ 6392426 w 8271481"/>
                  <a:gd name="connsiteY165" fmla="*/ 5174405 h 5579399"/>
                  <a:gd name="connsiteX166" fmla="*/ 6680006 w 8271481"/>
                  <a:gd name="connsiteY166" fmla="*/ 5102492 h 5579399"/>
                  <a:gd name="connsiteX167" fmla="*/ 6680006 w 8271481"/>
                  <a:gd name="connsiteY167" fmla="*/ 5172293 h 5579399"/>
                  <a:gd name="connsiteX168" fmla="*/ 6742828 w 8271481"/>
                  <a:gd name="connsiteY168" fmla="*/ 5172293 h 5579399"/>
                  <a:gd name="connsiteX169" fmla="*/ 6833570 w 8271481"/>
                  <a:gd name="connsiteY169" fmla="*/ 5172293 h 5579399"/>
                  <a:gd name="connsiteX170" fmla="*/ 6833570 w 8271481"/>
                  <a:gd name="connsiteY170" fmla="*/ 5235115 h 5579399"/>
                  <a:gd name="connsiteX171" fmla="*/ 6833570 w 8271481"/>
                  <a:gd name="connsiteY171" fmla="*/ 5235115 h 5579399"/>
                  <a:gd name="connsiteX172" fmla="*/ 6903371 w 8271481"/>
                  <a:gd name="connsiteY172" fmla="*/ 5235115 h 5579399"/>
                  <a:gd name="connsiteX173" fmla="*/ 6903371 w 8271481"/>
                  <a:gd name="connsiteY173" fmla="*/ 5235115 h 5579399"/>
                  <a:gd name="connsiteX174" fmla="*/ 6959212 w 8271481"/>
                  <a:gd name="connsiteY174" fmla="*/ 5290956 h 5579399"/>
                  <a:gd name="connsiteX175" fmla="*/ 7699109 w 8271481"/>
                  <a:gd name="connsiteY175" fmla="*/ 5290956 h 5579399"/>
                  <a:gd name="connsiteX176" fmla="*/ 7699109 w 8271481"/>
                  <a:gd name="connsiteY176" fmla="*/ 5290956 h 5579399"/>
                  <a:gd name="connsiteX177" fmla="*/ 7699109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360757 h 5579399"/>
                  <a:gd name="connsiteX181" fmla="*/ 7810791 w 8271481"/>
                  <a:gd name="connsiteY181" fmla="*/ 5444519 h 5579399"/>
                  <a:gd name="connsiteX182" fmla="*/ 8127322 w 8271481"/>
                  <a:gd name="connsiteY182" fmla="*/ 5434712 h 5579399"/>
                  <a:gd name="connsiteX183" fmla="*/ 8271481 w 8271481"/>
                  <a:gd name="connsiteY183" fmla="*/ 5444519 h 5579399"/>
                  <a:gd name="connsiteX184" fmla="*/ 8270784 w 8271481"/>
                  <a:gd name="connsiteY184"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38448 h 5579399"/>
                  <a:gd name="connsiteX165" fmla="*/ 6392426 w 8271481"/>
                  <a:gd name="connsiteY165" fmla="*/ 5174405 h 5579399"/>
                  <a:gd name="connsiteX166" fmla="*/ 6688267 w 8271481"/>
                  <a:gd name="connsiteY166" fmla="*/ 5150433 h 5579399"/>
                  <a:gd name="connsiteX167" fmla="*/ 6680006 w 8271481"/>
                  <a:gd name="connsiteY167" fmla="*/ 5172293 h 5579399"/>
                  <a:gd name="connsiteX168" fmla="*/ 6742828 w 8271481"/>
                  <a:gd name="connsiteY168" fmla="*/ 5172293 h 5579399"/>
                  <a:gd name="connsiteX169" fmla="*/ 6833570 w 8271481"/>
                  <a:gd name="connsiteY169" fmla="*/ 5172293 h 5579399"/>
                  <a:gd name="connsiteX170" fmla="*/ 6833570 w 8271481"/>
                  <a:gd name="connsiteY170" fmla="*/ 5235115 h 5579399"/>
                  <a:gd name="connsiteX171" fmla="*/ 6833570 w 8271481"/>
                  <a:gd name="connsiteY171" fmla="*/ 5235115 h 5579399"/>
                  <a:gd name="connsiteX172" fmla="*/ 6903371 w 8271481"/>
                  <a:gd name="connsiteY172" fmla="*/ 5235115 h 5579399"/>
                  <a:gd name="connsiteX173" fmla="*/ 6903371 w 8271481"/>
                  <a:gd name="connsiteY173" fmla="*/ 5235115 h 5579399"/>
                  <a:gd name="connsiteX174" fmla="*/ 6959212 w 8271481"/>
                  <a:gd name="connsiteY174" fmla="*/ 5290956 h 5579399"/>
                  <a:gd name="connsiteX175" fmla="*/ 7699109 w 8271481"/>
                  <a:gd name="connsiteY175" fmla="*/ 5290956 h 5579399"/>
                  <a:gd name="connsiteX176" fmla="*/ 7699109 w 8271481"/>
                  <a:gd name="connsiteY176" fmla="*/ 5290956 h 5579399"/>
                  <a:gd name="connsiteX177" fmla="*/ 7699109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360757 h 5579399"/>
                  <a:gd name="connsiteX181" fmla="*/ 7810791 w 8271481"/>
                  <a:gd name="connsiteY181" fmla="*/ 5444519 h 5579399"/>
                  <a:gd name="connsiteX182" fmla="*/ 8127322 w 8271481"/>
                  <a:gd name="connsiteY182" fmla="*/ 5434712 h 5579399"/>
                  <a:gd name="connsiteX183" fmla="*/ 8271481 w 8271481"/>
                  <a:gd name="connsiteY183" fmla="*/ 5444519 h 5579399"/>
                  <a:gd name="connsiteX184" fmla="*/ 8270784 w 8271481"/>
                  <a:gd name="connsiteY184"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38448 h 5579399"/>
                  <a:gd name="connsiteX165" fmla="*/ 6392426 w 8271481"/>
                  <a:gd name="connsiteY165" fmla="*/ 5174405 h 5579399"/>
                  <a:gd name="connsiteX166" fmla="*/ 6688267 w 8271481"/>
                  <a:gd name="connsiteY166" fmla="*/ 5150433 h 5579399"/>
                  <a:gd name="connsiteX167" fmla="*/ 6680008 w 8271481"/>
                  <a:gd name="connsiteY167" fmla="*/ 5256193 h 5579399"/>
                  <a:gd name="connsiteX168" fmla="*/ 6742828 w 8271481"/>
                  <a:gd name="connsiteY168" fmla="*/ 5172293 h 5579399"/>
                  <a:gd name="connsiteX169" fmla="*/ 6833570 w 8271481"/>
                  <a:gd name="connsiteY169" fmla="*/ 5172293 h 5579399"/>
                  <a:gd name="connsiteX170" fmla="*/ 6833570 w 8271481"/>
                  <a:gd name="connsiteY170" fmla="*/ 5235115 h 5579399"/>
                  <a:gd name="connsiteX171" fmla="*/ 6833570 w 8271481"/>
                  <a:gd name="connsiteY171" fmla="*/ 5235115 h 5579399"/>
                  <a:gd name="connsiteX172" fmla="*/ 6903371 w 8271481"/>
                  <a:gd name="connsiteY172" fmla="*/ 5235115 h 5579399"/>
                  <a:gd name="connsiteX173" fmla="*/ 6903371 w 8271481"/>
                  <a:gd name="connsiteY173" fmla="*/ 5235115 h 5579399"/>
                  <a:gd name="connsiteX174" fmla="*/ 6959212 w 8271481"/>
                  <a:gd name="connsiteY174" fmla="*/ 5290956 h 5579399"/>
                  <a:gd name="connsiteX175" fmla="*/ 7699109 w 8271481"/>
                  <a:gd name="connsiteY175" fmla="*/ 5290956 h 5579399"/>
                  <a:gd name="connsiteX176" fmla="*/ 7699109 w 8271481"/>
                  <a:gd name="connsiteY176" fmla="*/ 5290956 h 5579399"/>
                  <a:gd name="connsiteX177" fmla="*/ 7699109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360757 h 5579399"/>
                  <a:gd name="connsiteX181" fmla="*/ 7810791 w 8271481"/>
                  <a:gd name="connsiteY181" fmla="*/ 5444519 h 5579399"/>
                  <a:gd name="connsiteX182" fmla="*/ 8127322 w 8271481"/>
                  <a:gd name="connsiteY182" fmla="*/ 5434712 h 5579399"/>
                  <a:gd name="connsiteX183" fmla="*/ 8271481 w 8271481"/>
                  <a:gd name="connsiteY183" fmla="*/ 5444519 h 5579399"/>
                  <a:gd name="connsiteX184" fmla="*/ 8270784 w 8271481"/>
                  <a:gd name="connsiteY184"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38448 h 5579399"/>
                  <a:gd name="connsiteX165" fmla="*/ 6392426 w 8271481"/>
                  <a:gd name="connsiteY165" fmla="*/ 5174405 h 5579399"/>
                  <a:gd name="connsiteX166" fmla="*/ 6688267 w 8271481"/>
                  <a:gd name="connsiteY166" fmla="*/ 5150433 h 5579399"/>
                  <a:gd name="connsiteX167" fmla="*/ 6680008 w 8271481"/>
                  <a:gd name="connsiteY167" fmla="*/ 5256193 h 5579399"/>
                  <a:gd name="connsiteX168" fmla="*/ 6751088 w 8271481"/>
                  <a:gd name="connsiteY168" fmla="*/ 5244208 h 5579399"/>
                  <a:gd name="connsiteX169" fmla="*/ 6833570 w 8271481"/>
                  <a:gd name="connsiteY169" fmla="*/ 5172293 h 5579399"/>
                  <a:gd name="connsiteX170" fmla="*/ 6833570 w 8271481"/>
                  <a:gd name="connsiteY170" fmla="*/ 5235115 h 5579399"/>
                  <a:gd name="connsiteX171" fmla="*/ 6833570 w 8271481"/>
                  <a:gd name="connsiteY171" fmla="*/ 5235115 h 5579399"/>
                  <a:gd name="connsiteX172" fmla="*/ 6903371 w 8271481"/>
                  <a:gd name="connsiteY172" fmla="*/ 5235115 h 5579399"/>
                  <a:gd name="connsiteX173" fmla="*/ 6903371 w 8271481"/>
                  <a:gd name="connsiteY173" fmla="*/ 5235115 h 5579399"/>
                  <a:gd name="connsiteX174" fmla="*/ 6959212 w 8271481"/>
                  <a:gd name="connsiteY174" fmla="*/ 5290956 h 5579399"/>
                  <a:gd name="connsiteX175" fmla="*/ 7699109 w 8271481"/>
                  <a:gd name="connsiteY175" fmla="*/ 5290956 h 5579399"/>
                  <a:gd name="connsiteX176" fmla="*/ 7699109 w 8271481"/>
                  <a:gd name="connsiteY176" fmla="*/ 5290956 h 5579399"/>
                  <a:gd name="connsiteX177" fmla="*/ 7699109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360757 h 5579399"/>
                  <a:gd name="connsiteX181" fmla="*/ 7810791 w 8271481"/>
                  <a:gd name="connsiteY181" fmla="*/ 5444519 h 5579399"/>
                  <a:gd name="connsiteX182" fmla="*/ 8127322 w 8271481"/>
                  <a:gd name="connsiteY182" fmla="*/ 5434712 h 5579399"/>
                  <a:gd name="connsiteX183" fmla="*/ 8271481 w 8271481"/>
                  <a:gd name="connsiteY183" fmla="*/ 5444519 h 5579399"/>
                  <a:gd name="connsiteX184" fmla="*/ 8270784 w 8271481"/>
                  <a:gd name="connsiteY184"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38448 h 5579399"/>
                  <a:gd name="connsiteX165" fmla="*/ 6392426 w 8271481"/>
                  <a:gd name="connsiteY165" fmla="*/ 5174405 h 5579399"/>
                  <a:gd name="connsiteX166" fmla="*/ 6688267 w 8271481"/>
                  <a:gd name="connsiteY166" fmla="*/ 5150433 h 5579399"/>
                  <a:gd name="connsiteX167" fmla="*/ 6680008 w 8271481"/>
                  <a:gd name="connsiteY167" fmla="*/ 5256193 h 5579399"/>
                  <a:gd name="connsiteX168" fmla="*/ 6833570 w 8271481"/>
                  <a:gd name="connsiteY168" fmla="*/ 5172293 h 5579399"/>
                  <a:gd name="connsiteX169" fmla="*/ 6833570 w 8271481"/>
                  <a:gd name="connsiteY169" fmla="*/ 5235115 h 5579399"/>
                  <a:gd name="connsiteX170" fmla="*/ 6833570 w 8271481"/>
                  <a:gd name="connsiteY170" fmla="*/ 5235115 h 5579399"/>
                  <a:gd name="connsiteX171" fmla="*/ 6903371 w 8271481"/>
                  <a:gd name="connsiteY171" fmla="*/ 5235115 h 5579399"/>
                  <a:gd name="connsiteX172" fmla="*/ 6903371 w 8271481"/>
                  <a:gd name="connsiteY172" fmla="*/ 5235115 h 5579399"/>
                  <a:gd name="connsiteX173" fmla="*/ 6959212 w 8271481"/>
                  <a:gd name="connsiteY173" fmla="*/ 5290956 h 5579399"/>
                  <a:gd name="connsiteX174" fmla="*/ 7699109 w 8271481"/>
                  <a:gd name="connsiteY174" fmla="*/ 5290956 h 5579399"/>
                  <a:gd name="connsiteX175" fmla="*/ 7699109 w 8271481"/>
                  <a:gd name="connsiteY175" fmla="*/ 5290956 h 5579399"/>
                  <a:gd name="connsiteX176" fmla="*/ 7699109 w 8271481"/>
                  <a:gd name="connsiteY176" fmla="*/ 5360757 h 5579399"/>
                  <a:gd name="connsiteX177" fmla="*/ 7810791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444519 h 5579399"/>
                  <a:gd name="connsiteX181" fmla="*/ 8127322 w 8271481"/>
                  <a:gd name="connsiteY181" fmla="*/ 5434712 h 5579399"/>
                  <a:gd name="connsiteX182" fmla="*/ 8271481 w 8271481"/>
                  <a:gd name="connsiteY182" fmla="*/ 5444519 h 5579399"/>
                  <a:gd name="connsiteX183" fmla="*/ 8270784 w 8271481"/>
                  <a:gd name="connsiteY183"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38448 h 5579399"/>
                  <a:gd name="connsiteX165" fmla="*/ 6392426 w 8271481"/>
                  <a:gd name="connsiteY165" fmla="*/ 5174405 h 5579399"/>
                  <a:gd name="connsiteX166" fmla="*/ 6688267 w 8271481"/>
                  <a:gd name="connsiteY166" fmla="*/ 5150433 h 5579399"/>
                  <a:gd name="connsiteX167" fmla="*/ 6680008 w 8271481"/>
                  <a:gd name="connsiteY167" fmla="*/ 5256193 h 5579399"/>
                  <a:gd name="connsiteX168" fmla="*/ 6833570 w 8271481"/>
                  <a:gd name="connsiteY168" fmla="*/ 5172293 h 5579399"/>
                  <a:gd name="connsiteX169" fmla="*/ 6833570 w 8271481"/>
                  <a:gd name="connsiteY169" fmla="*/ 5235115 h 5579399"/>
                  <a:gd name="connsiteX170" fmla="*/ 6825311 w 8271481"/>
                  <a:gd name="connsiteY170" fmla="*/ 5307027 h 5579399"/>
                  <a:gd name="connsiteX171" fmla="*/ 6903371 w 8271481"/>
                  <a:gd name="connsiteY171" fmla="*/ 5235115 h 5579399"/>
                  <a:gd name="connsiteX172" fmla="*/ 6903371 w 8271481"/>
                  <a:gd name="connsiteY172" fmla="*/ 5235115 h 5579399"/>
                  <a:gd name="connsiteX173" fmla="*/ 6959212 w 8271481"/>
                  <a:gd name="connsiteY173" fmla="*/ 5290956 h 5579399"/>
                  <a:gd name="connsiteX174" fmla="*/ 7699109 w 8271481"/>
                  <a:gd name="connsiteY174" fmla="*/ 5290956 h 5579399"/>
                  <a:gd name="connsiteX175" fmla="*/ 7699109 w 8271481"/>
                  <a:gd name="connsiteY175" fmla="*/ 5290956 h 5579399"/>
                  <a:gd name="connsiteX176" fmla="*/ 7699109 w 8271481"/>
                  <a:gd name="connsiteY176" fmla="*/ 5360757 h 5579399"/>
                  <a:gd name="connsiteX177" fmla="*/ 7810791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444519 h 5579399"/>
                  <a:gd name="connsiteX181" fmla="*/ 8127322 w 8271481"/>
                  <a:gd name="connsiteY181" fmla="*/ 5434712 h 5579399"/>
                  <a:gd name="connsiteX182" fmla="*/ 8271481 w 8271481"/>
                  <a:gd name="connsiteY182" fmla="*/ 5444519 h 5579399"/>
                  <a:gd name="connsiteX183" fmla="*/ 8270784 w 8271481"/>
                  <a:gd name="connsiteY183"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38448 h 5579399"/>
                  <a:gd name="connsiteX165" fmla="*/ 6392426 w 8271481"/>
                  <a:gd name="connsiteY165" fmla="*/ 5174405 h 5579399"/>
                  <a:gd name="connsiteX166" fmla="*/ 6688267 w 8271481"/>
                  <a:gd name="connsiteY166" fmla="*/ 5150433 h 5579399"/>
                  <a:gd name="connsiteX167" fmla="*/ 6680008 w 8271481"/>
                  <a:gd name="connsiteY167" fmla="*/ 5256193 h 5579399"/>
                  <a:gd name="connsiteX168" fmla="*/ 6833571 w 8271481"/>
                  <a:gd name="connsiteY168" fmla="*/ 5220236 h 5579399"/>
                  <a:gd name="connsiteX169" fmla="*/ 6833570 w 8271481"/>
                  <a:gd name="connsiteY169" fmla="*/ 5235115 h 5579399"/>
                  <a:gd name="connsiteX170" fmla="*/ 6825311 w 8271481"/>
                  <a:gd name="connsiteY170" fmla="*/ 5307027 h 5579399"/>
                  <a:gd name="connsiteX171" fmla="*/ 6903371 w 8271481"/>
                  <a:gd name="connsiteY171" fmla="*/ 5235115 h 5579399"/>
                  <a:gd name="connsiteX172" fmla="*/ 6903371 w 8271481"/>
                  <a:gd name="connsiteY172" fmla="*/ 5235115 h 5579399"/>
                  <a:gd name="connsiteX173" fmla="*/ 6959212 w 8271481"/>
                  <a:gd name="connsiteY173" fmla="*/ 5290956 h 5579399"/>
                  <a:gd name="connsiteX174" fmla="*/ 7699109 w 8271481"/>
                  <a:gd name="connsiteY174" fmla="*/ 5290956 h 5579399"/>
                  <a:gd name="connsiteX175" fmla="*/ 7699109 w 8271481"/>
                  <a:gd name="connsiteY175" fmla="*/ 5290956 h 5579399"/>
                  <a:gd name="connsiteX176" fmla="*/ 7699109 w 8271481"/>
                  <a:gd name="connsiteY176" fmla="*/ 5360757 h 5579399"/>
                  <a:gd name="connsiteX177" fmla="*/ 7810791 w 8271481"/>
                  <a:gd name="connsiteY177" fmla="*/ 5360757 h 5579399"/>
                  <a:gd name="connsiteX178" fmla="*/ 7810791 w 8271481"/>
                  <a:gd name="connsiteY178" fmla="*/ 5360757 h 5579399"/>
                  <a:gd name="connsiteX179" fmla="*/ 7810791 w 8271481"/>
                  <a:gd name="connsiteY179" fmla="*/ 5360757 h 5579399"/>
                  <a:gd name="connsiteX180" fmla="*/ 7810791 w 8271481"/>
                  <a:gd name="connsiteY180" fmla="*/ 5444519 h 5579399"/>
                  <a:gd name="connsiteX181" fmla="*/ 8127322 w 8271481"/>
                  <a:gd name="connsiteY181" fmla="*/ 5434712 h 5579399"/>
                  <a:gd name="connsiteX182" fmla="*/ 8271481 w 8271481"/>
                  <a:gd name="connsiteY182" fmla="*/ 5444519 h 5579399"/>
                  <a:gd name="connsiteX183" fmla="*/ 8270784 w 8271481"/>
                  <a:gd name="connsiteY183"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38448 h 5579399"/>
                  <a:gd name="connsiteX165" fmla="*/ 6392426 w 8271481"/>
                  <a:gd name="connsiteY165" fmla="*/ 5174405 h 5579399"/>
                  <a:gd name="connsiteX166" fmla="*/ 6688267 w 8271481"/>
                  <a:gd name="connsiteY166" fmla="*/ 5150433 h 5579399"/>
                  <a:gd name="connsiteX167" fmla="*/ 6680008 w 8271481"/>
                  <a:gd name="connsiteY167" fmla="*/ 5256193 h 5579399"/>
                  <a:gd name="connsiteX168" fmla="*/ 6833571 w 8271481"/>
                  <a:gd name="connsiteY168" fmla="*/ 5220236 h 5579399"/>
                  <a:gd name="connsiteX169" fmla="*/ 6833570 w 8271481"/>
                  <a:gd name="connsiteY169" fmla="*/ 5235115 h 5579399"/>
                  <a:gd name="connsiteX170" fmla="*/ 6825311 w 8271481"/>
                  <a:gd name="connsiteY170" fmla="*/ 5307027 h 5579399"/>
                  <a:gd name="connsiteX171" fmla="*/ 6903371 w 8271481"/>
                  <a:gd name="connsiteY171" fmla="*/ 5235115 h 5579399"/>
                  <a:gd name="connsiteX172" fmla="*/ 6959212 w 8271481"/>
                  <a:gd name="connsiteY172" fmla="*/ 5290956 h 5579399"/>
                  <a:gd name="connsiteX173" fmla="*/ 7699109 w 8271481"/>
                  <a:gd name="connsiteY173" fmla="*/ 5290956 h 5579399"/>
                  <a:gd name="connsiteX174" fmla="*/ 7699109 w 8271481"/>
                  <a:gd name="connsiteY174" fmla="*/ 5290956 h 5579399"/>
                  <a:gd name="connsiteX175" fmla="*/ 7699109 w 8271481"/>
                  <a:gd name="connsiteY175" fmla="*/ 5360757 h 5579399"/>
                  <a:gd name="connsiteX176" fmla="*/ 7810791 w 8271481"/>
                  <a:gd name="connsiteY176" fmla="*/ 5360757 h 5579399"/>
                  <a:gd name="connsiteX177" fmla="*/ 7810791 w 8271481"/>
                  <a:gd name="connsiteY177" fmla="*/ 5360757 h 5579399"/>
                  <a:gd name="connsiteX178" fmla="*/ 7810791 w 8271481"/>
                  <a:gd name="connsiteY178" fmla="*/ 5360757 h 5579399"/>
                  <a:gd name="connsiteX179" fmla="*/ 7810791 w 8271481"/>
                  <a:gd name="connsiteY179" fmla="*/ 5444519 h 5579399"/>
                  <a:gd name="connsiteX180" fmla="*/ 8127322 w 8271481"/>
                  <a:gd name="connsiteY180" fmla="*/ 5434712 h 5579399"/>
                  <a:gd name="connsiteX181" fmla="*/ 8271481 w 8271481"/>
                  <a:gd name="connsiteY181" fmla="*/ 5444519 h 5579399"/>
                  <a:gd name="connsiteX182" fmla="*/ 8270784 w 8271481"/>
                  <a:gd name="connsiteY182" fmla="*/ 5579399 h 5579399"/>
                  <a:gd name="connsiteX0" fmla="*/ 0 w 8271481"/>
                  <a:gd name="connsiteY0" fmla="*/ 0 h 5579399"/>
                  <a:gd name="connsiteX1" fmla="*/ 55842 w 8271481"/>
                  <a:gd name="connsiteY1" fmla="*/ 230345 h 5579399"/>
                  <a:gd name="connsiteX2" fmla="*/ 55842 w 8271481"/>
                  <a:gd name="connsiteY2" fmla="*/ 62821 h 5579399"/>
                  <a:gd name="connsiteX3" fmla="*/ 258266 w 8271481"/>
                  <a:gd name="connsiteY3" fmla="*/ 62821 h 5579399"/>
                  <a:gd name="connsiteX4" fmla="*/ 258266 w 8271481"/>
                  <a:gd name="connsiteY4" fmla="*/ 62821 h 5579399"/>
                  <a:gd name="connsiteX5" fmla="*/ 314108 w 8271481"/>
                  <a:gd name="connsiteY5" fmla="*/ 118663 h 5579399"/>
                  <a:gd name="connsiteX6" fmla="*/ 314108 w 8271481"/>
                  <a:gd name="connsiteY6" fmla="*/ 195444 h 5579399"/>
                  <a:gd name="connsiteX7" fmla="*/ 418809 w 8271481"/>
                  <a:gd name="connsiteY7" fmla="*/ 195444 h 5579399"/>
                  <a:gd name="connsiteX8" fmla="*/ 418809 w 8271481"/>
                  <a:gd name="connsiteY8" fmla="*/ 195444 h 5579399"/>
                  <a:gd name="connsiteX9" fmla="*/ 453710 w 8271481"/>
                  <a:gd name="connsiteY9" fmla="*/ 230345 h 5579399"/>
                  <a:gd name="connsiteX10" fmla="*/ 453710 w 8271481"/>
                  <a:gd name="connsiteY10" fmla="*/ 293166 h 5579399"/>
                  <a:gd name="connsiteX11" fmla="*/ 453710 w 8271481"/>
                  <a:gd name="connsiteY11" fmla="*/ 349008 h 5579399"/>
                  <a:gd name="connsiteX12" fmla="*/ 558413 w 8271481"/>
                  <a:gd name="connsiteY12" fmla="*/ 349008 h 5579399"/>
                  <a:gd name="connsiteX13" fmla="*/ 558413 w 8271481"/>
                  <a:gd name="connsiteY13" fmla="*/ 411829 h 5579399"/>
                  <a:gd name="connsiteX14" fmla="*/ 607274 w 8271481"/>
                  <a:gd name="connsiteY14" fmla="*/ 411829 h 5579399"/>
                  <a:gd name="connsiteX15" fmla="*/ 600293 w 8271481"/>
                  <a:gd name="connsiteY15" fmla="*/ 418810 h 5579399"/>
                  <a:gd name="connsiteX16" fmla="*/ 677075 w 8271481"/>
                  <a:gd name="connsiteY16" fmla="*/ 418810 h 5579399"/>
                  <a:gd name="connsiteX17" fmla="*/ 677075 w 8271481"/>
                  <a:gd name="connsiteY17" fmla="*/ 418810 h 5579399"/>
                  <a:gd name="connsiteX18" fmla="*/ 677075 w 8271481"/>
                  <a:gd name="connsiteY18" fmla="*/ 481631 h 5579399"/>
                  <a:gd name="connsiteX19" fmla="*/ 677075 w 8271481"/>
                  <a:gd name="connsiteY19" fmla="*/ 481631 h 5579399"/>
                  <a:gd name="connsiteX20" fmla="*/ 739897 w 8271481"/>
                  <a:gd name="connsiteY20" fmla="*/ 481631 h 5579399"/>
                  <a:gd name="connsiteX21" fmla="*/ 739897 w 8271481"/>
                  <a:gd name="connsiteY21" fmla="*/ 481631 h 5579399"/>
                  <a:gd name="connsiteX22" fmla="*/ 774797 w 8271481"/>
                  <a:gd name="connsiteY22" fmla="*/ 516531 h 5579399"/>
                  <a:gd name="connsiteX23" fmla="*/ 774797 w 8271481"/>
                  <a:gd name="connsiteY23" fmla="*/ 579353 h 5579399"/>
                  <a:gd name="connsiteX24" fmla="*/ 774797 w 8271481"/>
                  <a:gd name="connsiteY24" fmla="*/ 579353 h 5579399"/>
                  <a:gd name="connsiteX25" fmla="*/ 774797 w 8271481"/>
                  <a:gd name="connsiteY25" fmla="*/ 579353 h 5579399"/>
                  <a:gd name="connsiteX26" fmla="*/ 844599 w 8271481"/>
                  <a:gd name="connsiteY26" fmla="*/ 579353 h 5579399"/>
                  <a:gd name="connsiteX27" fmla="*/ 844599 w 8271481"/>
                  <a:gd name="connsiteY27" fmla="*/ 704995 h 5579399"/>
                  <a:gd name="connsiteX28" fmla="*/ 844599 w 8271481"/>
                  <a:gd name="connsiteY28" fmla="*/ 704995 h 5579399"/>
                  <a:gd name="connsiteX29" fmla="*/ 844599 w 8271481"/>
                  <a:gd name="connsiteY29" fmla="*/ 704995 h 5579399"/>
                  <a:gd name="connsiteX30" fmla="*/ 914400 w 8271481"/>
                  <a:gd name="connsiteY30" fmla="*/ 704995 h 5579399"/>
                  <a:gd name="connsiteX31" fmla="*/ 914400 w 8271481"/>
                  <a:gd name="connsiteY31" fmla="*/ 809698 h 5579399"/>
                  <a:gd name="connsiteX32" fmla="*/ 914400 w 8271481"/>
                  <a:gd name="connsiteY32" fmla="*/ 809698 h 5579399"/>
                  <a:gd name="connsiteX33" fmla="*/ 914400 w 8271481"/>
                  <a:gd name="connsiteY33" fmla="*/ 942321 h 5579399"/>
                  <a:gd name="connsiteX34" fmla="*/ 984202 w 8271481"/>
                  <a:gd name="connsiteY34" fmla="*/ 942321 h 5579399"/>
                  <a:gd name="connsiteX35" fmla="*/ 984202 w 8271481"/>
                  <a:gd name="connsiteY35" fmla="*/ 1095884 h 5579399"/>
                  <a:gd name="connsiteX36" fmla="*/ 984202 w 8271481"/>
                  <a:gd name="connsiteY36" fmla="*/ 1095884 h 5579399"/>
                  <a:gd name="connsiteX37" fmla="*/ 984202 w 8271481"/>
                  <a:gd name="connsiteY37" fmla="*/ 1319249 h 5579399"/>
                  <a:gd name="connsiteX38" fmla="*/ 984202 w 8271481"/>
                  <a:gd name="connsiteY38" fmla="*/ 1319249 h 5579399"/>
                  <a:gd name="connsiteX39" fmla="*/ 984202 w 8271481"/>
                  <a:gd name="connsiteY39" fmla="*/ 1535634 h 5579399"/>
                  <a:gd name="connsiteX40" fmla="*/ 984202 w 8271481"/>
                  <a:gd name="connsiteY40" fmla="*/ 1535634 h 5579399"/>
                  <a:gd name="connsiteX41" fmla="*/ 1047023 w 8271481"/>
                  <a:gd name="connsiteY41" fmla="*/ 1535634 h 5579399"/>
                  <a:gd name="connsiteX42" fmla="*/ 1047023 w 8271481"/>
                  <a:gd name="connsiteY42" fmla="*/ 1654296 h 5579399"/>
                  <a:gd name="connsiteX43" fmla="*/ 1047023 w 8271481"/>
                  <a:gd name="connsiteY43" fmla="*/ 1654296 h 5579399"/>
                  <a:gd name="connsiteX44" fmla="*/ 1047023 w 8271481"/>
                  <a:gd name="connsiteY44" fmla="*/ 1717118 h 5579399"/>
                  <a:gd name="connsiteX45" fmla="*/ 1047023 w 8271481"/>
                  <a:gd name="connsiteY45" fmla="*/ 1717118 h 5579399"/>
                  <a:gd name="connsiteX46" fmla="*/ 1047023 w 8271481"/>
                  <a:gd name="connsiteY46" fmla="*/ 1814840 h 5579399"/>
                  <a:gd name="connsiteX47" fmla="*/ 1109845 w 8271481"/>
                  <a:gd name="connsiteY47" fmla="*/ 1814840 h 5579399"/>
                  <a:gd name="connsiteX48" fmla="*/ 1095884 w 8271481"/>
                  <a:gd name="connsiteY48" fmla="*/ 1814840 h 5579399"/>
                  <a:gd name="connsiteX49" fmla="*/ 1095884 w 8271481"/>
                  <a:gd name="connsiteY49" fmla="*/ 1814840 h 5579399"/>
                  <a:gd name="connsiteX50" fmla="*/ 1137765 w 8271481"/>
                  <a:gd name="connsiteY50" fmla="*/ 1856721 h 5579399"/>
                  <a:gd name="connsiteX51" fmla="*/ 1137765 w 8271481"/>
                  <a:gd name="connsiteY51" fmla="*/ 1933502 h 5579399"/>
                  <a:gd name="connsiteX52" fmla="*/ 1137765 w 8271481"/>
                  <a:gd name="connsiteY52" fmla="*/ 1933502 h 5579399"/>
                  <a:gd name="connsiteX53" fmla="*/ 1137765 w 8271481"/>
                  <a:gd name="connsiteY53" fmla="*/ 1989344 h 5579399"/>
                  <a:gd name="connsiteX54" fmla="*/ 1137765 w 8271481"/>
                  <a:gd name="connsiteY54" fmla="*/ 1989344 h 5579399"/>
                  <a:gd name="connsiteX55" fmla="*/ 1193606 w 8271481"/>
                  <a:gd name="connsiteY55" fmla="*/ 2045185 h 5579399"/>
                  <a:gd name="connsiteX56" fmla="*/ 1312269 w 8271481"/>
                  <a:gd name="connsiteY56" fmla="*/ 2045185 h 5579399"/>
                  <a:gd name="connsiteX57" fmla="*/ 1312269 w 8271481"/>
                  <a:gd name="connsiteY57" fmla="*/ 2045185 h 5579399"/>
                  <a:gd name="connsiteX58" fmla="*/ 1312269 w 8271481"/>
                  <a:gd name="connsiteY58" fmla="*/ 2108006 h 5579399"/>
                  <a:gd name="connsiteX59" fmla="*/ 1409991 w 8271481"/>
                  <a:gd name="connsiteY59" fmla="*/ 2108006 h 5579399"/>
                  <a:gd name="connsiteX60" fmla="*/ 1409991 w 8271481"/>
                  <a:gd name="connsiteY60" fmla="*/ 2108006 h 5579399"/>
                  <a:gd name="connsiteX61" fmla="*/ 1479793 w 8271481"/>
                  <a:gd name="connsiteY61" fmla="*/ 2108006 h 5579399"/>
                  <a:gd name="connsiteX62" fmla="*/ 1479793 w 8271481"/>
                  <a:gd name="connsiteY62" fmla="*/ 2198748 h 5579399"/>
                  <a:gd name="connsiteX63" fmla="*/ 1563555 w 8271481"/>
                  <a:gd name="connsiteY63" fmla="*/ 2198748 h 5579399"/>
                  <a:gd name="connsiteX64" fmla="*/ 1563555 w 8271481"/>
                  <a:gd name="connsiteY64" fmla="*/ 2198748 h 5579399"/>
                  <a:gd name="connsiteX65" fmla="*/ 1633356 w 8271481"/>
                  <a:gd name="connsiteY65" fmla="*/ 2198748 h 5579399"/>
                  <a:gd name="connsiteX66" fmla="*/ 1633356 w 8271481"/>
                  <a:gd name="connsiteY66" fmla="*/ 2275530 h 5579399"/>
                  <a:gd name="connsiteX67" fmla="*/ 1731078 w 8271481"/>
                  <a:gd name="connsiteY67" fmla="*/ 2275530 h 5579399"/>
                  <a:gd name="connsiteX68" fmla="*/ 1731078 w 8271481"/>
                  <a:gd name="connsiteY68" fmla="*/ 2324391 h 5579399"/>
                  <a:gd name="connsiteX69" fmla="*/ 1793900 w 8271481"/>
                  <a:gd name="connsiteY69" fmla="*/ 2324391 h 5579399"/>
                  <a:gd name="connsiteX70" fmla="*/ 1793900 w 8271481"/>
                  <a:gd name="connsiteY70" fmla="*/ 2324391 h 5579399"/>
                  <a:gd name="connsiteX71" fmla="*/ 1793900 w 8271481"/>
                  <a:gd name="connsiteY71" fmla="*/ 2324391 h 5579399"/>
                  <a:gd name="connsiteX72" fmla="*/ 1793900 w 8271481"/>
                  <a:gd name="connsiteY72" fmla="*/ 2401173 h 5579399"/>
                  <a:gd name="connsiteX73" fmla="*/ 1863701 w 8271481"/>
                  <a:gd name="connsiteY73" fmla="*/ 2401173 h 5579399"/>
                  <a:gd name="connsiteX74" fmla="*/ 1863701 w 8271481"/>
                  <a:gd name="connsiteY74" fmla="*/ 2415133 h 5579399"/>
                  <a:gd name="connsiteX75" fmla="*/ 1863701 w 8271481"/>
                  <a:gd name="connsiteY75" fmla="*/ 2415133 h 5579399"/>
                  <a:gd name="connsiteX76" fmla="*/ 1863701 w 8271481"/>
                  <a:gd name="connsiteY76" fmla="*/ 2638498 h 5579399"/>
                  <a:gd name="connsiteX77" fmla="*/ 1863701 w 8271481"/>
                  <a:gd name="connsiteY77" fmla="*/ 2638498 h 5579399"/>
                  <a:gd name="connsiteX78" fmla="*/ 1898602 w 8271481"/>
                  <a:gd name="connsiteY78" fmla="*/ 2673399 h 5579399"/>
                  <a:gd name="connsiteX79" fmla="*/ 1975384 w 8271481"/>
                  <a:gd name="connsiteY79" fmla="*/ 2673399 h 5579399"/>
                  <a:gd name="connsiteX80" fmla="*/ 1975384 w 8271481"/>
                  <a:gd name="connsiteY80" fmla="*/ 2757160 h 5579399"/>
                  <a:gd name="connsiteX81" fmla="*/ 1975384 w 8271481"/>
                  <a:gd name="connsiteY81" fmla="*/ 2819982 h 5579399"/>
                  <a:gd name="connsiteX82" fmla="*/ 1975384 w 8271481"/>
                  <a:gd name="connsiteY82" fmla="*/ 2819982 h 5579399"/>
                  <a:gd name="connsiteX83" fmla="*/ 1975384 w 8271481"/>
                  <a:gd name="connsiteY83" fmla="*/ 2889783 h 5579399"/>
                  <a:gd name="connsiteX84" fmla="*/ 2045185 w 8271481"/>
                  <a:gd name="connsiteY84" fmla="*/ 2889783 h 5579399"/>
                  <a:gd name="connsiteX85" fmla="*/ 2045185 w 8271481"/>
                  <a:gd name="connsiteY85" fmla="*/ 2966565 h 5579399"/>
                  <a:gd name="connsiteX86" fmla="*/ 2108006 w 8271481"/>
                  <a:gd name="connsiteY86" fmla="*/ 2966565 h 5579399"/>
                  <a:gd name="connsiteX87" fmla="*/ 2108006 w 8271481"/>
                  <a:gd name="connsiteY87" fmla="*/ 2966565 h 5579399"/>
                  <a:gd name="connsiteX88" fmla="*/ 2108006 w 8271481"/>
                  <a:gd name="connsiteY88" fmla="*/ 3036366 h 5579399"/>
                  <a:gd name="connsiteX89" fmla="*/ 2226669 w 8271481"/>
                  <a:gd name="connsiteY89" fmla="*/ 3036366 h 5579399"/>
                  <a:gd name="connsiteX90" fmla="*/ 2226669 w 8271481"/>
                  <a:gd name="connsiteY90" fmla="*/ 3036366 h 5579399"/>
                  <a:gd name="connsiteX91" fmla="*/ 2254590 w 8271481"/>
                  <a:gd name="connsiteY91" fmla="*/ 3064287 h 5579399"/>
                  <a:gd name="connsiteX92" fmla="*/ 2254590 w 8271481"/>
                  <a:gd name="connsiteY92" fmla="*/ 3141069 h 5579399"/>
                  <a:gd name="connsiteX93" fmla="*/ 2366272 w 8271481"/>
                  <a:gd name="connsiteY93" fmla="*/ 3141069 h 5579399"/>
                  <a:gd name="connsiteX94" fmla="*/ 2366272 w 8271481"/>
                  <a:gd name="connsiteY94" fmla="*/ 3141069 h 5579399"/>
                  <a:gd name="connsiteX95" fmla="*/ 2526816 w 8271481"/>
                  <a:gd name="connsiteY95" fmla="*/ 3141069 h 5579399"/>
                  <a:gd name="connsiteX96" fmla="*/ 2526816 w 8271481"/>
                  <a:gd name="connsiteY96" fmla="*/ 3245771 h 5579399"/>
                  <a:gd name="connsiteX97" fmla="*/ 2610577 w 8271481"/>
                  <a:gd name="connsiteY97" fmla="*/ 3245771 h 5579399"/>
                  <a:gd name="connsiteX98" fmla="*/ 2610577 w 8271481"/>
                  <a:gd name="connsiteY98" fmla="*/ 3287652 h 5579399"/>
                  <a:gd name="connsiteX99" fmla="*/ 2673399 w 8271481"/>
                  <a:gd name="connsiteY99" fmla="*/ 3287652 h 5579399"/>
                  <a:gd name="connsiteX100" fmla="*/ 2673399 w 8271481"/>
                  <a:gd name="connsiteY100" fmla="*/ 3399334 h 5579399"/>
                  <a:gd name="connsiteX101" fmla="*/ 2743200 w 8271481"/>
                  <a:gd name="connsiteY101" fmla="*/ 3399334 h 5579399"/>
                  <a:gd name="connsiteX102" fmla="*/ 2743200 w 8271481"/>
                  <a:gd name="connsiteY102" fmla="*/ 3469136 h 5579399"/>
                  <a:gd name="connsiteX103" fmla="*/ 2826962 w 8271481"/>
                  <a:gd name="connsiteY103" fmla="*/ 3469136 h 5579399"/>
                  <a:gd name="connsiteX104" fmla="*/ 2826962 w 8271481"/>
                  <a:gd name="connsiteY104" fmla="*/ 3552898 h 5579399"/>
                  <a:gd name="connsiteX105" fmla="*/ 2903744 w 8271481"/>
                  <a:gd name="connsiteY105" fmla="*/ 3552898 h 5579399"/>
                  <a:gd name="connsiteX106" fmla="*/ 2903744 w 8271481"/>
                  <a:gd name="connsiteY106" fmla="*/ 3643640 h 5579399"/>
                  <a:gd name="connsiteX107" fmla="*/ 2903744 w 8271481"/>
                  <a:gd name="connsiteY107" fmla="*/ 3643640 h 5579399"/>
                  <a:gd name="connsiteX108" fmla="*/ 2903744 w 8271481"/>
                  <a:gd name="connsiteY108" fmla="*/ 3734382 h 5579399"/>
                  <a:gd name="connsiteX109" fmla="*/ 2903744 w 8271481"/>
                  <a:gd name="connsiteY109" fmla="*/ 3734382 h 5579399"/>
                  <a:gd name="connsiteX110" fmla="*/ 2945625 w 8271481"/>
                  <a:gd name="connsiteY110" fmla="*/ 3776263 h 5579399"/>
                  <a:gd name="connsiteX111" fmla="*/ 2945625 w 8271481"/>
                  <a:gd name="connsiteY111" fmla="*/ 3776263 h 5579399"/>
                  <a:gd name="connsiteX112" fmla="*/ 2945625 w 8271481"/>
                  <a:gd name="connsiteY112" fmla="*/ 3860024 h 5579399"/>
                  <a:gd name="connsiteX113" fmla="*/ 3113148 w 8271481"/>
                  <a:gd name="connsiteY113" fmla="*/ 3860024 h 5579399"/>
                  <a:gd name="connsiteX114" fmla="*/ 3113148 w 8271481"/>
                  <a:gd name="connsiteY114" fmla="*/ 3922846 h 5579399"/>
                  <a:gd name="connsiteX115" fmla="*/ 3210871 w 8271481"/>
                  <a:gd name="connsiteY115" fmla="*/ 3922846 h 5579399"/>
                  <a:gd name="connsiteX116" fmla="*/ 3287652 w 8271481"/>
                  <a:gd name="connsiteY116" fmla="*/ 3922846 h 5579399"/>
                  <a:gd name="connsiteX117" fmla="*/ 3287652 w 8271481"/>
                  <a:gd name="connsiteY117" fmla="*/ 3992647 h 5579399"/>
                  <a:gd name="connsiteX118" fmla="*/ 3427255 w 8271481"/>
                  <a:gd name="connsiteY118" fmla="*/ 3992647 h 5579399"/>
                  <a:gd name="connsiteX119" fmla="*/ 3427255 w 8271481"/>
                  <a:gd name="connsiteY119" fmla="*/ 3992647 h 5579399"/>
                  <a:gd name="connsiteX120" fmla="*/ 3545918 w 8271481"/>
                  <a:gd name="connsiteY120" fmla="*/ 3992647 h 5579399"/>
                  <a:gd name="connsiteX121" fmla="*/ 3545918 w 8271481"/>
                  <a:gd name="connsiteY121" fmla="*/ 4069429 h 5579399"/>
                  <a:gd name="connsiteX122" fmla="*/ 3615719 w 8271481"/>
                  <a:gd name="connsiteY122" fmla="*/ 4069429 h 5579399"/>
                  <a:gd name="connsiteX123" fmla="*/ 3769283 w 8271481"/>
                  <a:gd name="connsiteY123" fmla="*/ 4069429 h 5579399"/>
                  <a:gd name="connsiteX124" fmla="*/ 3769283 w 8271481"/>
                  <a:gd name="connsiteY124" fmla="*/ 4132250 h 5579399"/>
                  <a:gd name="connsiteX125" fmla="*/ 3887945 w 8271481"/>
                  <a:gd name="connsiteY125" fmla="*/ 4132250 h 5579399"/>
                  <a:gd name="connsiteX126" fmla="*/ 3887945 w 8271481"/>
                  <a:gd name="connsiteY126" fmla="*/ 4209032 h 5579399"/>
                  <a:gd name="connsiteX127" fmla="*/ 3978687 w 8271481"/>
                  <a:gd name="connsiteY127" fmla="*/ 4209032 h 5579399"/>
                  <a:gd name="connsiteX128" fmla="*/ 3978687 w 8271481"/>
                  <a:gd name="connsiteY128" fmla="*/ 4271853 h 5579399"/>
                  <a:gd name="connsiteX129" fmla="*/ 3978687 w 8271481"/>
                  <a:gd name="connsiteY129" fmla="*/ 4271853 h 5579399"/>
                  <a:gd name="connsiteX130" fmla="*/ 4034529 w 8271481"/>
                  <a:gd name="connsiteY130" fmla="*/ 4271853 h 5579399"/>
                  <a:gd name="connsiteX131" fmla="*/ 4034529 w 8271481"/>
                  <a:gd name="connsiteY131" fmla="*/ 4341655 h 5579399"/>
                  <a:gd name="connsiteX132" fmla="*/ 4291514 w 8271481"/>
                  <a:gd name="connsiteY132" fmla="*/ 4377613 h 5579399"/>
                  <a:gd name="connsiteX133" fmla="*/ 4309004 w 8271481"/>
                  <a:gd name="connsiteY133" fmla="*/ 4454430 h 5579399"/>
                  <a:gd name="connsiteX134" fmla="*/ 4606900 w 8271481"/>
                  <a:gd name="connsiteY134" fmla="*/ 4437540 h 5579399"/>
                  <a:gd name="connsiteX135" fmla="*/ 4615160 w 8271481"/>
                  <a:gd name="connsiteY135" fmla="*/ 4524331 h 5579399"/>
                  <a:gd name="connsiteX136" fmla="*/ 4796645 w 8271481"/>
                  <a:gd name="connsiteY136" fmla="*/ 4505230 h 5579399"/>
                  <a:gd name="connsiteX137" fmla="*/ 4867725 w 8271481"/>
                  <a:gd name="connsiteY137" fmla="*/ 4512074 h 5579399"/>
                  <a:gd name="connsiteX138" fmla="*/ 4921008 w 8271481"/>
                  <a:gd name="connsiteY138" fmla="*/ 4572000 h 5579399"/>
                  <a:gd name="connsiteX139" fmla="*/ 4921008 w 8271481"/>
                  <a:gd name="connsiteY139" fmla="*/ 4634821 h 5579399"/>
                  <a:gd name="connsiteX140" fmla="*/ 5158333 w 8271481"/>
                  <a:gd name="connsiteY140" fmla="*/ 4634821 h 5579399"/>
                  <a:gd name="connsiteX141" fmla="*/ 5158333 w 8271481"/>
                  <a:gd name="connsiteY141" fmla="*/ 4711603 h 5579399"/>
                  <a:gd name="connsiteX142" fmla="*/ 5297936 w 8271481"/>
                  <a:gd name="connsiteY142" fmla="*/ 4711603 h 5579399"/>
                  <a:gd name="connsiteX143" fmla="*/ 5297936 w 8271481"/>
                  <a:gd name="connsiteY143" fmla="*/ 4711603 h 5579399"/>
                  <a:gd name="connsiteX144" fmla="*/ 5346797 w 8271481"/>
                  <a:gd name="connsiteY144" fmla="*/ 4760464 h 5579399"/>
                  <a:gd name="connsiteX145" fmla="*/ 5374718 w 8271481"/>
                  <a:gd name="connsiteY145" fmla="*/ 4788385 h 5579399"/>
                  <a:gd name="connsiteX146" fmla="*/ 5556202 w 8271481"/>
                  <a:gd name="connsiteY146" fmla="*/ 4788385 h 5579399"/>
                  <a:gd name="connsiteX147" fmla="*/ 5556202 w 8271481"/>
                  <a:gd name="connsiteY147" fmla="*/ 4788385 h 5579399"/>
                  <a:gd name="connsiteX148" fmla="*/ 5632984 w 8271481"/>
                  <a:gd name="connsiteY148" fmla="*/ 4788385 h 5579399"/>
                  <a:gd name="connsiteX149" fmla="*/ 5632984 w 8271481"/>
                  <a:gd name="connsiteY149" fmla="*/ 4879127 h 5579399"/>
                  <a:gd name="connsiteX150" fmla="*/ 5730706 w 8271481"/>
                  <a:gd name="connsiteY150" fmla="*/ 4879127 h 5579399"/>
                  <a:gd name="connsiteX151" fmla="*/ 5730706 w 8271481"/>
                  <a:gd name="connsiteY151" fmla="*/ 4879127 h 5579399"/>
                  <a:gd name="connsiteX152" fmla="*/ 5730706 w 8271481"/>
                  <a:gd name="connsiteY152" fmla="*/ 4879127 h 5579399"/>
                  <a:gd name="connsiteX153" fmla="*/ 5730706 w 8271481"/>
                  <a:gd name="connsiteY153" fmla="*/ 4941948 h 5579399"/>
                  <a:gd name="connsiteX154" fmla="*/ 5807487 w 8271481"/>
                  <a:gd name="connsiteY154" fmla="*/ 4941948 h 5579399"/>
                  <a:gd name="connsiteX155" fmla="*/ 5807487 w 8271481"/>
                  <a:gd name="connsiteY155" fmla="*/ 4941948 h 5579399"/>
                  <a:gd name="connsiteX156" fmla="*/ 5863328 w 8271481"/>
                  <a:gd name="connsiteY156" fmla="*/ 4997789 h 5579399"/>
                  <a:gd name="connsiteX157" fmla="*/ 5863328 w 8271481"/>
                  <a:gd name="connsiteY157" fmla="*/ 5039670 h 5579399"/>
                  <a:gd name="connsiteX158" fmla="*/ 5961051 w 8271481"/>
                  <a:gd name="connsiteY158" fmla="*/ 5039670 h 5579399"/>
                  <a:gd name="connsiteX159" fmla="*/ 5961051 w 8271481"/>
                  <a:gd name="connsiteY159" fmla="*/ 5039670 h 5579399"/>
                  <a:gd name="connsiteX160" fmla="*/ 6205356 w 8271481"/>
                  <a:gd name="connsiteY160" fmla="*/ 5039670 h 5579399"/>
                  <a:gd name="connsiteX161" fmla="*/ 6205356 w 8271481"/>
                  <a:gd name="connsiteY161" fmla="*/ 5039670 h 5579399"/>
                  <a:gd name="connsiteX162" fmla="*/ 6205356 w 8271481"/>
                  <a:gd name="connsiteY162" fmla="*/ 5126462 h 5579399"/>
                  <a:gd name="connsiteX163" fmla="*/ 6382194 w 8271481"/>
                  <a:gd name="connsiteY163" fmla="*/ 5113635 h 5579399"/>
                  <a:gd name="connsiteX164" fmla="*/ 6483283 w 8271481"/>
                  <a:gd name="connsiteY164" fmla="*/ 5138448 h 5579399"/>
                  <a:gd name="connsiteX165" fmla="*/ 6392426 w 8271481"/>
                  <a:gd name="connsiteY165" fmla="*/ 5174405 h 5579399"/>
                  <a:gd name="connsiteX166" fmla="*/ 6688267 w 8271481"/>
                  <a:gd name="connsiteY166" fmla="*/ 5150433 h 5579399"/>
                  <a:gd name="connsiteX167" fmla="*/ 6680008 w 8271481"/>
                  <a:gd name="connsiteY167" fmla="*/ 5256193 h 5579399"/>
                  <a:gd name="connsiteX168" fmla="*/ 6833571 w 8271481"/>
                  <a:gd name="connsiteY168" fmla="*/ 5220236 h 5579399"/>
                  <a:gd name="connsiteX169" fmla="*/ 6833570 w 8271481"/>
                  <a:gd name="connsiteY169" fmla="*/ 5235115 h 5579399"/>
                  <a:gd name="connsiteX170" fmla="*/ 6825311 w 8271481"/>
                  <a:gd name="connsiteY170" fmla="*/ 5307027 h 5579399"/>
                  <a:gd name="connsiteX171" fmla="*/ 6959212 w 8271481"/>
                  <a:gd name="connsiteY171" fmla="*/ 5290956 h 5579399"/>
                  <a:gd name="connsiteX172" fmla="*/ 7699109 w 8271481"/>
                  <a:gd name="connsiteY172" fmla="*/ 5290956 h 5579399"/>
                  <a:gd name="connsiteX173" fmla="*/ 7699109 w 8271481"/>
                  <a:gd name="connsiteY173" fmla="*/ 5290956 h 5579399"/>
                  <a:gd name="connsiteX174" fmla="*/ 7699109 w 8271481"/>
                  <a:gd name="connsiteY174" fmla="*/ 5360757 h 5579399"/>
                  <a:gd name="connsiteX175" fmla="*/ 7810791 w 8271481"/>
                  <a:gd name="connsiteY175" fmla="*/ 5360757 h 5579399"/>
                  <a:gd name="connsiteX176" fmla="*/ 7810791 w 8271481"/>
                  <a:gd name="connsiteY176" fmla="*/ 5360757 h 5579399"/>
                  <a:gd name="connsiteX177" fmla="*/ 7810791 w 8271481"/>
                  <a:gd name="connsiteY177" fmla="*/ 5360757 h 5579399"/>
                  <a:gd name="connsiteX178" fmla="*/ 7810791 w 8271481"/>
                  <a:gd name="connsiteY178" fmla="*/ 5444519 h 5579399"/>
                  <a:gd name="connsiteX179" fmla="*/ 8127322 w 8271481"/>
                  <a:gd name="connsiteY179" fmla="*/ 5434712 h 5579399"/>
                  <a:gd name="connsiteX180" fmla="*/ 8271481 w 8271481"/>
                  <a:gd name="connsiteY180" fmla="*/ 5444519 h 5579399"/>
                  <a:gd name="connsiteX181" fmla="*/ 8270784 w 8271481"/>
                  <a:gd name="connsiteY181" fmla="*/ 5579399 h 557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8271481" h="5579399">
                    <a:moveTo>
                      <a:pt x="0" y="0"/>
                    </a:moveTo>
                    <a:lnTo>
                      <a:pt x="55842" y="230345"/>
                    </a:lnTo>
                    <a:lnTo>
                      <a:pt x="55842" y="62821"/>
                    </a:lnTo>
                    <a:lnTo>
                      <a:pt x="258266" y="62821"/>
                    </a:lnTo>
                    <a:lnTo>
                      <a:pt x="258266" y="62821"/>
                    </a:lnTo>
                    <a:lnTo>
                      <a:pt x="314108" y="118663"/>
                    </a:lnTo>
                    <a:lnTo>
                      <a:pt x="314108" y="195444"/>
                    </a:lnTo>
                    <a:lnTo>
                      <a:pt x="418809" y="195444"/>
                    </a:lnTo>
                    <a:lnTo>
                      <a:pt x="418809" y="195444"/>
                    </a:lnTo>
                    <a:lnTo>
                      <a:pt x="453710" y="230345"/>
                    </a:lnTo>
                    <a:lnTo>
                      <a:pt x="453710" y="293166"/>
                    </a:lnTo>
                    <a:lnTo>
                      <a:pt x="453710" y="349008"/>
                    </a:lnTo>
                    <a:lnTo>
                      <a:pt x="558413" y="349008"/>
                    </a:lnTo>
                    <a:lnTo>
                      <a:pt x="558413" y="411829"/>
                    </a:lnTo>
                    <a:lnTo>
                      <a:pt x="607274" y="411829"/>
                    </a:lnTo>
                    <a:lnTo>
                      <a:pt x="600293" y="418810"/>
                    </a:lnTo>
                    <a:lnTo>
                      <a:pt x="677075" y="418810"/>
                    </a:lnTo>
                    <a:lnTo>
                      <a:pt x="677075" y="418810"/>
                    </a:lnTo>
                    <a:lnTo>
                      <a:pt x="677075" y="481631"/>
                    </a:lnTo>
                    <a:lnTo>
                      <a:pt x="677075" y="481631"/>
                    </a:lnTo>
                    <a:lnTo>
                      <a:pt x="739897" y="481631"/>
                    </a:lnTo>
                    <a:lnTo>
                      <a:pt x="739897" y="481631"/>
                    </a:lnTo>
                    <a:lnTo>
                      <a:pt x="774797" y="516531"/>
                    </a:lnTo>
                    <a:lnTo>
                      <a:pt x="774797" y="579353"/>
                    </a:lnTo>
                    <a:lnTo>
                      <a:pt x="774797" y="579353"/>
                    </a:lnTo>
                    <a:lnTo>
                      <a:pt x="774797" y="579353"/>
                    </a:lnTo>
                    <a:lnTo>
                      <a:pt x="844599" y="579353"/>
                    </a:lnTo>
                    <a:lnTo>
                      <a:pt x="844599" y="704995"/>
                    </a:lnTo>
                    <a:lnTo>
                      <a:pt x="844599" y="704995"/>
                    </a:lnTo>
                    <a:lnTo>
                      <a:pt x="844599" y="704995"/>
                    </a:lnTo>
                    <a:lnTo>
                      <a:pt x="914400" y="704995"/>
                    </a:lnTo>
                    <a:lnTo>
                      <a:pt x="914400" y="809698"/>
                    </a:lnTo>
                    <a:lnTo>
                      <a:pt x="914400" y="809698"/>
                    </a:lnTo>
                    <a:lnTo>
                      <a:pt x="914400" y="942321"/>
                    </a:lnTo>
                    <a:lnTo>
                      <a:pt x="984202" y="942321"/>
                    </a:lnTo>
                    <a:lnTo>
                      <a:pt x="984202" y="1095884"/>
                    </a:lnTo>
                    <a:lnTo>
                      <a:pt x="984202" y="1095884"/>
                    </a:lnTo>
                    <a:lnTo>
                      <a:pt x="984202" y="1319249"/>
                    </a:lnTo>
                    <a:lnTo>
                      <a:pt x="984202" y="1319249"/>
                    </a:lnTo>
                    <a:lnTo>
                      <a:pt x="984202" y="1535634"/>
                    </a:lnTo>
                    <a:lnTo>
                      <a:pt x="984202" y="1535634"/>
                    </a:lnTo>
                    <a:lnTo>
                      <a:pt x="1047023" y="1535634"/>
                    </a:lnTo>
                    <a:lnTo>
                      <a:pt x="1047023" y="1654296"/>
                    </a:lnTo>
                    <a:lnTo>
                      <a:pt x="1047023" y="1654296"/>
                    </a:lnTo>
                    <a:lnTo>
                      <a:pt x="1047023" y="1717118"/>
                    </a:lnTo>
                    <a:lnTo>
                      <a:pt x="1047023" y="1717118"/>
                    </a:lnTo>
                    <a:lnTo>
                      <a:pt x="1047023" y="1814840"/>
                    </a:lnTo>
                    <a:lnTo>
                      <a:pt x="1109845" y="1814840"/>
                    </a:lnTo>
                    <a:lnTo>
                      <a:pt x="1095884" y="1814840"/>
                    </a:lnTo>
                    <a:lnTo>
                      <a:pt x="1095884" y="1814840"/>
                    </a:lnTo>
                    <a:lnTo>
                      <a:pt x="1137765" y="1856721"/>
                    </a:lnTo>
                    <a:lnTo>
                      <a:pt x="1137765" y="1933502"/>
                    </a:lnTo>
                    <a:lnTo>
                      <a:pt x="1137765" y="1933502"/>
                    </a:lnTo>
                    <a:lnTo>
                      <a:pt x="1137765" y="1989344"/>
                    </a:lnTo>
                    <a:lnTo>
                      <a:pt x="1137765" y="1989344"/>
                    </a:lnTo>
                    <a:lnTo>
                      <a:pt x="1193606" y="2045185"/>
                    </a:lnTo>
                    <a:lnTo>
                      <a:pt x="1312269" y="2045185"/>
                    </a:lnTo>
                    <a:lnTo>
                      <a:pt x="1312269" y="2045185"/>
                    </a:lnTo>
                    <a:lnTo>
                      <a:pt x="1312269" y="2108006"/>
                    </a:lnTo>
                    <a:lnTo>
                      <a:pt x="1409991" y="2108006"/>
                    </a:lnTo>
                    <a:lnTo>
                      <a:pt x="1409991" y="2108006"/>
                    </a:lnTo>
                    <a:lnTo>
                      <a:pt x="1479793" y="2108006"/>
                    </a:lnTo>
                    <a:lnTo>
                      <a:pt x="1479793" y="2198748"/>
                    </a:lnTo>
                    <a:lnTo>
                      <a:pt x="1563555" y="2198748"/>
                    </a:lnTo>
                    <a:lnTo>
                      <a:pt x="1563555" y="2198748"/>
                    </a:lnTo>
                    <a:lnTo>
                      <a:pt x="1633356" y="2198748"/>
                    </a:lnTo>
                    <a:lnTo>
                      <a:pt x="1633356" y="2275530"/>
                    </a:lnTo>
                    <a:lnTo>
                      <a:pt x="1731078" y="2275530"/>
                    </a:lnTo>
                    <a:lnTo>
                      <a:pt x="1731078" y="2324391"/>
                    </a:lnTo>
                    <a:lnTo>
                      <a:pt x="1793900" y="2324391"/>
                    </a:lnTo>
                    <a:lnTo>
                      <a:pt x="1793900" y="2324391"/>
                    </a:lnTo>
                    <a:lnTo>
                      <a:pt x="1793900" y="2324391"/>
                    </a:lnTo>
                    <a:lnTo>
                      <a:pt x="1793900" y="2401173"/>
                    </a:lnTo>
                    <a:lnTo>
                      <a:pt x="1863701" y="2401173"/>
                    </a:lnTo>
                    <a:lnTo>
                      <a:pt x="1863701" y="2415133"/>
                    </a:lnTo>
                    <a:lnTo>
                      <a:pt x="1863701" y="2415133"/>
                    </a:lnTo>
                    <a:lnTo>
                      <a:pt x="1863701" y="2638498"/>
                    </a:lnTo>
                    <a:lnTo>
                      <a:pt x="1863701" y="2638498"/>
                    </a:lnTo>
                    <a:lnTo>
                      <a:pt x="1898602" y="2673399"/>
                    </a:lnTo>
                    <a:lnTo>
                      <a:pt x="1975384" y="2673399"/>
                    </a:lnTo>
                    <a:lnTo>
                      <a:pt x="1975384" y="2757160"/>
                    </a:lnTo>
                    <a:lnTo>
                      <a:pt x="1975384" y="2819982"/>
                    </a:lnTo>
                    <a:lnTo>
                      <a:pt x="1975384" y="2819982"/>
                    </a:lnTo>
                    <a:lnTo>
                      <a:pt x="1975384" y="2889783"/>
                    </a:lnTo>
                    <a:lnTo>
                      <a:pt x="2045185" y="2889783"/>
                    </a:lnTo>
                    <a:lnTo>
                      <a:pt x="2045185" y="2966565"/>
                    </a:lnTo>
                    <a:lnTo>
                      <a:pt x="2108006" y="2966565"/>
                    </a:lnTo>
                    <a:lnTo>
                      <a:pt x="2108006" y="2966565"/>
                    </a:lnTo>
                    <a:lnTo>
                      <a:pt x="2108006" y="3036366"/>
                    </a:lnTo>
                    <a:lnTo>
                      <a:pt x="2226669" y="3036366"/>
                    </a:lnTo>
                    <a:lnTo>
                      <a:pt x="2226669" y="3036366"/>
                    </a:lnTo>
                    <a:lnTo>
                      <a:pt x="2254590" y="3064287"/>
                    </a:lnTo>
                    <a:lnTo>
                      <a:pt x="2254590" y="3141069"/>
                    </a:lnTo>
                    <a:lnTo>
                      <a:pt x="2366272" y="3141069"/>
                    </a:lnTo>
                    <a:lnTo>
                      <a:pt x="2366272" y="3141069"/>
                    </a:lnTo>
                    <a:lnTo>
                      <a:pt x="2526816" y="3141069"/>
                    </a:lnTo>
                    <a:lnTo>
                      <a:pt x="2526816" y="3245771"/>
                    </a:lnTo>
                    <a:lnTo>
                      <a:pt x="2610577" y="3245771"/>
                    </a:lnTo>
                    <a:lnTo>
                      <a:pt x="2610577" y="3287652"/>
                    </a:lnTo>
                    <a:lnTo>
                      <a:pt x="2673399" y="3287652"/>
                    </a:lnTo>
                    <a:lnTo>
                      <a:pt x="2673399" y="3399334"/>
                    </a:lnTo>
                    <a:lnTo>
                      <a:pt x="2743200" y="3399334"/>
                    </a:lnTo>
                    <a:lnTo>
                      <a:pt x="2743200" y="3469136"/>
                    </a:lnTo>
                    <a:lnTo>
                      <a:pt x="2826962" y="3469136"/>
                    </a:lnTo>
                    <a:lnTo>
                      <a:pt x="2826962" y="3552898"/>
                    </a:lnTo>
                    <a:lnTo>
                      <a:pt x="2903744" y="3552898"/>
                    </a:lnTo>
                    <a:lnTo>
                      <a:pt x="2903744" y="3643640"/>
                    </a:lnTo>
                    <a:lnTo>
                      <a:pt x="2903744" y="3643640"/>
                    </a:lnTo>
                    <a:lnTo>
                      <a:pt x="2903744" y="3734382"/>
                    </a:lnTo>
                    <a:lnTo>
                      <a:pt x="2903744" y="3734382"/>
                    </a:lnTo>
                    <a:lnTo>
                      <a:pt x="2945625" y="3776263"/>
                    </a:lnTo>
                    <a:lnTo>
                      <a:pt x="2945625" y="3776263"/>
                    </a:lnTo>
                    <a:lnTo>
                      <a:pt x="2945625" y="3860024"/>
                    </a:lnTo>
                    <a:lnTo>
                      <a:pt x="3113148" y="3860024"/>
                    </a:lnTo>
                    <a:lnTo>
                      <a:pt x="3113148" y="3922846"/>
                    </a:lnTo>
                    <a:lnTo>
                      <a:pt x="3210871" y="3922846"/>
                    </a:lnTo>
                    <a:lnTo>
                      <a:pt x="3287652" y="3922846"/>
                    </a:lnTo>
                    <a:lnTo>
                      <a:pt x="3287652" y="3992647"/>
                    </a:lnTo>
                    <a:lnTo>
                      <a:pt x="3427255" y="3992647"/>
                    </a:lnTo>
                    <a:lnTo>
                      <a:pt x="3427255" y="3992647"/>
                    </a:lnTo>
                    <a:lnTo>
                      <a:pt x="3545918" y="3992647"/>
                    </a:lnTo>
                    <a:lnTo>
                      <a:pt x="3545918" y="4069429"/>
                    </a:lnTo>
                    <a:lnTo>
                      <a:pt x="3615719" y="4069429"/>
                    </a:lnTo>
                    <a:lnTo>
                      <a:pt x="3769283" y="4069429"/>
                    </a:lnTo>
                    <a:lnTo>
                      <a:pt x="3769283" y="4132250"/>
                    </a:lnTo>
                    <a:lnTo>
                      <a:pt x="3887945" y="4132250"/>
                    </a:lnTo>
                    <a:lnTo>
                      <a:pt x="3887945" y="4209032"/>
                    </a:lnTo>
                    <a:lnTo>
                      <a:pt x="3978687" y="4209032"/>
                    </a:lnTo>
                    <a:lnTo>
                      <a:pt x="3978687" y="4271853"/>
                    </a:lnTo>
                    <a:lnTo>
                      <a:pt x="3978687" y="4271853"/>
                    </a:lnTo>
                    <a:lnTo>
                      <a:pt x="4034529" y="4271853"/>
                    </a:lnTo>
                    <a:lnTo>
                      <a:pt x="4034529" y="4341655"/>
                    </a:lnTo>
                    <a:lnTo>
                      <a:pt x="4291514" y="4377613"/>
                    </a:lnTo>
                    <a:cubicBezTo>
                      <a:pt x="4333136" y="4375252"/>
                      <a:pt x="4267382" y="4456791"/>
                      <a:pt x="4309004" y="4454430"/>
                    </a:cubicBezTo>
                    <a:lnTo>
                      <a:pt x="4606900" y="4437540"/>
                    </a:lnTo>
                    <a:lnTo>
                      <a:pt x="4615160" y="4524331"/>
                    </a:lnTo>
                    <a:lnTo>
                      <a:pt x="4796645" y="4505230"/>
                    </a:lnTo>
                    <a:lnTo>
                      <a:pt x="4867725" y="4512074"/>
                    </a:lnTo>
                    <a:lnTo>
                      <a:pt x="4921008" y="4572000"/>
                    </a:lnTo>
                    <a:lnTo>
                      <a:pt x="4921008" y="4634821"/>
                    </a:lnTo>
                    <a:lnTo>
                      <a:pt x="5158333" y="4634821"/>
                    </a:lnTo>
                    <a:lnTo>
                      <a:pt x="5158333" y="4711603"/>
                    </a:lnTo>
                    <a:lnTo>
                      <a:pt x="5297936" y="4711603"/>
                    </a:lnTo>
                    <a:lnTo>
                      <a:pt x="5297936" y="4711603"/>
                    </a:lnTo>
                    <a:lnTo>
                      <a:pt x="5346797" y="4760464"/>
                    </a:lnTo>
                    <a:lnTo>
                      <a:pt x="5374718" y="4788385"/>
                    </a:lnTo>
                    <a:lnTo>
                      <a:pt x="5556202" y="4788385"/>
                    </a:lnTo>
                    <a:lnTo>
                      <a:pt x="5556202" y="4788385"/>
                    </a:lnTo>
                    <a:lnTo>
                      <a:pt x="5632984" y="4788385"/>
                    </a:lnTo>
                    <a:lnTo>
                      <a:pt x="5632984" y="4879127"/>
                    </a:lnTo>
                    <a:lnTo>
                      <a:pt x="5730706" y="4879127"/>
                    </a:lnTo>
                    <a:lnTo>
                      <a:pt x="5730706" y="4879127"/>
                    </a:lnTo>
                    <a:lnTo>
                      <a:pt x="5730706" y="4879127"/>
                    </a:lnTo>
                    <a:lnTo>
                      <a:pt x="5730706" y="4941948"/>
                    </a:lnTo>
                    <a:lnTo>
                      <a:pt x="5807487" y="4941948"/>
                    </a:lnTo>
                    <a:lnTo>
                      <a:pt x="5807487" y="4941948"/>
                    </a:lnTo>
                    <a:lnTo>
                      <a:pt x="5863328" y="4997789"/>
                    </a:lnTo>
                    <a:lnTo>
                      <a:pt x="5863328" y="5039670"/>
                    </a:lnTo>
                    <a:lnTo>
                      <a:pt x="5961051" y="5039670"/>
                    </a:lnTo>
                    <a:lnTo>
                      <a:pt x="5961051" y="5039670"/>
                    </a:lnTo>
                    <a:lnTo>
                      <a:pt x="6205356" y="5039670"/>
                    </a:lnTo>
                    <a:lnTo>
                      <a:pt x="6205356" y="5039670"/>
                    </a:lnTo>
                    <a:lnTo>
                      <a:pt x="6205356" y="5126462"/>
                    </a:lnTo>
                    <a:cubicBezTo>
                      <a:pt x="6239523" y="5122186"/>
                      <a:pt x="6348027" y="5117911"/>
                      <a:pt x="6382194" y="5113635"/>
                    </a:cubicBezTo>
                    <a:lnTo>
                      <a:pt x="6483283" y="5138448"/>
                    </a:lnTo>
                    <a:cubicBezTo>
                      <a:pt x="6483283" y="5178400"/>
                      <a:pt x="6392426" y="5134453"/>
                      <a:pt x="6392426" y="5174405"/>
                    </a:cubicBezTo>
                    <a:lnTo>
                      <a:pt x="6688267" y="5150433"/>
                    </a:lnTo>
                    <a:lnTo>
                      <a:pt x="6680008" y="5256193"/>
                    </a:lnTo>
                    <a:lnTo>
                      <a:pt x="6833571" y="5220236"/>
                    </a:lnTo>
                    <a:cubicBezTo>
                      <a:pt x="6833571" y="5225196"/>
                      <a:pt x="6833570" y="5230155"/>
                      <a:pt x="6833570" y="5235115"/>
                    </a:cubicBezTo>
                    <a:lnTo>
                      <a:pt x="6825311" y="5307027"/>
                    </a:lnTo>
                    <a:lnTo>
                      <a:pt x="6959212" y="5290956"/>
                    </a:lnTo>
                    <a:lnTo>
                      <a:pt x="7699109" y="5290956"/>
                    </a:lnTo>
                    <a:lnTo>
                      <a:pt x="7699109" y="5290956"/>
                    </a:lnTo>
                    <a:lnTo>
                      <a:pt x="7699109" y="5360757"/>
                    </a:lnTo>
                    <a:lnTo>
                      <a:pt x="7810791" y="5360757"/>
                    </a:lnTo>
                    <a:lnTo>
                      <a:pt x="7810791" y="5360757"/>
                    </a:lnTo>
                    <a:lnTo>
                      <a:pt x="7810791" y="5360757"/>
                    </a:lnTo>
                    <a:lnTo>
                      <a:pt x="7810791" y="5444519"/>
                    </a:lnTo>
                    <a:cubicBezTo>
                      <a:pt x="7860461" y="5441250"/>
                      <a:pt x="8077652" y="5437981"/>
                      <a:pt x="8127322" y="5434712"/>
                    </a:cubicBezTo>
                    <a:lnTo>
                      <a:pt x="8271481" y="5444519"/>
                    </a:lnTo>
                    <a:cubicBezTo>
                      <a:pt x="8271249" y="5501465"/>
                      <a:pt x="8271016" y="5522453"/>
                      <a:pt x="8270784" y="5579399"/>
                    </a:cubicBezTo>
                  </a:path>
                </a:pathLst>
              </a:cu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18" name="Freeform 317">
                <a:extLst>
                  <a:ext uri="{FF2B5EF4-FFF2-40B4-BE49-F238E27FC236}">
                    <a16:creationId xmlns:a16="http://schemas.microsoft.com/office/drawing/2014/main" id="{DEC2720E-0C07-1E49-B729-8971CA167DBA}"/>
                  </a:ext>
                </a:extLst>
              </p:cNvPr>
              <p:cNvSpPr/>
              <p:nvPr/>
            </p:nvSpPr>
            <p:spPr>
              <a:xfrm>
                <a:off x="9016912" y="-295133"/>
                <a:ext cx="6798670" cy="2484934"/>
              </a:xfrm>
              <a:custGeom>
                <a:avLst/>
                <a:gdLst>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396031 w 6798669"/>
                  <a:gd name="connsiteY10" fmla="*/ 195444 h 2484934"/>
                  <a:gd name="connsiteX11" fmla="*/ 1396031 w 6798669"/>
                  <a:gd name="connsiteY11" fmla="*/ 25826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3992647 w 6798669"/>
                  <a:gd name="connsiteY26" fmla="*/ 628214 h 2484934"/>
                  <a:gd name="connsiteX27" fmla="*/ 4460318 w 6798669"/>
                  <a:gd name="connsiteY27" fmla="*/ 628214 h 2484934"/>
                  <a:gd name="connsiteX28" fmla="*/ 4460318 w 6798669"/>
                  <a:gd name="connsiteY28" fmla="*/ 698015 h 2484934"/>
                  <a:gd name="connsiteX29" fmla="*/ 5004770 w 6798669"/>
                  <a:gd name="connsiteY29" fmla="*/ 698015 h 2484934"/>
                  <a:gd name="connsiteX30" fmla="*/ 5004770 w 6798669"/>
                  <a:gd name="connsiteY30" fmla="*/ 767817 h 2484934"/>
                  <a:gd name="connsiteX31" fmla="*/ 6428721 w 6798669"/>
                  <a:gd name="connsiteY31" fmla="*/ 767817 h 2484934"/>
                  <a:gd name="connsiteX32" fmla="*/ 6428721 w 6798669"/>
                  <a:gd name="connsiteY32" fmla="*/ 2484934 h 2484934"/>
                  <a:gd name="connsiteX33" fmla="*/ 6798669 w 6798669"/>
                  <a:gd name="connsiteY33" fmla="*/ 2484934 h 2484934"/>
                  <a:gd name="connsiteX34" fmla="*/ 6791689 w 6798669"/>
                  <a:gd name="connsiteY34" fmla="*/ 2470974 h 2484934"/>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305174 w 6798669"/>
                  <a:gd name="connsiteY10" fmla="*/ 207431 h 2484934"/>
                  <a:gd name="connsiteX11" fmla="*/ 1396031 w 6798669"/>
                  <a:gd name="connsiteY11" fmla="*/ 25826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3992647 w 6798669"/>
                  <a:gd name="connsiteY26" fmla="*/ 628214 h 2484934"/>
                  <a:gd name="connsiteX27" fmla="*/ 4460318 w 6798669"/>
                  <a:gd name="connsiteY27" fmla="*/ 628214 h 2484934"/>
                  <a:gd name="connsiteX28" fmla="*/ 4460318 w 6798669"/>
                  <a:gd name="connsiteY28" fmla="*/ 698015 h 2484934"/>
                  <a:gd name="connsiteX29" fmla="*/ 5004770 w 6798669"/>
                  <a:gd name="connsiteY29" fmla="*/ 698015 h 2484934"/>
                  <a:gd name="connsiteX30" fmla="*/ 5004770 w 6798669"/>
                  <a:gd name="connsiteY30" fmla="*/ 767817 h 2484934"/>
                  <a:gd name="connsiteX31" fmla="*/ 6428721 w 6798669"/>
                  <a:gd name="connsiteY31" fmla="*/ 767817 h 2484934"/>
                  <a:gd name="connsiteX32" fmla="*/ 6428721 w 6798669"/>
                  <a:gd name="connsiteY32" fmla="*/ 2484934 h 2484934"/>
                  <a:gd name="connsiteX33" fmla="*/ 6798669 w 6798669"/>
                  <a:gd name="connsiteY33" fmla="*/ 2484934 h 2484934"/>
                  <a:gd name="connsiteX34" fmla="*/ 6791689 w 6798669"/>
                  <a:gd name="connsiteY34" fmla="*/ 2470974 h 2484934"/>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305174 w 6798669"/>
                  <a:gd name="connsiteY10" fmla="*/ 207431 h 2484934"/>
                  <a:gd name="connsiteX11" fmla="*/ 1296915 w 6798669"/>
                  <a:gd name="connsiteY11" fmla="*/ 28223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3992647 w 6798669"/>
                  <a:gd name="connsiteY26" fmla="*/ 628214 h 2484934"/>
                  <a:gd name="connsiteX27" fmla="*/ 4460318 w 6798669"/>
                  <a:gd name="connsiteY27" fmla="*/ 628214 h 2484934"/>
                  <a:gd name="connsiteX28" fmla="*/ 4460318 w 6798669"/>
                  <a:gd name="connsiteY28" fmla="*/ 698015 h 2484934"/>
                  <a:gd name="connsiteX29" fmla="*/ 5004770 w 6798669"/>
                  <a:gd name="connsiteY29" fmla="*/ 698015 h 2484934"/>
                  <a:gd name="connsiteX30" fmla="*/ 5004770 w 6798669"/>
                  <a:gd name="connsiteY30" fmla="*/ 767817 h 2484934"/>
                  <a:gd name="connsiteX31" fmla="*/ 6428721 w 6798669"/>
                  <a:gd name="connsiteY31" fmla="*/ 767817 h 2484934"/>
                  <a:gd name="connsiteX32" fmla="*/ 6428721 w 6798669"/>
                  <a:gd name="connsiteY32" fmla="*/ 2484934 h 2484934"/>
                  <a:gd name="connsiteX33" fmla="*/ 6798669 w 6798669"/>
                  <a:gd name="connsiteY33" fmla="*/ 2484934 h 2484934"/>
                  <a:gd name="connsiteX34" fmla="*/ 6791689 w 6798669"/>
                  <a:gd name="connsiteY34" fmla="*/ 2470974 h 2484934"/>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305174 w 6798669"/>
                  <a:gd name="connsiteY10" fmla="*/ 171474 h 2484934"/>
                  <a:gd name="connsiteX11" fmla="*/ 1296915 w 6798669"/>
                  <a:gd name="connsiteY11" fmla="*/ 28223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3992647 w 6798669"/>
                  <a:gd name="connsiteY26" fmla="*/ 628214 h 2484934"/>
                  <a:gd name="connsiteX27" fmla="*/ 4460318 w 6798669"/>
                  <a:gd name="connsiteY27" fmla="*/ 628214 h 2484934"/>
                  <a:gd name="connsiteX28" fmla="*/ 4460318 w 6798669"/>
                  <a:gd name="connsiteY28" fmla="*/ 698015 h 2484934"/>
                  <a:gd name="connsiteX29" fmla="*/ 5004770 w 6798669"/>
                  <a:gd name="connsiteY29" fmla="*/ 698015 h 2484934"/>
                  <a:gd name="connsiteX30" fmla="*/ 5004770 w 6798669"/>
                  <a:gd name="connsiteY30" fmla="*/ 767817 h 2484934"/>
                  <a:gd name="connsiteX31" fmla="*/ 6428721 w 6798669"/>
                  <a:gd name="connsiteY31" fmla="*/ 767817 h 2484934"/>
                  <a:gd name="connsiteX32" fmla="*/ 6428721 w 6798669"/>
                  <a:gd name="connsiteY32" fmla="*/ 2484934 h 2484934"/>
                  <a:gd name="connsiteX33" fmla="*/ 6798669 w 6798669"/>
                  <a:gd name="connsiteY33" fmla="*/ 2484934 h 2484934"/>
                  <a:gd name="connsiteX34" fmla="*/ 6791689 w 6798669"/>
                  <a:gd name="connsiteY34" fmla="*/ 2470974 h 2484934"/>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296915 w 6798669"/>
                  <a:gd name="connsiteY10" fmla="*/ 207431 h 2484934"/>
                  <a:gd name="connsiteX11" fmla="*/ 1296915 w 6798669"/>
                  <a:gd name="connsiteY11" fmla="*/ 28223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3992647 w 6798669"/>
                  <a:gd name="connsiteY26" fmla="*/ 628214 h 2484934"/>
                  <a:gd name="connsiteX27" fmla="*/ 4460318 w 6798669"/>
                  <a:gd name="connsiteY27" fmla="*/ 628214 h 2484934"/>
                  <a:gd name="connsiteX28" fmla="*/ 4460318 w 6798669"/>
                  <a:gd name="connsiteY28" fmla="*/ 698015 h 2484934"/>
                  <a:gd name="connsiteX29" fmla="*/ 5004770 w 6798669"/>
                  <a:gd name="connsiteY29" fmla="*/ 698015 h 2484934"/>
                  <a:gd name="connsiteX30" fmla="*/ 5004770 w 6798669"/>
                  <a:gd name="connsiteY30" fmla="*/ 767817 h 2484934"/>
                  <a:gd name="connsiteX31" fmla="*/ 6428721 w 6798669"/>
                  <a:gd name="connsiteY31" fmla="*/ 767817 h 2484934"/>
                  <a:gd name="connsiteX32" fmla="*/ 6428721 w 6798669"/>
                  <a:gd name="connsiteY32" fmla="*/ 2484934 h 2484934"/>
                  <a:gd name="connsiteX33" fmla="*/ 6798669 w 6798669"/>
                  <a:gd name="connsiteY33" fmla="*/ 2484934 h 2484934"/>
                  <a:gd name="connsiteX34" fmla="*/ 6791689 w 6798669"/>
                  <a:gd name="connsiteY34" fmla="*/ 2470974 h 2484934"/>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296915 w 6798669"/>
                  <a:gd name="connsiteY10" fmla="*/ 207431 h 2484934"/>
                  <a:gd name="connsiteX11" fmla="*/ 1296915 w 6798669"/>
                  <a:gd name="connsiteY11" fmla="*/ 28223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3992647 w 6798669"/>
                  <a:gd name="connsiteY26" fmla="*/ 628214 h 2484934"/>
                  <a:gd name="connsiteX27" fmla="*/ 4460318 w 6798669"/>
                  <a:gd name="connsiteY27" fmla="*/ 698015 h 2484934"/>
                  <a:gd name="connsiteX28" fmla="*/ 5004770 w 6798669"/>
                  <a:gd name="connsiteY28" fmla="*/ 698015 h 2484934"/>
                  <a:gd name="connsiteX29" fmla="*/ 5004770 w 6798669"/>
                  <a:gd name="connsiteY29" fmla="*/ 767817 h 2484934"/>
                  <a:gd name="connsiteX30" fmla="*/ 6428721 w 6798669"/>
                  <a:gd name="connsiteY30" fmla="*/ 767817 h 2484934"/>
                  <a:gd name="connsiteX31" fmla="*/ 6428721 w 6798669"/>
                  <a:gd name="connsiteY31" fmla="*/ 2484934 h 2484934"/>
                  <a:gd name="connsiteX32" fmla="*/ 6798669 w 6798669"/>
                  <a:gd name="connsiteY32" fmla="*/ 2484934 h 2484934"/>
                  <a:gd name="connsiteX33" fmla="*/ 6791689 w 6798669"/>
                  <a:gd name="connsiteY33" fmla="*/ 2470974 h 2484934"/>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296915 w 6798669"/>
                  <a:gd name="connsiteY10" fmla="*/ 207431 h 2484934"/>
                  <a:gd name="connsiteX11" fmla="*/ 1296915 w 6798669"/>
                  <a:gd name="connsiteY11" fmla="*/ 28223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3992647 w 6798669"/>
                  <a:gd name="connsiteY26" fmla="*/ 628214 h 2484934"/>
                  <a:gd name="connsiteX27" fmla="*/ 5004770 w 6798669"/>
                  <a:gd name="connsiteY27" fmla="*/ 698015 h 2484934"/>
                  <a:gd name="connsiteX28" fmla="*/ 5004770 w 6798669"/>
                  <a:gd name="connsiteY28" fmla="*/ 767817 h 2484934"/>
                  <a:gd name="connsiteX29" fmla="*/ 6428721 w 6798669"/>
                  <a:gd name="connsiteY29" fmla="*/ 767817 h 2484934"/>
                  <a:gd name="connsiteX30" fmla="*/ 6428721 w 6798669"/>
                  <a:gd name="connsiteY30" fmla="*/ 2484934 h 2484934"/>
                  <a:gd name="connsiteX31" fmla="*/ 6798669 w 6798669"/>
                  <a:gd name="connsiteY31" fmla="*/ 2484934 h 2484934"/>
                  <a:gd name="connsiteX32" fmla="*/ 6791689 w 6798669"/>
                  <a:gd name="connsiteY32" fmla="*/ 2470974 h 2484934"/>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296915 w 6798669"/>
                  <a:gd name="connsiteY10" fmla="*/ 207431 h 2484934"/>
                  <a:gd name="connsiteX11" fmla="*/ 1296915 w 6798669"/>
                  <a:gd name="connsiteY11" fmla="*/ 28223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4000906 w 6798669"/>
                  <a:gd name="connsiteY26" fmla="*/ 712111 h 2484934"/>
                  <a:gd name="connsiteX27" fmla="*/ 5004770 w 6798669"/>
                  <a:gd name="connsiteY27" fmla="*/ 698015 h 2484934"/>
                  <a:gd name="connsiteX28" fmla="*/ 5004770 w 6798669"/>
                  <a:gd name="connsiteY28" fmla="*/ 767817 h 2484934"/>
                  <a:gd name="connsiteX29" fmla="*/ 6428721 w 6798669"/>
                  <a:gd name="connsiteY29" fmla="*/ 767817 h 2484934"/>
                  <a:gd name="connsiteX30" fmla="*/ 6428721 w 6798669"/>
                  <a:gd name="connsiteY30" fmla="*/ 2484934 h 2484934"/>
                  <a:gd name="connsiteX31" fmla="*/ 6798669 w 6798669"/>
                  <a:gd name="connsiteY31" fmla="*/ 2484934 h 2484934"/>
                  <a:gd name="connsiteX32" fmla="*/ 6791689 w 6798669"/>
                  <a:gd name="connsiteY32" fmla="*/ 2470974 h 2484934"/>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296915 w 6798669"/>
                  <a:gd name="connsiteY10" fmla="*/ 207431 h 2484934"/>
                  <a:gd name="connsiteX11" fmla="*/ 1296915 w 6798669"/>
                  <a:gd name="connsiteY11" fmla="*/ 28223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4000906 w 6798669"/>
                  <a:gd name="connsiteY26" fmla="*/ 712111 h 2484934"/>
                  <a:gd name="connsiteX27" fmla="*/ 5004770 w 6798669"/>
                  <a:gd name="connsiteY27" fmla="*/ 698015 h 2484934"/>
                  <a:gd name="connsiteX28" fmla="*/ 5004771 w 6798669"/>
                  <a:gd name="connsiteY28" fmla="*/ 839732 h 2484934"/>
                  <a:gd name="connsiteX29" fmla="*/ 6428721 w 6798669"/>
                  <a:gd name="connsiteY29" fmla="*/ 767817 h 2484934"/>
                  <a:gd name="connsiteX30" fmla="*/ 6428721 w 6798669"/>
                  <a:gd name="connsiteY30" fmla="*/ 2484934 h 2484934"/>
                  <a:gd name="connsiteX31" fmla="*/ 6798669 w 6798669"/>
                  <a:gd name="connsiteY31" fmla="*/ 2484934 h 2484934"/>
                  <a:gd name="connsiteX32" fmla="*/ 6791689 w 6798669"/>
                  <a:gd name="connsiteY32" fmla="*/ 2470974 h 2484934"/>
                  <a:gd name="connsiteX0" fmla="*/ 0 w 6798669"/>
                  <a:gd name="connsiteY0" fmla="*/ 0 h 2484934"/>
                  <a:gd name="connsiteX1" fmla="*/ 404849 w 6798669"/>
                  <a:gd name="connsiteY1" fmla="*/ 0 h 2484934"/>
                  <a:gd name="connsiteX2" fmla="*/ 404849 w 6798669"/>
                  <a:gd name="connsiteY2" fmla="*/ 83762 h 2484934"/>
                  <a:gd name="connsiteX3" fmla="*/ 711976 w 6798669"/>
                  <a:gd name="connsiteY3" fmla="*/ 83762 h 2484934"/>
                  <a:gd name="connsiteX4" fmla="*/ 711976 w 6798669"/>
                  <a:gd name="connsiteY4" fmla="*/ 132623 h 2484934"/>
                  <a:gd name="connsiteX5" fmla="*/ 970241 w 6798669"/>
                  <a:gd name="connsiteY5" fmla="*/ 132623 h 2484934"/>
                  <a:gd name="connsiteX6" fmla="*/ 970241 w 6798669"/>
                  <a:gd name="connsiteY6" fmla="*/ 132623 h 2484934"/>
                  <a:gd name="connsiteX7" fmla="*/ 970241 w 6798669"/>
                  <a:gd name="connsiteY7" fmla="*/ 195444 h 2484934"/>
                  <a:gd name="connsiteX8" fmla="*/ 1214547 w 6798669"/>
                  <a:gd name="connsiteY8" fmla="*/ 195444 h 2484934"/>
                  <a:gd name="connsiteX9" fmla="*/ 1214547 w 6798669"/>
                  <a:gd name="connsiteY9" fmla="*/ 195444 h 2484934"/>
                  <a:gd name="connsiteX10" fmla="*/ 1296915 w 6798669"/>
                  <a:gd name="connsiteY10" fmla="*/ 207431 h 2484934"/>
                  <a:gd name="connsiteX11" fmla="*/ 1296915 w 6798669"/>
                  <a:gd name="connsiteY11" fmla="*/ 282236 h 2484934"/>
                  <a:gd name="connsiteX12" fmla="*/ 1570534 w 6798669"/>
                  <a:gd name="connsiteY12" fmla="*/ 258266 h 2484934"/>
                  <a:gd name="connsiteX13" fmla="*/ 1570534 w 6798669"/>
                  <a:gd name="connsiteY13" fmla="*/ 300147 h 2484934"/>
                  <a:gd name="connsiteX14" fmla="*/ 2038205 w 6798669"/>
                  <a:gd name="connsiteY14" fmla="*/ 300147 h 2484934"/>
                  <a:gd name="connsiteX15" fmla="*/ 2038205 w 6798669"/>
                  <a:gd name="connsiteY15" fmla="*/ 300147 h 2484934"/>
                  <a:gd name="connsiteX16" fmla="*/ 2038205 w 6798669"/>
                  <a:gd name="connsiteY16" fmla="*/ 369948 h 2484934"/>
                  <a:gd name="connsiteX17" fmla="*/ 2261570 w 6798669"/>
                  <a:gd name="connsiteY17" fmla="*/ 369948 h 2484934"/>
                  <a:gd name="connsiteX18" fmla="*/ 2261570 w 6798669"/>
                  <a:gd name="connsiteY18" fmla="*/ 425789 h 2484934"/>
                  <a:gd name="connsiteX19" fmla="*/ 2387212 w 6798669"/>
                  <a:gd name="connsiteY19" fmla="*/ 425789 h 2484934"/>
                  <a:gd name="connsiteX20" fmla="*/ 2387212 w 6798669"/>
                  <a:gd name="connsiteY20" fmla="*/ 425789 h 2484934"/>
                  <a:gd name="connsiteX21" fmla="*/ 2505875 w 6798669"/>
                  <a:gd name="connsiteY21" fmla="*/ 425789 h 2484934"/>
                  <a:gd name="connsiteX22" fmla="*/ 2505875 w 6798669"/>
                  <a:gd name="connsiteY22" fmla="*/ 530492 h 2484934"/>
                  <a:gd name="connsiteX23" fmla="*/ 2813002 w 6798669"/>
                  <a:gd name="connsiteY23" fmla="*/ 530492 h 2484934"/>
                  <a:gd name="connsiteX24" fmla="*/ 2813002 w 6798669"/>
                  <a:gd name="connsiteY24" fmla="*/ 530492 h 2484934"/>
                  <a:gd name="connsiteX25" fmla="*/ 3992647 w 6798669"/>
                  <a:gd name="connsiteY25" fmla="*/ 530492 h 2484934"/>
                  <a:gd name="connsiteX26" fmla="*/ 4000906 w 6798669"/>
                  <a:gd name="connsiteY26" fmla="*/ 712111 h 2484934"/>
                  <a:gd name="connsiteX27" fmla="*/ 5004770 w 6798669"/>
                  <a:gd name="connsiteY27" fmla="*/ 698015 h 2484934"/>
                  <a:gd name="connsiteX28" fmla="*/ 5004771 w 6798669"/>
                  <a:gd name="connsiteY28" fmla="*/ 839732 h 2484934"/>
                  <a:gd name="connsiteX29" fmla="*/ 6428722 w 6798669"/>
                  <a:gd name="connsiteY29" fmla="*/ 851717 h 2484934"/>
                  <a:gd name="connsiteX30" fmla="*/ 6428721 w 6798669"/>
                  <a:gd name="connsiteY30" fmla="*/ 2484934 h 2484934"/>
                  <a:gd name="connsiteX31" fmla="*/ 6798669 w 6798669"/>
                  <a:gd name="connsiteY31" fmla="*/ 2484934 h 2484934"/>
                  <a:gd name="connsiteX32" fmla="*/ 6791689 w 6798669"/>
                  <a:gd name="connsiteY32" fmla="*/ 2470974 h 248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98669" h="2484934">
                    <a:moveTo>
                      <a:pt x="0" y="0"/>
                    </a:moveTo>
                    <a:lnTo>
                      <a:pt x="404849" y="0"/>
                    </a:lnTo>
                    <a:lnTo>
                      <a:pt x="404849" y="83762"/>
                    </a:lnTo>
                    <a:lnTo>
                      <a:pt x="711976" y="83762"/>
                    </a:lnTo>
                    <a:lnTo>
                      <a:pt x="711976" y="132623"/>
                    </a:lnTo>
                    <a:lnTo>
                      <a:pt x="970241" y="132623"/>
                    </a:lnTo>
                    <a:lnTo>
                      <a:pt x="970241" y="132623"/>
                    </a:lnTo>
                    <a:lnTo>
                      <a:pt x="970241" y="195444"/>
                    </a:lnTo>
                    <a:lnTo>
                      <a:pt x="1214547" y="195444"/>
                    </a:lnTo>
                    <a:lnTo>
                      <a:pt x="1214547" y="195444"/>
                    </a:lnTo>
                    <a:lnTo>
                      <a:pt x="1296915" y="207431"/>
                    </a:lnTo>
                    <a:lnTo>
                      <a:pt x="1296915" y="282236"/>
                    </a:lnTo>
                    <a:lnTo>
                      <a:pt x="1570534" y="258266"/>
                    </a:lnTo>
                    <a:lnTo>
                      <a:pt x="1570534" y="300147"/>
                    </a:lnTo>
                    <a:lnTo>
                      <a:pt x="2038205" y="300147"/>
                    </a:lnTo>
                    <a:lnTo>
                      <a:pt x="2038205" y="300147"/>
                    </a:lnTo>
                    <a:lnTo>
                      <a:pt x="2038205" y="369948"/>
                    </a:lnTo>
                    <a:lnTo>
                      <a:pt x="2261570" y="369948"/>
                    </a:lnTo>
                    <a:lnTo>
                      <a:pt x="2261570" y="425789"/>
                    </a:lnTo>
                    <a:lnTo>
                      <a:pt x="2387212" y="425789"/>
                    </a:lnTo>
                    <a:lnTo>
                      <a:pt x="2387212" y="425789"/>
                    </a:lnTo>
                    <a:lnTo>
                      <a:pt x="2505875" y="425789"/>
                    </a:lnTo>
                    <a:lnTo>
                      <a:pt x="2505875" y="530492"/>
                    </a:lnTo>
                    <a:lnTo>
                      <a:pt x="2813002" y="530492"/>
                    </a:lnTo>
                    <a:lnTo>
                      <a:pt x="2813002" y="530492"/>
                    </a:lnTo>
                    <a:lnTo>
                      <a:pt x="3992647" y="530492"/>
                    </a:lnTo>
                    <a:lnTo>
                      <a:pt x="4000906" y="712111"/>
                    </a:lnTo>
                    <a:lnTo>
                      <a:pt x="5004770" y="698015"/>
                    </a:lnTo>
                    <a:cubicBezTo>
                      <a:pt x="5004770" y="745254"/>
                      <a:pt x="5004771" y="792493"/>
                      <a:pt x="5004771" y="839732"/>
                    </a:cubicBezTo>
                    <a:lnTo>
                      <a:pt x="6428722" y="851717"/>
                    </a:lnTo>
                    <a:cubicBezTo>
                      <a:pt x="6428722" y="1396123"/>
                      <a:pt x="6428721" y="1940528"/>
                      <a:pt x="6428721" y="2484934"/>
                    </a:cubicBezTo>
                    <a:lnTo>
                      <a:pt x="6798669" y="2484934"/>
                    </a:lnTo>
                    <a:lnTo>
                      <a:pt x="6791689" y="2470974"/>
                    </a:lnTo>
                  </a:path>
                </a:pathLst>
              </a:cu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6" name="Group 25"/>
            <p:cNvGrpSpPr/>
            <p:nvPr/>
          </p:nvGrpSpPr>
          <p:grpSpPr>
            <a:xfrm>
              <a:off x="1353368" y="1449977"/>
              <a:ext cx="6271080" cy="2994999"/>
              <a:chOff x="932434" y="976746"/>
              <a:chExt cx="8791609" cy="3212908"/>
            </a:xfrm>
          </p:grpSpPr>
          <p:grpSp>
            <p:nvGrpSpPr>
              <p:cNvPr id="258" name="Group 257"/>
              <p:cNvGrpSpPr/>
              <p:nvPr/>
            </p:nvGrpSpPr>
            <p:grpSpPr>
              <a:xfrm>
                <a:off x="932434" y="1067430"/>
                <a:ext cx="8666309" cy="3122224"/>
                <a:chOff x="932434" y="1067430"/>
                <a:chExt cx="8666309" cy="3122224"/>
              </a:xfrm>
            </p:grpSpPr>
            <p:sp>
              <p:nvSpPr>
                <p:cNvPr id="312" name="Text Box 9"/>
                <p:cNvSpPr txBox="1">
                  <a:spLocks noChangeArrowheads="1"/>
                </p:cNvSpPr>
                <p:nvPr/>
              </p:nvSpPr>
              <p:spPr bwMode="auto">
                <a:xfrm rot="16200000">
                  <a:off x="-189068" y="2188932"/>
                  <a:ext cx="2598975" cy="35597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RFS (%)</a:t>
                  </a:r>
                </a:p>
              </p:txBody>
            </p:sp>
            <p:sp>
              <p:nvSpPr>
                <p:cNvPr id="313" name="TextBox 56"/>
                <p:cNvSpPr txBox="1">
                  <a:spLocks noChangeArrowheads="1"/>
                </p:cNvSpPr>
                <p:nvPr/>
              </p:nvSpPr>
              <p:spPr bwMode="auto">
                <a:xfrm>
                  <a:off x="1753347" y="3917264"/>
                  <a:ext cx="7845396" cy="272390"/>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Months</a:t>
                  </a:r>
                </a:p>
              </p:txBody>
            </p:sp>
          </p:grpSp>
          <p:grpSp>
            <p:nvGrpSpPr>
              <p:cNvPr id="259" name="Group 258"/>
              <p:cNvGrpSpPr/>
              <p:nvPr/>
            </p:nvGrpSpPr>
            <p:grpSpPr>
              <a:xfrm>
                <a:off x="1301706" y="976746"/>
                <a:ext cx="8422337" cy="2946824"/>
                <a:chOff x="1301706" y="976746"/>
                <a:chExt cx="8422337" cy="2946824"/>
              </a:xfrm>
            </p:grpSpPr>
            <p:grpSp>
              <p:nvGrpSpPr>
                <p:cNvPr id="287" name="Group 286"/>
                <p:cNvGrpSpPr/>
                <p:nvPr/>
              </p:nvGrpSpPr>
              <p:grpSpPr>
                <a:xfrm>
                  <a:off x="1301706" y="976746"/>
                  <a:ext cx="274320" cy="2761419"/>
                  <a:chOff x="1301706" y="976746"/>
                  <a:chExt cx="274320" cy="2761419"/>
                </a:xfrm>
              </p:grpSpPr>
              <p:sp>
                <p:nvSpPr>
                  <p:cNvPr id="301" name="TextBox 15387"/>
                  <p:cNvSpPr txBox="1">
                    <a:spLocks noChangeArrowheads="1"/>
                  </p:cNvSpPr>
                  <p:nvPr/>
                </p:nvSpPr>
                <p:spPr bwMode="auto">
                  <a:xfrm>
                    <a:off x="1301706" y="3576582"/>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302" name="TextBox 15388"/>
                  <p:cNvSpPr txBox="1">
                    <a:spLocks noChangeArrowheads="1"/>
                  </p:cNvSpPr>
                  <p:nvPr/>
                </p:nvSpPr>
                <p:spPr bwMode="auto">
                  <a:xfrm>
                    <a:off x="1301706" y="3317533"/>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303" name="TextBox 15389"/>
                  <p:cNvSpPr txBox="1">
                    <a:spLocks noChangeArrowheads="1"/>
                  </p:cNvSpPr>
                  <p:nvPr/>
                </p:nvSpPr>
                <p:spPr bwMode="auto">
                  <a:xfrm>
                    <a:off x="1301706" y="3057847"/>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304" name="TextBox 15390"/>
                  <p:cNvSpPr txBox="1">
                    <a:spLocks noChangeArrowheads="1"/>
                  </p:cNvSpPr>
                  <p:nvPr/>
                </p:nvSpPr>
                <p:spPr bwMode="auto">
                  <a:xfrm>
                    <a:off x="1301706" y="2798798"/>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305" name="TextBox 159"/>
                  <p:cNvSpPr txBox="1">
                    <a:spLocks noChangeArrowheads="1"/>
                  </p:cNvSpPr>
                  <p:nvPr/>
                </p:nvSpPr>
                <p:spPr bwMode="auto">
                  <a:xfrm>
                    <a:off x="1301706" y="2539749"/>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306" name="TextBox 162"/>
                  <p:cNvSpPr txBox="1">
                    <a:spLocks noChangeArrowheads="1"/>
                  </p:cNvSpPr>
                  <p:nvPr/>
                </p:nvSpPr>
                <p:spPr bwMode="auto">
                  <a:xfrm>
                    <a:off x="1301706" y="2280063"/>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307" name="TextBox 163"/>
                  <p:cNvSpPr txBox="1">
                    <a:spLocks noChangeArrowheads="1"/>
                  </p:cNvSpPr>
                  <p:nvPr/>
                </p:nvSpPr>
                <p:spPr bwMode="auto">
                  <a:xfrm>
                    <a:off x="1301706" y="2021013"/>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308" name="TextBox 164"/>
                  <p:cNvSpPr txBox="1">
                    <a:spLocks noChangeArrowheads="1"/>
                  </p:cNvSpPr>
                  <p:nvPr/>
                </p:nvSpPr>
                <p:spPr bwMode="auto">
                  <a:xfrm>
                    <a:off x="1301706" y="1761964"/>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309" name="TextBox 166"/>
                  <p:cNvSpPr txBox="1">
                    <a:spLocks noChangeArrowheads="1"/>
                  </p:cNvSpPr>
                  <p:nvPr/>
                </p:nvSpPr>
                <p:spPr bwMode="auto">
                  <a:xfrm>
                    <a:off x="1301706" y="1502279"/>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310" name="TextBox 167"/>
                  <p:cNvSpPr txBox="1">
                    <a:spLocks noChangeArrowheads="1"/>
                  </p:cNvSpPr>
                  <p:nvPr/>
                </p:nvSpPr>
                <p:spPr bwMode="auto">
                  <a:xfrm>
                    <a:off x="1301706" y="1243229"/>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90</a:t>
                    </a:r>
                  </a:p>
                </p:txBody>
              </p:sp>
              <p:sp>
                <p:nvSpPr>
                  <p:cNvPr id="311" name="TextBox 168"/>
                  <p:cNvSpPr txBox="1">
                    <a:spLocks noChangeArrowheads="1"/>
                  </p:cNvSpPr>
                  <p:nvPr/>
                </p:nvSpPr>
                <p:spPr bwMode="auto">
                  <a:xfrm>
                    <a:off x="1301706" y="976746"/>
                    <a:ext cx="274320" cy="161583"/>
                  </a:xfrm>
                  <a:prstGeom prst="rect">
                    <a:avLst/>
                  </a:prstGeom>
                  <a:noFill/>
                  <a:ln w="9525">
                    <a:noFill/>
                    <a:miter lim="800000"/>
                    <a:headEnd/>
                    <a:tailEnd/>
                  </a:ln>
                </p:spPr>
                <p:txBody>
                  <a:bodyPr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p:txBody>
              </p:sp>
            </p:grpSp>
            <p:grpSp>
              <p:nvGrpSpPr>
                <p:cNvPr id="288" name="Group 287"/>
                <p:cNvGrpSpPr/>
                <p:nvPr/>
              </p:nvGrpSpPr>
              <p:grpSpPr>
                <a:xfrm>
                  <a:off x="1646377" y="3761987"/>
                  <a:ext cx="8077666" cy="161583"/>
                  <a:chOff x="1646377" y="3754553"/>
                  <a:chExt cx="8077666" cy="161583"/>
                </a:xfrm>
              </p:grpSpPr>
              <p:sp>
                <p:nvSpPr>
                  <p:cNvPr id="289" name="TextBox 169"/>
                  <p:cNvSpPr txBox="1">
                    <a:spLocks noChangeArrowheads="1"/>
                  </p:cNvSpPr>
                  <p:nvPr/>
                </p:nvSpPr>
                <p:spPr bwMode="auto">
                  <a:xfrm>
                    <a:off x="1646377" y="3754553"/>
                    <a:ext cx="228600"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90" name="TextBox 172"/>
                  <p:cNvSpPr txBox="1">
                    <a:spLocks noChangeArrowheads="1"/>
                  </p:cNvSpPr>
                  <p:nvPr/>
                </p:nvSpPr>
                <p:spPr bwMode="auto">
                  <a:xfrm>
                    <a:off x="2689454"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291" name="TextBox 175"/>
                  <p:cNvSpPr txBox="1">
                    <a:spLocks noChangeArrowheads="1"/>
                  </p:cNvSpPr>
                  <p:nvPr/>
                </p:nvSpPr>
                <p:spPr bwMode="auto">
                  <a:xfrm>
                    <a:off x="3736659"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292" name="TextBox 178"/>
                  <p:cNvSpPr txBox="1">
                    <a:spLocks noChangeArrowheads="1"/>
                  </p:cNvSpPr>
                  <p:nvPr/>
                </p:nvSpPr>
                <p:spPr bwMode="auto">
                  <a:xfrm>
                    <a:off x="4779736"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p>
                </p:txBody>
              </p:sp>
              <p:sp>
                <p:nvSpPr>
                  <p:cNvPr id="293" name="TextBox 181"/>
                  <p:cNvSpPr txBox="1">
                    <a:spLocks noChangeArrowheads="1"/>
                  </p:cNvSpPr>
                  <p:nvPr/>
                </p:nvSpPr>
                <p:spPr bwMode="auto">
                  <a:xfrm>
                    <a:off x="5822813"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sp>
                <p:nvSpPr>
                  <p:cNvPr id="294" name="TextBox 115754"/>
                  <p:cNvSpPr txBox="1">
                    <a:spLocks noChangeArrowheads="1"/>
                  </p:cNvSpPr>
                  <p:nvPr/>
                </p:nvSpPr>
                <p:spPr bwMode="auto">
                  <a:xfrm>
                    <a:off x="6350542"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a:t>
                    </a:r>
                  </a:p>
                </p:txBody>
              </p:sp>
              <p:sp>
                <p:nvSpPr>
                  <p:cNvPr id="295" name="TextBox 169"/>
                  <p:cNvSpPr txBox="1">
                    <a:spLocks noChangeArrowheads="1"/>
                  </p:cNvSpPr>
                  <p:nvPr/>
                </p:nvSpPr>
                <p:spPr bwMode="auto">
                  <a:xfrm>
                    <a:off x="2169979"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296" name="TextBox 169"/>
                  <p:cNvSpPr txBox="1">
                    <a:spLocks noChangeArrowheads="1"/>
                  </p:cNvSpPr>
                  <p:nvPr/>
                </p:nvSpPr>
                <p:spPr bwMode="auto">
                  <a:xfrm>
                    <a:off x="3217184"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p>
                </p:txBody>
              </p:sp>
              <p:sp>
                <p:nvSpPr>
                  <p:cNvPr id="297" name="TextBox 169"/>
                  <p:cNvSpPr txBox="1">
                    <a:spLocks noChangeArrowheads="1"/>
                  </p:cNvSpPr>
                  <p:nvPr/>
                </p:nvSpPr>
                <p:spPr bwMode="auto">
                  <a:xfrm>
                    <a:off x="4260261"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a:t>
                    </a:r>
                  </a:p>
                </p:txBody>
              </p:sp>
              <p:sp>
                <p:nvSpPr>
                  <p:cNvPr id="298" name="TextBox 169"/>
                  <p:cNvSpPr txBox="1">
                    <a:spLocks noChangeArrowheads="1"/>
                  </p:cNvSpPr>
                  <p:nvPr/>
                </p:nvSpPr>
                <p:spPr bwMode="auto">
                  <a:xfrm>
                    <a:off x="5303338"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p>
                </p:txBody>
              </p:sp>
              <p:sp>
                <p:nvSpPr>
                  <p:cNvPr id="299" name="TextBox 181"/>
                  <p:cNvSpPr txBox="1">
                    <a:spLocks noChangeArrowheads="1"/>
                  </p:cNvSpPr>
                  <p:nvPr/>
                </p:nvSpPr>
                <p:spPr bwMode="auto">
                  <a:xfrm>
                    <a:off x="6874801" y="3754553"/>
                    <a:ext cx="228599"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300" name="TextBox 115754"/>
                  <p:cNvSpPr txBox="1">
                    <a:spLocks noChangeArrowheads="1"/>
                  </p:cNvSpPr>
                  <p:nvPr/>
                </p:nvSpPr>
                <p:spPr bwMode="auto">
                  <a:xfrm>
                    <a:off x="9495443" y="3754553"/>
                    <a:ext cx="228600" cy="161583"/>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45</a:t>
                    </a:r>
                  </a:p>
                </p:txBody>
              </p:sp>
            </p:grpSp>
          </p:grpSp>
          <p:grpSp>
            <p:nvGrpSpPr>
              <p:cNvPr id="260" name="Group 259"/>
              <p:cNvGrpSpPr/>
              <p:nvPr/>
            </p:nvGrpSpPr>
            <p:grpSpPr>
              <a:xfrm>
                <a:off x="1667266" y="1054991"/>
                <a:ext cx="7930697" cy="2674305"/>
                <a:chOff x="1667266" y="1054991"/>
                <a:chExt cx="7930697" cy="2674305"/>
              </a:xfrm>
            </p:grpSpPr>
            <p:grpSp>
              <p:nvGrpSpPr>
                <p:cNvPr id="262" name="Group 261"/>
                <p:cNvGrpSpPr/>
                <p:nvPr/>
              </p:nvGrpSpPr>
              <p:grpSpPr>
                <a:xfrm>
                  <a:off x="1667266" y="1054991"/>
                  <a:ext cx="89166" cy="2600473"/>
                  <a:chOff x="1667266" y="1054991"/>
                  <a:chExt cx="89166" cy="2600473"/>
                </a:xfrm>
              </p:grpSpPr>
              <p:cxnSp>
                <p:nvCxnSpPr>
                  <p:cNvPr id="276" name="Straight Connector 275"/>
                  <p:cNvCxnSpPr/>
                  <p:nvPr/>
                </p:nvCxnSpPr>
                <p:spPr>
                  <a:xfrm flipH="1">
                    <a:off x="1667266" y="1054991"/>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flipH="1">
                    <a:off x="1667266" y="3655464"/>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1667266" y="3395778"/>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1667266" y="3137365"/>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1667266" y="2877680"/>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1667266" y="2617994"/>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1667266" y="2359581"/>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1667266" y="2099895"/>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1667266" y="1840210"/>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1667266" y="1580524"/>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1667266" y="1322111"/>
                    <a:ext cx="891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63" name="Group 262"/>
                <p:cNvGrpSpPr/>
                <p:nvPr/>
              </p:nvGrpSpPr>
              <p:grpSpPr>
                <a:xfrm>
                  <a:off x="1756552" y="3655464"/>
                  <a:ext cx="7841411" cy="73832"/>
                  <a:chOff x="1756552" y="3655464"/>
                  <a:chExt cx="7841411" cy="73832"/>
                </a:xfrm>
              </p:grpSpPr>
              <p:cxnSp>
                <p:nvCxnSpPr>
                  <p:cNvPr id="264" name="Straight Connector 263"/>
                  <p:cNvCxnSpPr/>
                  <p:nvPr/>
                </p:nvCxnSpPr>
                <p:spPr>
                  <a:xfrm>
                    <a:off x="1756552"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6456099"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2798603"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3844782"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4886832"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5928883"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2279641"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3325820"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4367871"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409922"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9597963"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6977834" y="3655464"/>
                    <a:ext cx="0" cy="738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261" name="Freeform 260"/>
              <p:cNvSpPr/>
              <p:nvPr/>
            </p:nvSpPr>
            <p:spPr>
              <a:xfrm>
                <a:off x="1756552" y="1050968"/>
                <a:ext cx="7846659" cy="2604496"/>
              </a:xfrm>
              <a:custGeom>
                <a:avLst/>
                <a:gdLst>
                  <a:gd name="connsiteX0" fmla="*/ 0 w 6496050"/>
                  <a:gd name="connsiteY0" fmla="*/ 0 h 3784600"/>
                  <a:gd name="connsiteX1" fmla="*/ 0 w 6496050"/>
                  <a:gd name="connsiteY1" fmla="*/ 3784600 h 3784600"/>
                  <a:gd name="connsiteX2" fmla="*/ 6496050 w 6496050"/>
                  <a:gd name="connsiteY2" fmla="*/ 3784600 h 3784600"/>
                </a:gdLst>
                <a:ahLst/>
                <a:cxnLst>
                  <a:cxn ang="0">
                    <a:pos x="connsiteX0" y="connsiteY0"/>
                  </a:cxn>
                  <a:cxn ang="0">
                    <a:pos x="connsiteX1" y="connsiteY1"/>
                  </a:cxn>
                  <a:cxn ang="0">
                    <a:pos x="connsiteX2" y="connsiteY2"/>
                  </a:cxn>
                </a:cxnLst>
                <a:rect l="l" t="t" r="r" b="b"/>
                <a:pathLst>
                  <a:path w="6496050" h="3784600">
                    <a:moveTo>
                      <a:pt x="0" y="0"/>
                    </a:moveTo>
                    <a:lnTo>
                      <a:pt x="0" y="3784600"/>
                    </a:lnTo>
                    <a:lnTo>
                      <a:pt x="6496050" y="378460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7" name="TextBox 169"/>
            <p:cNvSpPr txBox="1">
              <a:spLocks noChangeArrowheads="1"/>
            </p:cNvSpPr>
            <p:nvPr/>
          </p:nvSpPr>
          <p:spPr bwMode="auto">
            <a:xfrm>
              <a:off x="1423624" y="4429267"/>
              <a:ext cx="317364" cy="170476"/>
            </a:xfrm>
            <a:prstGeom prst="rect">
              <a:avLst/>
            </a:prstGeom>
            <a:noFill/>
            <a:ln w="9525">
              <a:noFill/>
              <a:miter lim="800000"/>
              <a:headEnd/>
              <a:tailEnd/>
            </a:ln>
          </p:spPr>
          <p:txBody>
            <a:bodyPr wrap="non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5A4"/>
                  </a:solidFill>
                  <a:effectLst/>
                  <a:uLnTx/>
                  <a:uFillTx/>
                  <a:latin typeface="Arial" panose="020B0604020202020204" pitchFamily="34" charset="0"/>
                  <a:ea typeface="+mn-ea"/>
                  <a:cs typeface="Arial" panose="020B0604020202020204" pitchFamily="34" charset="0"/>
                </a:rPr>
                <a:t>NIVO</a:t>
              </a:r>
            </a:p>
          </p:txBody>
        </p:sp>
        <p:sp>
          <p:nvSpPr>
            <p:cNvPr id="28" name="TextBox 169"/>
            <p:cNvSpPr txBox="1">
              <a:spLocks noChangeArrowheads="1"/>
            </p:cNvSpPr>
            <p:nvPr/>
          </p:nvSpPr>
          <p:spPr bwMode="auto">
            <a:xfrm>
              <a:off x="1432104" y="4571510"/>
              <a:ext cx="308883" cy="170476"/>
            </a:xfrm>
            <a:prstGeom prst="rect">
              <a:avLst/>
            </a:prstGeom>
            <a:noFill/>
            <a:ln w="9525">
              <a:noFill/>
              <a:miter lim="800000"/>
              <a:headEnd/>
              <a:tailEnd/>
            </a:ln>
          </p:spPr>
          <p:txBody>
            <a:bodyPr wrap="non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IPI</a:t>
              </a:r>
            </a:p>
          </p:txBody>
        </p:sp>
        <p:sp>
          <p:nvSpPr>
            <p:cNvPr id="29" name="TextBox 169"/>
            <p:cNvSpPr txBox="1">
              <a:spLocks noChangeArrowheads="1"/>
            </p:cNvSpPr>
            <p:nvPr/>
          </p:nvSpPr>
          <p:spPr bwMode="auto">
            <a:xfrm>
              <a:off x="1232171" y="4278208"/>
              <a:ext cx="508816" cy="170476"/>
            </a:xfrm>
            <a:prstGeom prst="rect">
              <a:avLst/>
            </a:prstGeom>
            <a:noFill/>
            <a:ln w="9525">
              <a:noFill/>
              <a:miter lim="800000"/>
              <a:headEnd/>
              <a:tailEnd/>
            </a:ln>
          </p:spPr>
          <p:txBody>
            <a:bodyPr wrap="non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p:txBody>
        </p:sp>
        <p:sp>
          <p:nvSpPr>
            <p:cNvPr id="30" name="TextBox 181">
              <a:extLst>
                <a:ext uri="{FF2B5EF4-FFF2-40B4-BE49-F238E27FC236}">
                  <a16:creationId xmlns:a16="http://schemas.microsoft.com/office/drawing/2014/main" id="{3A15B4D2-C3E6-544F-BF0A-F8F01457F46E}"/>
                </a:ext>
              </a:extLst>
            </p:cNvPr>
            <p:cNvSpPr txBox="1">
              <a:spLocks noChangeArrowheads="1"/>
            </p:cNvSpPr>
            <p:nvPr/>
          </p:nvSpPr>
          <p:spPr bwMode="auto">
            <a:xfrm>
              <a:off x="6331626" y="4046315"/>
              <a:ext cx="163061" cy="150624"/>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p:txBody>
        </p:sp>
        <p:sp>
          <p:nvSpPr>
            <p:cNvPr id="31" name="TextBox 115754">
              <a:extLst>
                <a:ext uri="{FF2B5EF4-FFF2-40B4-BE49-F238E27FC236}">
                  <a16:creationId xmlns:a16="http://schemas.microsoft.com/office/drawing/2014/main" id="{147AF5A9-7F03-354D-A777-7D99D6C33E93}"/>
                </a:ext>
              </a:extLst>
            </p:cNvPr>
            <p:cNvSpPr txBox="1">
              <a:spLocks noChangeArrowheads="1"/>
            </p:cNvSpPr>
            <p:nvPr/>
          </p:nvSpPr>
          <p:spPr bwMode="auto">
            <a:xfrm>
              <a:off x="6708057" y="4046315"/>
              <a:ext cx="163061" cy="150624"/>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a:t>
              </a:r>
            </a:p>
          </p:txBody>
        </p:sp>
        <p:sp>
          <p:nvSpPr>
            <p:cNvPr id="32" name="TextBox 169">
              <a:extLst>
                <a:ext uri="{FF2B5EF4-FFF2-40B4-BE49-F238E27FC236}">
                  <a16:creationId xmlns:a16="http://schemas.microsoft.com/office/drawing/2014/main" id="{DA3DEF37-0252-974D-AEC9-1A9FC5B0630A}"/>
                </a:ext>
              </a:extLst>
            </p:cNvPr>
            <p:cNvSpPr txBox="1">
              <a:spLocks noChangeArrowheads="1"/>
            </p:cNvSpPr>
            <p:nvPr/>
          </p:nvSpPr>
          <p:spPr bwMode="auto">
            <a:xfrm>
              <a:off x="5961083" y="4046315"/>
              <a:ext cx="163061" cy="150624"/>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a:t>
              </a:r>
            </a:p>
          </p:txBody>
        </p:sp>
        <p:sp>
          <p:nvSpPr>
            <p:cNvPr id="33" name="TextBox 181">
              <a:extLst>
                <a:ext uri="{FF2B5EF4-FFF2-40B4-BE49-F238E27FC236}">
                  <a16:creationId xmlns:a16="http://schemas.microsoft.com/office/drawing/2014/main" id="{5F6A34F1-6A9E-C244-B072-273704969011}"/>
                </a:ext>
              </a:extLst>
            </p:cNvPr>
            <p:cNvSpPr txBox="1">
              <a:spLocks noChangeArrowheads="1"/>
            </p:cNvSpPr>
            <p:nvPr/>
          </p:nvSpPr>
          <p:spPr bwMode="auto">
            <a:xfrm>
              <a:off x="7082012" y="4046315"/>
              <a:ext cx="163061" cy="150624"/>
            </a:xfrm>
            <a:prstGeom prst="rect">
              <a:avLst/>
            </a:prstGeom>
            <a:noFill/>
            <a:ln w="9525">
              <a:noFill/>
              <a:miter lim="800000"/>
              <a:headEnd/>
              <a:tailEnd/>
            </a:ln>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a:t>
              </a:r>
            </a:p>
          </p:txBody>
        </p:sp>
        <p:cxnSp>
          <p:nvCxnSpPr>
            <p:cNvPr id="34" name="Straight Connector 33">
              <a:extLst>
                <a:ext uri="{FF2B5EF4-FFF2-40B4-BE49-F238E27FC236}">
                  <a16:creationId xmlns:a16="http://schemas.microsoft.com/office/drawing/2014/main" id="{4A572D34-4C33-5748-9295-0FF8349B7656}"/>
                </a:ext>
              </a:extLst>
            </p:cNvPr>
            <p:cNvCxnSpPr/>
            <p:nvPr/>
          </p:nvCxnSpPr>
          <p:spPr>
            <a:xfrm>
              <a:off x="6783351" y="3947016"/>
              <a:ext cx="0" cy="688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E161F70-3125-5D40-A2AF-D8413D3AC9C9}"/>
                </a:ext>
              </a:extLst>
            </p:cNvPr>
            <p:cNvCxnSpPr/>
            <p:nvPr/>
          </p:nvCxnSpPr>
          <p:spPr>
            <a:xfrm>
              <a:off x="6407286" y="3947016"/>
              <a:ext cx="0" cy="688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DCE69BD-2E2F-6046-A9E1-A218AF4953BA}"/>
                </a:ext>
              </a:extLst>
            </p:cNvPr>
            <p:cNvCxnSpPr/>
            <p:nvPr/>
          </p:nvCxnSpPr>
          <p:spPr>
            <a:xfrm>
              <a:off x="6037110" y="3947016"/>
              <a:ext cx="0" cy="688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9FC5974-29BE-7C43-AC6A-95106A9E181D}"/>
                </a:ext>
              </a:extLst>
            </p:cNvPr>
            <p:cNvCxnSpPr/>
            <p:nvPr/>
          </p:nvCxnSpPr>
          <p:spPr>
            <a:xfrm>
              <a:off x="7155506" y="3947016"/>
              <a:ext cx="0" cy="688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8" name="Group 37">
              <a:extLst>
                <a:ext uri="{FF2B5EF4-FFF2-40B4-BE49-F238E27FC236}">
                  <a16:creationId xmlns:a16="http://schemas.microsoft.com/office/drawing/2014/main" id="{D29DE322-7549-8548-9741-F7C912B3012C}"/>
                </a:ext>
              </a:extLst>
            </p:cNvPr>
            <p:cNvGrpSpPr/>
            <p:nvPr/>
          </p:nvGrpSpPr>
          <p:grpSpPr>
            <a:xfrm>
              <a:off x="1869595" y="4571510"/>
              <a:ext cx="5742822" cy="172465"/>
              <a:chOff x="1930201" y="4784184"/>
              <a:chExt cx="6192298" cy="202157"/>
            </a:xfrm>
          </p:grpSpPr>
          <p:sp>
            <p:nvSpPr>
              <p:cNvPr id="242" name="TextBox 169"/>
              <p:cNvSpPr txBox="1">
                <a:spLocks noChangeArrowheads="1"/>
              </p:cNvSpPr>
              <p:nvPr/>
            </p:nvSpPr>
            <p:spPr bwMode="auto">
              <a:xfrm>
                <a:off x="1930201" y="4784184"/>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453</a:t>
                </a:r>
              </a:p>
            </p:txBody>
          </p:sp>
          <p:sp>
            <p:nvSpPr>
              <p:cNvPr id="243" name="TextBox 172"/>
              <p:cNvSpPr txBox="1">
                <a:spLocks noChangeArrowheads="1"/>
              </p:cNvSpPr>
              <p:nvPr/>
            </p:nvSpPr>
            <p:spPr bwMode="auto">
              <a:xfrm>
                <a:off x="2735982"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316</a:t>
                </a:r>
              </a:p>
            </p:txBody>
          </p:sp>
          <p:sp>
            <p:nvSpPr>
              <p:cNvPr id="244" name="TextBox 175"/>
              <p:cNvSpPr txBox="1">
                <a:spLocks noChangeArrowheads="1"/>
              </p:cNvSpPr>
              <p:nvPr/>
            </p:nvSpPr>
            <p:spPr bwMode="auto">
              <a:xfrm>
                <a:off x="3538273"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254</a:t>
                </a:r>
              </a:p>
            </p:txBody>
          </p:sp>
          <p:sp>
            <p:nvSpPr>
              <p:cNvPr id="245" name="TextBox 178"/>
              <p:cNvSpPr txBox="1">
                <a:spLocks noChangeArrowheads="1"/>
              </p:cNvSpPr>
              <p:nvPr/>
            </p:nvSpPr>
            <p:spPr bwMode="auto">
              <a:xfrm>
                <a:off x="4333583"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221</a:t>
                </a:r>
              </a:p>
            </p:txBody>
          </p:sp>
          <p:sp>
            <p:nvSpPr>
              <p:cNvPr id="246" name="TextBox 181"/>
              <p:cNvSpPr txBox="1">
                <a:spLocks noChangeArrowheads="1"/>
              </p:cNvSpPr>
              <p:nvPr/>
            </p:nvSpPr>
            <p:spPr bwMode="auto">
              <a:xfrm>
                <a:off x="5135874"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203</a:t>
                </a:r>
              </a:p>
            </p:txBody>
          </p:sp>
          <p:sp>
            <p:nvSpPr>
              <p:cNvPr id="247" name="TextBox 115754"/>
              <p:cNvSpPr txBox="1">
                <a:spLocks noChangeArrowheads="1"/>
              </p:cNvSpPr>
              <p:nvPr/>
            </p:nvSpPr>
            <p:spPr bwMode="auto">
              <a:xfrm>
                <a:off x="5519569"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193</a:t>
                </a:r>
              </a:p>
            </p:txBody>
          </p:sp>
          <p:sp>
            <p:nvSpPr>
              <p:cNvPr id="248" name="TextBox 169"/>
              <p:cNvSpPr txBox="1">
                <a:spLocks noChangeArrowheads="1"/>
              </p:cNvSpPr>
              <p:nvPr/>
            </p:nvSpPr>
            <p:spPr bwMode="auto">
              <a:xfrm>
                <a:off x="2313897"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365</a:t>
                </a:r>
              </a:p>
            </p:txBody>
          </p:sp>
          <p:sp>
            <p:nvSpPr>
              <p:cNvPr id="249" name="TextBox 169"/>
              <p:cNvSpPr txBox="1">
                <a:spLocks noChangeArrowheads="1"/>
              </p:cNvSpPr>
              <p:nvPr/>
            </p:nvSpPr>
            <p:spPr bwMode="auto">
              <a:xfrm>
                <a:off x="3112697"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272</a:t>
                </a:r>
              </a:p>
            </p:txBody>
          </p:sp>
          <p:sp>
            <p:nvSpPr>
              <p:cNvPr id="250" name="TextBox 169"/>
              <p:cNvSpPr txBox="1">
                <a:spLocks noChangeArrowheads="1"/>
              </p:cNvSpPr>
              <p:nvPr/>
            </p:nvSpPr>
            <p:spPr bwMode="auto">
              <a:xfrm>
                <a:off x="3918478"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235</a:t>
                </a:r>
              </a:p>
            </p:txBody>
          </p:sp>
          <p:sp>
            <p:nvSpPr>
              <p:cNvPr id="251" name="TextBox 169"/>
              <p:cNvSpPr txBox="1">
                <a:spLocks noChangeArrowheads="1"/>
              </p:cNvSpPr>
              <p:nvPr/>
            </p:nvSpPr>
            <p:spPr bwMode="auto">
              <a:xfrm>
                <a:off x="4720769"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209</a:t>
                </a:r>
              </a:p>
            </p:txBody>
          </p:sp>
          <p:sp>
            <p:nvSpPr>
              <p:cNvPr id="252" name="TextBox 181"/>
              <p:cNvSpPr txBox="1">
                <a:spLocks noChangeArrowheads="1"/>
              </p:cNvSpPr>
              <p:nvPr/>
            </p:nvSpPr>
            <p:spPr bwMode="auto">
              <a:xfrm>
                <a:off x="5936997"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185</a:t>
                </a:r>
              </a:p>
            </p:txBody>
          </p:sp>
          <p:sp>
            <p:nvSpPr>
              <p:cNvPr id="253" name="TextBox 115754"/>
              <p:cNvSpPr txBox="1">
                <a:spLocks noChangeArrowheads="1"/>
              </p:cNvSpPr>
              <p:nvPr/>
            </p:nvSpPr>
            <p:spPr bwMode="auto">
              <a:xfrm>
                <a:off x="6352083"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170</a:t>
                </a:r>
              </a:p>
            </p:txBody>
          </p:sp>
          <p:sp>
            <p:nvSpPr>
              <p:cNvPr id="254" name="TextBox 181">
                <a:extLst>
                  <a:ext uri="{FF2B5EF4-FFF2-40B4-BE49-F238E27FC236}">
                    <a16:creationId xmlns:a16="http://schemas.microsoft.com/office/drawing/2014/main" id="{770CE964-126B-EE4D-BB31-22F5DA034E6A}"/>
                  </a:ext>
                </a:extLst>
              </p:cNvPr>
              <p:cNvSpPr txBox="1">
                <a:spLocks noChangeArrowheads="1"/>
              </p:cNvSpPr>
              <p:nvPr/>
            </p:nvSpPr>
            <p:spPr bwMode="auto">
              <a:xfrm>
                <a:off x="6733173" y="478651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122</a:t>
                </a:r>
              </a:p>
            </p:txBody>
          </p:sp>
          <p:sp>
            <p:nvSpPr>
              <p:cNvPr id="255" name="TextBox 115754">
                <a:extLst>
                  <a:ext uri="{FF2B5EF4-FFF2-40B4-BE49-F238E27FC236}">
                    <a16:creationId xmlns:a16="http://schemas.microsoft.com/office/drawing/2014/main" id="{0DB07FAE-96F5-9D46-BE4E-45E65C6C0B75}"/>
                  </a:ext>
                </a:extLst>
              </p:cNvPr>
              <p:cNvSpPr txBox="1">
                <a:spLocks noChangeArrowheads="1"/>
              </p:cNvSpPr>
              <p:nvPr/>
            </p:nvSpPr>
            <p:spPr bwMode="auto">
              <a:xfrm>
                <a:off x="7155258" y="478651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a:t>
                </a:r>
              </a:p>
            </p:txBody>
          </p:sp>
          <p:sp>
            <p:nvSpPr>
              <p:cNvPr id="256" name="TextBox 181">
                <a:extLst>
                  <a:ext uri="{FF2B5EF4-FFF2-40B4-BE49-F238E27FC236}">
                    <a16:creationId xmlns:a16="http://schemas.microsoft.com/office/drawing/2014/main" id="{CCEBDC6C-3AB0-4E40-9B4C-2C2C69E48C55}"/>
                  </a:ext>
                </a:extLst>
              </p:cNvPr>
              <p:cNvSpPr txBox="1">
                <a:spLocks noChangeArrowheads="1"/>
              </p:cNvSpPr>
              <p:nvPr/>
            </p:nvSpPr>
            <p:spPr bwMode="auto">
              <a:xfrm>
                <a:off x="7530806" y="478651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257" name="TextBox 115754">
                <a:extLst>
                  <a:ext uri="{FF2B5EF4-FFF2-40B4-BE49-F238E27FC236}">
                    <a16:creationId xmlns:a16="http://schemas.microsoft.com/office/drawing/2014/main" id="{415E0BB7-6BA7-9E4A-B660-77D45628B7F6}"/>
                  </a:ext>
                </a:extLst>
              </p:cNvPr>
              <p:cNvSpPr txBox="1">
                <a:spLocks noChangeArrowheads="1"/>
              </p:cNvSpPr>
              <p:nvPr/>
            </p:nvSpPr>
            <p:spPr bwMode="auto">
              <a:xfrm>
                <a:off x="7945892" y="478651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grpSp>
        <p:grpSp>
          <p:nvGrpSpPr>
            <p:cNvPr id="39" name="Group 38">
              <a:extLst>
                <a:ext uri="{FF2B5EF4-FFF2-40B4-BE49-F238E27FC236}">
                  <a16:creationId xmlns:a16="http://schemas.microsoft.com/office/drawing/2014/main" id="{9231E118-EDA1-6D45-8F07-5271391439BD}"/>
                </a:ext>
              </a:extLst>
            </p:cNvPr>
            <p:cNvGrpSpPr/>
            <p:nvPr/>
          </p:nvGrpSpPr>
          <p:grpSpPr>
            <a:xfrm>
              <a:off x="1871753" y="4421820"/>
              <a:ext cx="5742822" cy="172465"/>
              <a:chOff x="1930201" y="4784184"/>
              <a:chExt cx="6192298" cy="202157"/>
            </a:xfrm>
          </p:grpSpPr>
          <p:sp>
            <p:nvSpPr>
              <p:cNvPr id="226" name="TextBox 169">
                <a:extLst>
                  <a:ext uri="{FF2B5EF4-FFF2-40B4-BE49-F238E27FC236}">
                    <a16:creationId xmlns:a16="http://schemas.microsoft.com/office/drawing/2014/main" id="{2B740E11-31BF-E54C-B2C4-BC1DEB25F65C}"/>
                  </a:ext>
                </a:extLst>
              </p:cNvPr>
              <p:cNvSpPr txBox="1">
                <a:spLocks noChangeArrowheads="1"/>
              </p:cNvSpPr>
              <p:nvPr/>
            </p:nvSpPr>
            <p:spPr bwMode="auto">
              <a:xfrm>
                <a:off x="1930201" y="4784184"/>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453</a:t>
                </a:r>
              </a:p>
            </p:txBody>
          </p:sp>
          <p:sp>
            <p:nvSpPr>
              <p:cNvPr id="227" name="TextBox 172">
                <a:extLst>
                  <a:ext uri="{FF2B5EF4-FFF2-40B4-BE49-F238E27FC236}">
                    <a16:creationId xmlns:a16="http://schemas.microsoft.com/office/drawing/2014/main" id="{F66C9001-EEB5-D345-AB12-0AF95854A51B}"/>
                  </a:ext>
                </a:extLst>
              </p:cNvPr>
              <p:cNvSpPr txBox="1">
                <a:spLocks noChangeArrowheads="1"/>
              </p:cNvSpPr>
              <p:nvPr/>
            </p:nvSpPr>
            <p:spPr bwMode="auto">
              <a:xfrm>
                <a:off x="2735982"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353</a:t>
                </a:r>
              </a:p>
            </p:txBody>
          </p:sp>
          <p:sp>
            <p:nvSpPr>
              <p:cNvPr id="228" name="TextBox 175">
                <a:extLst>
                  <a:ext uri="{FF2B5EF4-FFF2-40B4-BE49-F238E27FC236}">
                    <a16:creationId xmlns:a16="http://schemas.microsoft.com/office/drawing/2014/main" id="{ED567C36-FB6D-FF4E-8940-42FEBB990E4A}"/>
                  </a:ext>
                </a:extLst>
              </p:cNvPr>
              <p:cNvSpPr txBox="1">
                <a:spLocks noChangeArrowheads="1"/>
              </p:cNvSpPr>
              <p:nvPr/>
            </p:nvSpPr>
            <p:spPr bwMode="auto">
              <a:xfrm>
                <a:off x="3538273"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311</a:t>
                </a:r>
              </a:p>
            </p:txBody>
          </p:sp>
          <p:sp>
            <p:nvSpPr>
              <p:cNvPr id="229" name="TextBox 178">
                <a:extLst>
                  <a:ext uri="{FF2B5EF4-FFF2-40B4-BE49-F238E27FC236}">
                    <a16:creationId xmlns:a16="http://schemas.microsoft.com/office/drawing/2014/main" id="{4EECA6D1-C113-3445-BA86-EDA012EC62BB}"/>
                  </a:ext>
                </a:extLst>
              </p:cNvPr>
              <p:cNvSpPr txBox="1">
                <a:spLocks noChangeArrowheads="1"/>
              </p:cNvSpPr>
              <p:nvPr/>
            </p:nvSpPr>
            <p:spPr bwMode="auto">
              <a:xfrm>
                <a:off x="4333583"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280</a:t>
                </a:r>
              </a:p>
            </p:txBody>
          </p:sp>
          <p:sp>
            <p:nvSpPr>
              <p:cNvPr id="230" name="TextBox 181">
                <a:extLst>
                  <a:ext uri="{FF2B5EF4-FFF2-40B4-BE49-F238E27FC236}">
                    <a16:creationId xmlns:a16="http://schemas.microsoft.com/office/drawing/2014/main" id="{F354F20C-87BB-6248-93E8-2C7E92E6C0F2}"/>
                  </a:ext>
                </a:extLst>
              </p:cNvPr>
              <p:cNvSpPr txBox="1">
                <a:spLocks noChangeArrowheads="1"/>
              </p:cNvSpPr>
              <p:nvPr/>
            </p:nvSpPr>
            <p:spPr bwMode="auto">
              <a:xfrm>
                <a:off x="5135874"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261</a:t>
                </a:r>
              </a:p>
            </p:txBody>
          </p:sp>
          <p:sp>
            <p:nvSpPr>
              <p:cNvPr id="231" name="TextBox 115754">
                <a:extLst>
                  <a:ext uri="{FF2B5EF4-FFF2-40B4-BE49-F238E27FC236}">
                    <a16:creationId xmlns:a16="http://schemas.microsoft.com/office/drawing/2014/main" id="{F728E559-7D49-D841-83D4-33D0F6821EB4}"/>
                  </a:ext>
                </a:extLst>
              </p:cNvPr>
              <p:cNvSpPr txBox="1">
                <a:spLocks noChangeArrowheads="1"/>
              </p:cNvSpPr>
              <p:nvPr/>
            </p:nvSpPr>
            <p:spPr bwMode="auto">
              <a:xfrm>
                <a:off x="5519569"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249</a:t>
                </a:r>
              </a:p>
            </p:txBody>
          </p:sp>
          <p:sp>
            <p:nvSpPr>
              <p:cNvPr id="232" name="TextBox 169">
                <a:extLst>
                  <a:ext uri="{FF2B5EF4-FFF2-40B4-BE49-F238E27FC236}">
                    <a16:creationId xmlns:a16="http://schemas.microsoft.com/office/drawing/2014/main" id="{238A21CA-FCC9-8347-9F11-A4FEA8A92CDE}"/>
                  </a:ext>
                </a:extLst>
              </p:cNvPr>
              <p:cNvSpPr txBox="1">
                <a:spLocks noChangeArrowheads="1"/>
              </p:cNvSpPr>
              <p:nvPr/>
            </p:nvSpPr>
            <p:spPr bwMode="auto">
              <a:xfrm>
                <a:off x="2313897"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394</a:t>
                </a:r>
              </a:p>
            </p:txBody>
          </p:sp>
          <p:sp>
            <p:nvSpPr>
              <p:cNvPr id="233" name="TextBox 169">
                <a:extLst>
                  <a:ext uri="{FF2B5EF4-FFF2-40B4-BE49-F238E27FC236}">
                    <a16:creationId xmlns:a16="http://schemas.microsoft.com/office/drawing/2014/main" id="{285C0FA1-F8A0-7845-BBB5-4301E12041A7}"/>
                  </a:ext>
                </a:extLst>
              </p:cNvPr>
              <p:cNvSpPr txBox="1">
                <a:spLocks noChangeArrowheads="1"/>
              </p:cNvSpPr>
              <p:nvPr/>
            </p:nvSpPr>
            <p:spPr bwMode="auto">
              <a:xfrm>
                <a:off x="3112697"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331</a:t>
                </a:r>
              </a:p>
            </p:txBody>
          </p:sp>
          <p:sp>
            <p:nvSpPr>
              <p:cNvPr id="234" name="TextBox 169">
                <a:extLst>
                  <a:ext uri="{FF2B5EF4-FFF2-40B4-BE49-F238E27FC236}">
                    <a16:creationId xmlns:a16="http://schemas.microsoft.com/office/drawing/2014/main" id="{6F82B13A-EAA2-5F43-9546-42F30D57E616}"/>
                  </a:ext>
                </a:extLst>
              </p:cNvPr>
              <p:cNvSpPr txBox="1">
                <a:spLocks noChangeArrowheads="1"/>
              </p:cNvSpPr>
              <p:nvPr/>
            </p:nvSpPr>
            <p:spPr bwMode="auto">
              <a:xfrm>
                <a:off x="3918478"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290</a:t>
                </a:r>
              </a:p>
            </p:txBody>
          </p:sp>
          <p:sp>
            <p:nvSpPr>
              <p:cNvPr id="235" name="TextBox 169">
                <a:extLst>
                  <a:ext uri="{FF2B5EF4-FFF2-40B4-BE49-F238E27FC236}">
                    <a16:creationId xmlns:a16="http://schemas.microsoft.com/office/drawing/2014/main" id="{8DE3631C-1F7D-6A49-B09A-80EB4A3AC2B5}"/>
                  </a:ext>
                </a:extLst>
              </p:cNvPr>
              <p:cNvSpPr txBox="1">
                <a:spLocks noChangeArrowheads="1"/>
              </p:cNvSpPr>
              <p:nvPr/>
            </p:nvSpPr>
            <p:spPr bwMode="auto">
              <a:xfrm>
                <a:off x="4720769"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270</a:t>
                </a:r>
              </a:p>
            </p:txBody>
          </p:sp>
          <p:sp>
            <p:nvSpPr>
              <p:cNvPr id="236" name="TextBox 181">
                <a:extLst>
                  <a:ext uri="{FF2B5EF4-FFF2-40B4-BE49-F238E27FC236}">
                    <a16:creationId xmlns:a16="http://schemas.microsoft.com/office/drawing/2014/main" id="{2310F20E-FE12-F44F-BD4C-41E7AC755217}"/>
                  </a:ext>
                </a:extLst>
              </p:cNvPr>
              <p:cNvSpPr txBox="1">
                <a:spLocks noChangeArrowheads="1"/>
              </p:cNvSpPr>
              <p:nvPr/>
            </p:nvSpPr>
            <p:spPr bwMode="auto">
              <a:xfrm>
                <a:off x="5936997"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243</a:t>
                </a:r>
              </a:p>
            </p:txBody>
          </p:sp>
          <p:sp>
            <p:nvSpPr>
              <p:cNvPr id="237" name="TextBox 115754">
                <a:extLst>
                  <a:ext uri="{FF2B5EF4-FFF2-40B4-BE49-F238E27FC236}">
                    <a16:creationId xmlns:a16="http://schemas.microsoft.com/office/drawing/2014/main" id="{290C44AA-4197-2F43-980B-2D912666D676}"/>
                  </a:ext>
                </a:extLst>
              </p:cNvPr>
              <p:cNvSpPr txBox="1">
                <a:spLocks noChangeArrowheads="1"/>
              </p:cNvSpPr>
              <p:nvPr/>
            </p:nvSpPr>
            <p:spPr bwMode="auto">
              <a:xfrm>
                <a:off x="6352083" y="478418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234</a:t>
                </a:r>
              </a:p>
            </p:txBody>
          </p:sp>
          <p:sp>
            <p:nvSpPr>
              <p:cNvPr id="238" name="TextBox 181">
                <a:extLst>
                  <a:ext uri="{FF2B5EF4-FFF2-40B4-BE49-F238E27FC236}">
                    <a16:creationId xmlns:a16="http://schemas.microsoft.com/office/drawing/2014/main" id="{7B415E91-FC2B-0144-9B9C-8BBDDEC6238E}"/>
                  </a:ext>
                </a:extLst>
              </p:cNvPr>
              <p:cNvSpPr txBox="1">
                <a:spLocks noChangeArrowheads="1"/>
              </p:cNvSpPr>
              <p:nvPr/>
            </p:nvSpPr>
            <p:spPr bwMode="auto">
              <a:xfrm>
                <a:off x="6733173" y="478651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178</a:t>
                </a:r>
              </a:p>
            </p:txBody>
          </p:sp>
          <p:sp>
            <p:nvSpPr>
              <p:cNvPr id="239" name="TextBox 115754">
                <a:extLst>
                  <a:ext uri="{FF2B5EF4-FFF2-40B4-BE49-F238E27FC236}">
                    <a16:creationId xmlns:a16="http://schemas.microsoft.com/office/drawing/2014/main" id="{15908BAA-EB2D-4F4A-B1B6-55BF1DEF36AB}"/>
                  </a:ext>
                </a:extLst>
              </p:cNvPr>
              <p:cNvSpPr txBox="1">
                <a:spLocks noChangeArrowheads="1"/>
              </p:cNvSpPr>
              <p:nvPr/>
            </p:nvSpPr>
            <p:spPr bwMode="auto">
              <a:xfrm>
                <a:off x="7155258" y="478651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240" name="TextBox 181">
                <a:extLst>
                  <a:ext uri="{FF2B5EF4-FFF2-40B4-BE49-F238E27FC236}">
                    <a16:creationId xmlns:a16="http://schemas.microsoft.com/office/drawing/2014/main" id="{39F218FA-D6CC-BC4F-9A48-D557B02A0EC0}"/>
                  </a:ext>
                </a:extLst>
              </p:cNvPr>
              <p:cNvSpPr txBox="1">
                <a:spLocks noChangeArrowheads="1"/>
              </p:cNvSpPr>
              <p:nvPr/>
            </p:nvSpPr>
            <p:spPr bwMode="auto">
              <a:xfrm>
                <a:off x="7530806" y="478651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a:t>
                </a:r>
              </a:p>
            </p:txBody>
          </p:sp>
          <p:sp>
            <p:nvSpPr>
              <p:cNvPr id="241" name="TextBox 115754">
                <a:extLst>
                  <a:ext uri="{FF2B5EF4-FFF2-40B4-BE49-F238E27FC236}">
                    <a16:creationId xmlns:a16="http://schemas.microsoft.com/office/drawing/2014/main" id="{6B29513C-31F7-E74F-B75B-F8A3A2195AE9}"/>
                  </a:ext>
                </a:extLst>
              </p:cNvPr>
              <p:cNvSpPr txBox="1">
                <a:spLocks noChangeArrowheads="1"/>
              </p:cNvSpPr>
              <p:nvPr/>
            </p:nvSpPr>
            <p:spPr bwMode="auto">
              <a:xfrm>
                <a:off x="7945892" y="4786515"/>
                <a:ext cx="176607" cy="199826"/>
              </a:xfrm>
              <a:prstGeom prst="rect">
                <a:avLst/>
              </a:prstGeom>
              <a:noFill/>
              <a:ln w="9525">
                <a:noFill/>
                <a:miter lim="800000"/>
                <a:headEnd/>
                <a:tailEnd/>
              </a:ln>
            </p:spPr>
            <p:txBody>
              <a:bodyPr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grpSp>
        <p:sp>
          <p:nvSpPr>
            <p:cNvPr id="50" name="Freeform 114">
              <a:extLst>
                <a:ext uri="{FF2B5EF4-FFF2-40B4-BE49-F238E27FC236}">
                  <a16:creationId xmlns:a16="http://schemas.microsoft.com/office/drawing/2014/main" id="{9A74186D-0DCB-EC49-B35D-B2070A772BE8}"/>
                </a:ext>
              </a:extLst>
            </p:cNvPr>
            <p:cNvSpPr>
              <a:spLocks/>
            </p:cNvSpPr>
            <p:nvPr/>
          </p:nvSpPr>
          <p:spPr bwMode="auto">
            <a:xfrm>
              <a:off x="6230641" y="2848069"/>
              <a:ext cx="70669" cy="65008"/>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51" name="Group 50">
              <a:extLst>
                <a:ext uri="{FF2B5EF4-FFF2-40B4-BE49-F238E27FC236}">
                  <a16:creationId xmlns:a16="http://schemas.microsoft.com/office/drawing/2014/main" id="{2E2C5987-6BD6-7A42-A742-D41ECA90E972}"/>
                </a:ext>
              </a:extLst>
            </p:cNvPr>
            <p:cNvGrpSpPr/>
            <p:nvPr/>
          </p:nvGrpSpPr>
          <p:grpSpPr>
            <a:xfrm>
              <a:off x="1922781" y="1505067"/>
              <a:ext cx="5438563" cy="1847623"/>
              <a:chOff x="1987550" y="323830"/>
              <a:chExt cx="5864225" cy="2165715"/>
            </a:xfrm>
          </p:grpSpPr>
          <p:sp>
            <p:nvSpPr>
              <p:cNvPr id="149" name="Freeform 114">
                <a:extLst>
                  <a:ext uri="{FF2B5EF4-FFF2-40B4-BE49-F238E27FC236}">
                    <a16:creationId xmlns:a16="http://schemas.microsoft.com/office/drawing/2014/main" id="{1F230B5F-3EDA-C24E-BCC4-3F0E41181362}"/>
                  </a:ext>
                </a:extLst>
              </p:cNvPr>
              <p:cNvSpPr>
                <a:spLocks/>
              </p:cNvSpPr>
              <p:nvPr/>
            </p:nvSpPr>
            <p:spPr bwMode="auto">
              <a:xfrm>
                <a:off x="7121525" y="19710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7">
                <a:extLst>
                  <a:ext uri="{FF2B5EF4-FFF2-40B4-BE49-F238E27FC236}">
                    <a16:creationId xmlns:a16="http://schemas.microsoft.com/office/drawing/2014/main" id="{D15B7DF7-6FE4-9A48-90E6-E5E8EFB7154A}"/>
                  </a:ext>
                </a:extLst>
              </p:cNvPr>
              <p:cNvSpPr>
                <a:spLocks/>
              </p:cNvSpPr>
              <p:nvPr/>
            </p:nvSpPr>
            <p:spPr bwMode="auto">
              <a:xfrm>
                <a:off x="2355850" y="5506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114">
                <a:extLst>
                  <a:ext uri="{FF2B5EF4-FFF2-40B4-BE49-F238E27FC236}">
                    <a16:creationId xmlns:a16="http://schemas.microsoft.com/office/drawing/2014/main" id="{FB62FD84-AAF3-174B-948C-D710E34835D6}"/>
                  </a:ext>
                </a:extLst>
              </p:cNvPr>
              <p:cNvSpPr>
                <a:spLocks/>
              </p:cNvSpPr>
              <p:nvPr/>
            </p:nvSpPr>
            <p:spPr bwMode="auto">
              <a:xfrm>
                <a:off x="4241687" y="1622405"/>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114">
                <a:extLst>
                  <a:ext uri="{FF2B5EF4-FFF2-40B4-BE49-F238E27FC236}">
                    <a16:creationId xmlns:a16="http://schemas.microsoft.com/office/drawing/2014/main" id="{7A0BEB32-AB0C-3845-8CA9-2D7DF93CB4AD}"/>
                  </a:ext>
                </a:extLst>
              </p:cNvPr>
              <p:cNvSpPr>
                <a:spLocks/>
              </p:cNvSpPr>
              <p:nvPr/>
            </p:nvSpPr>
            <p:spPr bwMode="auto">
              <a:xfrm>
                <a:off x="4482987" y="1654155"/>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3" name="Freeform 114">
                <a:extLst>
                  <a:ext uri="{FF2B5EF4-FFF2-40B4-BE49-F238E27FC236}">
                    <a16:creationId xmlns:a16="http://schemas.microsoft.com/office/drawing/2014/main" id="{4BFBFC4E-48C7-3C44-A17E-0021E532EEDF}"/>
                  </a:ext>
                </a:extLst>
              </p:cNvPr>
              <p:cNvSpPr>
                <a:spLocks/>
              </p:cNvSpPr>
              <p:nvPr/>
            </p:nvSpPr>
            <p:spPr bwMode="auto">
              <a:xfrm>
                <a:off x="4613162" y="16789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114">
                <a:extLst>
                  <a:ext uri="{FF2B5EF4-FFF2-40B4-BE49-F238E27FC236}">
                    <a16:creationId xmlns:a16="http://schemas.microsoft.com/office/drawing/2014/main" id="{A4F59AFC-ADEC-304D-997E-C9AC46DF2EA0}"/>
                  </a:ext>
                </a:extLst>
              </p:cNvPr>
              <p:cNvSpPr>
                <a:spLocks/>
              </p:cNvSpPr>
              <p:nvPr/>
            </p:nvSpPr>
            <p:spPr bwMode="auto">
              <a:xfrm>
                <a:off x="3924300" y="1527155"/>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114">
                <a:extLst>
                  <a:ext uri="{FF2B5EF4-FFF2-40B4-BE49-F238E27FC236}">
                    <a16:creationId xmlns:a16="http://schemas.microsoft.com/office/drawing/2014/main" id="{DDC47807-6231-934D-81CC-E8208FF94097}"/>
                  </a:ext>
                </a:extLst>
              </p:cNvPr>
              <p:cNvSpPr>
                <a:spLocks/>
              </p:cNvSpPr>
              <p:nvPr/>
            </p:nvSpPr>
            <p:spPr bwMode="auto">
              <a:xfrm>
                <a:off x="3905250" y="151763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114">
                <a:extLst>
                  <a:ext uri="{FF2B5EF4-FFF2-40B4-BE49-F238E27FC236}">
                    <a16:creationId xmlns:a16="http://schemas.microsoft.com/office/drawing/2014/main" id="{3425784A-1E93-8746-8018-D8C7A1CBD065}"/>
                  </a:ext>
                </a:extLst>
              </p:cNvPr>
              <p:cNvSpPr>
                <a:spLocks/>
              </p:cNvSpPr>
              <p:nvPr/>
            </p:nvSpPr>
            <p:spPr bwMode="auto">
              <a:xfrm>
                <a:off x="3787662" y="1496786"/>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114">
                <a:extLst>
                  <a:ext uri="{FF2B5EF4-FFF2-40B4-BE49-F238E27FC236}">
                    <a16:creationId xmlns:a16="http://schemas.microsoft.com/office/drawing/2014/main" id="{A87F1F51-BF34-584B-9336-38EB4346B150}"/>
                  </a:ext>
                </a:extLst>
              </p:cNvPr>
              <p:cNvSpPr>
                <a:spLocks/>
              </p:cNvSpPr>
              <p:nvPr/>
            </p:nvSpPr>
            <p:spPr bwMode="auto">
              <a:xfrm>
                <a:off x="3425712" y="1387455"/>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114">
                <a:extLst>
                  <a:ext uri="{FF2B5EF4-FFF2-40B4-BE49-F238E27FC236}">
                    <a16:creationId xmlns:a16="http://schemas.microsoft.com/office/drawing/2014/main" id="{D014FCF1-3431-1249-B8ED-2DDA6E10F4AD}"/>
                  </a:ext>
                </a:extLst>
              </p:cNvPr>
              <p:cNvSpPr>
                <a:spLocks/>
              </p:cNvSpPr>
              <p:nvPr/>
            </p:nvSpPr>
            <p:spPr bwMode="auto">
              <a:xfrm>
                <a:off x="3371737" y="137158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114">
                <a:extLst>
                  <a:ext uri="{FF2B5EF4-FFF2-40B4-BE49-F238E27FC236}">
                    <a16:creationId xmlns:a16="http://schemas.microsoft.com/office/drawing/2014/main" id="{9CFDA62E-E5B1-E047-A903-8B14EA13C891}"/>
                  </a:ext>
                </a:extLst>
              </p:cNvPr>
              <p:cNvSpPr>
                <a:spLocks/>
              </p:cNvSpPr>
              <p:nvPr/>
            </p:nvSpPr>
            <p:spPr bwMode="auto">
              <a:xfrm>
                <a:off x="3182257" y="1344386"/>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114">
                <a:extLst>
                  <a:ext uri="{FF2B5EF4-FFF2-40B4-BE49-F238E27FC236}">
                    <a16:creationId xmlns:a16="http://schemas.microsoft.com/office/drawing/2014/main" id="{BBC3E25F-415A-D540-94B7-850104D1FE93}"/>
                  </a:ext>
                </a:extLst>
              </p:cNvPr>
              <p:cNvSpPr>
                <a:spLocks/>
              </p:cNvSpPr>
              <p:nvPr/>
            </p:nvSpPr>
            <p:spPr bwMode="auto">
              <a:xfrm>
                <a:off x="2981212" y="1165205"/>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114">
                <a:extLst>
                  <a:ext uri="{FF2B5EF4-FFF2-40B4-BE49-F238E27FC236}">
                    <a16:creationId xmlns:a16="http://schemas.microsoft.com/office/drawing/2014/main" id="{E37DAAF4-B124-674F-8547-2A681C3D6817}"/>
                  </a:ext>
                </a:extLst>
              </p:cNvPr>
              <p:cNvSpPr>
                <a:spLocks/>
              </p:cNvSpPr>
              <p:nvPr/>
            </p:nvSpPr>
            <p:spPr bwMode="auto">
              <a:xfrm>
                <a:off x="3066937" y="123188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114">
                <a:extLst>
                  <a:ext uri="{FF2B5EF4-FFF2-40B4-BE49-F238E27FC236}">
                    <a16:creationId xmlns:a16="http://schemas.microsoft.com/office/drawing/2014/main" id="{3A8331D7-0A8C-7A4F-A88C-AC6E02675397}"/>
                  </a:ext>
                </a:extLst>
              </p:cNvPr>
              <p:cNvSpPr>
                <a:spLocks/>
              </p:cNvSpPr>
              <p:nvPr/>
            </p:nvSpPr>
            <p:spPr bwMode="auto">
              <a:xfrm>
                <a:off x="2759075" y="107948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14">
                <a:extLst>
                  <a:ext uri="{FF2B5EF4-FFF2-40B4-BE49-F238E27FC236}">
                    <a16:creationId xmlns:a16="http://schemas.microsoft.com/office/drawing/2014/main" id="{4055469D-4B22-D54C-8006-8FE2893432CA}"/>
                  </a:ext>
                </a:extLst>
              </p:cNvPr>
              <p:cNvSpPr>
                <a:spLocks/>
              </p:cNvSpPr>
              <p:nvPr/>
            </p:nvSpPr>
            <p:spPr bwMode="auto">
              <a:xfrm>
                <a:off x="2724150" y="1006455"/>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14">
                <a:extLst>
                  <a:ext uri="{FF2B5EF4-FFF2-40B4-BE49-F238E27FC236}">
                    <a16:creationId xmlns:a16="http://schemas.microsoft.com/office/drawing/2014/main" id="{3099242D-7965-604E-8919-49EBD3E73FEF}"/>
                  </a:ext>
                </a:extLst>
              </p:cNvPr>
              <p:cNvSpPr>
                <a:spLocks/>
              </p:cNvSpPr>
              <p:nvPr/>
            </p:nvSpPr>
            <p:spPr bwMode="auto">
              <a:xfrm>
                <a:off x="2381250" y="76198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14">
                <a:extLst>
                  <a:ext uri="{FF2B5EF4-FFF2-40B4-BE49-F238E27FC236}">
                    <a16:creationId xmlns:a16="http://schemas.microsoft.com/office/drawing/2014/main" id="{5DC769E5-7B71-C046-9DB9-A6A98532A58F}"/>
                  </a:ext>
                </a:extLst>
              </p:cNvPr>
              <p:cNvSpPr>
                <a:spLocks/>
              </p:cNvSpPr>
              <p:nvPr/>
            </p:nvSpPr>
            <p:spPr bwMode="auto">
              <a:xfrm>
                <a:off x="2365375" y="71753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114">
                <a:extLst>
                  <a:ext uri="{FF2B5EF4-FFF2-40B4-BE49-F238E27FC236}">
                    <a16:creationId xmlns:a16="http://schemas.microsoft.com/office/drawing/2014/main" id="{B3C06660-278A-B942-86A7-3660247FCE87}"/>
                  </a:ext>
                </a:extLst>
              </p:cNvPr>
              <p:cNvSpPr>
                <a:spLocks/>
              </p:cNvSpPr>
              <p:nvPr/>
            </p:nvSpPr>
            <p:spPr bwMode="auto">
              <a:xfrm>
                <a:off x="2330450" y="55878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14">
                <a:extLst>
                  <a:ext uri="{FF2B5EF4-FFF2-40B4-BE49-F238E27FC236}">
                    <a16:creationId xmlns:a16="http://schemas.microsoft.com/office/drawing/2014/main" id="{881FB39D-116C-304A-B46A-82C09469FED5}"/>
                  </a:ext>
                </a:extLst>
              </p:cNvPr>
              <p:cNvSpPr>
                <a:spLocks/>
              </p:cNvSpPr>
              <p:nvPr/>
            </p:nvSpPr>
            <p:spPr bwMode="auto">
              <a:xfrm>
                <a:off x="2300906" y="46988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8" name="Freeform 114">
                <a:extLst>
                  <a:ext uri="{FF2B5EF4-FFF2-40B4-BE49-F238E27FC236}">
                    <a16:creationId xmlns:a16="http://schemas.microsoft.com/office/drawing/2014/main" id="{22A78164-9858-E249-9A95-6D13F448BE2F}"/>
                  </a:ext>
                </a:extLst>
              </p:cNvPr>
              <p:cNvSpPr>
                <a:spLocks/>
              </p:cNvSpPr>
              <p:nvPr/>
            </p:nvSpPr>
            <p:spPr bwMode="auto">
              <a:xfrm>
                <a:off x="1987550" y="32383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114">
                <a:extLst>
                  <a:ext uri="{FF2B5EF4-FFF2-40B4-BE49-F238E27FC236}">
                    <a16:creationId xmlns:a16="http://schemas.microsoft.com/office/drawing/2014/main" id="{4B5FB038-3EE2-C645-9755-4CB9691B7A1C}"/>
                  </a:ext>
                </a:extLst>
              </p:cNvPr>
              <p:cNvSpPr>
                <a:spLocks/>
              </p:cNvSpPr>
              <p:nvPr/>
            </p:nvSpPr>
            <p:spPr bwMode="auto">
              <a:xfrm>
                <a:off x="3121932" y="1302658"/>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114">
                <a:extLst>
                  <a:ext uri="{FF2B5EF4-FFF2-40B4-BE49-F238E27FC236}">
                    <a16:creationId xmlns:a16="http://schemas.microsoft.com/office/drawing/2014/main" id="{005EBC9E-980F-5740-9C98-A79633E5F265}"/>
                  </a:ext>
                </a:extLst>
              </p:cNvPr>
              <p:cNvSpPr>
                <a:spLocks/>
              </p:cNvSpPr>
              <p:nvPr/>
            </p:nvSpPr>
            <p:spPr bwMode="auto">
              <a:xfrm>
                <a:off x="3103789" y="1276330"/>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114">
                <a:extLst>
                  <a:ext uri="{FF2B5EF4-FFF2-40B4-BE49-F238E27FC236}">
                    <a16:creationId xmlns:a16="http://schemas.microsoft.com/office/drawing/2014/main" id="{D1834C92-0719-184A-BF69-81489E9E7E67}"/>
                  </a:ext>
                </a:extLst>
              </p:cNvPr>
              <p:cNvSpPr>
                <a:spLocks/>
              </p:cNvSpPr>
              <p:nvPr/>
            </p:nvSpPr>
            <p:spPr bwMode="auto">
              <a:xfrm>
                <a:off x="3144157" y="1344386"/>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114">
                <a:extLst>
                  <a:ext uri="{FF2B5EF4-FFF2-40B4-BE49-F238E27FC236}">
                    <a16:creationId xmlns:a16="http://schemas.microsoft.com/office/drawing/2014/main" id="{535C61A1-C336-0A43-9B9D-346F10FBCCC4}"/>
                  </a:ext>
                </a:extLst>
              </p:cNvPr>
              <p:cNvSpPr>
                <a:spLocks/>
              </p:cNvSpPr>
              <p:nvPr/>
            </p:nvSpPr>
            <p:spPr bwMode="auto">
              <a:xfrm>
                <a:off x="4791075" y="17043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114">
                <a:extLst>
                  <a:ext uri="{FF2B5EF4-FFF2-40B4-BE49-F238E27FC236}">
                    <a16:creationId xmlns:a16="http://schemas.microsoft.com/office/drawing/2014/main" id="{F0E8532E-7E29-2D47-B8EA-5640B04BE7B3}"/>
                  </a:ext>
                </a:extLst>
              </p:cNvPr>
              <p:cNvSpPr>
                <a:spLocks/>
              </p:cNvSpPr>
              <p:nvPr/>
            </p:nvSpPr>
            <p:spPr bwMode="auto">
              <a:xfrm>
                <a:off x="4889500" y="17043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114">
                <a:extLst>
                  <a:ext uri="{FF2B5EF4-FFF2-40B4-BE49-F238E27FC236}">
                    <a16:creationId xmlns:a16="http://schemas.microsoft.com/office/drawing/2014/main" id="{24E7F5EC-650C-C045-B3A6-13AA3DA3606E}"/>
                  </a:ext>
                </a:extLst>
              </p:cNvPr>
              <p:cNvSpPr>
                <a:spLocks/>
              </p:cNvSpPr>
              <p:nvPr/>
            </p:nvSpPr>
            <p:spPr bwMode="auto">
              <a:xfrm>
                <a:off x="4832350" y="17011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114">
                <a:extLst>
                  <a:ext uri="{FF2B5EF4-FFF2-40B4-BE49-F238E27FC236}">
                    <a16:creationId xmlns:a16="http://schemas.microsoft.com/office/drawing/2014/main" id="{5C0F91FB-6D80-9F48-8716-4A1EE3BE2C32}"/>
                  </a:ext>
                </a:extLst>
              </p:cNvPr>
              <p:cNvSpPr>
                <a:spLocks/>
              </p:cNvSpPr>
              <p:nvPr/>
            </p:nvSpPr>
            <p:spPr bwMode="auto">
              <a:xfrm>
                <a:off x="4991100" y="173294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114">
                <a:extLst>
                  <a:ext uri="{FF2B5EF4-FFF2-40B4-BE49-F238E27FC236}">
                    <a16:creationId xmlns:a16="http://schemas.microsoft.com/office/drawing/2014/main" id="{09096C27-40D3-D44F-B21F-63BF605F3D86}"/>
                  </a:ext>
                </a:extLst>
              </p:cNvPr>
              <p:cNvSpPr>
                <a:spLocks/>
              </p:cNvSpPr>
              <p:nvPr/>
            </p:nvSpPr>
            <p:spPr bwMode="auto">
              <a:xfrm>
                <a:off x="5213350" y="175834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114">
                <a:extLst>
                  <a:ext uri="{FF2B5EF4-FFF2-40B4-BE49-F238E27FC236}">
                    <a16:creationId xmlns:a16="http://schemas.microsoft.com/office/drawing/2014/main" id="{E8C5D4A7-465F-C342-80AC-A5630884DF2D}"/>
                  </a:ext>
                </a:extLst>
              </p:cNvPr>
              <p:cNvSpPr>
                <a:spLocks/>
              </p:cNvSpPr>
              <p:nvPr/>
            </p:nvSpPr>
            <p:spPr bwMode="auto">
              <a:xfrm>
                <a:off x="5451475" y="17900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114">
                <a:extLst>
                  <a:ext uri="{FF2B5EF4-FFF2-40B4-BE49-F238E27FC236}">
                    <a16:creationId xmlns:a16="http://schemas.microsoft.com/office/drawing/2014/main" id="{1C81DA25-B48C-D04B-9F1E-FB1492428E1B}"/>
                  </a:ext>
                </a:extLst>
              </p:cNvPr>
              <p:cNvSpPr>
                <a:spLocks/>
              </p:cNvSpPr>
              <p:nvPr/>
            </p:nvSpPr>
            <p:spPr bwMode="auto">
              <a:xfrm>
                <a:off x="5670550" y="18154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114">
                <a:extLst>
                  <a:ext uri="{FF2B5EF4-FFF2-40B4-BE49-F238E27FC236}">
                    <a16:creationId xmlns:a16="http://schemas.microsoft.com/office/drawing/2014/main" id="{CC50D51C-61B0-E247-8C0A-B849F1CF0A35}"/>
                  </a:ext>
                </a:extLst>
              </p:cNvPr>
              <p:cNvSpPr>
                <a:spLocks/>
              </p:cNvSpPr>
              <p:nvPr/>
            </p:nvSpPr>
            <p:spPr bwMode="auto">
              <a:xfrm>
                <a:off x="5553075" y="18059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114">
                <a:extLst>
                  <a:ext uri="{FF2B5EF4-FFF2-40B4-BE49-F238E27FC236}">
                    <a16:creationId xmlns:a16="http://schemas.microsoft.com/office/drawing/2014/main" id="{6188BA96-4574-074A-A07A-F0E91FCE315A}"/>
                  </a:ext>
                </a:extLst>
              </p:cNvPr>
              <p:cNvSpPr>
                <a:spLocks/>
              </p:cNvSpPr>
              <p:nvPr/>
            </p:nvSpPr>
            <p:spPr bwMode="auto">
              <a:xfrm>
                <a:off x="5784850" y="183454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1" name="Freeform 114">
                <a:extLst>
                  <a:ext uri="{FF2B5EF4-FFF2-40B4-BE49-F238E27FC236}">
                    <a16:creationId xmlns:a16="http://schemas.microsoft.com/office/drawing/2014/main" id="{9E6B2892-5E84-F041-974F-B7A979755063}"/>
                  </a:ext>
                </a:extLst>
              </p:cNvPr>
              <p:cNvSpPr>
                <a:spLocks/>
              </p:cNvSpPr>
              <p:nvPr/>
            </p:nvSpPr>
            <p:spPr bwMode="auto">
              <a:xfrm>
                <a:off x="6048375" y="18694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2" name="Freeform 114">
                <a:extLst>
                  <a:ext uri="{FF2B5EF4-FFF2-40B4-BE49-F238E27FC236}">
                    <a16:creationId xmlns:a16="http://schemas.microsoft.com/office/drawing/2014/main" id="{31C619C7-979B-E145-BA3C-4DE79C0DA04B}"/>
                  </a:ext>
                </a:extLst>
              </p:cNvPr>
              <p:cNvSpPr>
                <a:spLocks/>
              </p:cNvSpPr>
              <p:nvPr/>
            </p:nvSpPr>
            <p:spPr bwMode="auto">
              <a:xfrm>
                <a:off x="6115050" y="187264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114">
                <a:extLst>
                  <a:ext uri="{FF2B5EF4-FFF2-40B4-BE49-F238E27FC236}">
                    <a16:creationId xmlns:a16="http://schemas.microsoft.com/office/drawing/2014/main" id="{67594B76-58DA-6149-AF00-C1810B70E3E1}"/>
                  </a:ext>
                </a:extLst>
              </p:cNvPr>
              <p:cNvSpPr>
                <a:spLocks/>
              </p:cNvSpPr>
              <p:nvPr/>
            </p:nvSpPr>
            <p:spPr bwMode="auto">
              <a:xfrm>
                <a:off x="6172200" y="18948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114">
                <a:extLst>
                  <a:ext uri="{FF2B5EF4-FFF2-40B4-BE49-F238E27FC236}">
                    <a16:creationId xmlns:a16="http://schemas.microsoft.com/office/drawing/2014/main" id="{77199455-5764-284A-BE74-E7BC57C31EB0}"/>
                  </a:ext>
                </a:extLst>
              </p:cNvPr>
              <p:cNvSpPr>
                <a:spLocks/>
              </p:cNvSpPr>
              <p:nvPr/>
            </p:nvSpPr>
            <p:spPr bwMode="auto">
              <a:xfrm>
                <a:off x="6235700" y="18948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114">
                <a:extLst>
                  <a:ext uri="{FF2B5EF4-FFF2-40B4-BE49-F238E27FC236}">
                    <a16:creationId xmlns:a16="http://schemas.microsoft.com/office/drawing/2014/main" id="{8C03C522-4E8D-B44F-A8DE-54921A68F58D}"/>
                  </a:ext>
                </a:extLst>
              </p:cNvPr>
              <p:cNvSpPr>
                <a:spLocks/>
              </p:cNvSpPr>
              <p:nvPr/>
            </p:nvSpPr>
            <p:spPr bwMode="auto">
              <a:xfrm>
                <a:off x="7645400" y="21329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6" name="Freeform 114">
                <a:extLst>
                  <a:ext uri="{FF2B5EF4-FFF2-40B4-BE49-F238E27FC236}">
                    <a16:creationId xmlns:a16="http://schemas.microsoft.com/office/drawing/2014/main" id="{28CEEF65-7EFE-FC4E-B860-BAB28D7C30D9}"/>
                  </a:ext>
                </a:extLst>
              </p:cNvPr>
              <p:cNvSpPr>
                <a:spLocks/>
              </p:cNvSpPr>
              <p:nvPr/>
            </p:nvSpPr>
            <p:spPr bwMode="auto">
              <a:xfrm>
                <a:off x="7775575" y="2413345"/>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7" name="Freeform 114">
                <a:extLst>
                  <a:ext uri="{FF2B5EF4-FFF2-40B4-BE49-F238E27FC236}">
                    <a16:creationId xmlns:a16="http://schemas.microsoft.com/office/drawing/2014/main" id="{F02B05B6-16C1-234B-AC23-7BCCB4B00E25}"/>
                  </a:ext>
                </a:extLst>
              </p:cNvPr>
              <p:cNvSpPr>
                <a:spLocks/>
              </p:cNvSpPr>
              <p:nvPr/>
            </p:nvSpPr>
            <p:spPr bwMode="auto">
              <a:xfrm>
                <a:off x="7661275" y="24028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8" name="Freeform 114">
                <a:extLst>
                  <a:ext uri="{FF2B5EF4-FFF2-40B4-BE49-F238E27FC236}">
                    <a16:creationId xmlns:a16="http://schemas.microsoft.com/office/drawing/2014/main" id="{F197AEA3-1D77-174C-A03B-85FE43BF8472}"/>
                  </a:ext>
                </a:extLst>
              </p:cNvPr>
              <p:cNvSpPr>
                <a:spLocks/>
              </p:cNvSpPr>
              <p:nvPr/>
            </p:nvSpPr>
            <p:spPr bwMode="auto">
              <a:xfrm>
                <a:off x="7639050" y="24028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9" name="Freeform 114">
                <a:extLst>
                  <a:ext uri="{FF2B5EF4-FFF2-40B4-BE49-F238E27FC236}">
                    <a16:creationId xmlns:a16="http://schemas.microsoft.com/office/drawing/2014/main" id="{C0F6E142-AB4D-514E-AEB3-D2494E81001A}"/>
                  </a:ext>
                </a:extLst>
              </p:cNvPr>
              <p:cNvSpPr>
                <a:spLocks/>
              </p:cNvSpPr>
              <p:nvPr/>
            </p:nvSpPr>
            <p:spPr bwMode="auto">
              <a:xfrm>
                <a:off x="7581900" y="19805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0" name="Freeform 114">
                <a:extLst>
                  <a:ext uri="{FF2B5EF4-FFF2-40B4-BE49-F238E27FC236}">
                    <a16:creationId xmlns:a16="http://schemas.microsoft.com/office/drawing/2014/main" id="{E53AFB1A-6CBD-E547-B362-CEA048F1AF7E}"/>
                  </a:ext>
                </a:extLst>
              </p:cNvPr>
              <p:cNvSpPr>
                <a:spLocks/>
              </p:cNvSpPr>
              <p:nvPr/>
            </p:nvSpPr>
            <p:spPr bwMode="auto">
              <a:xfrm>
                <a:off x="7607300" y="19805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114">
                <a:extLst>
                  <a:ext uri="{FF2B5EF4-FFF2-40B4-BE49-F238E27FC236}">
                    <a16:creationId xmlns:a16="http://schemas.microsoft.com/office/drawing/2014/main" id="{6510DFBF-6E8A-EB4C-8F91-37730969756D}"/>
                  </a:ext>
                </a:extLst>
              </p:cNvPr>
              <p:cNvSpPr>
                <a:spLocks/>
              </p:cNvSpPr>
              <p:nvPr/>
            </p:nvSpPr>
            <p:spPr bwMode="auto">
              <a:xfrm>
                <a:off x="7629525" y="19805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114">
                <a:extLst>
                  <a:ext uri="{FF2B5EF4-FFF2-40B4-BE49-F238E27FC236}">
                    <a16:creationId xmlns:a16="http://schemas.microsoft.com/office/drawing/2014/main" id="{840835C7-1B82-5041-BEBD-CA5A78895B19}"/>
                  </a:ext>
                </a:extLst>
              </p:cNvPr>
              <p:cNvSpPr>
                <a:spLocks/>
              </p:cNvSpPr>
              <p:nvPr/>
            </p:nvSpPr>
            <p:spPr bwMode="auto">
              <a:xfrm>
                <a:off x="7496175" y="19805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114">
                <a:extLst>
                  <a:ext uri="{FF2B5EF4-FFF2-40B4-BE49-F238E27FC236}">
                    <a16:creationId xmlns:a16="http://schemas.microsoft.com/office/drawing/2014/main" id="{96803525-DB8E-5A42-BB78-B9B7B9826491}"/>
                  </a:ext>
                </a:extLst>
              </p:cNvPr>
              <p:cNvSpPr>
                <a:spLocks/>
              </p:cNvSpPr>
              <p:nvPr/>
            </p:nvSpPr>
            <p:spPr bwMode="auto">
              <a:xfrm>
                <a:off x="7521575" y="19805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4" name="Freeform 114">
                <a:extLst>
                  <a:ext uri="{FF2B5EF4-FFF2-40B4-BE49-F238E27FC236}">
                    <a16:creationId xmlns:a16="http://schemas.microsoft.com/office/drawing/2014/main" id="{B745C4EB-4EA7-5E46-8838-4921B87B5E73}"/>
                  </a:ext>
                </a:extLst>
              </p:cNvPr>
              <p:cNvSpPr>
                <a:spLocks/>
              </p:cNvSpPr>
              <p:nvPr/>
            </p:nvSpPr>
            <p:spPr bwMode="auto">
              <a:xfrm>
                <a:off x="7543800" y="19805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114">
                <a:extLst>
                  <a:ext uri="{FF2B5EF4-FFF2-40B4-BE49-F238E27FC236}">
                    <a16:creationId xmlns:a16="http://schemas.microsoft.com/office/drawing/2014/main" id="{BF88E520-065F-874F-9D5F-5C1380C59A23}"/>
                  </a:ext>
                </a:extLst>
              </p:cNvPr>
              <p:cNvSpPr>
                <a:spLocks/>
              </p:cNvSpPr>
              <p:nvPr/>
            </p:nvSpPr>
            <p:spPr bwMode="auto">
              <a:xfrm>
                <a:off x="7397750" y="19805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6" name="Freeform 114">
                <a:extLst>
                  <a:ext uri="{FF2B5EF4-FFF2-40B4-BE49-F238E27FC236}">
                    <a16:creationId xmlns:a16="http://schemas.microsoft.com/office/drawing/2014/main" id="{8FC0258E-0764-C54D-97D1-0609247706BA}"/>
                  </a:ext>
                </a:extLst>
              </p:cNvPr>
              <p:cNvSpPr>
                <a:spLocks/>
              </p:cNvSpPr>
              <p:nvPr/>
            </p:nvSpPr>
            <p:spPr bwMode="auto">
              <a:xfrm>
                <a:off x="7423150" y="19805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114">
                <a:extLst>
                  <a:ext uri="{FF2B5EF4-FFF2-40B4-BE49-F238E27FC236}">
                    <a16:creationId xmlns:a16="http://schemas.microsoft.com/office/drawing/2014/main" id="{8C49B7F7-92DE-6F42-89AD-BCAF4280EA9B}"/>
                  </a:ext>
                </a:extLst>
              </p:cNvPr>
              <p:cNvSpPr>
                <a:spLocks/>
              </p:cNvSpPr>
              <p:nvPr/>
            </p:nvSpPr>
            <p:spPr bwMode="auto">
              <a:xfrm>
                <a:off x="7445375" y="19805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8" name="Freeform 114">
                <a:extLst>
                  <a:ext uri="{FF2B5EF4-FFF2-40B4-BE49-F238E27FC236}">
                    <a16:creationId xmlns:a16="http://schemas.microsoft.com/office/drawing/2014/main" id="{9D964E0F-9144-5D43-8C5F-4DA3F5CCF225}"/>
                  </a:ext>
                </a:extLst>
              </p:cNvPr>
              <p:cNvSpPr>
                <a:spLocks/>
              </p:cNvSpPr>
              <p:nvPr/>
            </p:nvSpPr>
            <p:spPr bwMode="auto">
              <a:xfrm>
                <a:off x="7073900" y="19583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114">
                <a:extLst>
                  <a:ext uri="{FF2B5EF4-FFF2-40B4-BE49-F238E27FC236}">
                    <a16:creationId xmlns:a16="http://schemas.microsoft.com/office/drawing/2014/main" id="{B524D647-EC01-8347-AE34-D1AA69714701}"/>
                  </a:ext>
                </a:extLst>
              </p:cNvPr>
              <p:cNvSpPr>
                <a:spLocks/>
              </p:cNvSpPr>
              <p:nvPr/>
            </p:nvSpPr>
            <p:spPr bwMode="auto">
              <a:xfrm>
                <a:off x="7099300" y="19710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0" name="Freeform 114">
                <a:extLst>
                  <a:ext uri="{FF2B5EF4-FFF2-40B4-BE49-F238E27FC236}">
                    <a16:creationId xmlns:a16="http://schemas.microsoft.com/office/drawing/2014/main" id="{26801D2D-71BF-F04C-BB48-70ADE4248AC1}"/>
                  </a:ext>
                </a:extLst>
              </p:cNvPr>
              <p:cNvSpPr>
                <a:spLocks/>
              </p:cNvSpPr>
              <p:nvPr/>
            </p:nvSpPr>
            <p:spPr bwMode="auto">
              <a:xfrm>
                <a:off x="7175500" y="19710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114">
                <a:extLst>
                  <a:ext uri="{FF2B5EF4-FFF2-40B4-BE49-F238E27FC236}">
                    <a16:creationId xmlns:a16="http://schemas.microsoft.com/office/drawing/2014/main" id="{7F46606A-432B-464E-93D4-0F98F40BBFDF}"/>
                  </a:ext>
                </a:extLst>
              </p:cNvPr>
              <p:cNvSpPr>
                <a:spLocks/>
              </p:cNvSpPr>
              <p:nvPr/>
            </p:nvSpPr>
            <p:spPr bwMode="auto">
              <a:xfrm>
                <a:off x="7200900" y="19710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2" name="Freeform 114">
                <a:extLst>
                  <a:ext uri="{FF2B5EF4-FFF2-40B4-BE49-F238E27FC236}">
                    <a16:creationId xmlns:a16="http://schemas.microsoft.com/office/drawing/2014/main" id="{FDA250CE-C052-7045-AB04-95C2B49DC4AC}"/>
                  </a:ext>
                </a:extLst>
              </p:cNvPr>
              <p:cNvSpPr>
                <a:spLocks/>
              </p:cNvSpPr>
              <p:nvPr/>
            </p:nvSpPr>
            <p:spPr bwMode="auto">
              <a:xfrm>
                <a:off x="7223125" y="19710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114">
                <a:extLst>
                  <a:ext uri="{FF2B5EF4-FFF2-40B4-BE49-F238E27FC236}">
                    <a16:creationId xmlns:a16="http://schemas.microsoft.com/office/drawing/2014/main" id="{2FB7282C-9062-4A4C-B68E-B9E9B01903B0}"/>
                  </a:ext>
                </a:extLst>
              </p:cNvPr>
              <p:cNvSpPr>
                <a:spLocks/>
              </p:cNvSpPr>
              <p:nvPr/>
            </p:nvSpPr>
            <p:spPr bwMode="auto">
              <a:xfrm>
                <a:off x="7283450" y="197742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4" name="Freeform 114">
                <a:extLst>
                  <a:ext uri="{FF2B5EF4-FFF2-40B4-BE49-F238E27FC236}">
                    <a16:creationId xmlns:a16="http://schemas.microsoft.com/office/drawing/2014/main" id="{446657E9-E643-344B-A17C-CB2D8CAD512E}"/>
                  </a:ext>
                </a:extLst>
              </p:cNvPr>
              <p:cNvSpPr>
                <a:spLocks/>
              </p:cNvSpPr>
              <p:nvPr/>
            </p:nvSpPr>
            <p:spPr bwMode="auto">
              <a:xfrm>
                <a:off x="7308850" y="197742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5" name="Freeform 114">
                <a:extLst>
                  <a:ext uri="{FF2B5EF4-FFF2-40B4-BE49-F238E27FC236}">
                    <a16:creationId xmlns:a16="http://schemas.microsoft.com/office/drawing/2014/main" id="{DE4DC8B9-7BBC-4E43-9597-3B8A478EC74D}"/>
                  </a:ext>
                </a:extLst>
              </p:cNvPr>
              <p:cNvSpPr>
                <a:spLocks/>
              </p:cNvSpPr>
              <p:nvPr/>
            </p:nvSpPr>
            <p:spPr bwMode="auto">
              <a:xfrm>
                <a:off x="7331075" y="197742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114">
                <a:extLst>
                  <a:ext uri="{FF2B5EF4-FFF2-40B4-BE49-F238E27FC236}">
                    <a16:creationId xmlns:a16="http://schemas.microsoft.com/office/drawing/2014/main" id="{3C562CC4-2077-704A-8ADC-175E4C5B9AEE}"/>
                  </a:ext>
                </a:extLst>
              </p:cNvPr>
              <p:cNvSpPr>
                <a:spLocks/>
              </p:cNvSpPr>
              <p:nvPr/>
            </p:nvSpPr>
            <p:spPr bwMode="auto">
              <a:xfrm>
                <a:off x="7016750" y="195202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114">
                <a:extLst>
                  <a:ext uri="{FF2B5EF4-FFF2-40B4-BE49-F238E27FC236}">
                    <a16:creationId xmlns:a16="http://schemas.microsoft.com/office/drawing/2014/main" id="{B66BA8BC-1A7E-DA47-BDE3-ADB63968BA61}"/>
                  </a:ext>
                </a:extLst>
              </p:cNvPr>
              <p:cNvSpPr>
                <a:spLocks/>
              </p:cNvSpPr>
              <p:nvPr/>
            </p:nvSpPr>
            <p:spPr bwMode="auto">
              <a:xfrm>
                <a:off x="7042150" y="195202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114">
                <a:extLst>
                  <a:ext uri="{FF2B5EF4-FFF2-40B4-BE49-F238E27FC236}">
                    <a16:creationId xmlns:a16="http://schemas.microsoft.com/office/drawing/2014/main" id="{ABF38B25-2381-3D43-AE10-8B5F69F69453}"/>
                  </a:ext>
                </a:extLst>
              </p:cNvPr>
              <p:cNvSpPr>
                <a:spLocks/>
              </p:cNvSpPr>
              <p:nvPr/>
            </p:nvSpPr>
            <p:spPr bwMode="auto">
              <a:xfrm>
                <a:off x="7064375" y="195202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114">
                <a:extLst>
                  <a:ext uri="{FF2B5EF4-FFF2-40B4-BE49-F238E27FC236}">
                    <a16:creationId xmlns:a16="http://schemas.microsoft.com/office/drawing/2014/main" id="{E1D96867-F6A8-E140-BE3A-4FA4C457E290}"/>
                  </a:ext>
                </a:extLst>
              </p:cNvPr>
              <p:cNvSpPr>
                <a:spLocks/>
              </p:cNvSpPr>
              <p:nvPr/>
            </p:nvSpPr>
            <p:spPr bwMode="auto">
              <a:xfrm>
                <a:off x="6657975" y="18948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114">
                <a:extLst>
                  <a:ext uri="{FF2B5EF4-FFF2-40B4-BE49-F238E27FC236}">
                    <a16:creationId xmlns:a16="http://schemas.microsoft.com/office/drawing/2014/main" id="{C0519FE4-4CCD-A944-8D06-D044D17553DB}"/>
                  </a:ext>
                </a:extLst>
              </p:cNvPr>
              <p:cNvSpPr>
                <a:spLocks/>
              </p:cNvSpPr>
              <p:nvPr/>
            </p:nvSpPr>
            <p:spPr bwMode="auto">
              <a:xfrm>
                <a:off x="6680200" y="190122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1" name="Freeform 114">
                <a:extLst>
                  <a:ext uri="{FF2B5EF4-FFF2-40B4-BE49-F238E27FC236}">
                    <a16:creationId xmlns:a16="http://schemas.microsoft.com/office/drawing/2014/main" id="{1127EAE7-A0F3-A14A-9BA7-5EC79325A986}"/>
                  </a:ext>
                </a:extLst>
              </p:cNvPr>
              <p:cNvSpPr>
                <a:spLocks/>
              </p:cNvSpPr>
              <p:nvPr/>
            </p:nvSpPr>
            <p:spPr bwMode="auto">
              <a:xfrm>
                <a:off x="6734175" y="19424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2" name="Freeform 114">
                <a:extLst>
                  <a:ext uri="{FF2B5EF4-FFF2-40B4-BE49-F238E27FC236}">
                    <a16:creationId xmlns:a16="http://schemas.microsoft.com/office/drawing/2014/main" id="{2F1B9B89-42E5-7E4D-A528-E4139A42C9A3}"/>
                  </a:ext>
                </a:extLst>
              </p:cNvPr>
              <p:cNvSpPr>
                <a:spLocks/>
              </p:cNvSpPr>
              <p:nvPr/>
            </p:nvSpPr>
            <p:spPr bwMode="auto">
              <a:xfrm>
                <a:off x="6759575" y="19424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3" name="Freeform 114">
                <a:extLst>
                  <a:ext uri="{FF2B5EF4-FFF2-40B4-BE49-F238E27FC236}">
                    <a16:creationId xmlns:a16="http://schemas.microsoft.com/office/drawing/2014/main" id="{1351B64E-8319-E844-A79D-36B20A2A7BCB}"/>
                  </a:ext>
                </a:extLst>
              </p:cNvPr>
              <p:cNvSpPr>
                <a:spLocks/>
              </p:cNvSpPr>
              <p:nvPr/>
            </p:nvSpPr>
            <p:spPr bwMode="auto">
              <a:xfrm>
                <a:off x="6781800" y="19424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4" name="Freeform 114">
                <a:extLst>
                  <a:ext uri="{FF2B5EF4-FFF2-40B4-BE49-F238E27FC236}">
                    <a16:creationId xmlns:a16="http://schemas.microsoft.com/office/drawing/2014/main" id="{0966B920-AA92-A645-AF4C-DA72B24B67A8}"/>
                  </a:ext>
                </a:extLst>
              </p:cNvPr>
              <p:cNvSpPr>
                <a:spLocks/>
              </p:cNvSpPr>
              <p:nvPr/>
            </p:nvSpPr>
            <p:spPr bwMode="auto">
              <a:xfrm>
                <a:off x="6819900" y="19424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114">
                <a:extLst>
                  <a:ext uri="{FF2B5EF4-FFF2-40B4-BE49-F238E27FC236}">
                    <a16:creationId xmlns:a16="http://schemas.microsoft.com/office/drawing/2014/main" id="{79CEEA82-754A-F944-87E7-EF40F94AEFC4}"/>
                  </a:ext>
                </a:extLst>
              </p:cNvPr>
              <p:cNvSpPr>
                <a:spLocks/>
              </p:cNvSpPr>
              <p:nvPr/>
            </p:nvSpPr>
            <p:spPr bwMode="auto">
              <a:xfrm>
                <a:off x="6845300" y="19424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114">
                <a:extLst>
                  <a:ext uri="{FF2B5EF4-FFF2-40B4-BE49-F238E27FC236}">
                    <a16:creationId xmlns:a16="http://schemas.microsoft.com/office/drawing/2014/main" id="{76046CC9-7FDE-5B45-B034-61169E42FAC3}"/>
                  </a:ext>
                </a:extLst>
              </p:cNvPr>
              <p:cNvSpPr>
                <a:spLocks/>
              </p:cNvSpPr>
              <p:nvPr/>
            </p:nvSpPr>
            <p:spPr bwMode="auto">
              <a:xfrm>
                <a:off x="6867525" y="194249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114">
                <a:extLst>
                  <a:ext uri="{FF2B5EF4-FFF2-40B4-BE49-F238E27FC236}">
                    <a16:creationId xmlns:a16="http://schemas.microsoft.com/office/drawing/2014/main" id="{5EEE574B-B19D-064E-B278-D9A5651C8284}"/>
                  </a:ext>
                </a:extLst>
              </p:cNvPr>
              <p:cNvSpPr>
                <a:spLocks/>
              </p:cNvSpPr>
              <p:nvPr/>
            </p:nvSpPr>
            <p:spPr bwMode="auto">
              <a:xfrm>
                <a:off x="6918325" y="19456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114">
                <a:extLst>
                  <a:ext uri="{FF2B5EF4-FFF2-40B4-BE49-F238E27FC236}">
                    <a16:creationId xmlns:a16="http://schemas.microsoft.com/office/drawing/2014/main" id="{BAD1DD76-FA93-0A4B-81D4-A9BEB67595B4}"/>
                  </a:ext>
                </a:extLst>
              </p:cNvPr>
              <p:cNvSpPr>
                <a:spLocks/>
              </p:cNvSpPr>
              <p:nvPr/>
            </p:nvSpPr>
            <p:spPr bwMode="auto">
              <a:xfrm>
                <a:off x="6943725" y="19456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9" name="Freeform 114">
                <a:extLst>
                  <a:ext uri="{FF2B5EF4-FFF2-40B4-BE49-F238E27FC236}">
                    <a16:creationId xmlns:a16="http://schemas.microsoft.com/office/drawing/2014/main" id="{B4AA01DC-D0AD-5F4C-8DDE-67501C85C8FF}"/>
                  </a:ext>
                </a:extLst>
              </p:cNvPr>
              <p:cNvSpPr>
                <a:spLocks/>
              </p:cNvSpPr>
              <p:nvPr/>
            </p:nvSpPr>
            <p:spPr bwMode="auto">
              <a:xfrm>
                <a:off x="6965950" y="19456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20" name="Freeform 114">
                <a:extLst>
                  <a:ext uri="{FF2B5EF4-FFF2-40B4-BE49-F238E27FC236}">
                    <a16:creationId xmlns:a16="http://schemas.microsoft.com/office/drawing/2014/main" id="{713816FA-BD10-884D-A65F-0EE41115F957}"/>
                  </a:ext>
                </a:extLst>
              </p:cNvPr>
              <p:cNvSpPr>
                <a:spLocks/>
              </p:cNvSpPr>
              <p:nvPr/>
            </p:nvSpPr>
            <p:spPr bwMode="auto">
              <a:xfrm>
                <a:off x="6280150" y="189804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1" name="Freeform 114">
                <a:extLst>
                  <a:ext uri="{FF2B5EF4-FFF2-40B4-BE49-F238E27FC236}">
                    <a16:creationId xmlns:a16="http://schemas.microsoft.com/office/drawing/2014/main" id="{CA67D247-A8EF-8348-9A36-DDBE883BC30C}"/>
                  </a:ext>
                </a:extLst>
              </p:cNvPr>
              <p:cNvSpPr>
                <a:spLocks/>
              </p:cNvSpPr>
              <p:nvPr/>
            </p:nvSpPr>
            <p:spPr bwMode="auto">
              <a:xfrm>
                <a:off x="6343650" y="18948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22" name="Freeform 114">
                <a:extLst>
                  <a:ext uri="{FF2B5EF4-FFF2-40B4-BE49-F238E27FC236}">
                    <a16:creationId xmlns:a16="http://schemas.microsoft.com/office/drawing/2014/main" id="{BF3AAB25-C08E-7846-A090-61643E8221B2}"/>
                  </a:ext>
                </a:extLst>
              </p:cNvPr>
              <p:cNvSpPr>
                <a:spLocks/>
              </p:cNvSpPr>
              <p:nvPr/>
            </p:nvSpPr>
            <p:spPr bwMode="auto">
              <a:xfrm>
                <a:off x="6391275" y="1894872"/>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23" name="Freeform 114">
                <a:extLst>
                  <a:ext uri="{FF2B5EF4-FFF2-40B4-BE49-F238E27FC236}">
                    <a16:creationId xmlns:a16="http://schemas.microsoft.com/office/drawing/2014/main" id="{39B51527-8D94-084E-BBEF-45F004613F6C}"/>
                  </a:ext>
                </a:extLst>
              </p:cNvPr>
              <p:cNvSpPr>
                <a:spLocks/>
              </p:cNvSpPr>
              <p:nvPr/>
            </p:nvSpPr>
            <p:spPr bwMode="auto">
              <a:xfrm>
                <a:off x="6454775" y="189804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4" name="Freeform 114">
                <a:extLst>
                  <a:ext uri="{FF2B5EF4-FFF2-40B4-BE49-F238E27FC236}">
                    <a16:creationId xmlns:a16="http://schemas.microsoft.com/office/drawing/2014/main" id="{E8D1B9EA-8E3E-144E-8B21-F46B2A9A99E6}"/>
                  </a:ext>
                </a:extLst>
              </p:cNvPr>
              <p:cNvSpPr>
                <a:spLocks/>
              </p:cNvSpPr>
              <p:nvPr/>
            </p:nvSpPr>
            <p:spPr bwMode="auto">
              <a:xfrm>
                <a:off x="6492875" y="189804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25" name="Freeform 114">
                <a:extLst>
                  <a:ext uri="{FF2B5EF4-FFF2-40B4-BE49-F238E27FC236}">
                    <a16:creationId xmlns:a16="http://schemas.microsoft.com/office/drawing/2014/main" id="{45BAB3FF-9E66-3E4C-B1DA-9205429AFA5D}"/>
                  </a:ext>
                </a:extLst>
              </p:cNvPr>
              <p:cNvSpPr>
                <a:spLocks/>
              </p:cNvSpPr>
              <p:nvPr/>
            </p:nvSpPr>
            <p:spPr bwMode="auto">
              <a:xfrm>
                <a:off x="6556375" y="1898047"/>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2">
              <a:extLst>
                <a:ext uri="{FF2B5EF4-FFF2-40B4-BE49-F238E27FC236}">
                  <a16:creationId xmlns:a16="http://schemas.microsoft.com/office/drawing/2014/main" id="{6B77D0AC-5623-B74F-A696-CA43F380B349}"/>
                </a:ext>
              </a:extLst>
            </p:cNvPr>
            <p:cNvGrpSpPr/>
            <p:nvPr/>
          </p:nvGrpSpPr>
          <p:grpSpPr>
            <a:xfrm>
              <a:off x="1977790" y="1524871"/>
              <a:ext cx="5478714" cy="1157789"/>
              <a:chOff x="744842" y="-4765780"/>
              <a:chExt cx="15792741" cy="5077837"/>
            </a:xfrm>
          </p:grpSpPr>
          <p:sp>
            <p:nvSpPr>
              <p:cNvPr id="147" name="Freeform 146">
                <a:extLst>
                  <a:ext uri="{FF2B5EF4-FFF2-40B4-BE49-F238E27FC236}">
                    <a16:creationId xmlns:a16="http://schemas.microsoft.com/office/drawing/2014/main" id="{ACB1449B-9647-1B45-A741-46661459CC97}"/>
                  </a:ext>
                </a:extLst>
              </p:cNvPr>
              <p:cNvSpPr/>
              <p:nvPr/>
            </p:nvSpPr>
            <p:spPr>
              <a:xfrm>
                <a:off x="744842" y="-4765780"/>
                <a:ext cx="6079852" cy="3742379"/>
              </a:xfrm>
              <a:custGeom>
                <a:avLst/>
                <a:gdLst>
                  <a:gd name="connsiteX0" fmla="*/ 0 w 6079852"/>
                  <a:gd name="connsiteY0" fmla="*/ 0 h 3742379"/>
                  <a:gd name="connsiteX1" fmla="*/ 0 w 6079852"/>
                  <a:gd name="connsiteY1" fmla="*/ 0 h 3742379"/>
                  <a:gd name="connsiteX2" fmla="*/ 84779 w 6079852"/>
                  <a:gd name="connsiteY2" fmla="*/ 6055 h 3742379"/>
                  <a:gd name="connsiteX3" fmla="*/ 84779 w 6079852"/>
                  <a:gd name="connsiteY3" fmla="*/ 72667 h 3742379"/>
                  <a:gd name="connsiteX4" fmla="*/ 296726 w 6079852"/>
                  <a:gd name="connsiteY4" fmla="*/ 72667 h 3742379"/>
                  <a:gd name="connsiteX5" fmla="*/ 296726 w 6079852"/>
                  <a:gd name="connsiteY5" fmla="*/ 72667 h 3742379"/>
                  <a:gd name="connsiteX6" fmla="*/ 496562 w 6079852"/>
                  <a:gd name="connsiteY6" fmla="*/ 72667 h 3742379"/>
                  <a:gd name="connsiteX7" fmla="*/ 496562 w 6079852"/>
                  <a:gd name="connsiteY7" fmla="*/ 121112 h 3742379"/>
                  <a:gd name="connsiteX8" fmla="*/ 496562 w 6079852"/>
                  <a:gd name="connsiteY8" fmla="*/ 121112 h 3742379"/>
                  <a:gd name="connsiteX9" fmla="*/ 569230 w 6079852"/>
                  <a:gd name="connsiteY9" fmla="*/ 193780 h 3742379"/>
                  <a:gd name="connsiteX10" fmla="*/ 666120 w 6079852"/>
                  <a:gd name="connsiteY10" fmla="*/ 193780 h 3742379"/>
                  <a:gd name="connsiteX11" fmla="*/ 666120 w 6079852"/>
                  <a:gd name="connsiteY11" fmla="*/ 278559 h 3742379"/>
                  <a:gd name="connsiteX12" fmla="*/ 756954 w 6079852"/>
                  <a:gd name="connsiteY12" fmla="*/ 278559 h 3742379"/>
                  <a:gd name="connsiteX13" fmla="*/ 756954 w 6079852"/>
                  <a:gd name="connsiteY13" fmla="*/ 375449 h 3742379"/>
                  <a:gd name="connsiteX14" fmla="*/ 847788 w 6079852"/>
                  <a:gd name="connsiteY14" fmla="*/ 375449 h 3742379"/>
                  <a:gd name="connsiteX15" fmla="*/ 847788 w 6079852"/>
                  <a:gd name="connsiteY15" fmla="*/ 442061 h 3742379"/>
                  <a:gd name="connsiteX16" fmla="*/ 847788 w 6079852"/>
                  <a:gd name="connsiteY16" fmla="*/ 442061 h 3742379"/>
                  <a:gd name="connsiteX17" fmla="*/ 914400 w 6079852"/>
                  <a:gd name="connsiteY17" fmla="*/ 442061 h 3742379"/>
                  <a:gd name="connsiteX18" fmla="*/ 914400 w 6079852"/>
                  <a:gd name="connsiteY18" fmla="*/ 496561 h 3742379"/>
                  <a:gd name="connsiteX19" fmla="*/ 914400 w 6079852"/>
                  <a:gd name="connsiteY19" fmla="*/ 581340 h 3742379"/>
                  <a:gd name="connsiteX20" fmla="*/ 974957 w 6079852"/>
                  <a:gd name="connsiteY20" fmla="*/ 581340 h 3742379"/>
                  <a:gd name="connsiteX21" fmla="*/ 974957 w 6079852"/>
                  <a:gd name="connsiteY21" fmla="*/ 581340 h 3742379"/>
                  <a:gd name="connsiteX22" fmla="*/ 974957 w 6079852"/>
                  <a:gd name="connsiteY22" fmla="*/ 811454 h 3742379"/>
                  <a:gd name="connsiteX23" fmla="*/ 974957 w 6079852"/>
                  <a:gd name="connsiteY23" fmla="*/ 926511 h 3742379"/>
                  <a:gd name="connsiteX24" fmla="*/ 974957 w 6079852"/>
                  <a:gd name="connsiteY24" fmla="*/ 1059735 h 3742379"/>
                  <a:gd name="connsiteX25" fmla="*/ 974957 w 6079852"/>
                  <a:gd name="connsiteY25" fmla="*/ 1114236 h 3742379"/>
                  <a:gd name="connsiteX26" fmla="*/ 974957 w 6079852"/>
                  <a:gd name="connsiteY26" fmla="*/ 1114236 h 3742379"/>
                  <a:gd name="connsiteX27" fmla="*/ 974957 w 6079852"/>
                  <a:gd name="connsiteY27" fmla="*/ 1192959 h 3742379"/>
                  <a:gd name="connsiteX28" fmla="*/ 1041569 w 6079852"/>
                  <a:gd name="connsiteY28" fmla="*/ 1192959 h 3742379"/>
                  <a:gd name="connsiteX29" fmla="*/ 1041569 w 6079852"/>
                  <a:gd name="connsiteY29" fmla="*/ 1271682 h 3742379"/>
                  <a:gd name="connsiteX30" fmla="*/ 1138459 w 6079852"/>
                  <a:gd name="connsiteY30" fmla="*/ 1271682 h 3742379"/>
                  <a:gd name="connsiteX31" fmla="*/ 1138459 w 6079852"/>
                  <a:gd name="connsiteY31" fmla="*/ 1344350 h 3742379"/>
                  <a:gd name="connsiteX32" fmla="*/ 1138459 w 6079852"/>
                  <a:gd name="connsiteY32" fmla="*/ 1344350 h 3742379"/>
                  <a:gd name="connsiteX33" fmla="*/ 1138459 w 6079852"/>
                  <a:gd name="connsiteY33" fmla="*/ 1344350 h 3742379"/>
                  <a:gd name="connsiteX34" fmla="*/ 1174792 w 6079852"/>
                  <a:gd name="connsiteY34" fmla="*/ 1380683 h 3742379"/>
                  <a:gd name="connsiteX35" fmla="*/ 1283794 w 6079852"/>
                  <a:gd name="connsiteY35" fmla="*/ 1380683 h 3742379"/>
                  <a:gd name="connsiteX36" fmla="*/ 1283794 w 6079852"/>
                  <a:gd name="connsiteY36" fmla="*/ 1435184 h 3742379"/>
                  <a:gd name="connsiteX37" fmla="*/ 1314072 w 6079852"/>
                  <a:gd name="connsiteY37" fmla="*/ 1435184 h 3742379"/>
                  <a:gd name="connsiteX38" fmla="*/ 1314072 w 6079852"/>
                  <a:gd name="connsiteY38" fmla="*/ 1435184 h 3742379"/>
                  <a:gd name="connsiteX39" fmla="*/ 1314072 w 6079852"/>
                  <a:gd name="connsiteY39" fmla="*/ 1435184 h 3742379"/>
                  <a:gd name="connsiteX40" fmla="*/ 1314072 w 6079852"/>
                  <a:gd name="connsiteY40" fmla="*/ 1532074 h 3742379"/>
                  <a:gd name="connsiteX41" fmla="*/ 1495741 w 6079852"/>
                  <a:gd name="connsiteY41" fmla="*/ 1532074 h 3742379"/>
                  <a:gd name="connsiteX42" fmla="*/ 1495741 w 6079852"/>
                  <a:gd name="connsiteY42" fmla="*/ 1616853 h 3742379"/>
                  <a:gd name="connsiteX43" fmla="*/ 1592631 w 6079852"/>
                  <a:gd name="connsiteY43" fmla="*/ 1616853 h 3742379"/>
                  <a:gd name="connsiteX44" fmla="*/ 1592631 w 6079852"/>
                  <a:gd name="connsiteY44" fmla="*/ 1616853 h 3742379"/>
                  <a:gd name="connsiteX45" fmla="*/ 1592631 w 6079852"/>
                  <a:gd name="connsiteY45" fmla="*/ 1616853 h 3742379"/>
                  <a:gd name="connsiteX46" fmla="*/ 1592631 w 6079852"/>
                  <a:gd name="connsiteY46" fmla="*/ 1689520 h 3742379"/>
                  <a:gd name="connsiteX47" fmla="*/ 1659243 w 6079852"/>
                  <a:gd name="connsiteY47" fmla="*/ 1689520 h 3742379"/>
                  <a:gd name="connsiteX48" fmla="*/ 1659243 w 6079852"/>
                  <a:gd name="connsiteY48" fmla="*/ 1689520 h 3742379"/>
                  <a:gd name="connsiteX49" fmla="*/ 1659243 w 6079852"/>
                  <a:gd name="connsiteY49" fmla="*/ 1689520 h 3742379"/>
                  <a:gd name="connsiteX50" fmla="*/ 1659243 w 6079852"/>
                  <a:gd name="connsiteY50" fmla="*/ 1762188 h 3742379"/>
                  <a:gd name="connsiteX51" fmla="*/ 1719799 w 6079852"/>
                  <a:gd name="connsiteY51" fmla="*/ 1762188 h 3742379"/>
                  <a:gd name="connsiteX52" fmla="*/ 1719799 w 6079852"/>
                  <a:gd name="connsiteY52" fmla="*/ 1762188 h 3742379"/>
                  <a:gd name="connsiteX53" fmla="*/ 1719799 w 6079852"/>
                  <a:gd name="connsiteY53" fmla="*/ 1816689 h 3742379"/>
                  <a:gd name="connsiteX54" fmla="*/ 1786411 w 6079852"/>
                  <a:gd name="connsiteY54" fmla="*/ 1816689 h 3742379"/>
                  <a:gd name="connsiteX55" fmla="*/ 1846967 w 6079852"/>
                  <a:gd name="connsiteY55" fmla="*/ 1816689 h 3742379"/>
                  <a:gd name="connsiteX56" fmla="*/ 1846967 w 6079852"/>
                  <a:gd name="connsiteY56" fmla="*/ 1816689 h 3742379"/>
                  <a:gd name="connsiteX57" fmla="*/ 1846967 w 6079852"/>
                  <a:gd name="connsiteY57" fmla="*/ 1919634 h 3742379"/>
                  <a:gd name="connsiteX58" fmla="*/ 1913579 w 6079852"/>
                  <a:gd name="connsiteY58" fmla="*/ 1919634 h 3742379"/>
                  <a:gd name="connsiteX59" fmla="*/ 1913579 w 6079852"/>
                  <a:gd name="connsiteY59" fmla="*/ 1980191 h 3742379"/>
                  <a:gd name="connsiteX60" fmla="*/ 1962024 w 6079852"/>
                  <a:gd name="connsiteY60" fmla="*/ 1980191 h 3742379"/>
                  <a:gd name="connsiteX61" fmla="*/ 1962024 w 6079852"/>
                  <a:gd name="connsiteY61" fmla="*/ 2113414 h 3742379"/>
                  <a:gd name="connsiteX62" fmla="*/ 1962024 w 6079852"/>
                  <a:gd name="connsiteY62" fmla="*/ 2113414 h 3742379"/>
                  <a:gd name="connsiteX63" fmla="*/ 1962024 w 6079852"/>
                  <a:gd name="connsiteY63" fmla="*/ 2113414 h 3742379"/>
                  <a:gd name="connsiteX64" fmla="*/ 1962024 w 6079852"/>
                  <a:gd name="connsiteY64" fmla="*/ 2113414 h 3742379"/>
                  <a:gd name="connsiteX65" fmla="*/ 1962024 w 6079852"/>
                  <a:gd name="connsiteY65" fmla="*/ 2186082 h 3742379"/>
                  <a:gd name="connsiteX66" fmla="*/ 2101304 w 6079852"/>
                  <a:gd name="connsiteY66" fmla="*/ 2186082 h 3742379"/>
                  <a:gd name="connsiteX67" fmla="*/ 2101304 w 6079852"/>
                  <a:gd name="connsiteY67" fmla="*/ 2276916 h 3742379"/>
                  <a:gd name="connsiteX68" fmla="*/ 2101304 w 6079852"/>
                  <a:gd name="connsiteY68" fmla="*/ 2276916 h 3742379"/>
                  <a:gd name="connsiteX69" fmla="*/ 2331418 w 6079852"/>
                  <a:gd name="connsiteY69" fmla="*/ 2276916 h 3742379"/>
                  <a:gd name="connsiteX70" fmla="*/ 2331418 w 6079852"/>
                  <a:gd name="connsiteY70" fmla="*/ 2385918 h 3742379"/>
                  <a:gd name="connsiteX71" fmla="*/ 2416196 w 6079852"/>
                  <a:gd name="connsiteY71" fmla="*/ 2385918 h 3742379"/>
                  <a:gd name="connsiteX72" fmla="*/ 2416196 w 6079852"/>
                  <a:gd name="connsiteY72" fmla="*/ 2446474 h 3742379"/>
                  <a:gd name="connsiteX73" fmla="*/ 2476753 w 6079852"/>
                  <a:gd name="connsiteY73" fmla="*/ 2446474 h 3742379"/>
                  <a:gd name="connsiteX74" fmla="*/ 2603921 w 6079852"/>
                  <a:gd name="connsiteY74" fmla="*/ 2446474 h 3742379"/>
                  <a:gd name="connsiteX75" fmla="*/ 2682644 w 6079852"/>
                  <a:gd name="connsiteY75" fmla="*/ 2446474 h 3742379"/>
                  <a:gd name="connsiteX76" fmla="*/ 2682644 w 6079852"/>
                  <a:gd name="connsiteY76" fmla="*/ 2507030 h 3742379"/>
                  <a:gd name="connsiteX77" fmla="*/ 2821924 w 6079852"/>
                  <a:gd name="connsiteY77" fmla="*/ 2507030 h 3742379"/>
                  <a:gd name="connsiteX78" fmla="*/ 2821924 w 6079852"/>
                  <a:gd name="connsiteY78" fmla="*/ 2591809 h 3742379"/>
                  <a:gd name="connsiteX79" fmla="*/ 2894591 w 6079852"/>
                  <a:gd name="connsiteY79" fmla="*/ 2591809 h 3742379"/>
                  <a:gd name="connsiteX80" fmla="*/ 2894591 w 6079852"/>
                  <a:gd name="connsiteY80" fmla="*/ 2676588 h 3742379"/>
                  <a:gd name="connsiteX81" fmla="*/ 2949092 w 6079852"/>
                  <a:gd name="connsiteY81" fmla="*/ 2676588 h 3742379"/>
                  <a:gd name="connsiteX82" fmla="*/ 2949092 w 6079852"/>
                  <a:gd name="connsiteY82" fmla="*/ 2767422 h 3742379"/>
                  <a:gd name="connsiteX83" fmla="*/ 3027815 w 6079852"/>
                  <a:gd name="connsiteY83" fmla="*/ 2767422 h 3742379"/>
                  <a:gd name="connsiteX84" fmla="*/ 3027815 w 6079852"/>
                  <a:gd name="connsiteY84" fmla="*/ 2767422 h 3742379"/>
                  <a:gd name="connsiteX85" fmla="*/ 3324541 w 6079852"/>
                  <a:gd name="connsiteY85" fmla="*/ 2767422 h 3742379"/>
                  <a:gd name="connsiteX86" fmla="*/ 3324541 w 6079852"/>
                  <a:gd name="connsiteY86" fmla="*/ 2834034 h 3742379"/>
                  <a:gd name="connsiteX87" fmla="*/ 3324541 w 6079852"/>
                  <a:gd name="connsiteY87" fmla="*/ 2888535 h 3742379"/>
                  <a:gd name="connsiteX88" fmla="*/ 3445653 w 6079852"/>
                  <a:gd name="connsiteY88" fmla="*/ 2888535 h 3742379"/>
                  <a:gd name="connsiteX89" fmla="*/ 3445653 w 6079852"/>
                  <a:gd name="connsiteY89" fmla="*/ 2888535 h 3742379"/>
                  <a:gd name="connsiteX90" fmla="*/ 3488043 w 6079852"/>
                  <a:gd name="connsiteY90" fmla="*/ 2930925 h 3742379"/>
                  <a:gd name="connsiteX91" fmla="*/ 3488043 w 6079852"/>
                  <a:gd name="connsiteY91" fmla="*/ 2997536 h 3742379"/>
                  <a:gd name="connsiteX92" fmla="*/ 3578877 w 6079852"/>
                  <a:gd name="connsiteY92" fmla="*/ 2997536 h 3742379"/>
                  <a:gd name="connsiteX93" fmla="*/ 3657600 w 6079852"/>
                  <a:gd name="connsiteY93" fmla="*/ 2997536 h 3742379"/>
                  <a:gd name="connsiteX94" fmla="*/ 3657600 w 6079852"/>
                  <a:gd name="connsiteY94" fmla="*/ 2997536 h 3742379"/>
                  <a:gd name="connsiteX95" fmla="*/ 3657600 w 6079852"/>
                  <a:gd name="connsiteY95" fmla="*/ 3058093 h 3742379"/>
                  <a:gd name="connsiteX96" fmla="*/ 3657600 w 6079852"/>
                  <a:gd name="connsiteY96" fmla="*/ 3058093 h 3742379"/>
                  <a:gd name="connsiteX97" fmla="*/ 3839269 w 6079852"/>
                  <a:gd name="connsiteY97" fmla="*/ 3058093 h 3742379"/>
                  <a:gd name="connsiteX98" fmla="*/ 3821102 w 6079852"/>
                  <a:gd name="connsiteY98" fmla="*/ 3076260 h 3742379"/>
                  <a:gd name="connsiteX99" fmla="*/ 3887714 w 6079852"/>
                  <a:gd name="connsiteY99" fmla="*/ 3076260 h 3742379"/>
                  <a:gd name="connsiteX100" fmla="*/ 3887714 w 6079852"/>
                  <a:gd name="connsiteY100" fmla="*/ 3191316 h 3742379"/>
                  <a:gd name="connsiteX101" fmla="*/ 4008827 w 6079852"/>
                  <a:gd name="connsiteY101" fmla="*/ 3191316 h 3742379"/>
                  <a:gd name="connsiteX102" fmla="*/ 4008827 w 6079852"/>
                  <a:gd name="connsiteY102" fmla="*/ 3191316 h 3742379"/>
                  <a:gd name="connsiteX103" fmla="*/ 4063328 w 6079852"/>
                  <a:gd name="connsiteY103" fmla="*/ 3245817 h 3742379"/>
                  <a:gd name="connsiteX104" fmla="*/ 4263163 w 6079852"/>
                  <a:gd name="connsiteY104" fmla="*/ 3245817 h 3742379"/>
                  <a:gd name="connsiteX105" fmla="*/ 4329775 w 6079852"/>
                  <a:gd name="connsiteY105" fmla="*/ 3245817 h 3742379"/>
                  <a:gd name="connsiteX106" fmla="*/ 4329775 w 6079852"/>
                  <a:gd name="connsiteY106" fmla="*/ 3318485 h 3742379"/>
                  <a:gd name="connsiteX107" fmla="*/ 4456943 w 6079852"/>
                  <a:gd name="connsiteY107" fmla="*/ 3318485 h 3742379"/>
                  <a:gd name="connsiteX108" fmla="*/ 4511444 w 6079852"/>
                  <a:gd name="connsiteY108" fmla="*/ 3318485 h 3742379"/>
                  <a:gd name="connsiteX109" fmla="*/ 4511444 w 6079852"/>
                  <a:gd name="connsiteY109" fmla="*/ 3318485 h 3742379"/>
                  <a:gd name="connsiteX110" fmla="*/ 4511444 w 6079852"/>
                  <a:gd name="connsiteY110" fmla="*/ 3397208 h 3742379"/>
                  <a:gd name="connsiteX111" fmla="*/ 4674946 w 6079852"/>
                  <a:gd name="connsiteY111" fmla="*/ 3397208 h 3742379"/>
                  <a:gd name="connsiteX112" fmla="*/ 4759725 w 6079852"/>
                  <a:gd name="connsiteY112" fmla="*/ 3397208 h 3742379"/>
                  <a:gd name="connsiteX113" fmla="*/ 4759725 w 6079852"/>
                  <a:gd name="connsiteY113" fmla="*/ 3397208 h 3742379"/>
                  <a:gd name="connsiteX114" fmla="*/ 4759725 w 6079852"/>
                  <a:gd name="connsiteY114" fmla="*/ 3463820 h 3742379"/>
                  <a:gd name="connsiteX115" fmla="*/ 4844504 w 6079852"/>
                  <a:gd name="connsiteY115" fmla="*/ 3463820 h 3742379"/>
                  <a:gd name="connsiteX116" fmla="*/ 4844504 w 6079852"/>
                  <a:gd name="connsiteY116" fmla="*/ 3518320 h 3742379"/>
                  <a:gd name="connsiteX117" fmla="*/ 4844504 w 6079852"/>
                  <a:gd name="connsiteY117" fmla="*/ 3548599 h 3742379"/>
                  <a:gd name="connsiteX118" fmla="*/ 4844504 w 6079852"/>
                  <a:gd name="connsiteY118" fmla="*/ 3548599 h 3742379"/>
                  <a:gd name="connsiteX119" fmla="*/ 4899004 w 6079852"/>
                  <a:gd name="connsiteY119" fmla="*/ 3603099 h 3742379"/>
                  <a:gd name="connsiteX120" fmla="*/ 4935338 w 6079852"/>
                  <a:gd name="connsiteY120" fmla="*/ 3603099 h 3742379"/>
                  <a:gd name="connsiteX121" fmla="*/ 5056451 w 6079852"/>
                  <a:gd name="connsiteY121" fmla="*/ 3603099 h 3742379"/>
                  <a:gd name="connsiteX122" fmla="*/ 5056451 w 6079852"/>
                  <a:gd name="connsiteY122" fmla="*/ 3675767 h 3742379"/>
                  <a:gd name="connsiteX123" fmla="*/ 5244175 w 6079852"/>
                  <a:gd name="connsiteY123" fmla="*/ 3675767 h 3742379"/>
                  <a:gd name="connsiteX124" fmla="*/ 5401622 w 6079852"/>
                  <a:gd name="connsiteY124" fmla="*/ 3675767 h 3742379"/>
                  <a:gd name="connsiteX125" fmla="*/ 5534845 w 6079852"/>
                  <a:gd name="connsiteY125" fmla="*/ 3675767 h 3742379"/>
                  <a:gd name="connsiteX126" fmla="*/ 5534845 w 6079852"/>
                  <a:gd name="connsiteY126" fmla="*/ 3742379 h 3742379"/>
                  <a:gd name="connsiteX127" fmla="*/ 5710459 w 6079852"/>
                  <a:gd name="connsiteY127" fmla="*/ 3742379 h 3742379"/>
                  <a:gd name="connsiteX128" fmla="*/ 5880016 w 6079852"/>
                  <a:gd name="connsiteY128" fmla="*/ 3742379 h 3742379"/>
                  <a:gd name="connsiteX129" fmla="*/ 5952684 w 6079852"/>
                  <a:gd name="connsiteY129" fmla="*/ 3742379 h 3742379"/>
                  <a:gd name="connsiteX130" fmla="*/ 6079852 w 6079852"/>
                  <a:gd name="connsiteY130" fmla="*/ 3742379 h 374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079852" h="3742379">
                    <a:moveTo>
                      <a:pt x="0" y="0"/>
                    </a:moveTo>
                    <a:lnTo>
                      <a:pt x="0" y="0"/>
                    </a:lnTo>
                    <a:cubicBezTo>
                      <a:pt x="64532" y="7169"/>
                      <a:pt x="36222" y="6055"/>
                      <a:pt x="84779" y="6055"/>
                    </a:cubicBezTo>
                    <a:lnTo>
                      <a:pt x="84779" y="72667"/>
                    </a:lnTo>
                    <a:lnTo>
                      <a:pt x="296726" y="72667"/>
                    </a:lnTo>
                    <a:lnTo>
                      <a:pt x="296726" y="72667"/>
                    </a:lnTo>
                    <a:lnTo>
                      <a:pt x="496562" y="72667"/>
                    </a:lnTo>
                    <a:lnTo>
                      <a:pt x="496562" y="121112"/>
                    </a:lnTo>
                    <a:lnTo>
                      <a:pt x="496562" y="121112"/>
                    </a:lnTo>
                    <a:lnTo>
                      <a:pt x="569230" y="193780"/>
                    </a:lnTo>
                    <a:lnTo>
                      <a:pt x="666120" y="193780"/>
                    </a:lnTo>
                    <a:lnTo>
                      <a:pt x="666120" y="278559"/>
                    </a:lnTo>
                    <a:lnTo>
                      <a:pt x="756954" y="278559"/>
                    </a:lnTo>
                    <a:lnTo>
                      <a:pt x="756954" y="375449"/>
                    </a:lnTo>
                    <a:lnTo>
                      <a:pt x="847788" y="375449"/>
                    </a:lnTo>
                    <a:lnTo>
                      <a:pt x="847788" y="442061"/>
                    </a:lnTo>
                    <a:lnTo>
                      <a:pt x="847788" y="442061"/>
                    </a:lnTo>
                    <a:lnTo>
                      <a:pt x="914400" y="442061"/>
                    </a:lnTo>
                    <a:lnTo>
                      <a:pt x="914400" y="496561"/>
                    </a:lnTo>
                    <a:lnTo>
                      <a:pt x="914400" y="581340"/>
                    </a:lnTo>
                    <a:lnTo>
                      <a:pt x="974957" y="581340"/>
                    </a:lnTo>
                    <a:lnTo>
                      <a:pt x="974957" y="581340"/>
                    </a:lnTo>
                    <a:lnTo>
                      <a:pt x="974957" y="811454"/>
                    </a:lnTo>
                    <a:lnTo>
                      <a:pt x="974957" y="926511"/>
                    </a:lnTo>
                    <a:lnTo>
                      <a:pt x="974957" y="1059735"/>
                    </a:lnTo>
                    <a:lnTo>
                      <a:pt x="974957" y="1114236"/>
                    </a:lnTo>
                    <a:lnTo>
                      <a:pt x="974957" y="1114236"/>
                    </a:lnTo>
                    <a:lnTo>
                      <a:pt x="974957" y="1192959"/>
                    </a:lnTo>
                    <a:lnTo>
                      <a:pt x="1041569" y="1192959"/>
                    </a:lnTo>
                    <a:lnTo>
                      <a:pt x="1041569" y="1271682"/>
                    </a:lnTo>
                    <a:lnTo>
                      <a:pt x="1138459" y="1271682"/>
                    </a:lnTo>
                    <a:lnTo>
                      <a:pt x="1138459" y="1344350"/>
                    </a:lnTo>
                    <a:lnTo>
                      <a:pt x="1138459" y="1344350"/>
                    </a:lnTo>
                    <a:lnTo>
                      <a:pt x="1138459" y="1344350"/>
                    </a:lnTo>
                    <a:lnTo>
                      <a:pt x="1174792" y="1380683"/>
                    </a:lnTo>
                    <a:lnTo>
                      <a:pt x="1283794" y="1380683"/>
                    </a:lnTo>
                    <a:lnTo>
                      <a:pt x="1283794" y="1435184"/>
                    </a:lnTo>
                    <a:lnTo>
                      <a:pt x="1314072" y="1435184"/>
                    </a:lnTo>
                    <a:lnTo>
                      <a:pt x="1314072" y="1435184"/>
                    </a:lnTo>
                    <a:lnTo>
                      <a:pt x="1314072" y="1435184"/>
                    </a:lnTo>
                    <a:lnTo>
                      <a:pt x="1314072" y="1532074"/>
                    </a:lnTo>
                    <a:lnTo>
                      <a:pt x="1495741" y="1532074"/>
                    </a:lnTo>
                    <a:lnTo>
                      <a:pt x="1495741" y="1616853"/>
                    </a:lnTo>
                    <a:lnTo>
                      <a:pt x="1592631" y="1616853"/>
                    </a:lnTo>
                    <a:lnTo>
                      <a:pt x="1592631" y="1616853"/>
                    </a:lnTo>
                    <a:lnTo>
                      <a:pt x="1592631" y="1616853"/>
                    </a:lnTo>
                    <a:lnTo>
                      <a:pt x="1592631" y="1689520"/>
                    </a:lnTo>
                    <a:lnTo>
                      <a:pt x="1659243" y="1689520"/>
                    </a:lnTo>
                    <a:lnTo>
                      <a:pt x="1659243" y="1689520"/>
                    </a:lnTo>
                    <a:lnTo>
                      <a:pt x="1659243" y="1689520"/>
                    </a:lnTo>
                    <a:lnTo>
                      <a:pt x="1659243" y="1762188"/>
                    </a:lnTo>
                    <a:lnTo>
                      <a:pt x="1719799" y="1762188"/>
                    </a:lnTo>
                    <a:lnTo>
                      <a:pt x="1719799" y="1762188"/>
                    </a:lnTo>
                    <a:lnTo>
                      <a:pt x="1719799" y="1816689"/>
                    </a:lnTo>
                    <a:lnTo>
                      <a:pt x="1786411" y="1816689"/>
                    </a:lnTo>
                    <a:lnTo>
                      <a:pt x="1846967" y="1816689"/>
                    </a:lnTo>
                    <a:lnTo>
                      <a:pt x="1846967" y="1816689"/>
                    </a:lnTo>
                    <a:lnTo>
                      <a:pt x="1846967" y="1919634"/>
                    </a:lnTo>
                    <a:lnTo>
                      <a:pt x="1913579" y="1919634"/>
                    </a:lnTo>
                    <a:lnTo>
                      <a:pt x="1913579" y="1980191"/>
                    </a:lnTo>
                    <a:lnTo>
                      <a:pt x="1962024" y="1980191"/>
                    </a:lnTo>
                    <a:lnTo>
                      <a:pt x="1962024" y="2113414"/>
                    </a:lnTo>
                    <a:lnTo>
                      <a:pt x="1962024" y="2113414"/>
                    </a:lnTo>
                    <a:lnTo>
                      <a:pt x="1962024" y="2113414"/>
                    </a:lnTo>
                    <a:lnTo>
                      <a:pt x="1962024" y="2113414"/>
                    </a:lnTo>
                    <a:lnTo>
                      <a:pt x="1962024" y="2186082"/>
                    </a:lnTo>
                    <a:lnTo>
                      <a:pt x="2101304" y="2186082"/>
                    </a:lnTo>
                    <a:lnTo>
                      <a:pt x="2101304" y="2276916"/>
                    </a:lnTo>
                    <a:lnTo>
                      <a:pt x="2101304" y="2276916"/>
                    </a:lnTo>
                    <a:lnTo>
                      <a:pt x="2331418" y="2276916"/>
                    </a:lnTo>
                    <a:lnTo>
                      <a:pt x="2331418" y="2385918"/>
                    </a:lnTo>
                    <a:lnTo>
                      <a:pt x="2416196" y="2385918"/>
                    </a:lnTo>
                    <a:lnTo>
                      <a:pt x="2416196" y="2446474"/>
                    </a:lnTo>
                    <a:lnTo>
                      <a:pt x="2476753" y="2446474"/>
                    </a:lnTo>
                    <a:lnTo>
                      <a:pt x="2603921" y="2446474"/>
                    </a:lnTo>
                    <a:lnTo>
                      <a:pt x="2682644" y="2446474"/>
                    </a:lnTo>
                    <a:lnTo>
                      <a:pt x="2682644" y="2507030"/>
                    </a:lnTo>
                    <a:lnTo>
                      <a:pt x="2821924" y="2507030"/>
                    </a:lnTo>
                    <a:lnTo>
                      <a:pt x="2821924" y="2591809"/>
                    </a:lnTo>
                    <a:lnTo>
                      <a:pt x="2894591" y="2591809"/>
                    </a:lnTo>
                    <a:lnTo>
                      <a:pt x="2894591" y="2676588"/>
                    </a:lnTo>
                    <a:lnTo>
                      <a:pt x="2949092" y="2676588"/>
                    </a:lnTo>
                    <a:lnTo>
                      <a:pt x="2949092" y="2767422"/>
                    </a:lnTo>
                    <a:lnTo>
                      <a:pt x="3027815" y="2767422"/>
                    </a:lnTo>
                    <a:lnTo>
                      <a:pt x="3027815" y="2767422"/>
                    </a:lnTo>
                    <a:lnTo>
                      <a:pt x="3324541" y="2767422"/>
                    </a:lnTo>
                    <a:lnTo>
                      <a:pt x="3324541" y="2834034"/>
                    </a:lnTo>
                    <a:lnTo>
                      <a:pt x="3324541" y="2888535"/>
                    </a:lnTo>
                    <a:lnTo>
                      <a:pt x="3445653" y="2888535"/>
                    </a:lnTo>
                    <a:lnTo>
                      <a:pt x="3445653" y="2888535"/>
                    </a:lnTo>
                    <a:lnTo>
                      <a:pt x="3488043" y="2930925"/>
                    </a:lnTo>
                    <a:lnTo>
                      <a:pt x="3488043" y="2997536"/>
                    </a:lnTo>
                    <a:lnTo>
                      <a:pt x="3578877" y="2997536"/>
                    </a:lnTo>
                    <a:lnTo>
                      <a:pt x="3657600" y="2997536"/>
                    </a:lnTo>
                    <a:lnTo>
                      <a:pt x="3657600" y="2997536"/>
                    </a:lnTo>
                    <a:lnTo>
                      <a:pt x="3657600" y="3058093"/>
                    </a:lnTo>
                    <a:lnTo>
                      <a:pt x="3657600" y="3058093"/>
                    </a:lnTo>
                    <a:lnTo>
                      <a:pt x="3839269" y="3058093"/>
                    </a:lnTo>
                    <a:lnTo>
                      <a:pt x="3821102" y="3076260"/>
                    </a:lnTo>
                    <a:lnTo>
                      <a:pt x="3887714" y="3076260"/>
                    </a:lnTo>
                    <a:lnTo>
                      <a:pt x="3887714" y="3191316"/>
                    </a:lnTo>
                    <a:lnTo>
                      <a:pt x="4008827" y="3191316"/>
                    </a:lnTo>
                    <a:lnTo>
                      <a:pt x="4008827" y="3191316"/>
                    </a:lnTo>
                    <a:lnTo>
                      <a:pt x="4063328" y="3245817"/>
                    </a:lnTo>
                    <a:lnTo>
                      <a:pt x="4263163" y="3245817"/>
                    </a:lnTo>
                    <a:lnTo>
                      <a:pt x="4329775" y="3245817"/>
                    </a:lnTo>
                    <a:lnTo>
                      <a:pt x="4329775" y="3318485"/>
                    </a:lnTo>
                    <a:lnTo>
                      <a:pt x="4456943" y="3318485"/>
                    </a:lnTo>
                    <a:lnTo>
                      <a:pt x="4511444" y="3318485"/>
                    </a:lnTo>
                    <a:lnTo>
                      <a:pt x="4511444" y="3318485"/>
                    </a:lnTo>
                    <a:lnTo>
                      <a:pt x="4511444" y="3397208"/>
                    </a:lnTo>
                    <a:lnTo>
                      <a:pt x="4674946" y="3397208"/>
                    </a:lnTo>
                    <a:lnTo>
                      <a:pt x="4759725" y="3397208"/>
                    </a:lnTo>
                    <a:lnTo>
                      <a:pt x="4759725" y="3397208"/>
                    </a:lnTo>
                    <a:lnTo>
                      <a:pt x="4759725" y="3463820"/>
                    </a:lnTo>
                    <a:lnTo>
                      <a:pt x="4844504" y="3463820"/>
                    </a:lnTo>
                    <a:lnTo>
                      <a:pt x="4844504" y="3518320"/>
                    </a:lnTo>
                    <a:lnTo>
                      <a:pt x="4844504" y="3548599"/>
                    </a:lnTo>
                    <a:lnTo>
                      <a:pt x="4844504" y="3548599"/>
                    </a:lnTo>
                    <a:lnTo>
                      <a:pt x="4899004" y="3603099"/>
                    </a:lnTo>
                    <a:lnTo>
                      <a:pt x="4935338" y="3603099"/>
                    </a:lnTo>
                    <a:lnTo>
                      <a:pt x="5056451" y="3603099"/>
                    </a:lnTo>
                    <a:lnTo>
                      <a:pt x="5056451" y="3675767"/>
                    </a:lnTo>
                    <a:lnTo>
                      <a:pt x="5244175" y="3675767"/>
                    </a:lnTo>
                    <a:lnTo>
                      <a:pt x="5401622" y="3675767"/>
                    </a:lnTo>
                    <a:lnTo>
                      <a:pt x="5534845" y="3675767"/>
                    </a:lnTo>
                    <a:lnTo>
                      <a:pt x="5534845" y="3742379"/>
                    </a:lnTo>
                    <a:lnTo>
                      <a:pt x="5710459" y="3742379"/>
                    </a:lnTo>
                    <a:lnTo>
                      <a:pt x="5880016" y="3742379"/>
                    </a:lnTo>
                    <a:lnTo>
                      <a:pt x="5952684" y="3742379"/>
                    </a:lnTo>
                    <a:lnTo>
                      <a:pt x="6079852" y="3742379"/>
                    </a:lnTo>
                  </a:path>
                </a:pathLst>
              </a:custGeom>
              <a:noFill/>
              <a:ln>
                <a:solidFill>
                  <a:srgbClr val="006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8" name="Freeform 147">
                <a:extLst>
                  <a:ext uri="{FF2B5EF4-FFF2-40B4-BE49-F238E27FC236}">
                    <a16:creationId xmlns:a16="http://schemas.microsoft.com/office/drawing/2014/main" id="{16C1E6C1-569C-034F-A2D8-A0A3C0249D8A}"/>
                  </a:ext>
                </a:extLst>
              </p:cNvPr>
              <p:cNvSpPr/>
              <p:nvPr/>
            </p:nvSpPr>
            <p:spPr>
              <a:xfrm>
                <a:off x="6814456" y="-1023310"/>
                <a:ext cx="9723127" cy="1335367"/>
              </a:xfrm>
              <a:custGeom>
                <a:avLst/>
                <a:gdLst>
                  <a:gd name="connsiteX0" fmla="*/ 0 w 9332686"/>
                  <a:gd name="connsiteY0" fmla="*/ 55 h 1335369"/>
                  <a:gd name="connsiteX1" fmla="*/ 0 w 9332686"/>
                  <a:gd name="connsiteY1" fmla="*/ 55 h 1335369"/>
                  <a:gd name="connsiteX2" fmla="*/ 152400 w 9332686"/>
                  <a:gd name="connsiteY2" fmla="*/ 21826 h 1335369"/>
                  <a:gd name="connsiteX3" fmla="*/ 195943 w 9332686"/>
                  <a:gd name="connsiteY3" fmla="*/ 7312 h 1335369"/>
                  <a:gd name="connsiteX4" fmla="*/ 239486 w 9332686"/>
                  <a:gd name="connsiteY4" fmla="*/ 55 h 1335369"/>
                  <a:gd name="connsiteX5" fmla="*/ 239486 w 9332686"/>
                  <a:gd name="connsiteY5" fmla="*/ 94398 h 1335369"/>
                  <a:gd name="connsiteX6" fmla="*/ 566057 w 9332686"/>
                  <a:gd name="connsiteY6" fmla="*/ 94398 h 1335369"/>
                  <a:gd name="connsiteX7" fmla="*/ 689429 w 9332686"/>
                  <a:gd name="connsiteY7" fmla="*/ 94398 h 1335369"/>
                  <a:gd name="connsiteX8" fmla="*/ 769257 w 9332686"/>
                  <a:gd name="connsiteY8" fmla="*/ 94398 h 1335369"/>
                  <a:gd name="connsiteX9" fmla="*/ 791029 w 9332686"/>
                  <a:gd name="connsiteY9" fmla="*/ 116170 h 1335369"/>
                  <a:gd name="connsiteX10" fmla="*/ 870857 w 9332686"/>
                  <a:gd name="connsiteY10" fmla="*/ 116170 h 1335369"/>
                  <a:gd name="connsiteX11" fmla="*/ 1045029 w 9332686"/>
                  <a:gd name="connsiteY11" fmla="*/ 116170 h 1335369"/>
                  <a:gd name="connsiteX12" fmla="*/ 1045029 w 9332686"/>
                  <a:gd name="connsiteY12" fmla="*/ 116170 h 1335369"/>
                  <a:gd name="connsiteX13" fmla="*/ 1045029 w 9332686"/>
                  <a:gd name="connsiteY13" fmla="*/ 203255 h 1335369"/>
                  <a:gd name="connsiteX14" fmla="*/ 1342572 w 9332686"/>
                  <a:gd name="connsiteY14" fmla="*/ 203255 h 1335369"/>
                  <a:gd name="connsiteX15" fmla="*/ 1342572 w 9332686"/>
                  <a:gd name="connsiteY15" fmla="*/ 203255 h 1335369"/>
                  <a:gd name="connsiteX16" fmla="*/ 1538514 w 9332686"/>
                  <a:gd name="connsiteY16" fmla="*/ 203255 h 1335369"/>
                  <a:gd name="connsiteX17" fmla="*/ 1538514 w 9332686"/>
                  <a:gd name="connsiteY17" fmla="*/ 268569 h 1335369"/>
                  <a:gd name="connsiteX18" fmla="*/ 1640114 w 9332686"/>
                  <a:gd name="connsiteY18" fmla="*/ 268569 h 1335369"/>
                  <a:gd name="connsiteX19" fmla="*/ 1640114 w 9332686"/>
                  <a:gd name="connsiteY19" fmla="*/ 333883 h 1335369"/>
                  <a:gd name="connsiteX20" fmla="*/ 1865086 w 9332686"/>
                  <a:gd name="connsiteY20" fmla="*/ 333883 h 1335369"/>
                  <a:gd name="connsiteX21" fmla="*/ 2024743 w 9332686"/>
                  <a:gd name="connsiteY21" fmla="*/ 333883 h 1335369"/>
                  <a:gd name="connsiteX22" fmla="*/ 2024743 w 9332686"/>
                  <a:gd name="connsiteY22" fmla="*/ 333883 h 1335369"/>
                  <a:gd name="connsiteX23" fmla="*/ 2024743 w 9332686"/>
                  <a:gd name="connsiteY23" fmla="*/ 413712 h 1335369"/>
                  <a:gd name="connsiteX24" fmla="*/ 2315029 w 9332686"/>
                  <a:gd name="connsiteY24" fmla="*/ 413712 h 1335369"/>
                  <a:gd name="connsiteX25" fmla="*/ 2315029 w 9332686"/>
                  <a:gd name="connsiteY25" fmla="*/ 413712 h 1335369"/>
                  <a:gd name="connsiteX26" fmla="*/ 2619829 w 9332686"/>
                  <a:gd name="connsiteY26" fmla="*/ 413712 h 1335369"/>
                  <a:gd name="connsiteX27" fmla="*/ 2619829 w 9332686"/>
                  <a:gd name="connsiteY27" fmla="*/ 500798 h 1335369"/>
                  <a:gd name="connsiteX28" fmla="*/ 2895600 w 9332686"/>
                  <a:gd name="connsiteY28" fmla="*/ 500798 h 1335369"/>
                  <a:gd name="connsiteX29" fmla="*/ 3048000 w 9332686"/>
                  <a:gd name="connsiteY29" fmla="*/ 500798 h 1335369"/>
                  <a:gd name="connsiteX30" fmla="*/ 3294743 w 9332686"/>
                  <a:gd name="connsiteY30" fmla="*/ 500798 h 1335369"/>
                  <a:gd name="connsiteX31" fmla="*/ 3294743 w 9332686"/>
                  <a:gd name="connsiteY31" fmla="*/ 566112 h 1335369"/>
                  <a:gd name="connsiteX32" fmla="*/ 3599543 w 9332686"/>
                  <a:gd name="connsiteY32" fmla="*/ 566112 h 1335369"/>
                  <a:gd name="connsiteX33" fmla="*/ 3672114 w 9332686"/>
                  <a:gd name="connsiteY33" fmla="*/ 566112 h 1335369"/>
                  <a:gd name="connsiteX34" fmla="*/ 3672114 w 9332686"/>
                  <a:gd name="connsiteY34" fmla="*/ 566112 h 1335369"/>
                  <a:gd name="connsiteX35" fmla="*/ 4020457 w 9332686"/>
                  <a:gd name="connsiteY35" fmla="*/ 566112 h 1335369"/>
                  <a:gd name="connsiteX36" fmla="*/ 4020457 w 9332686"/>
                  <a:gd name="connsiteY36" fmla="*/ 638683 h 1335369"/>
                  <a:gd name="connsiteX37" fmla="*/ 4296229 w 9332686"/>
                  <a:gd name="connsiteY37" fmla="*/ 638683 h 1335369"/>
                  <a:gd name="connsiteX38" fmla="*/ 4448629 w 9332686"/>
                  <a:gd name="connsiteY38" fmla="*/ 638683 h 1335369"/>
                  <a:gd name="connsiteX39" fmla="*/ 4586514 w 9332686"/>
                  <a:gd name="connsiteY39" fmla="*/ 638683 h 1335369"/>
                  <a:gd name="connsiteX40" fmla="*/ 4680857 w 9332686"/>
                  <a:gd name="connsiteY40" fmla="*/ 638683 h 1335369"/>
                  <a:gd name="connsiteX41" fmla="*/ 4680857 w 9332686"/>
                  <a:gd name="connsiteY41" fmla="*/ 674969 h 1335369"/>
                  <a:gd name="connsiteX42" fmla="*/ 4855029 w 9332686"/>
                  <a:gd name="connsiteY42" fmla="*/ 674969 h 1335369"/>
                  <a:gd name="connsiteX43" fmla="*/ 4855029 w 9332686"/>
                  <a:gd name="connsiteY43" fmla="*/ 674969 h 1335369"/>
                  <a:gd name="connsiteX44" fmla="*/ 5733143 w 9332686"/>
                  <a:gd name="connsiteY44" fmla="*/ 674969 h 1335369"/>
                  <a:gd name="connsiteX45" fmla="*/ 5907314 w 9332686"/>
                  <a:gd name="connsiteY45" fmla="*/ 674969 h 1335369"/>
                  <a:gd name="connsiteX46" fmla="*/ 6081486 w 9332686"/>
                  <a:gd name="connsiteY46" fmla="*/ 674969 h 1335369"/>
                  <a:gd name="connsiteX47" fmla="*/ 6284686 w 9332686"/>
                  <a:gd name="connsiteY47" fmla="*/ 674969 h 1335369"/>
                  <a:gd name="connsiteX48" fmla="*/ 6335486 w 9332686"/>
                  <a:gd name="connsiteY48" fmla="*/ 725769 h 1335369"/>
                  <a:gd name="connsiteX49" fmla="*/ 6335486 w 9332686"/>
                  <a:gd name="connsiteY49" fmla="*/ 820112 h 1335369"/>
                  <a:gd name="connsiteX50" fmla="*/ 6458857 w 9332686"/>
                  <a:gd name="connsiteY50" fmla="*/ 820112 h 1335369"/>
                  <a:gd name="connsiteX51" fmla="*/ 6458857 w 9332686"/>
                  <a:gd name="connsiteY51" fmla="*/ 820112 h 1335369"/>
                  <a:gd name="connsiteX52" fmla="*/ 6589486 w 9332686"/>
                  <a:gd name="connsiteY52" fmla="*/ 820112 h 1335369"/>
                  <a:gd name="connsiteX53" fmla="*/ 6589486 w 9332686"/>
                  <a:gd name="connsiteY53" fmla="*/ 943483 h 1335369"/>
                  <a:gd name="connsiteX54" fmla="*/ 6727372 w 9332686"/>
                  <a:gd name="connsiteY54" fmla="*/ 943483 h 1335369"/>
                  <a:gd name="connsiteX55" fmla="*/ 6916057 w 9332686"/>
                  <a:gd name="connsiteY55" fmla="*/ 943483 h 1335369"/>
                  <a:gd name="connsiteX56" fmla="*/ 6916057 w 9332686"/>
                  <a:gd name="connsiteY56" fmla="*/ 943483 h 1335369"/>
                  <a:gd name="connsiteX57" fmla="*/ 7278914 w 9332686"/>
                  <a:gd name="connsiteY57" fmla="*/ 943483 h 1335369"/>
                  <a:gd name="connsiteX58" fmla="*/ 7278914 w 9332686"/>
                  <a:gd name="connsiteY58" fmla="*/ 1074112 h 1335369"/>
                  <a:gd name="connsiteX59" fmla="*/ 7424057 w 9332686"/>
                  <a:gd name="connsiteY59" fmla="*/ 1074112 h 1335369"/>
                  <a:gd name="connsiteX60" fmla="*/ 7424057 w 9332686"/>
                  <a:gd name="connsiteY60" fmla="*/ 1182969 h 1335369"/>
                  <a:gd name="connsiteX61" fmla="*/ 7569200 w 9332686"/>
                  <a:gd name="connsiteY61" fmla="*/ 1182969 h 1335369"/>
                  <a:gd name="connsiteX62" fmla="*/ 7612743 w 9332686"/>
                  <a:gd name="connsiteY62" fmla="*/ 1226512 h 1335369"/>
                  <a:gd name="connsiteX63" fmla="*/ 7750629 w 9332686"/>
                  <a:gd name="connsiteY63" fmla="*/ 1226512 h 1335369"/>
                  <a:gd name="connsiteX64" fmla="*/ 7750629 w 9332686"/>
                  <a:gd name="connsiteY64" fmla="*/ 1335369 h 1335369"/>
                  <a:gd name="connsiteX65" fmla="*/ 8033657 w 9332686"/>
                  <a:gd name="connsiteY65" fmla="*/ 1335369 h 1335369"/>
                  <a:gd name="connsiteX66" fmla="*/ 8911772 w 9332686"/>
                  <a:gd name="connsiteY66" fmla="*/ 1335369 h 1335369"/>
                  <a:gd name="connsiteX67" fmla="*/ 9332686 w 9332686"/>
                  <a:gd name="connsiteY67" fmla="*/ 1335369 h 1335369"/>
                  <a:gd name="connsiteX0" fmla="*/ 0 w 9723126"/>
                  <a:gd name="connsiteY0" fmla="*/ 55 h 1335369"/>
                  <a:gd name="connsiteX1" fmla="*/ 0 w 9723126"/>
                  <a:gd name="connsiteY1" fmla="*/ 55 h 1335369"/>
                  <a:gd name="connsiteX2" fmla="*/ 152400 w 9723126"/>
                  <a:gd name="connsiteY2" fmla="*/ 21826 h 1335369"/>
                  <a:gd name="connsiteX3" fmla="*/ 195943 w 9723126"/>
                  <a:gd name="connsiteY3" fmla="*/ 7312 h 1335369"/>
                  <a:gd name="connsiteX4" fmla="*/ 239486 w 9723126"/>
                  <a:gd name="connsiteY4" fmla="*/ 55 h 1335369"/>
                  <a:gd name="connsiteX5" fmla="*/ 239486 w 9723126"/>
                  <a:gd name="connsiteY5" fmla="*/ 94398 h 1335369"/>
                  <a:gd name="connsiteX6" fmla="*/ 566057 w 9723126"/>
                  <a:gd name="connsiteY6" fmla="*/ 94398 h 1335369"/>
                  <a:gd name="connsiteX7" fmla="*/ 689429 w 9723126"/>
                  <a:gd name="connsiteY7" fmla="*/ 94398 h 1335369"/>
                  <a:gd name="connsiteX8" fmla="*/ 769257 w 9723126"/>
                  <a:gd name="connsiteY8" fmla="*/ 94398 h 1335369"/>
                  <a:gd name="connsiteX9" fmla="*/ 791029 w 9723126"/>
                  <a:gd name="connsiteY9" fmla="*/ 116170 h 1335369"/>
                  <a:gd name="connsiteX10" fmla="*/ 870857 w 9723126"/>
                  <a:gd name="connsiteY10" fmla="*/ 116170 h 1335369"/>
                  <a:gd name="connsiteX11" fmla="*/ 1045029 w 9723126"/>
                  <a:gd name="connsiteY11" fmla="*/ 116170 h 1335369"/>
                  <a:gd name="connsiteX12" fmla="*/ 1045029 w 9723126"/>
                  <a:gd name="connsiteY12" fmla="*/ 116170 h 1335369"/>
                  <a:gd name="connsiteX13" fmla="*/ 1045029 w 9723126"/>
                  <a:gd name="connsiteY13" fmla="*/ 203255 h 1335369"/>
                  <a:gd name="connsiteX14" fmla="*/ 1342572 w 9723126"/>
                  <a:gd name="connsiteY14" fmla="*/ 203255 h 1335369"/>
                  <a:gd name="connsiteX15" fmla="*/ 1342572 w 9723126"/>
                  <a:gd name="connsiteY15" fmla="*/ 203255 h 1335369"/>
                  <a:gd name="connsiteX16" fmla="*/ 1538514 w 9723126"/>
                  <a:gd name="connsiteY16" fmla="*/ 203255 h 1335369"/>
                  <a:gd name="connsiteX17" fmla="*/ 1538514 w 9723126"/>
                  <a:gd name="connsiteY17" fmla="*/ 268569 h 1335369"/>
                  <a:gd name="connsiteX18" fmla="*/ 1640114 w 9723126"/>
                  <a:gd name="connsiteY18" fmla="*/ 268569 h 1335369"/>
                  <a:gd name="connsiteX19" fmla="*/ 1640114 w 9723126"/>
                  <a:gd name="connsiteY19" fmla="*/ 333883 h 1335369"/>
                  <a:gd name="connsiteX20" fmla="*/ 1865086 w 9723126"/>
                  <a:gd name="connsiteY20" fmla="*/ 333883 h 1335369"/>
                  <a:gd name="connsiteX21" fmla="*/ 2024743 w 9723126"/>
                  <a:gd name="connsiteY21" fmla="*/ 333883 h 1335369"/>
                  <a:gd name="connsiteX22" fmla="*/ 2024743 w 9723126"/>
                  <a:gd name="connsiteY22" fmla="*/ 333883 h 1335369"/>
                  <a:gd name="connsiteX23" fmla="*/ 2024743 w 9723126"/>
                  <a:gd name="connsiteY23" fmla="*/ 413712 h 1335369"/>
                  <a:gd name="connsiteX24" fmla="*/ 2315029 w 9723126"/>
                  <a:gd name="connsiteY24" fmla="*/ 413712 h 1335369"/>
                  <a:gd name="connsiteX25" fmla="*/ 2315029 w 9723126"/>
                  <a:gd name="connsiteY25" fmla="*/ 413712 h 1335369"/>
                  <a:gd name="connsiteX26" fmla="*/ 2619829 w 9723126"/>
                  <a:gd name="connsiteY26" fmla="*/ 413712 h 1335369"/>
                  <a:gd name="connsiteX27" fmla="*/ 2619829 w 9723126"/>
                  <a:gd name="connsiteY27" fmla="*/ 500798 h 1335369"/>
                  <a:gd name="connsiteX28" fmla="*/ 2895600 w 9723126"/>
                  <a:gd name="connsiteY28" fmla="*/ 500798 h 1335369"/>
                  <a:gd name="connsiteX29" fmla="*/ 3048000 w 9723126"/>
                  <a:gd name="connsiteY29" fmla="*/ 500798 h 1335369"/>
                  <a:gd name="connsiteX30" fmla="*/ 3294743 w 9723126"/>
                  <a:gd name="connsiteY30" fmla="*/ 500798 h 1335369"/>
                  <a:gd name="connsiteX31" fmla="*/ 3294743 w 9723126"/>
                  <a:gd name="connsiteY31" fmla="*/ 566112 h 1335369"/>
                  <a:gd name="connsiteX32" fmla="*/ 3599543 w 9723126"/>
                  <a:gd name="connsiteY32" fmla="*/ 566112 h 1335369"/>
                  <a:gd name="connsiteX33" fmla="*/ 3672114 w 9723126"/>
                  <a:gd name="connsiteY33" fmla="*/ 566112 h 1335369"/>
                  <a:gd name="connsiteX34" fmla="*/ 3672114 w 9723126"/>
                  <a:gd name="connsiteY34" fmla="*/ 566112 h 1335369"/>
                  <a:gd name="connsiteX35" fmla="*/ 4020457 w 9723126"/>
                  <a:gd name="connsiteY35" fmla="*/ 566112 h 1335369"/>
                  <a:gd name="connsiteX36" fmla="*/ 4020457 w 9723126"/>
                  <a:gd name="connsiteY36" fmla="*/ 638683 h 1335369"/>
                  <a:gd name="connsiteX37" fmla="*/ 4296229 w 9723126"/>
                  <a:gd name="connsiteY37" fmla="*/ 638683 h 1335369"/>
                  <a:gd name="connsiteX38" fmla="*/ 4448629 w 9723126"/>
                  <a:gd name="connsiteY38" fmla="*/ 638683 h 1335369"/>
                  <a:gd name="connsiteX39" fmla="*/ 4586514 w 9723126"/>
                  <a:gd name="connsiteY39" fmla="*/ 638683 h 1335369"/>
                  <a:gd name="connsiteX40" fmla="*/ 4680857 w 9723126"/>
                  <a:gd name="connsiteY40" fmla="*/ 638683 h 1335369"/>
                  <a:gd name="connsiteX41" fmla="*/ 4680857 w 9723126"/>
                  <a:gd name="connsiteY41" fmla="*/ 674969 h 1335369"/>
                  <a:gd name="connsiteX42" fmla="*/ 4855029 w 9723126"/>
                  <a:gd name="connsiteY42" fmla="*/ 674969 h 1335369"/>
                  <a:gd name="connsiteX43" fmla="*/ 4855029 w 9723126"/>
                  <a:gd name="connsiteY43" fmla="*/ 674969 h 1335369"/>
                  <a:gd name="connsiteX44" fmla="*/ 5733143 w 9723126"/>
                  <a:gd name="connsiteY44" fmla="*/ 674969 h 1335369"/>
                  <a:gd name="connsiteX45" fmla="*/ 5907314 w 9723126"/>
                  <a:gd name="connsiteY45" fmla="*/ 674969 h 1335369"/>
                  <a:gd name="connsiteX46" fmla="*/ 6081486 w 9723126"/>
                  <a:gd name="connsiteY46" fmla="*/ 674969 h 1335369"/>
                  <a:gd name="connsiteX47" fmla="*/ 6284686 w 9723126"/>
                  <a:gd name="connsiteY47" fmla="*/ 674969 h 1335369"/>
                  <a:gd name="connsiteX48" fmla="*/ 6335486 w 9723126"/>
                  <a:gd name="connsiteY48" fmla="*/ 725769 h 1335369"/>
                  <a:gd name="connsiteX49" fmla="*/ 6335486 w 9723126"/>
                  <a:gd name="connsiteY49" fmla="*/ 820112 h 1335369"/>
                  <a:gd name="connsiteX50" fmla="*/ 6458857 w 9723126"/>
                  <a:gd name="connsiteY50" fmla="*/ 820112 h 1335369"/>
                  <a:gd name="connsiteX51" fmla="*/ 6458857 w 9723126"/>
                  <a:gd name="connsiteY51" fmla="*/ 820112 h 1335369"/>
                  <a:gd name="connsiteX52" fmla="*/ 6589486 w 9723126"/>
                  <a:gd name="connsiteY52" fmla="*/ 820112 h 1335369"/>
                  <a:gd name="connsiteX53" fmla="*/ 6589486 w 9723126"/>
                  <a:gd name="connsiteY53" fmla="*/ 943483 h 1335369"/>
                  <a:gd name="connsiteX54" fmla="*/ 6727372 w 9723126"/>
                  <a:gd name="connsiteY54" fmla="*/ 943483 h 1335369"/>
                  <a:gd name="connsiteX55" fmla="*/ 6916057 w 9723126"/>
                  <a:gd name="connsiteY55" fmla="*/ 943483 h 1335369"/>
                  <a:gd name="connsiteX56" fmla="*/ 6916057 w 9723126"/>
                  <a:gd name="connsiteY56" fmla="*/ 943483 h 1335369"/>
                  <a:gd name="connsiteX57" fmla="*/ 7278914 w 9723126"/>
                  <a:gd name="connsiteY57" fmla="*/ 943483 h 1335369"/>
                  <a:gd name="connsiteX58" fmla="*/ 7278914 w 9723126"/>
                  <a:gd name="connsiteY58" fmla="*/ 1074112 h 1335369"/>
                  <a:gd name="connsiteX59" fmla="*/ 7424057 w 9723126"/>
                  <a:gd name="connsiteY59" fmla="*/ 1074112 h 1335369"/>
                  <a:gd name="connsiteX60" fmla="*/ 7424057 w 9723126"/>
                  <a:gd name="connsiteY60" fmla="*/ 1182969 h 1335369"/>
                  <a:gd name="connsiteX61" fmla="*/ 7569200 w 9723126"/>
                  <a:gd name="connsiteY61" fmla="*/ 1182969 h 1335369"/>
                  <a:gd name="connsiteX62" fmla="*/ 7612743 w 9723126"/>
                  <a:gd name="connsiteY62" fmla="*/ 1226512 h 1335369"/>
                  <a:gd name="connsiteX63" fmla="*/ 7750629 w 9723126"/>
                  <a:gd name="connsiteY63" fmla="*/ 1226512 h 1335369"/>
                  <a:gd name="connsiteX64" fmla="*/ 7750629 w 9723126"/>
                  <a:gd name="connsiteY64" fmla="*/ 1335369 h 1335369"/>
                  <a:gd name="connsiteX65" fmla="*/ 8033657 w 9723126"/>
                  <a:gd name="connsiteY65" fmla="*/ 1335369 h 1335369"/>
                  <a:gd name="connsiteX66" fmla="*/ 8911772 w 9723126"/>
                  <a:gd name="connsiteY66" fmla="*/ 1335369 h 1335369"/>
                  <a:gd name="connsiteX67" fmla="*/ 9723126 w 9723126"/>
                  <a:gd name="connsiteY67" fmla="*/ 1335369 h 133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23126" h="1335369">
                    <a:moveTo>
                      <a:pt x="0" y="55"/>
                    </a:moveTo>
                    <a:lnTo>
                      <a:pt x="0" y="55"/>
                    </a:lnTo>
                    <a:cubicBezTo>
                      <a:pt x="50800" y="7312"/>
                      <a:pt x="101119" y="19927"/>
                      <a:pt x="152400" y="21826"/>
                    </a:cubicBezTo>
                    <a:cubicBezTo>
                      <a:pt x="167689" y="22392"/>
                      <a:pt x="181100" y="11023"/>
                      <a:pt x="195943" y="7312"/>
                    </a:cubicBezTo>
                    <a:cubicBezTo>
                      <a:pt x="229666" y="-1118"/>
                      <a:pt x="214998" y="55"/>
                      <a:pt x="239486" y="55"/>
                    </a:cubicBezTo>
                    <a:lnTo>
                      <a:pt x="239486" y="94398"/>
                    </a:lnTo>
                    <a:lnTo>
                      <a:pt x="566057" y="94398"/>
                    </a:lnTo>
                    <a:lnTo>
                      <a:pt x="689429" y="94398"/>
                    </a:lnTo>
                    <a:lnTo>
                      <a:pt x="769257" y="94398"/>
                    </a:lnTo>
                    <a:lnTo>
                      <a:pt x="791029" y="116170"/>
                    </a:lnTo>
                    <a:lnTo>
                      <a:pt x="870857" y="116170"/>
                    </a:lnTo>
                    <a:lnTo>
                      <a:pt x="1045029" y="116170"/>
                    </a:lnTo>
                    <a:lnTo>
                      <a:pt x="1045029" y="116170"/>
                    </a:lnTo>
                    <a:lnTo>
                      <a:pt x="1045029" y="203255"/>
                    </a:lnTo>
                    <a:lnTo>
                      <a:pt x="1342572" y="203255"/>
                    </a:lnTo>
                    <a:lnTo>
                      <a:pt x="1342572" y="203255"/>
                    </a:lnTo>
                    <a:lnTo>
                      <a:pt x="1538514" y="203255"/>
                    </a:lnTo>
                    <a:lnTo>
                      <a:pt x="1538514" y="268569"/>
                    </a:lnTo>
                    <a:lnTo>
                      <a:pt x="1640114" y="268569"/>
                    </a:lnTo>
                    <a:lnTo>
                      <a:pt x="1640114" y="333883"/>
                    </a:lnTo>
                    <a:lnTo>
                      <a:pt x="1865086" y="333883"/>
                    </a:lnTo>
                    <a:lnTo>
                      <a:pt x="2024743" y="333883"/>
                    </a:lnTo>
                    <a:lnTo>
                      <a:pt x="2024743" y="333883"/>
                    </a:lnTo>
                    <a:lnTo>
                      <a:pt x="2024743" y="413712"/>
                    </a:lnTo>
                    <a:lnTo>
                      <a:pt x="2315029" y="413712"/>
                    </a:lnTo>
                    <a:lnTo>
                      <a:pt x="2315029" y="413712"/>
                    </a:lnTo>
                    <a:lnTo>
                      <a:pt x="2619829" y="413712"/>
                    </a:lnTo>
                    <a:lnTo>
                      <a:pt x="2619829" y="500798"/>
                    </a:lnTo>
                    <a:lnTo>
                      <a:pt x="2895600" y="500798"/>
                    </a:lnTo>
                    <a:lnTo>
                      <a:pt x="3048000" y="500798"/>
                    </a:lnTo>
                    <a:lnTo>
                      <a:pt x="3294743" y="500798"/>
                    </a:lnTo>
                    <a:lnTo>
                      <a:pt x="3294743" y="566112"/>
                    </a:lnTo>
                    <a:lnTo>
                      <a:pt x="3599543" y="566112"/>
                    </a:lnTo>
                    <a:lnTo>
                      <a:pt x="3672114" y="566112"/>
                    </a:lnTo>
                    <a:lnTo>
                      <a:pt x="3672114" y="566112"/>
                    </a:lnTo>
                    <a:lnTo>
                      <a:pt x="4020457" y="566112"/>
                    </a:lnTo>
                    <a:lnTo>
                      <a:pt x="4020457" y="638683"/>
                    </a:lnTo>
                    <a:lnTo>
                      <a:pt x="4296229" y="638683"/>
                    </a:lnTo>
                    <a:lnTo>
                      <a:pt x="4448629" y="638683"/>
                    </a:lnTo>
                    <a:lnTo>
                      <a:pt x="4586514" y="638683"/>
                    </a:lnTo>
                    <a:lnTo>
                      <a:pt x="4680857" y="638683"/>
                    </a:lnTo>
                    <a:lnTo>
                      <a:pt x="4680857" y="674969"/>
                    </a:lnTo>
                    <a:lnTo>
                      <a:pt x="4855029" y="674969"/>
                    </a:lnTo>
                    <a:lnTo>
                      <a:pt x="4855029" y="674969"/>
                    </a:lnTo>
                    <a:lnTo>
                      <a:pt x="5733143" y="674969"/>
                    </a:lnTo>
                    <a:lnTo>
                      <a:pt x="5907314" y="674969"/>
                    </a:lnTo>
                    <a:lnTo>
                      <a:pt x="6081486" y="674969"/>
                    </a:lnTo>
                    <a:lnTo>
                      <a:pt x="6284686" y="674969"/>
                    </a:lnTo>
                    <a:lnTo>
                      <a:pt x="6335486" y="725769"/>
                    </a:lnTo>
                    <a:lnTo>
                      <a:pt x="6335486" y="820112"/>
                    </a:lnTo>
                    <a:lnTo>
                      <a:pt x="6458857" y="820112"/>
                    </a:lnTo>
                    <a:lnTo>
                      <a:pt x="6458857" y="820112"/>
                    </a:lnTo>
                    <a:lnTo>
                      <a:pt x="6589486" y="820112"/>
                    </a:lnTo>
                    <a:lnTo>
                      <a:pt x="6589486" y="943483"/>
                    </a:lnTo>
                    <a:lnTo>
                      <a:pt x="6727372" y="943483"/>
                    </a:lnTo>
                    <a:lnTo>
                      <a:pt x="6916057" y="943483"/>
                    </a:lnTo>
                    <a:lnTo>
                      <a:pt x="6916057" y="943483"/>
                    </a:lnTo>
                    <a:lnTo>
                      <a:pt x="7278914" y="943483"/>
                    </a:lnTo>
                    <a:lnTo>
                      <a:pt x="7278914" y="1074112"/>
                    </a:lnTo>
                    <a:lnTo>
                      <a:pt x="7424057" y="1074112"/>
                    </a:lnTo>
                    <a:lnTo>
                      <a:pt x="7424057" y="1182969"/>
                    </a:lnTo>
                    <a:lnTo>
                      <a:pt x="7569200" y="1182969"/>
                    </a:lnTo>
                    <a:lnTo>
                      <a:pt x="7612743" y="1226512"/>
                    </a:lnTo>
                    <a:lnTo>
                      <a:pt x="7750629" y="1226512"/>
                    </a:lnTo>
                    <a:lnTo>
                      <a:pt x="7750629" y="1335369"/>
                    </a:lnTo>
                    <a:lnTo>
                      <a:pt x="8033657" y="1335369"/>
                    </a:lnTo>
                    <a:lnTo>
                      <a:pt x="8911772" y="1335369"/>
                    </a:lnTo>
                    <a:lnTo>
                      <a:pt x="9723126" y="1335369"/>
                    </a:lnTo>
                  </a:path>
                </a:pathLst>
              </a:custGeom>
              <a:noFill/>
              <a:ln>
                <a:solidFill>
                  <a:srgbClr val="006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4" name="Group 53">
              <a:extLst>
                <a:ext uri="{FF2B5EF4-FFF2-40B4-BE49-F238E27FC236}">
                  <a16:creationId xmlns:a16="http://schemas.microsoft.com/office/drawing/2014/main" id="{04D2A2C5-64A8-494B-80FD-E082B8DEEA9C}"/>
                </a:ext>
              </a:extLst>
            </p:cNvPr>
            <p:cNvGrpSpPr/>
            <p:nvPr/>
          </p:nvGrpSpPr>
          <p:grpSpPr>
            <a:xfrm>
              <a:off x="1911003" y="1495415"/>
              <a:ext cx="5562233" cy="1218901"/>
              <a:chOff x="1974850" y="312517"/>
              <a:chExt cx="5997575" cy="1428750"/>
            </a:xfrm>
          </p:grpSpPr>
          <p:sp>
            <p:nvSpPr>
              <p:cNvPr id="58" name="Freeform 7">
                <a:extLst>
                  <a:ext uri="{FF2B5EF4-FFF2-40B4-BE49-F238E27FC236}">
                    <a16:creationId xmlns:a16="http://schemas.microsoft.com/office/drawing/2014/main" id="{2C161334-2F69-3746-9464-B63AF6B18168}"/>
                  </a:ext>
                </a:extLst>
              </p:cNvPr>
              <p:cNvSpPr>
                <a:spLocks/>
              </p:cNvSpPr>
              <p:nvPr/>
            </p:nvSpPr>
            <p:spPr bwMode="auto">
              <a:xfrm>
                <a:off x="7404100"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7">
                <a:extLst>
                  <a:ext uri="{FF2B5EF4-FFF2-40B4-BE49-F238E27FC236}">
                    <a16:creationId xmlns:a16="http://schemas.microsoft.com/office/drawing/2014/main" id="{703F7D56-60C0-074D-9EE6-10265B0AD172}"/>
                  </a:ext>
                </a:extLst>
              </p:cNvPr>
              <p:cNvSpPr>
                <a:spLocks/>
              </p:cNvSpPr>
              <p:nvPr/>
            </p:nvSpPr>
            <p:spPr bwMode="auto">
              <a:xfrm>
                <a:off x="7150100" y="16206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7">
                <a:extLst>
                  <a:ext uri="{FF2B5EF4-FFF2-40B4-BE49-F238E27FC236}">
                    <a16:creationId xmlns:a16="http://schemas.microsoft.com/office/drawing/2014/main" id="{D556BCEC-177B-164D-B6E1-5658F8F7F991}"/>
                  </a:ext>
                </a:extLst>
              </p:cNvPr>
              <p:cNvSpPr>
                <a:spLocks/>
              </p:cNvSpPr>
              <p:nvPr/>
            </p:nvSpPr>
            <p:spPr bwMode="auto">
              <a:xfrm>
                <a:off x="1974850" y="3125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7">
                <a:extLst>
                  <a:ext uri="{FF2B5EF4-FFF2-40B4-BE49-F238E27FC236}">
                    <a16:creationId xmlns:a16="http://schemas.microsoft.com/office/drawing/2014/main" id="{746EA5ED-3060-7A4B-AF56-60FFB9D75C81}"/>
                  </a:ext>
                </a:extLst>
              </p:cNvPr>
              <p:cNvSpPr>
                <a:spLocks/>
              </p:cNvSpPr>
              <p:nvPr/>
            </p:nvSpPr>
            <p:spPr bwMode="auto">
              <a:xfrm>
                <a:off x="2377106" y="595668"/>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7">
                <a:extLst>
                  <a:ext uri="{FF2B5EF4-FFF2-40B4-BE49-F238E27FC236}">
                    <a16:creationId xmlns:a16="http://schemas.microsoft.com/office/drawing/2014/main" id="{D84A2BFC-EA6E-1A49-9D15-3D92BC7FA24C}"/>
                  </a:ext>
                </a:extLst>
              </p:cNvPr>
              <p:cNvSpPr>
                <a:spLocks/>
              </p:cNvSpPr>
              <p:nvPr/>
            </p:nvSpPr>
            <p:spPr bwMode="auto">
              <a:xfrm>
                <a:off x="3465275" y="11443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114">
                <a:extLst>
                  <a:ext uri="{FF2B5EF4-FFF2-40B4-BE49-F238E27FC236}">
                    <a16:creationId xmlns:a16="http://schemas.microsoft.com/office/drawing/2014/main" id="{3C9A8128-823E-9E48-840B-36AE5AA3EE50}"/>
                  </a:ext>
                </a:extLst>
              </p:cNvPr>
              <p:cNvSpPr>
                <a:spLocks/>
              </p:cNvSpPr>
              <p:nvPr/>
            </p:nvSpPr>
            <p:spPr bwMode="auto">
              <a:xfrm>
                <a:off x="2349500" y="574655"/>
                <a:ext cx="76200" cy="76200"/>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7">
                <a:extLst>
                  <a:ext uri="{FF2B5EF4-FFF2-40B4-BE49-F238E27FC236}">
                    <a16:creationId xmlns:a16="http://schemas.microsoft.com/office/drawing/2014/main" id="{BD516604-286B-6346-BC49-1BB7EC21097F}"/>
                  </a:ext>
                </a:extLst>
              </p:cNvPr>
              <p:cNvSpPr>
                <a:spLocks/>
              </p:cNvSpPr>
              <p:nvPr/>
            </p:nvSpPr>
            <p:spPr bwMode="auto">
              <a:xfrm>
                <a:off x="3805000" y="1212213"/>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7">
                <a:extLst>
                  <a:ext uri="{FF2B5EF4-FFF2-40B4-BE49-F238E27FC236}">
                    <a16:creationId xmlns:a16="http://schemas.microsoft.com/office/drawing/2014/main" id="{5255DEC5-2852-A647-9C68-74BA94F0FDC9}"/>
                  </a:ext>
                </a:extLst>
              </p:cNvPr>
              <p:cNvSpPr>
                <a:spLocks/>
              </p:cNvSpPr>
              <p:nvPr/>
            </p:nvSpPr>
            <p:spPr bwMode="auto">
              <a:xfrm>
                <a:off x="3820875" y="1228088"/>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7">
                <a:extLst>
                  <a:ext uri="{FF2B5EF4-FFF2-40B4-BE49-F238E27FC236}">
                    <a16:creationId xmlns:a16="http://schemas.microsoft.com/office/drawing/2014/main" id="{D5FB360C-CFB9-1B4D-B94F-3842C64E8F79}"/>
                  </a:ext>
                </a:extLst>
              </p:cNvPr>
              <p:cNvSpPr>
                <a:spLocks/>
              </p:cNvSpPr>
              <p:nvPr/>
            </p:nvSpPr>
            <p:spPr bwMode="auto">
              <a:xfrm>
                <a:off x="3852625" y="1269363"/>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C2316E41-326A-6246-B9C9-26FCAE0D5B33}"/>
                  </a:ext>
                </a:extLst>
              </p:cNvPr>
              <p:cNvSpPr>
                <a:spLocks/>
              </p:cNvSpPr>
              <p:nvPr/>
            </p:nvSpPr>
            <p:spPr bwMode="auto">
              <a:xfrm>
                <a:off x="4090750" y="1285991"/>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7">
                <a:extLst>
                  <a:ext uri="{FF2B5EF4-FFF2-40B4-BE49-F238E27FC236}">
                    <a16:creationId xmlns:a16="http://schemas.microsoft.com/office/drawing/2014/main" id="{FAA1C2FB-C0BA-2C40-9073-64FCB58E4410}"/>
                  </a:ext>
                </a:extLst>
              </p:cNvPr>
              <p:cNvSpPr>
                <a:spLocks/>
              </p:cNvSpPr>
              <p:nvPr/>
            </p:nvSpPr>
            <p:spPr bwMode="auto">
              <a:xfrm>
                <a:off x="4157425" y="1311391"/>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7">
                <a:extLst>
                  <a:ext uri="{FF2B5EF4-FFF2-40B4-BE49-F238E27FC236}">
                    <a16:creationId xmlns:a16="http://schemas.microsoft.com/office/drawing/2014/main" id="{2CF9572E-59A0-244E-A788-44B711449633}"/>
                  </a:ext>
                </a:extLst>
              </p:cNvPr>
              <p:cNvSpPr>
                <a:spLocks/>
              </p:cNvSpPr>
              <p:nvPr/>
            </p:nvSpPr>
            <p:spPr bwMode="auto">
              <a:xfrm>
                <a:off x="4192350" y="1301866"/>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7">
                <a:extLst>
                  <a:ext uri="{FF2B5EF4-FFF2-40B4-BE49-F238E27FC236}">
                    <a16:creationId xmlns:a16="http://schemas.microsoft.com/office/drawing/2014/main" id="{B74EA89A-E8BC-CD47-899E-324C61CE21D8}"/>
                  </a:ext>
                </a:extLst>
              </p:cNvPr>
              <p:cNvSpPr>
                <a:spLocks/>
              </p:cNvSpPr>
              <p:nvPr/>
            </p:nvSpPr>
            <p:spPr bwMode="auto">
              <a:xfrm>
                <a:off x="4208225" y="1314566"/>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7">
                <a:extLst>
                  <a:ext uri="{FF2B5EF4-FFF2-40B4-BE49-F238E27FC236}">
                    <a16:creationId xmlns:a16="http://schemas.microsoft.com/office/drawing/2014/main" id="{54F30A81-D2F1-CC4D-B4A9-08FA7143BBA7}"/>
                  </a:ext>
                </a:extLst>
              </p:cNvPr>
              <p:cNvSpPr>
                <a:spLocks/>
              </p:cNvSpPr>
              <p:nvPr/>
            </p:nvSpPr>
            <p:spPr bwMode="auto">
              <a:xfrm>
                <a:off x="4306650" y="1317741"/>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7">
                <a:extLst>
                  <a:ext uri="{FF2B5EF4-FFF2-40B4-BE49-F238E27FC236}">
                    <a16:creationId xmlns:a16="http://schemas.microsoft.com/office/drawing/2014/main" id="{FFF51326-A7B5-854A-9E04-F65294A0B77B}"/>
                  </a:ext>
                </a:extLst>
              </p:cNvPr>
              <p:cNvSpPr>
                <a:spLocks/>
              </p:cNvSpPr>
              <p:nvPr/>
            </p:nvSpPr>
            <p:spPr bwMode="auto">
              <a:xfrm>
                <a:off x="4541600" y="13380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Freeform 7">
                <a:extLst>
                  <a:ext uri="{FF2B5EF4-FFF2-40B4-BE49-F238E27FC236}">
                    <a16:creationId xmlns:a16="http://schemas.microsoft.com/office/drawing/2014/main" id="{1F4538A3-9C0F-EA4D-AB99-5F5C695B9758}"/>
                  </a:ext>
                </a:extLst>
              </p:cNvPr>
              <p:cNvSpPr>
                <a:spLocks/>
              </p:cNvSpPr>
              <p:nvPr/>
            </p:nvSpPr>
            <p:spPr bwMode="auto">
              <a:xfrm>
                <a:off x="4579700" y="13316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
                <a:extLst>
                  <a:ext uri="{FF2B5EF4-FFF2-40B4-BE49-F238E27FC236}">
                    <a16:creationId xmlns:a16="http://schemas.microsoft.com/office/drawing/2014/main" id="{F44B5644-4691-8A4C-9C09-6EF20BA48BAA}"/>
                  </a:ext>
                </a:extLst>
              </p:cNvPr>
              <p:cNvSpPr>
                <a:spLocks/>
              </p:cNvSpPr>
              <p:nvPr/>
            </p:nvSpPr>
            <p:spPr bwMode="auto">
              <a:xfrm>
                <a:off x="4608275" y="13380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7">
                <a:extLst>
                  <a:ext uri="{FF2B5EF4-FFF2-40B4-BE49-F238E27FC236}">
                    <a16:creationId xmlns:a16="http://schemas.microsoft.com/office/drawing/2014/main" id="{292738D2-1F4C-8944-AFB9-AB0B7D047B0E}"/>
                  </a:ext>
                </a:extLst>
              </p:cNvPr>
              <p:cNvSpPr>
                <a:spLocks/>
              </p:cNvSpPr>
              <p:nvPr/>
            </p:nvSpPr>
            <p:spPr bwMode="auto">
              <a:xfrm>
                <a:off x="4830525" y="13539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7">
                <a:extLst>
                  <a:ext uri="{FF2B5EF4-FFF2-40B4-BE49-F238E27FC236}">
                    <a16:creationId xmlns:a16="http://schemas.microsoft.com/office/drawing/2014/main" id="{6976EE6E-38EA-6040-A72E-86BA5E1DF6B2}"/>
                  </a:ext>
                </a:extLst>
              </p:cNvPr>
              <p:cNvSpPr>
                <a:spLocks/>
              </p:cNvSpPr>
              <p:nvPr/>
            </p:nvSpPr>
            <p:spPr bwMode="auto">
              <a:xfrm>
                <a:off x="4963875" y="13920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7">
                <a:extLst>
                  <a:ext uri="{FF2B5EF4-FFF2-40B4-BE49-F238E27FC236}">
                    <a16:creationId xmlns:a16="http://schemas.microsoft.com/office/drawing/2014/main" id="{01560575-5F4E-E149-A31A-824D249FD30E}"/>
                  </a:ext>
                </a:extLst>
              </p:cNvPr>
              <p:cNvSpPr>
                <a:spLocks/>
              </p:cNvSpPr>
              <p:nvPr/>
            </p:nvSpPr>
            <p:spPr bwMode="auto">
              <a:xfrm>
                <a:off x="2502378" y="704134"/>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7">
                <a:extLst>
                  <a:ext uri="{FF2B5EF4-FFF2-40B4-BE49-F238E27FC236}">
                    <a16:creationId xmlns:a16="http://schemas.microsoft.com/office/drawing/2014/main" id="{3BEDCFBE-D93B-084F-9E25-13EBE8266EF6}"/>
                  </a:ext>
                </a:extLst>
              </p:cNvPr>
              <p:cNvSpPr>
                <a:spLocks/>
              </p:cNvSpPr>
              <p:nvPr/>
            </p:nvSpPr>
            <p:spPr bwMode="auto">
              <a:xfrm>
                <a:off x="5414725" y="14459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7">
                <a:extLst>
                  <a:ext uri="{FF2B5EF4-FFF2-40B4-BE49-F238E27FC236}">
                    <a16:creationId xmlns:a16="http://schemas.microsoft.com/office/drawing/2014/main" id="{71780086-096E-6B4E-AE22-D5C3E1A4CA07}"/>
                  </a:ext>
                </a:extLst>
              </p:cNvPr>
              <p:cNvSpPr>
                <a:spLocks/>
              </p:cNvSpPr>
              <p:nvPr/>
            </p:nvSpPr>
            <p:spPr bwMode="auto">
              <a:xfrm>
                <a:off x="5556250" y="14555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7">
                <a:extLst>
                  <a:ext uri="{FF2B5EF4-FFF2-40B4-BE49-F238E27FC236}">
                    <a16:creationId xmlns:a16="http://schemas.microsoft.com/office/drawing/2014/main" id="{B445635E-F471-5640-B386-202609EB3AD0}"/>
                  </a:ext>
                </a:extLst>
              </p:cNvPr>
              <p:cNvSpPr>
                <a:spLocks/>
              </p:cNvSpPr>
              <p:nvPr/>
            </p:nvSpPr>
            <p:spPr bwMode="auto">
              <a:xfrm>
                <a:off x="5722700" y="14618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7">
                <a:extLst>
                  <a:ext uri="{FF2B5EF4-FFF2-40B4-BE49-F238E27FC236}">
                    <a16:creationId xmlns:a16="http://schemas.microsoft.com/office/drawing/2014/main" id="{E6DAECDA-1465-214B-B1D6-571EF0604FBC}"/>
                  </a:ext>
                </a:extLst>
              </p:cNvPr>
              <p:cNvSpPr>
                <a:spLocks/>
              </p:cNvSpPr>
              <p:nvPr/>
            </p:nvSpPr>
            <p:spPr bwMode="auto">
              <a:xfrm>
                <a:off x="5830650" y="14586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7">
                <a:extLst>
                  <a:ext uri="{FF2B5EF4-FFF2-40B4-BE49-F238E27FC236}">
                    <a16:creationId xmlns:a16="http://schemas.microsoft.com/office/drawing/2014/main" id="{F00F120E-ED64-B245-889D-D2D0E00E84B7}"/>
                  </a:ext>
                </a:extLst>
              </p:cNvPr>
              <p:cNvSpPr>
                <a:spLocks/>
              </p:cNvSpPr>
              <p:nvPr/>
            </p:nvSpPr>
            <p:spPr bwMode="auto">
              <a:xfrm>
                <a:off x="5862400" y="14713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7">
                <a:extLst>
                  <a:ext uri="{FF2B5EF4-FFF2-40B4-BE49-F238E27FC236}">
                    <a16:creationId xmlns:a16="http://schemas.microsoft.com/office/drawing/2014/main" id="{51E746B8-E472-6547-A896-2AE122AA9179}"/>
                  </a:ext>
                </a:extLst>
              </p:cNvPr>
              <p:cNvSpPr>
                <a:spLocks/>
              </p:cNvSpPr>
              <p:nvPr/>
            </p:nvSpPr>
            <p:spPr bwMode="auto">
              <a:xfrm>
                <a:off x="5975350" y="14713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7">
                <a:extLst>
                  <a:ext uri="{FF2B5EF4-FFF2-40B4-BE49-F238E27FC236}">
                    <a16:creationId xmlns:a16="http://schemas.microsoft.com/office/drawing/2014/main" id="{4A973354-B112-424A-8472-9EA1A8AF45BB}"/>
                  </a:ext>
                </a:extLst>
              </p:cNvPr>
              <p:cNvSpPr>
                <a:spLocks/>
              </p:cNvSpPr>
              <p:nvPr/>
            </p:nvSpPr>
            <p:spPr bwMode="auto">
              <a:xfrm>
                <a:off x="6113225" y="14872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7">
                <a:extLst>
                  <a:ext uri="{FF2B5EF4-FFF2-40B4-BE49-F238E27FC236}">
                    <a16:creationId xmlns:a16="http://schemas.microsoft.com/office/drawing/2014/main" id="{6ADBD6F3-5AD8-5B4A-A219-AEF7C5787848}"/>
                  </a:ext>
                </a:extLst>
              </p:cNvPr>
              <p:cNvSpPr>
                <a:spLocks/>
              </p:cNvSpPr>
              <p:nvPr/>
            </p:nvSpPr>
            <p:spPr bwMode="auto">
              <a:xfrm>
                <a:off x="6160850" y="14872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7">
                <a:extLst>
                  <a:ext uri="{FF2B5EF4-FFF2-40B4-BE49-F238E27FC236}">
                    <a16:creationId xmlns:a16="http://schemas.microsoft.com/office/drawing/2014/main" id="{2B62E5A3-25B5-9B4D-8165-A3EFA5572822}"/>
                  </a:ext>
                </a:extLst>
              </p:cNvPr>
              <p:cNvSpPr>
                <a:spLocks/>
              </p:cNvSpPr>
              <p:nvPr/>
            </p:nvSpPr>
            <p:spPr bwMode="auto">
              <a:xfrm>
                <a:off x="6208475" y="14872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7">
                <a:extLst>
                  <a:ext uri="{FF2B5EF4-FFF2-40B4-BE49-F238E27FC236}">
                    <a16:creationId xmlns:a16="http://schemas.microsoft.com/office/drawing/2014/main" id="{ED88B48F-2485-7143-8434-DBA481CD002A}"/>
                  </a:ext>
                </a:extLst>
              </p:cNvPr>
              <p:cNvSpPr>
                <a:spLocks/>
              </p:cNvSpPr>
              <p:nvPr/>
            </p:nvSpPr>
            <p:spPr bwMode="auto">
              <a:xfrm>
                <a:off x="6233875" y="14840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7">
                <a:extLst>
                  <a:ext uri="{FF2B5EF4-FFF2-40B4-BE49-F238E27FC236}">
                    <a16:creationId xmlns:a16="http://schemas.microsoft.com/office/drawing/2014/main" id="{341AC406-5796-5443-967A-69AF87CD996C}"/>
                  </a:ext>
                </a:extLst>
              </p:cNvPr>
              <p:cNvSpPr>
                <a:spLocks/>
              </p:cNvSpPr>
              <p:nvPr/>
            </p:nvSpPr>
            <p:spPr bwMode="auto">
              <a:xfrm>
                <a:off x="6303725" y="14872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7">
                <a:extLst>
                  <a:ext uri="{FF2B5EF4-FFF2-40B4-BE49-F238E27FC236}">
                    <a16:creationId xmlns:a16="http://schemas.microsoft.com/office/drawing/2014/main" id="{13B2C607-9CD1-184B-B55A-A60F5B2F0E3E}"/>
                  </a:ext>
                </a:extLst>
              </p:cNvPr>
              <p:cNvSpPr>
                <a:spLocks/>
              </p:cNvSpPr>
              <p:nvPr/>
            </p:nvSpPr>
            <p:spPr bwMode="auto">
              <a:xfrm>
                <a:off x="6350000" y="14904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7">
                <a:extLst>
                  <a:ext uri="{FF2B5EF4-FFF2-40B4-BE49-F238E27FC236}">
                    <a16:creationId xmlns:a16="http://schemas.microsoft.com/office/drawing/2014/main" id="{85E6F4F7-E147-3D46-A82E-1E3C7AC06CE4}"/>
                  </a:ext>
                </a:extLst>
              </p:cNvPr>
              <p:cNvSpPr>
                <a:spLocks/>
              </p:cNvSpPr>
              <p:nvPr/>
            </p:nvSpPr>
            <p:spPr bwMode="auto">
              <a:xfrm>
                <a:off x="6394450" y="14936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7">
                <a:extLst>
                  <a:ext uri="{FF2B5EF4-FFF2-40B4-BE49-F238E27FC236}">
                    <a16:creationId xmlns:a16="http://schemas.microsoft.com/office/drawing/2014/main" id="{14984506-E3CA-934B-9313-4F9D0F28FE91}"/>
                  </a:ext>
                </a:extLst>
              </p:cNvPr>
              <p:cNvSpPr>
                <a:spLocks/>
              </p:cNvSpPr>
              <p:nvPr/>
            </p:nvSpPr>
            <p:spPr bwMode="auto">
              <a:xfrm>
                <a:off x="6432550" y="14936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7">
                <a:extLst>
                  <a:ext uri="{FF2B5EF4-FFF2-40B4-BE49-F238E27FC236}">
                    <a16:creationId xmlns:a16="http://schemas.microsoft.com/office/drawing/2014/main" id="{18A7F301-0A06-EC4B-93F1-CAC824408647}"/>
                  </a:ext>
                </a:extLst>
              </p:cNvPr>
              <p:cNvSpPr>
                <a:spLocks/>
              </p:cNvSpPr>
              <p:nvPr/>
            </p:nvSpPr>
            <p:spPr bwMode="auto">
              <a:xfrm>
                <a:off x="7883525"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7">
                <a:extLst>
                  <a:ext uri="{FF2B5EF4-FFF2-40B4-BE49-F238E27FC236}">
                    <a16:creationId xmlns:a16="http://schemas.microsoft.com/office/drawing/2014/main" id="{1B736485-61AA-B94B-8E6E-CD88FC9EE3F5}"/>
                  </a:ext>
                </a:extLst>
              </p:cNvPr>
              <p:cNvSpPr>
                <a:spLocks/>
              </p:cNvSpPr>
              <p:nvPr/>
            </p:nvSpPr>
            <p:spPr bwMode="auto">
              <a:xfrm>
                <a:off x="7781925"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7">
                <a:extLst>
                  <a:ext uri="{FF2B5EF4-FFF2-40B4-BE49-F238E27FC236}">
                    <a16:creationId xmlns:a16="http://schemas.microsoft.com/office/drawing/2014/main" id="{C8A8C5E8-7AA9-1049-9ED9-3C10325660C0}"/>
                  </a:ext>
                </a:extLst>
              </p:cNvPr>
              <p:cNvSpPr>
                <a:spLocks/>
              </p:cNvSpPr>
              <p:nvPr/>
            </p:nvSpPr>
            <p:spPr bwMode="auto">
              <a:xfrm>
                <a:off x="7712075" y="16618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7">
                <a:extLst>
                  <a:ext uri="{FF2B5EF4-FFF2-40B4-BE49-F238E27FC236}">
                    <a16:creationId xmlns:a16="http://schemas.microsoft.com/office/drawing/2014/main" id="{C8E13B6C-C5F5-4C42-8840-9088E6EBA4F7}"/>
                  </a:ext>
                </a:extLst>
              </p:cNvPr>
              <p:cNvSpPr>
                <a:spLocks/>
              </p:cNvSpPr>
              <p:nvPr/>
            </p:nvSpPr>
            <p:spPr bwMode="auto">
              <a:xfrm>
                <a:off x="7683500"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6" name="Freeform 7">
                <a:extLst>
                  <a:ext uri="{FF2B5EF4-FFF2-40B4-BE49-F238E27FC236}">
                    <a16:creationId xmlns:a16="http://schemas.microsoft.com/office/drawing/2014/main" id="{3BCD7B87-AFA0-324D-B866-2DEDB200F6E7}"/>
                  </a:ext>
                </a:extLst>
              </p:cNvPr>
              <p:cNvSpPr>
                <a:spLocks/>
              </p:cNvSpPr>
              <p:nvPr/>
            </p:nvSpPr>
            <p:spPr bwMode="auto">
              <a:xfrm>
                <a:off x="7661275"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7">
                <a:extLst>
                  <a:ext uri="{FF2B5EF4-FFF2-40B4-BE49-F238E27FC236}">
                    <a16:creationId xmlns:a16="http://schemas.microsoft.com/office/drawing/2014/main" id="{D77CB531-3832-3849-BAF1-C68782B8779B}"/>
                  </a:ext>
                </a:extLst>
              </p:cNvPr>
              <p:cNvSpPr>
                <a:spLocks/>
              </p:cNvSpPr>
              <p:nvPr/>
            </p:nvSpPr>
            <p:spPr bwMode="auto">
              <a:xfrm>
                <a:off x="7620000" y="16618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7">
                <a:extLst>
                  <a:ext uri="{FF2B5EF4-FFF2-40B4-BE49-F238E27FC236}">
                    <a16:creationId xmlns:a16="http://schemas.microsoft.com/office/drawing/2014/main" id="{1A308218-12D1-544A-A44F-D36686CA82E9}"/>
                  </a:ext>
                </a:extLst>
              </p:cNvPr>
              <p:cNvSpPr>
                <a:spLocks/>
              </p:cNvSpPr>
              <p:nvPr/>
            </p:nvSpPr>
            <p:spPr bwMode="auto">
              <a:xfrm>
                <a:off x="7477125"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7">
                <a:extLst>
                  <a:ext uri="{FF2B5EF4-FFF2-40B4-BE49-F238E27FC236}">
                    <a16:creationId xmlns:a16="http://schemas.microsoft.com/office/drawing/2014/main" id="{848712E9-14B7-9946-AAED-741A9557F363}"/>
                  </a:ext>
                </a:extLst>
              </p:cNvPr>
              <p:cNvSpPr>
                <a:spLocks/>
              </p:cNvSpPr>
              <p:nvPr/>
            </p:nvSpPr>
            <p:spPr bwMode="auto">
              <a:xfrm>
                <a:off x="7461250"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7">
                <a:extLst>
                  <a:ext uri="{FF2B5EF4-FFF2-40B4-BE49-F238E27FC236}">
                    <a16:creationId xmlns:a16="http://schemas.microsoft.com/office/drawing/2014/main" id="{6FC0410F-2543-ED4B-8D36-62CA94AB3FBD}"/>
                  </a:ext>
                </a:extLst>
              </p:cNvPr>
              <p:cNvSpPr>
                <a:spLocks/>
              </p:cNvSpPr>
              <p:nvPr/>
            </p:nvSpPr>
            <p:spPr bwMode="auto">
              <a:xfrm>
                <a:off x="7505700"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7">
                <a:extLst>
                  <a:ext uri="{FF2B5EF4-FFF2-40B4-BE49-F238E27FC236}">
                    <a16:creationId xmlns:a16="http://schemas.microsoft.com/office/drawing/2014/main" id="{50A462FF-336F-2344-97E4-460097577EDA}"/>
                  </a:ext>
                </a:extLst>
              </p:cNvPr>
              <p:cNvSpPr>
                <a:spLocks/>
              </p:cNvSpPr>
              <p:nvPr/>
            </p:nvSpPr>
            <p:spPr bwMode="auto">
              <a:xfrm>
                <a:off x="7531100" y="16618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7">
                <a:extLst>
                  <a:ext uri="{FF2B5EF4-FFF2-40B4-BE49-F238E27FC236}">
                    <a16:creationId xmlns:a16="http://schemas.microsoft.com/office/drawing/2014/main" id="{E21443B0-F053-F049-9E3D-5B81468EB6B9}"/>
                  </a:ext>
                </a:extLst>
              </p:cNvPr>
              <p:cNvSpPr>
                <a:spLocks/>
              </p:cNvSpPr>
              <p:nvPr/>
            </p:nvSpPr>
            <p:spPr bwMode="auto">
              <a:xfrm>
                <a:off x="7575550"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7">
                <a:extLst>
                  <a:ext uri="{FF2B5EF4-FFF2-40B4-BE49-F238E27FC236}">
                    <a16:creationId xmlns:a16="http://schemas.microsoft.com/office/drawing/2014/main" id="{80697D79-6297-3D42-A142-0EC651FA3314}"/>
                  </a:ext>
                </a:extLst>
              </p:cNvPr>
              <p:cNvSpPr>
                <a:spLocks/>
              </p:cNvSpPr>
              <p:nvPr/>
            </p:nvSpPr>
            <p:spPr bwMode="auto">
              <a:xfrm>
                <a:off x="7600950"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7">
                <a:extLst>
                  <a:ext uri="{FF2B5EF4-FFF2-40B4-BE49-F238E27FC236}">
                    <a16:creationId xmlns:a16="http://schemas.microsoft.com/office/drawing/2014/main" id="{6D4CFF5E-4ADF-464D-8CA4-B04F2533B0BC}"/>
                  </a:ext>
                </a:extLst>
              </p:cNvPr>
              <p:cNvSpPr>
                <a:spLocks/>
              </p:cNvSpPr>
              <p:nvPr/>
            </p:nvSpPr>
            <p:spPr bwMode="auto">
              <a:xfrm>
                <a:off x="7559675"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7">
                <a:extLst>
                  <a:ext uri="{FF2B5EF4-FFF2-40B4-BE49-F238E27FC236}">
                    <a16:creationId xmlns:a16="http://schemas.microsoft.com/office/drawing/2014/main" id="{92D5C674-24E7-464F-B81A-932328A80D10}"/>
                  </a:ext>
                </a:extLst>
              </p:cNvPr>
              <p:cNvSpPr>
                <a:spLocks/>
              </p:cNvSpPr>
              <p:nvPr/>
            </p:nvSpPr>
            <p:spPr bwMode="auto">
              <a:xfrm>
                <a:off x="7353300"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7">
                <a:extLst>
                  <a:ext uri="{FF2B5EF4-FFF2-40B4-BE49-F238E27FC236}">
                    <a16:creationId xmlns:a16="http://schemas.microsoft.com/office/drawing/2014/main" id="{1C643CC4-38ED-434F-A438-A4E5C3AA137B}"/>
                  </a:ext>
                </a:extLst>
              </p:cNvPr>
              <p:cNvSpPr>
                <a:spLocks/>
              </p:cNvSpPr>
              <p:nvPr/>
            </p:nvSpPr>
            <p:spPr bwMode="auto">
              <a:xfrm>
                <a:off x="7312025" y="16618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7">
                <a:extLst>
                  <a:ext uri="{FF2B5EF4-FFF2-40B4-BE49-F238E27FC236}">
                    <a16:creationId xmlns:a16="http://schemas.microsoft.com/office/drawing/2014/main" id="{4AD603F1-0808-9047-86B0-7334B382AD3A}"/>
                  </a:ext>
                </a:extLst>
              </p:cNvPr>
              <p:cNvSpPr>
                <a:spLocks/>
              </p:cNvSpPr>
              <p:nvPr/>
            </p:nvSpPr>
            <p:spPr bwMode="auto">
              <a:xfrm>
                <a:off x="7356475"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7">
                <a:extLst>
                  <a:ext uri="{FF2B5EF4-FFF2-40B4-BE49-F238E27FC236}">
                    <a16:creationId xmlns:a16="http://schemas.microsoft.com/office/drawing/2014/main" id="{06D38A97-028B-3F43-B487-F1E0FE9F9D5F}"/>
                  </a:ext>
                </a:extLst>
              </p:cNvPr>
              <p:cNvSpPr>
                <a:spLocks/>
              </p:cNvSpPr>
              <p:nvPr/>
            </p:nvSpPr>
            <p:spPr bwMode="auto">
              <a:xfrm>
                <a:off x="7264400" y="16555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Freeform 7">
                <a:extLst>
                  <a:ext uri="{FF2B5EF4-FFF2-40B4-BE49-F238E27FC236}">
                    <a16:creationId xmlns:a16="http://schemas.microsoft.com/office/drawing/2014/main" id="{E8ED78BE-F83C-2A46-8104-7D03DF1BC0AB}"/>
                  </a:ext>
                </a:extLst>
              </p:cNvPr>
              <p:cNvSpPr>
                <a:spLocks/>
              </p:cNvSpPr>
              <p:nvPr/>
            </p:nvSpPr>
            <p:spPr bwMode="auto">
              <a:xfrm>
                <a:off x="7188200" y="16301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7">
                <a:extLst>
                  <a:ext uri="{FF2B5EF4-FFF2-40B4-BE49-F238E27FC236}">
                    <a16:creationId xmlns:a16="http://schemas.microsoft.com/office/drawing/2014/main" id="{84BD810F-54CB-6E43-8FA3-30C1D57F7CDF}"/>
                  </a:ext>
                </a:extLst>
              </p:cNvPr>
              <p:cNvSpPr>
                <a:spLocks/>
              </p:cNvSpPr>
              <p:nvPr/>
            </p:nvSpPr>
            <p:spPr bwMode="auto">
              <a:xfrm>
                <a:off x="7140575" y="16396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7">
                <a:extLst>
                  <a:ext uri="{FF2B5EF4-FFF2-40B4-BE49-F238E27FC236}">
                    <a16:creationId xmlns:a16="http://schemas.microsoft.com/office/drawing/2014/main" id="{54302E0E-B4CB-8543-B675-2745DB4B7024}"/>
                  </a:ext>
                </a:extLst>
              </p:cNvPr>
              <p:cNvSpPr>
                <a:spLocks/>
              </p:cNvSpPr>
              <p:nvPr/>
            </p:nvSpPr>
            <p:spPr bwMode="auto">
              <a:xfrm>
                <a:off x="7226300" y="16396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7">
                <a:extLst>
                  <a:ext uri="{FF2B5EF4-FFF2-40B4-BE49-F238E27FC236}">
                    <a16:creationId xmlns:a16="http://schemas.microsoft.com/office/drawing/2014/main" id="{48A91B06-26F6-2844-8191-AF646BC5291E}"/>
                  </a:ext>
                </a:extLst>
              </p:cNvPr>
              <p:cNvSpPr>
                <a:spLocks/>
              </p:cNvSpPr>
              <p:nvPr/>
            </p:nvSpPr>
            <p:spPr bwMode="auto">
              <a:xfrm>
                <a:off x="7197725" y="16333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7">
                <a:extLst>
                  <a:ext uri="{FF2B5EF4-FFF2-40B4-BE49-F238E27FC236}">
                    <a16:creationId xmlns:a16="http://schemas.microsoft.com/office/drawing/2014/main" id="{1E504E30-02C3-4342-91C9-8FE4AE6DE13D}"/>
                  </a:ext>
                </a:extLst>
              </p:cNvPr>
              <p:cNvSpPr>
                <a:spLocks/>
              </p:cNvSpPr>
              <p:nvPr/>
            </p:nvSpPr>
            <p:spPr bwMode="auto">
              <a:xfrm>
                <a:off x="7251700" y="16650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7">
                <a:extLst>
                  <a:ext uri="{FF2B5EF4-FFF2-40B4-BE49-F238E27FC236}">
                    <a16:creationId xmlns:a16="http://schemas.microsoft.com/office/drawing/2014/main" id="{C7186DD8-BF30-B340-9D0D-FFD23C3E0036}"/>
                  </a:ext>
                </a:extLst>
              </p:cNvPr>
              <p:cNvSpPr>
                <a:spLocks/>
              </p:cNvSpPr>
              <p:nvPr/>
            </p:nvSpPr>
            <p:spPr bwMode="auto">
              <a:xfrm>
                <a:off x="7200900" y="16364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7">
                <a:extLst>
                  <a:ext uri="{FF2B5EF4-FFF2-40B4-BE49-F238E27FC236}">
                    <a16:creationId xmlns:a16="http://schemas.microsoft.com/office/drawing/2014/main" id="{0BE772C8-5BA1-644E-8E85-57EBBB10ED56}"/>
                  </a:ext>
                </a:extLst>
              </p:cNvPr>
              <p:cNvSpPr>
                <a:spLocks/>
              </p:cNvSpPr>
              <p:nvPr/>
            </p:nvSpPr>
            <p:spPr bwMode="auto">
              <a:xfrm>
                <a:off x="7159625" y="16428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7">
                <a:extLst>
                  <a:ext uri="{FF2B5EF4-FFF2-40B4-BE49-F238E27FC236}">
                    <a16:creationId xmlns:a16="http://schemas.microsoft.com/office/drawing/2014/main" id="{7747BE4B-4D69-DE4E-8A8D-1271D81538CE}"/>
                  </a:ext>
                </a:extLst>
              </p:cNvPr>
              <p:cNvSpPr>
                <a:spLocks/>
              </p:cNvSpPr>
              <p:nvPr/>
            </p:nvSpPr>
            <p:spPr bwMode="auto">
              <a:xfrm>
                <a:off x="7118349" y="16079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7">
                <a:extLst>
                  <a:ext uri="{FF2B5EF4-FFF2-40B4-BE49-F238E27FC236}">
                    <a16:creationId xmlns:a16="http://schemas.microsoft.com/office/drawing/2014/main" id="{46EC6629-7BD3-DB44-B45C-FE25267C9B46}"/>
                  </a:ext>
                </a:extLst>
              </p:cNvPr>
              <p:cNvSpPr>
                <a:spLocks/>
              </p:cNvSpPr>
              <p:nvPr/>
            </p:nvSpPr>
            <p:spPr bwMode="auto">
              <a:xfrm>
                <a:off x="6902450" y="15729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7">
                <a:extLst>
                  <a:ext uri="{FF2B5EF4-FFF2-40B4-BE49-F238E27FC236}">
                    <a16:creationId xmlns:a16="http://schemas.microsoft.com/office/drawing/2014/main" id="{1AD81E74-368E-E341-914A-73890CE39798}"/>
                  </a:ext>
                </a:extLst>
              </p:cNvPr>
              <p:cNvSpPr>
                <a:spLocks/>
              </p:cNvSpPr>
              <p:nvPr/>
            </p:nvSpPr>
            <p:spPr bwMode="auto">
              <a:xfrm>
                <a:off x="6861175" y="15666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7">
                <a:extLst>
                  <a:ext uri="{FF2B5EF4-FFF2-40B4-BE49-F238E27FC236}">
                    <a16:creationId xmlns:a16="http://schemas.microsoft.com/office/drawing/2014/main" id="{7B7E501F-983A-3546-A692-347A324F8F8F}"/>
                  </a:ext>
                </a:extLst>
              </p:cNvPr>
              <p:cNvSpPr>
                <a:spLocks/>
              </p:cNvSpPr>
              <p:nvPr/>
            </p:nvSpPr>
            <p:spPr bwMode="auto">
              <a:xfrm>
                <a:off x="6819900" y="15634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7">
                <a:extLst>
                  <a:ext uri="{FF2B5EF4-FFF2-40B4-BE49-F238E27FC236}">
                    <a16:creationId xmlns:a16="http://schemas.microsoft.com/office/drawing/2014/main" id="{05CA57EA-A541-2749-B9A6-C02AC64449E7}"/>
                  </a:ext>
                </a:extLst>
              </p:cNvPr>
              <p:cNvSpPr>
                <a:spLocks/>
              </p:cNvSpPr>
              <p:nvPr/>
            </p:nvSpPr>
            <p:spPr bwMode="auto">
              <a:xfrm>
                <a:off x="6867525" y="15698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7">
                <a:extLst>
                  <a:ext uri="{FF2B5EF4-FFF2-40B4-BE49-F238E27FC236}">
                    <a16:creationId xmlns:a16="http://schemas.microsoft.com/office/drawing/2014/main" id="{E3C8742A-A3FD-D14C-9918-D5441D3CE344}"/>
                  </a:ext>
                </a:extLst>
              </p:cNvPr>
              <p:cNvSpPr>
                <a:spLocks/>
              </p:cNvSpPr>
              <p:nvPr/>
            </p:nvSpPr>
            <p:spPr bwMode="auto">
              <a:xfrm>
                <a:off x="6797646" y="1552216"/>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7">
                <a:extLst>
                  <a:ext uri="{FF2B5EF4-FFF2-40B4-BE49-F238E27FC236}">
                    <a16:creationId xmlns:a16="http://schemas.microsoft.com/office/drawing/2014/main" id="{DFDE7571-D719-F441-9F8A-2C6BEADD0411}"/>
                  </a:ext>
                </a:extLst>
              </p:cNvPr>
              <p:cNvSpPr>
                <a:spLocks/>
              </p:cNvSpPr>
              <p:nvPr/>
            </p:nvSpPr>
            <p:spPr bwMode="auto">
              <a:xfrm>
                <a:off x="6842125" y="15571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7">
                <a:extLst>
                  <a:ext uri="{FF2B5EF4-FFF2-40B4-BE49-F238E27FC236}">
                    <a16:creationId xmlns:a16="http://schemas.microsoft.com/office/drawing/2014/main" id="{E1844224-0DC6-3144-8BD3-42BFAC84ECA8}"/>
                  </a:ext>
                </a:extLst>
              </p:cNvPr>
              <p:cNvSpPr>
                <a:spLocks/>
              </p:cNvSpPr>
              <p:nvPr/>
            </p:nvSpPr>
            <p:spPr bwMode="auto">
              <a:xfrm>
                <a:off x="6997700" y="15666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7">
                <a:extLst>
                  <a:ext uri="{FF2B5EF4-FFF2-40B4-BE49-F238E27FC236}">
                    <a16:creationId xmlns:a16="http://schemas.microsoft.com/office/drawing/2014/main" id="{6C58318F-DDDC-E74A-8F13-98F43F5FD142}"/>
                  </a:ext>
                </a:extLst>
              </p:cNvPr>
              <p:cNvSpPr>
                <a:spLocks/>
              </p:cNvSpPr>
              <p:nvPr/>
            </p:nvSpPr>
            <p:spPr bwMode="auto">
              <a:xfrm>
                <a:off x="6946900" y="15729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7">
                <a:extLst>
                  <a:ext uri="{FF2B5EF4-FFF2-40B4-BE49-F238E27FC236}">
                    <a16:creationId xmlns:a16="http://schemas.microsoft.com/office/drawing/2014/main" id="{73D186F8-65FF-B747-AB68-82726D9ADB74}"/>
                  </a:ext>
                </a:extLst>
              </p:cNvPr>
              <p:cNvSpPr>
                <a:spLocks/>
              </p:cNvSpPr>
              <p:nvPr/>
            </p:nvSpPr>
            <p:spPr bwMode="auto">
              <a:xfrm>
                <a:off x="6962775" y="15729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7">
                <a:extLst>
                  <a:ext uri="{FF2B5EF4-FFF2-40B4-BE49-F238E27FC236}">
                    <a16:creationId xmlns:a16="http://schemas.microsoft.com/office/drawing/2014/main" id="{8CEAF34D-5757-6D48-A522-1A6704B4A628}"/>
                  </a:ext>
                </a:extLst>
              </p:cNvPr>
              <p:cNvSpPr>
                <a:spLocks/>
              </p:cNvSpPr>
              <p:nvPr/>
            </p:nvSpPr>
            <p:spPr bwMode="auto">
              <a:xfrm>
                <a:off x="7023100" y="15729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7">
                <a:extLst>
                  <a:ext uri="{FF2B5EF4-FFF2-40B4-BE49-F238E27FC236}">
                    <a16:creationId xmlns:a16="http://schemas.microsoft.com/office/drawing/2014/main" id="{4C2B2706-DD0A-2C41-8521-11A334C429F2}"/>
                  </a:ext>
                </a:extLst>
              </p:cNvPr>
              <p:cNvSpPr>
                <a:spLocks/>
              </p:cNvSpPr>
              <p:nvPr/>
            </p:nvSpPr>
            <p:spPr bwMode="auto">
              <a:xfrm>
                <a:off x="7099731" y="16142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7">
                <a:extLst>
                  <a:ext uri="{FF2B5EF4-FFF2-40B4-BE49-F238E27FC236}">
                    <a16:creationId xmlns:a16="http://schemas.microsoft.com/office/drawing/2014/main" id="{972FED06-5C75-E748-8870-9D39D1ED406E}"/>
                  </a:ext>
                </a:extLst>
              </p:cNvPr>
              <p:cNvSpPr>
                <a:spLocks/>
              </p:cNvSpPr>
              <p:nvPr/>
            </p:nvSpPr>
            <p:spPr bwMode="auto">
              <a:xfrm>
                <a:off x="6791296" y="153280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7">
                <a:extLst>
                  <a:ext uri="{FF2B5EF4-FFF2-40B4-BE49-F238E27FC236}">
                    <a16:creationId xmlns:a16="http://schemas.microsoft.com/office/drawing/2014/main" id="{373D7D85-673A-2E4E-8BB0-7F0A09448C6E}"/>
                  </a:ext>
                </a:extLst>
              </p:cNvPr>
              <p:cNvSpPr>
                <a:spLocks/>
              </p:cNvSpPr>
              <p:nvPr/>
            </p:nvSpPr>
            <p:spPr bwMode="auto">
              <a:xfrm>
                <a:off x="6683375" y="15126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7">
                <a:extLst>
                  <a:ext uri="{FF2B5EF4-FFF2-40B4-BE49-F238E27FC236}">
                    <a16:creationId xmlns:a16="http://schemas.microsoft.com/office/drawing/2014/main" id="{B458609C-7974-B847-A2D2-B0CF7627CAFE}"/>
                  </a:ext>
                </a:extLst>
              </p:cNvPr>
              <p:cNvSpPr>
                <a:spLocks/>
              </p:cNvSpPr>
              <p:nvPr/>
            </p:nvSpPr>
            <p:spPr bwMode="auto">
              <a:xfrm>
                <a:off x="6769100" y="15126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7">
                <a:extLst>
                  <a:ext uri="{FF2B5EF4-FFF2-40B4-BE49-F238E27FC236}">
                    <a16:creationId xmlns:a16="http://schemas.microsoft.com/office/drawing/2014/main" id="{8AD77435-0A9B-D745-A02E-A5E2A9DB5CC5}"/>
                  </a:ext>
                </a:extLst>
              </p:cNvPr>
              <p:cNvSpPr>
                <a:spLocks/>
              </p:cNvSpPr>
              <p:nvPr/>
            </p:nvSpPr>
            <p:spPr bwMode="auto">
              <a:xfrm>
                <a:off x="6708775" y="15063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7">
                <a:extLst>
                  <a:ext uri="{FF2B5EF4-FFF2-40B4-BE49-F238E27FC236}">
                    <a16:creationId xmlns:a16="http://schemas.microsoft.com/office/drawing/2014/main" id="{8EAFBD29-B631-0E43-9373-CFC244B9CE7A}"/>
                  </a:ext>
                </a:extLst>
              </p:cNvPr>
              <p:cNvSpPr>
                <a:spLocks/>
              </p:cNvSpPr>
              <p:nvPr/>
            </p:nvSpPr>
            <p:spPr bwMode="auto">
              <a:xfrm>
                <a:off x="6667500" y="15031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7">
                <a:extLst>
                  <a:ext uri="{FF2B5EF4-FFF2-40B4-BE49-F238E27FC236}">
                    <a16:creationId xmlns:a16="http://schemas.microsoft.com/office/drawing/2014/main" id="{380C1520-E75F-6F40-88B1-6FDBDF9183A8}"/>
                  </a:ext>
                </a:extLst>
              </p:cNvPr>
              <p:cNvSpPr>
                <a:spLocks/>
              </p:cNvSpPr>
              <p:nvPr/>
            </p:nvSpPr>
            <p:spPr bwMode="auto">
              <a:xfrm>
                <a:off x="6727825" y="15063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7">
                <a:extLst>
                  <a:ext uri="{FF2B5EF4-FFF2-40B4-BE49-F238E27FC236}">
                    <a16:creationId xmlns:a16="http://schemas.microsoft.com/office/drawing/2014/main" id="{67677A69-7471-204A-A15C-C8497C898965}"/>
                  </a:ext>
                </a:extLst>
              </p:cNvPr>
              <p:cNvSpPr>
                <a:spLocks/>
              </p:cNvSpPr>
              <p:nvPr/>
            </p:nvSpPr>
            <p:spPr bwMode="auto">
              <a:xfrm>
                <a:off x="6677025" y="15063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7">
                <a:extLst>
                  <a:ext uri="{FF2B5EF4-FFF2-40B4-BE49-F238E27FC236}">
                    <a16:creationId xmlns:a16="http://schemas.microsoft.com/office/drawing/2014/main" id="{F6AC4049-7623-5A4B-9859-1DEED4E8BC75}"/>
                  </a:ext>
                </a:extLst>
              </p:cNvPr>
              <p:cNvSpPr>
                <a:spLocks/>
              </p:cNvSpPr>
              <p:nvPr/>
            </p:nvSpPr>
            <p:spPr bwMode="auto">
              <a:xfrm>
                <a:off x="6635750" y="15094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7">
                <a:extLst>
                  <a:ext uri="{FF2B5EF4-FFF2-40B4-BE49-F238E27FC236}">
                    <a16:creationId xmlns:a16="http://schemas.microsoft.com/office/drawing/2014/main" id="{10CAB94C-9349-DE47-B6DD-813D71BA3AB3}"/>
                  </a:ext>
                </a:extLst>
              </p:cNvPr>
              <p:cNvSpPr>
                <a:spLocks/>
              </p:cNvSpPr>
              <p:nvPr/>
            </p:nvSpPr>
            <p:spPr bwMode="auto">
              <a:xfrm>
                <a:off x="6623050" y="14967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7">
                <a:extLst>
                  <a:ext uri="{FF2B5EF4-FFF2-40B4-BE49-F238E27FC236}">
                    <a16:creationId xmlns:a16="http://schemas.microsoft.com/office/drawing/2014/main" id="{AFED0B6B-5AAB-5E48-AFBE-1DFDFEED78E1}"/>
                  </a:ext>
                </a:extLst>
              </p:cNvPr>
              <p:cNvSpPr>
                <a:spLocks/>
              </p:cNvSpPr>
              <p:nvPr/>
            </p:nvSpPr>
            <p:spPr bwMode="auto">
              <a:xfrm>
                <a:off x="6572250" y="15031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7">
                <a:extLst>
                  <a:ext uri="{FF2B5EF4-FFF2-40B4-BE49-F238E27FC236}">
                    <a16:creationId xmlns:a16="http://schemas.microsoft.com/office/drawing/2014/main" id="{0728715B-21A4-D542-915F-B62BC1E488B4}"/>
                  </a:ext>
                </a:extLst>
              </p:cNvPr>
              <p:cNvSpPr>
                <a:spLocks/>
              </p:cNvSpPr>
              <p:nvPr/>
            </p:nvSpPr>
            <p:spPr bwMode="auto">
              <a:xfrm>
                <a:off x="6530975" y="14999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7">
                <a:extLst>
                  <a:ext uri="{FF2B5EF4-FFF2-40B4-BE49-F238E27FC236}">
                    <a16:creationId xmlns:a16="http://schemas.microsoft.com/office/drawing/2014/main" id="{F0566949-D695-5946-9335-7BBE7B3A4B3B}"/>
                  </a:ext>
                </a:extLst>
              </p:cNvPr>
              <p:cNvSpPr>
                <a:spLocks/>
              </p:cNvSpPr>
              <p:nvPr/>
            </p:nvSpPr>
            <p:spPr bwMode="auto">
              <a:xfrm>
                <a:off x="6559550" y="15063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7">
                <a:extLst>
                  <a:ext uri="{FF2B5EF4-FFF2-40B4-BE49-F238E27FC236}">
                    <a16:creationId xmlns:a16="http://schemas.microsoft.com/office/drawing/2014/main" id="{AF7563DF-A380-8F48-8A1E-0C8C098220C4}"/>
                  </a:ext>
                </a:extLst>
              </p:cNvPr>
              <p:cNvSpPr>
                <a:spLocks/>
              </p:cNvSpPr>
              <p:nvPr/>
            </p:nvSpPr>
            <p:spPr bwMode="auto">
              <a:xfrm>
                <a:off x="6508750" y="15031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7">
                <a:extLst>
                  <a:ext uri="{FF2B5EF4-FFF2-40B4-BE49-F238E27FC236}">
                    <a16:creationId xmlns:a16="http://schemas.microsoft.com/office/drawing/2014/main" id="{C7117ADA-D748-CD4A-B257-CF3509B8A68B}"/>
                  </a:ext>
                </a:extLst>
              </p:cNvPr>
              <p:cNvSpPr>
                <a:spLocks/>
              </p:cNvSpPr>
              <p:nvPr/>
            </p:nvSpPr>
            <p:spPr bwMode="auto">
              <a:xfrm>
                <a:off x="6629400" y="15031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7">
                <a:extLst>
                  <a:ext uri="{FF2B5EF4-FFF2-40B4-BE49-F238E27FC236}">
                    <a16:creationId xmlns:a16="http://schemas.microsoft.com/office/drawing/2014/main" id="{F5A81A8C-01C4-7041-80D8-D871BEE59BE5}"/>
                  </a:ext>
                </a:extLst>
              </p:cNvPr>
              <p:cNvSpPr>
                <a:spLocks/>
              </p:cNvSpPr>
              <p:nvPr/>
            </p:nvSpPr>
            <p:spPr bwMode="auto">
              <a:xfrm>
                <a:off x="6588125" y="150631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7">
                <a:extLst>
                  <a:ext uri="{FF2B5EF4-FFF2-40B4-BE49-F238E27FC236}">
                    <a16:creationId xmlns:a16="http://schemas.microsoft.com/office/drawing/2014/main" id="{241E1DCB-CDAA-3041-A3E2-C569AE28BC92}"/>
                  </a:ext>
                </a:extLst>
              </p:cNvPr>
              <p:cNvSpPr>
                <a:spLocks/>
              </p:cNvSpPr>
              <p:nvPr/>
            </p:nvSpPr>
            <p:spPr bwMode="auto">
              <a:xfrm>
                <a:off x="6565900" y="150314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7">
                <a:extLst>
                  <a:ext uri="{FF2B5EF4-FFF2-40B4-BE49-F238E27FC236}">
                    <a16:creationId xmlns:a16="http://schemas.microsoft.com/office/drawing/2014/main" id="{9B51224A-7AE7-4D4D-BABA-2B277D0097C4}"/>
                  </a:ext>
                </a:extLst>
              </p:cNvPr>
              <p:cNvSpPr>
                <a:spLocks/>
              </p:cNvSpPr>
              <p:nvPr/>
            </p:nvSpPr>
            <p:spPr bwMode="auto">
              <a:xfrm>
                <a:off x="6515100" y="1499967"/>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7">
                <a:extLst>
                  <a:ext uri="{FF2B5EF4-FFF2-40B4-BE49-F238E27FC236}">
                    <a16:creationId xmlns:a16="http://schemas.microsoft.com/office/drawing/2014/main" id="{E37E57A2-41EE-7A40-8E49-32D7082E92D2}"/>
                  </a:ext>
                </a:extLst>
              </p:cNvPr>
              <p:cNvSpPr>
                <a:spLocks/>
              </p:cNvSpPr>
              <p:nvPr/>
            </p:nvSpPr>
            <p:spPr bwMode="auto">
              <a:xfrm>
                <a:off x="6473825" y="1496792"/>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7">
                <a:extLst>
                  <a:ext uri="{FF2B5EF4-FFF2-40B4-BE49-F238E27FC236}">
                    <a16:creationId xmlns:a16="http://schemas.microsoft.com/office/drawing/2014/main" id="{03D27978-3696-B741-86B4-3D724FF354AB}"/>
                  </a:ext>
                </a:extLst>
              </p:cNvPr>
              <p:cNvSpPr>
                <a:spLocks/>
              </p:cNvSpPr>
              <p:nvPr/>
            </p:nvSpPr>
            <p:spPr bwMode="auto">
              <a:xfrm>
                <a:off x="2424814" y="650159"/>
                <a:ext cx="88900" cy="76200"/>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Freeform 114">
              <a:extLst>
                <a:ext uri="{FF2B5EF4-FFF2-40B4-BE49-F238E27FC236}">
                  <a16:creationId xmlns:a16="http://schemas.microsoft.com/office/drawing/2014/main" id="{6F3DA7B7-EF8C-3145-B4F1-259F8CF4FA81}"/>
                </a:ext>
              </a:extLst>
            </p:cNvPr>
            <p:cNvSpPr>
              <a:spLocks/>
            </p:cNvSpPr>
            <p:nvPr/>
          </p:nvSpPr>
          <p:spPr bwMode="auto">
            <a:xfrm>
              <a:off x="3010157" y="2375727"/>
              <a:ext cx="70669" cy="65008"/>
            </a:xfrm>
            <a:custGeom>
              <a:avLst/>
              <a:gdLst>
                <a:gd name="T0" fmla="*/ 0 w 80"/>
                <a:gd name="T1" fmla="*/ 40 h 80"/>
                <a:gd name="T2" fmla="*/ 0 w 80"/>
                <a:gd name="T3" fmla="*/ 40 h 80"/>
                <a:gd name="T4" fmla="*/ 40 w 80"/>
                <a:gd name="T5" fmla="*/ 0 h 80"/>
                <a:gd name="T6" fmla="*/ 80 w 80"/>
                <a:gd name="T7" fmla="*/ 40 h 80"/>
                <a:gd name="T8" fmla="*/ 40 w 80"/>
                <a:gd name="T9" fmla="*/ 80 h 80"/>
                <a:gd name="T10" fmla="*/ 0 w 80"/>
                <a:gd name="T11" fmla="*/ 40 h 80"/>
                <a:gd name="T12" fmla="*/ 0 w 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0" y="40"/>
                  </a:moveTo>
                  <a:lnTo>
                    <a:pt x="0" y="40"/>
                  </a:lnTo>
                  <a:cubicBezTo>
                    <a:pt x="0" y="17"/>
                    <a:pt x="18" y="0"/>
                    <a:pt x="40" y="0"/>
                  </a:cubicBezTo>
                  <a:cubicBezTo>
                    <a:pt x="62" y="0"/>
                    <a:pt x="80" y="17"/>
                    <a:pt x="80" y="40"/>
                  </a:cubicBezTo>
                  <a:cubicBezTo>
                    <a:pt x="80" y="62"/>
                    <a:pt x="62" y="80"/>
                    <a:pt x="40" y="80"/>
                  </a:cubicBezTo>
                  <a:cubicBezTo>
                    <a:pt x="18" y="80"/>
                    <a:pt x="0" y="62"/>
                    <a:pt x="0" y="40"/>
                  </a:cubicBezTo>
                  <a:lnTo>
                    <a:pt x="0" y="40"/>
                  </a:lnTo>
                  <a:close/>
                </a:path>
              </a:pathLst>
            </a:cu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7">
              <a:extLst>
                <a:ext uri="{FF2B5EF4-FFF2-40B4-BE49-F238E27FC236}">
                  <a16:creationId xmlns:a16="http://schemas.microsoft.com/office/drawing/2014/main" id="{2342C5E2-87C0-F840-9494-45CFE223455C}"/>
                </a:ext>
              </a:extLst>
            </p:cNvPr>
            <p:cNvSpPr>
              <a:spLocks/>
            </p:cNvSpPr>
            <p:nvPr/>
          </p:nvSpPr>
          <p:spPr bwMode="auto">
            <a:xfrm>
              <a:off x="4906020" y="2440735"/>
              <a:ext cx="82447" cy="65008"/>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7">
              <a:extLst>
                <a:ext uri="{FF2B5EF4-FFF2-40B4-BE49-F238E27FC236}">
                  <a16:creationId xmlns:a16="http://schemas.microsoft.com/office/drawing/2014/main" id="{665BA867-4356-4544-8822-E0ABAC4855B7}"/>
                </a:ext>
              </a:extLst>
            </p:cNvPr>
            <p:cNvSpPr>
              <a:spLocks/>
            </p:cNvSpPr>
            <p:nvPr/>
          </p:nvSpPr>
          <p:spPr bwMode="auto">
            <a:xfrm>
              <a:off x="4920743" y="2440735"/>
              <a:ext cx="82447" cy="65008"/>
            </a:xfrm>
            <a:custGeom>
              <a:avLst/>
              <a:gdLst>
                <a:gd name="T0" fmla="*/ 0 w 93"/>
                <a:gd name="T1" fmla="*/ 80 h 80"/>
                <a:gd name="T2" fmla="*/ 0 w 93"/>
                <a:gd name="T3" fmla="*/ 80 h 80"/>
                <a:gd name="T4" fmla="*/ 47 w 93"/>
                <a:gd name="T5" fmla="*/ 0 h 80"/>
                <a:gd name="T6" fmla="*/ 93 w 93"/>
                <a:gd name="T7" fmla="*/ 80 h 80"/>
                <a:gd name="T8" fmla="*/ 0 w 93"/>
                <a:gd name="T9" fmla="*/ 80 h 80"/>
                <a:gd name="T10" fmla="*/ 0 w 93"/>
                <a:gd name="T11" fmla="*/ 80 h 80"/>
              </a:gdLst>
              <a:ahLst/>
              <a:cxnLst>
                <a:cxn ang="0">
                  <a:pos x="T0" y="T1"/>
                </a:cxn>
                <a:cxn ang="0">
                  <a:pos x="T2" y="T3"/>
                </a:cxn>
                <a:cxn ang="0">
                  <a:pos x="T4" y="T5"/>
                </a:cxn>
                <a:cxn ang="0">
                  <a:pos x="T6" y="T7"/>
                </a:cxn>
                <a:cxn ang="0">
                  <a:pos x="T8" y="T9"/>
                </a:cxn>
                <a:cxn ang="0">
                  <a:pos x="T10" y="T11"/>
                </a:cxn>
              </a:cxnLst>
              <a:rect l="0" t="0" r="r" b="b"/>
              <a:pathLst>
                <a:path w="93" h="80">
                  <a:moveTo>
                    <a:pt x="0" y="80"/>
                  </a:moveTo>
                  <a:lnTo>
                    <a:pt x="0" y="80"/>
                  </a:lnTo>
                  <a:lnTo>
                    <a:pt x="47" y="0"/>
                  </a:lnTo>
                  <a:lnTo>
                    <a:pt x="93" y="80"/>
                  </a:lnTo>
                  <a:lnTo>
                    <a:pt x="0" y="80"/>
                  </a:lnTo>
                  <a:lnTo>
                    <a:pt x="0" y="8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3" name="Rectangle 2">
            <a:extLst>
              <a:ext uri="{FF2B5EF4-FFF2-40B4-BE49-F238E27FC236}">
                <a16:creationId xmlns:a16="http://schemas.microsoft.com/office/drawing/2014/main" id="{9127759D-A3B8-4E5C-87E6-A6A286B70184}"/>
              </a:ext>
            </a:extLst>
          </p:cNvPr>
          <p:cNvSpPr txBox="1">
            <a:spLocks noChangeArrowheads="1"/>
          </p:cNvSpPr>
          <p:nvPr/>
        </p:nvSpPr>
        <p:spPr bwMode="auto">
          <a:xfrm>
            <a:off x="-19014" y="6286830"/>
            <a:ext cx="2612220" cy="465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baseline="0">
                <a:solidFill>
                  <a:srgbClr val="0070C0"/>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B0F0"/>
                </a:solidFill>
                <a:latin typeface="Arial" charset="0"/>
                <a:cs typeface="Arial" charset="0"/>
              </a:defRPr>
            </a:lvl2pPr>
            <a:lvl3pPr algn="l" rtl="0" eaLnBrk="0" fontAlgn="base" hangingPunct="0">
              <a:spcBef>
                <a:spcPct val="0"/>
              </a:spcBef>
              <a:spcAft>
                <a:spcPct val="0"/>
              </a:spcAft>
              <a:defRPr sz="3600" b="1">
                <a:solidFill>
                  <a:srgbClr val="00B0F0"/>
                </a:solidFill>
                <a:latin typeface="Arial" charset="0"/>
                <a:cs typeface="Arial" charset="0"/>
              </a:defRPr>
            </a:lvl3pPr>
            <a:lvl4pPr algn="l" rtl="0" eaLnBrk="0" fontAlgn="base" hangingPunct="0">
              <a:spcBef>
                <a:spcPct val="0"/>
              </a:spcBef>
              <a:spcAft>
                <a:spcPct val="0"/>
              </a:spcAft>
              <a:defRPr sz="3600" b="1">
                <a:solidFill>
                  <a:srgbClr val="00B0F0"/>
                </a:solidFill>
                <a:latin typeface="Arial" charset="0"/>
                <a:cs typeface="Arial" charset="0"/>
              </a:defRPr>
            </a:lvl4pPr>
            <a:lvl5pPr algn="l" rtl="0" eaLnBrk="0" fontAlgn="base" hangingPunct="0">
              <a:spcBef>
                <a:spcPct val="0"/>
              </a:spcBef>
              <a:spcAft>
                <a:spcPct val="0"/>
              </a:spcAft>
              <a:defRPr sz="3600" b="1">
                <a:solidFill>
                  <a:srgbClr val="00B0F0"/>
                </a:solidFill>
                <a:latin typeface="Arial" charset="0"/>
                <a:cs typeface="Arial" charset="0"/>
              </a:defRPr>
            </a:lvl5pPr>
            <a:lvl6pPr marL="457200" algn="l" rtl="0" eaLnBrk="1" fontAlgn="base" hangingPunct="1">
              <a:spcBef>
                <a:spcPct val="0"/>
              </a:spcBef>
              <a:spcAft>
                <a:spcPct val="0"/>
              </a:spcAft>
              <a:defRPr sz="3600" b="1">
                <a:solidFill>
                  <a:srgbClr val="00B0F0"/>
                </a:solidFill>
                <a:latin typeface="Arial" charset="0"/>
                <a:cs typeface="Arial" charset="0"/>
              </a:defRPr>
            </a:lvl6pPr>
            <a:lvl7pPr marL="914400" algn="l" rtl="0" eaLnBrk="1" fontAlgn="base" hangingPunct="1">
              <a:spcBef>
                <a:spcPct val="0"/>
              </a:spcBef>
              <a:spcAft>
                <a:spcPct val="0"/>
              </a:spcAft>
              <a:defRPr sz="3600" b="1">
                <a:solidFill>
                  <a:srgbClr val="00B0F0"/>
                </a:solidFill>
                <a:latin typeface="Arial" charset="0"/>
                <a:cs typeface="Arial" charset="0"/>
              </a:defRPr>
            </a:lvl7pPr>
            <a:lvl8pPr marL="1371600" algn="l" rtl="0" eaLnBrk="1" fontAlgn="base" hangingPunct="1">
              <a:spcBef>
                <a:spcPct val="0"/>
              </a:spcBef>
              <a:spcAft>
                <a:spcPct val="0"/>
              </a:spcAft>
              <a:defRPr sz="3600" b="1">
                <a:solidFill>
                  <a:srgbClr val="00B0F0"/>
                </a:solidFill>
                <a:latin typeface="Arial" charset="0"/>
                <a:cs typeface="Arial" charset="0"/>
              </a:defRPr>
            </a:lvl8pPr>
            <a:lvl9pPr marL="1828800" algn="l" rtl="0" eaLnBrk="1" fontAlgn="base" hangingPunct="1">
              <a:spcBef>
                <a:spcPct val="0"/>
              </a:spcBef>
              <a:spcAft>
                <a:spcPct val="0"/>
              </a:spcAft>
              <a:defRPr sz="3600" b="1">
                <a:solidFill>
                  <a:srgbClr val="00B0F0"/>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j-ea"/>
                <a:cs typeface="Arial" pitchFamily="34" charset="0"/>
              </a:rPr>
              <a:t>Minimum follow-up: 36 months</a:t>
            </a:r>
          </a:p>
        </p:txBody>
      </p:sp>
      <p:sp>
        <p:nvSpPr>
          <p:cNvPr id="325" name="TextBox 324">
            <a:extLst>
              <a:ext uri="{FF2B5EF4-FFF2-40B4-BE49-F238E27FC236}">
                <a16:creationId xmlns:a16="http://schemas.microsoft.com/office/drawing/2014/main" id="{D85DC3A3-83A1-4E7A-892A-B012998D8FA7}"/>
              </a:ext>
            </a:extLst>
          </p:cNvPr>
          <p:cNvSpPr txBox="1"/>
          <p:nvPr/>
        </p:nvSpPr>
        <p:spPr>
          <a:xfrm>
            <a:off x="5102005" y="6475975"/>
            <a:ext cx="2551148"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0" i="0" u="none" strike="noStrike" kern="1200" cap="none" spc="0" normalizeH="0" baseline="0" noProof="0" dirty="0">
                <a:ln>
                  <a:noFill/>
                </a:ln>
                <a:solidFill>
                  <a:prstClr val="black"/>
                </a:solidFill>
                <a:effectLst/>
                <a:uLnTx/>
                <a:uFillTx/>
                <a:latin typeface="Calibri"/>
                <a:ea typeface="+mn-ea"/>
                <a:cs typeface="+mn-cs"/>
              </a:rPr>
              <a:t>Weber et al  ESMO 2019</a:t>
            </a:r>
          </a:p>
        </p:txBody>
      </p:sp>
      <p:sp>
        <p:nvSpPr>
          <p:cNvPr id="327" name="TextBox 326">
            <a:extLst>
              <a:ext uri="{FF2B5EF4-FFF2-40B4-BE49-F238E27FC236}">
                <a16:creationId xmlns:a16="http://schemas.microsoft.com/office/drawing/2014/main" id="{F529D57B-0687-4984-82B6-0E112C5DE645}"/>
              </a:ext>
            </a:extLst>
          </p:cNvPr>
          <p:cNvSpPr txBox="1"/>
          <p:nvPr/>
        </p:nvSpPr>
        <p:spPr>
          <a:xfrm>
            <a:off x="9946514" y="3308741"/>
            <a:ext cx="15779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4F81BD">
                    <a:lumMod val="75000"/>
                  </a:srgbClr>
                </a:solidFill>
                <a:effectLst/>
                <a:uLnTx/>
                <a:uFillTx/>
                <a:latin typeface="Calibri"/>
                <a:ea typeface="+mn-ea"/>
                <a:cs typeface="+mn-cs"/>
              </a:rPr>
              <a:t>Nivolumab</a:t>
            </a:r>
          </a:p>
        </p:txBody>
      </p:sp>
      <p:sp>
        <p:nvSpPr>
          <p:cNvPr id="328" name="TextBox 327">
            <a:extLst>
              <a:ext uri="{FF2B5EF4-FFF2-40B4-BE49-F238E27FC236}">
                <a16:creationId xmlns:a16="http://schemas.microsoft.com/office/drawing/2014/main" id="{0A04EC2A-AB3B-4FE4-B8E4-F9155C75FF93}"/>
              </a:ext>
            </a:extLst>
          </p:cNvPr>
          <p:cNvSpPr txBox="1"/>
          <p:nvPr/>
        </p:nvSpPr>
        <p:spPr>
          <a:xfrm>
            <a:off x="9983103" y="4000770"/>
            <a:ext cx="16401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white">
                    <a:lumMod val="50000"/>
                  </a:prstClr>
                </a:solidFill>
                <a:effectLst/>
                <a:uLnTx/>
                <a:uFillTx/>
                <a:latin typeface="Calibri"/>
                <a:ea typeface="+mn-ea"/>
                <a:cs typeface="+mn-cs"/>
              </a:rPr>
              <a:t>Ipilimumab</a:t>
            </a:r>
          </a:p>
        </p:txBody>
      </p:sp>
      <p:sp>
        <p:nvSpPr>
          <p:cNvPr id="319" name="Title 1">
            <a:extLst>
              <a:ext uri="{FF2B5EF4-FFF2-40B4-BE49-F238E27FC236}">
                <a16:creationId xmlns:a16="http://schemas.microsoft.com/office/drawing/2014/main" id="{BDB5C53D-5FBB-4A6E-A105-166E7BD79F87}"/>
              </a:ext>
            </a:extLst>
          </p:cNvPr>
          <p:cNvSpPr>
            <a:spLocks noGrp="1"/>
          </p:cNvSpPr>
          <p:nvPr>
            <p:ph type="title"/>
          </p:nvPr>
        </p:nvSpPr>
        <p:spPr>
          <a:xfrm>
            <a:off x="161364" y="200163"/>
            <a:ext cx="12030636" cy="1143000"/>
          </a:xfrm>
        </p:spPr>
        <p:txBody>
          <a:bodyPr>
            <a:noAutofit/>
          </a:bodyPr>
          <a:lstStyle/>
          <a:p>
            <a:r>
              <a:rPr lang="en-AU" sz="3200" dirty="0">
                <a:solidFill>
                  <a:schemeClr val="tx1"/>
                </a:solidFill>
                <a:latin typeface="Arial Narrow" panose="020B0606020202030204" pitchFamily="34" charset="0"/>
              </a:rPr>
              <a:t>Phase 3 </a:t>
            </a:r>
            <a:r>
              <a:rPr lang="en-AU" sz="3200" dirty="0" err="1">
                <a:solidFill>
                  <a:schemeClr val="tx1"/>
                </a:solidFill>
                <a:latin typeface="Arial Narrow" panose="020B0606020202030204" pitchFamily="34" charset="0"/>
              </a:rPr>
              <a:t>CheckMate</a:t>
            </a:r>
            <a:r>
              <a:rPr lang="en-AU" sz="3200" dirty="0">
                <a:solidFill>
                  <a:schemeClr val="tx1"/>
                </a:solidFill>
                <a:latin typeface="Arial Narrow" panose="020B0606020202030204" pitchFamily="34" charset="0"/>
              </a:rPr>
              <a:t> 238</a:t>
            </a:r>
            <a:br>
              <a:rPr lang="en-AU" sz="3200" dirty="0">
                <a:solidFill>
                  <a:schemeClr val="tx1"/>
                </a:solidFill>
                <a:latin typeface="Arial Narrow" panose="020B0606020202030204" pitchFamily="34" charset="0"/>
              </a:rPr>
            </a:br>
            <a:r>
              <a:rPr lang="en-US" sz="3200" dirty="0">
                <a:solidFill>
                  <a:schemeClr val="tx1"/>
                </a:solidFill>
                <a:latin typeface="Arial Narrow" panose="020B0606020202030204" pitchFamily="34" charset="0"/>
              </a:rPr>
              <a:t>Nivolumab vs Ipilimumab Resected </a:t>
            </a:r>
            <a:r>
              <a:rPr lang="en-AU" sz="3200" dirty="0">
                <a:solidFill>
                  <a:schemeClr val="tx1"/>
                </a:solidFill>
                <a:latin typeface="Arial Narrow" panose="020B0606020202030204" pitchFamily="34" charset="0"/>
              </a:rPr>
              <a:t>Stage III/IV Melanoma</a:t>
            </a:r>
            <a:br>
              <a:rPr lang="en-AU" sz="3200" dirty="0">
                <a:solidFill>
                  <a:schemeClr val="tx1"/>
                </a:solidFill>
                <a:latin typeface="Arial Narrow" panose="020B0606020202030204" pitchFamily="34" charset="0"/>
              </a:rPr>
            </a:br>
            <a:r>
              <a:rPr lang="en-AU" sz="2400" dirty="0">
                <a:solidFill>
                  <a:schemeClr val="tx1"/>
                </a:solidFill>
                <a:latin typeface="Arial Narrow" panose="020B0606020202030204" pitchFamily="34" charset="0"/>
              </a:rPr>
              <a:t>AJCC 7</a:t>
            </a:r>
            <a:r>
              <a:rPr lang="en-AU" sz="2400" baseline="30000" dirty="0">
                <a:solidFill>
                  <a:schemeClr val="tx1"/>
                </a:solidFill>
                <a:latin typeface="Arial Narrow" panose="020B0606020202030204" pitchFamily="34" charset="0"/>
              </a:rPr>
              <a:t>th</a:t>
            </a:r>
            <a:r>
              <a:rPr lang="en-AU" sz="2400" dirty="0">
                <a:solidFill>
                  <a:schemeClr val="tx1"/>
                </a:solidFill>
                <a:latin typeface="Arial Narrow" panose="020B0606020202030204" pitchFamily="34" charset="0"/>
              </a:rPr>
              <a:t> </a:t>
            </a:r>
            <a:r>
              <a:rPr lang="en-AU" sz="2400" dirty="0" err="1">
                <a:solidFill>
                  <a:schemeClr val="tx1"/>
                </a:solidFill>
                <a:latin typeface="Arial Narrow" panose="020B0606020202030204" pitchFamily="34" charset="0"/>
              </a:rPr>
              <a:t>edn</a:t>
            </a:r>
            <a:r>
              <a:rPr lang="en-AU" sz="2400" dirty="0">
                <a:solidFill>
                  <a:schemeClr val="tx1"/>
                </a:solidFill>
                <a:latin typeface="Arial Narrow" panose="020B0606020202030204" pitchFamily="34" charset="0"/>
              </a:rPr>
              <a:t>: IIIB, IIIC, IV</a:t>
            </a:r>
          </a:p>
        </p:txBody>
      </p:sp>
      <p:sp>
        <p:nvSpPr>
          <p:cNvPr id="320" name="Rectangle 319">
            <a:extLst>
              <a:ext uri="{FF2B5EF4-FFF2-40B4-BE49-F238E27FC236}">
                <a16:creationId xmlns:a16="http://schemas.microsoft.com/office/drawing/2014/main" id="{E29B5123-603B-0D48-83F5-0EEF44AAE607}"/>
              </a:ext>
            </a:extLst>
          </p:cNvPr>
          <p:cNvSpPr/>
          <p:nvPr/>
        </p:nvSpPr>
        <p:spPr>
          <a:xfrm>
            <a:off x="9113800" y="6519446"/>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3863612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
            <a:extLst>
              <a:ext uri="{FF2B5EF4-FFF2-40B4-BE49-F238E27FC236}">
                <a16:creationId xmlns:a16="http://schemas.microsoft.com/office/drawing/2014/main" id="{E98BA120-8A10-4484-ABD7-53737C1D4388}"/>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l="2132"/>
          <a:stretch/>
        </p:blipFill>
        <p:spPr>
          <a:xfrm>
            <a:off x="-1" y="1483645"/>
            <a:ext cx="11932163" cy="4196613"/>
          </a:xfrm>
          <a:prstGeom prst="rect">
            <a:avLst/>
          </a:prstGeom>
        </p:spPr>
      </p:pic>
      <p:sp>
        <p:nvSpPr>
          <p:cNvPr id="4" name="TextBox 3">
            <a:extLst>
              <a:ext uri="{FF2B5EF4-FFF2-40B4-BE49-F238E27FC236}">
                <a16:creationId xmlns:a16="http://schemas.microsoft.com/office/drawing/2014/main" id="{E8341DF4-3D90-4E63-BD12-88B2C7A7303A}"/>
              </a:ext>
            </a:extLst>
          </p:cNvPr>
          <p:cNvSpPr txBox="1"/>
          <p:nvPr/>
        </p:nvSpPr>
        <p:spPr>
          <a:xfrm flipH="1">
            <a:off x="8999429" y="6002576"/>
            <a:ext cx="3012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Eggermont A et al ASCO 2020</a:t>
            </a:r>
          </a:p>
        </p:txBody>
      </p:sp>
      <p:sp>
        <p:nvSpPr>
          <p:cNvPr id="5" name="TextBox 4">
            <a:extLst>
              <a:ext uri="{FF2B5EF4-FFF2-40B4-BE49-F238E27FC236}">
                <a16:creationId xmlns:a16="http://schemas.microsoft.com/office/drawing/2014/main" id="{87381273-394D-48DA-9BBB-03A2610258D7}"/>
              </a:ext>
            </a:extLst>
          </p:cNvPr>
          <p:cNvSpPr txBox="1"/>
          <p:nvPr/>
        </p:nvSpPr>
        <p:spPr>
          <a:xfrm>
            <a:off x="2120929" y="1237860"/>
            <a:ext cx="31902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a:ea typeface="+mn-ea"/>
                <a:cs typeface="+mn-cs"/>
              </a:rPr>
              <a:t>V600E/K BRAF mutated</a:t>
            </a:r>
          </a:p>
        </p:txBody>
      </p:sp>
      <p:sp>
        <p:nvSpPr>
          <p:cNvPr id="6" name="TextBox 5">
            <a:extLst>
              <a:ext uri="{FF2B5EF4-FFF2-40B4-BE49-F238E27FC236}">
                <a16:creationId xmlns:a16="http://schemas.microsoft.com/office/drawing/2014/main" id="{C80C156C-C7DF-484F-8F4D-2C7FECE368F0}"/>
              </a:ext>
            </a:extLst>
          </p:cNvPr>
          <p:cNvSpPr txBox="1"/>
          <p:nvPr/>
        </p:nvSpPr>
        <p:spPr>
          <a:xfrm>
            <a:off x="8557329" y="1249583"/>
            <a:ext cx="20457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a:ea typeface="+mn-ea"/>
                <a:cs typeface="+mn-cs"/>
              </a:rPr>
              <a:t>BRAF wildtype</a:t>
            </a:r>
          </a:p>
        </p:txBody>
      </p:sp>
      <p:sp>
        <p:nvSpPr>
          <p:cNvPr id="611" name="Title 1">
            <a:extLst>
              <a:ext uri="{FF2B5EF4-FFF2-40B4-BE49-F238E27FC236}">
                <a16:creationId xmlns:a16="http://schemas.microsoft.com/office/drawing/2014/main" id="{D04AC186-E78E-472A-98C1-18D69EC924EE}"/>
              </a:ext>
            </a:extLst>
          </p:cNvPr>
          <p:cNvSpPr txBox="1">
            <a:spLocks/>
          </p:cNvSpPr>
          <p:nvPr/>
        </p:nvSpPr>
        <p:spPr>
          <a:xfrm>
            <a:off x="161364" y="93624"/>
            <a:ext cx="12030636" cy="835972"/>
          </a:xfrm>
          <a:prstGeom prst="rect">
            <a:avLst/>
          </a:prstGeom>
        </p:spPr>
        <p:txBody>
          <a:bodyPr>
            <a:normAutofit fontScale="90000" lnSpcReduction="10000"/>
          </a:bodyPr>
          <a:lstStyle>
            <a:lvl1pPr algn="l" defTabSz="914377" rtl="0" eaLnBrk="1" latinLnBrk="0" hangingPunct="1">
              <a:spcBef>
                <a:spcPct val="0"/>
              </a:spcBef>
              <a:buNone/>
              <a:defRPr sz="4000" b="1" kern="1200">
                <a:solidFill>
                  <a:srgbClr val="000000"/>
                </a:solidFill>
                <a:latin typeface="Myriad Pro" pitchFamily="34" charset="0"/>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AU" sz="30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t>Phase 3 EORTC 1325 - KEYNOTE-054 (Pembrolizumab vs Placebo </a:t>
            </a:r>
            <a:br>
              <a:rPr kumimoji="0" lang="en-AU" sz="30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br>
            <a:r>
              <a:rPr kumimoji="0" lang="en-AU" sz="30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t>Resected Stage III Melanoma)</a:t>
            </a:r>
          </a:p>
        </p:txBody>
      </p:sp>
      <p:grpSp>
        <p:nvGrpSpPr>
          <p:cNvPr id="615" name="Group 614">
            <a:extLst>
              <a:ext uri="{FF2B5EF4-FFF2-40B4-BE49-F238E27FC236}">
                <a16:creationId xmlns:a16="http://schemas.microsoft.com/office/drawing/2014/main" id="{8DB7E0CD-A8F3-40BD-92ED-ABCC70E30BA3}"/>
              </a:ext>
            </a:extLst>
          </p:cNvPr>
          <p:cNvGrpSpPr/>
          <p:nvPr/>
        </p:nvGrpSpPr>
        <p:grpSpPr>
          <a:xfrm>
            <a:off x="59715" y="6601986"/>
            <a:ext cx="3783971" cy="277000"/>
            <a:chOff x="5180816" y="4825886"/>
            <a:chExt cx="2837979" cy="207749"/>
          </a:xfrm>
        </p:grpSpPr>
        <p:sp>
          <p:nvSpPr>
            <p:cNvPr id="616" name="TextBox 615">
              <a:extLst>
                <a:ext uri="{FF2B5EF4-FFF2-40B4-BE49-F238E27FC236}">
                  <a16:creationId xmlns:a16="http://schemas.microsoft.com/office/drawing/2014/main" id="{C07420AE-E6A5-4098-B701-384E6742D4BF}"/>
                </a:ext>
              </a:extLst>
            </p:cNvPr>
            <p:cNvSpPr txBox="1"/>
            <p:nvPr/>
          </p:nvSpPr>
          <p:spPr>
            <a:xfrm>
              <a:off x="5180816" y="4825886"/>
              <a:ext cx="1441741"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617" name="Group 616">
              <a:extLst>
                <a:ext uri="{FF2B5EF4-FFF2-40B4-BE49-F238E27FC236}">
                  <a16:creationId xmlns:a16="http://schemas.microsoft.com/office/drawing/2014/main" id="{4A7795A5-1AF1-48FD-AAD4-E384C33F264D}"/>
                </a:ext>
              </a:extLst>
            </p:cNvPr>
            <p:cNvGrpSpPr/>
            <p:nvPr/>
          </p:nvGrpSpPr>
          <p:grpSpPr>
            <a:xfrm>
              <a:off x="6658288" y="4825886"/>
              <a:ext cx="1360507" cy="207749"/>
              <a:chOff x="6190345" y="4923718"/>
              <a:chExt cx="1255486" cy="276998"/>
            </a:xfrm>
          </p:grpSpPr>
          <p:sp>
            <p:nvSpPr>
              <p:cNvPr id="618" name="TextBox 617">
                <a:extLst>
                  <a:ext uri="{FF2B5EF4-FFF2-40B4-BE49-F238E27FC236}">
                    <a16:creationId xmlns:a16="http://schemas.microsoft.com/office/drawing/2014/main" id="{C6E3C034-1B41-4FC1-97D6-E152DE3DD487}"/>
                  </a:ext>
                </a:extLst>
              </p:cNvPr>
              <p:cNvSpPr txBox="1"/>
              <p:nvPr/>
            </p:nvSpPr>
            <p:spPr>
              <a:xfrm>
                <a:off x="6335489" y="4923718"/>
                <a:ext cx="1110342"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a:t>
                </a:r>
                <a:r>
                  <a:rPr kumimoji="0" lang="en-AU" sz="12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19" name="Picture 2" descr="Image result for twitter">
                <a:extLst>
                  <a:ext uri="{FF2B5EF4-FFF2-40B4-BE49-F238E27FC236}">
                    <a16:creationId xmlns:a16="http://schemas.microsoft.com/office/drawing/2014/main" id="{B46C67FD-2B4F-431C-A4A0-BC29CE718AF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0345" y="5013571"/>
                <a:ext cx="182663" cy="14841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21" name="Group 620">
            <a:extLst>
              <a:ext uri="{FF2B5EF4-FFF2-40B4-BE49-F238E27FC236}">
                <a16:creationId xmlns:a16="http://schemas.microsoft.com/office/drawing/2014/main" id="{A8EB46F2-AF80-4D54-96B1-15239F1B7921}"/>
              </a:ext>
            </a:extLst>
          </p:cNvPr>
          <p:cNvGrpSpPr/>
          <p:nvPr/>
        </p:nvGrpSpPr>
        <p:grpSpPr>
          <a:xfrm>
            <a:off x="526161" y="3700656"/>
            <a:ext cx="8435239" cy="3192793"/>
            <a:chOff x="526161" y="3700656"/>
            <a:chExt cx="8435239" cy="3192793"/>
          </a:xfrm>
        </p:grpSpPr>
        <p:grpSp>
          <p:nvGrpSpPr>
            <p:cNvPr id="614" name="Group 613">
              <a:extLst>
                <a:ext uri="{FF2B5EF4-FFF2-40B4-BE49-F238E27FC236}">
                  <a16:creationId xmlns:a16="http://schemas.microsoft.com/office/drawing/2014/main" id="{29B936F3-D6BB-462A-B6C0-83E5C0D7F0D8}"/>
                </a:ext>
              </a:extLst>
            </p:cNvPr>
            <p:cNvGrpSpPr/>
            <p:nvPr/>
          </p:nvGrpSpPr>
          <p:grpSpPr>
            <a:xfrm>
              <a:off x="526161" y="3700656"/>
              <a:ext cx="7461933" cy="3183652"/>
              <a:chOff x="526161" y="3700656"/>
              <a:chExt cx="7461933" cy="3183652"/>
            </a:xfrm>
          </p:grpSpPr>
          <p:grpSp>
            <p:nvGrpSpPr>
              <p:cNvPr id="610" name="Group 609">
                <a:extLst>
                  <a:ext uri="{FF2B5EF4-FFF2-40B4-BE49-F238E27FC236}">
                    <a16:creationId xmlns:a16="http://schemas.microsoft.com/office/drawing/2014/main" id="{CB8F9673-8E37-41B8-9B92-94AD6B0A010B}"/>
                  </a:ext>
                </a:extLst>
              </p:cNvPr>
              <p:cNvGrpSpPr/>
              <p:nvPr/>
            </p:nvGrpSpPr>
            <p:grpSpPr>
              <a:xfrm>
                <a:off x="526161" y="3700656"/>
                <a:ext cx="7461933" cy="3183652"/>
                <a:chOff x="776417" y="142626"/>
                <a:chExt cx="7461933" cy="3183652"/>
              </a:xfrm>
            </p:grpSpPr>
            <p:grpSp>
              <p:nvGrpSpPr>
                <p:cNvPr id="608" name="Group 607">
                  <a:extLst>
                    <a:ext uri="{FF2B5EF4-FFF2-40B4-BE49-F238E27FC236}">
                      <a16:creationId xmlns:a16="http://schemas.microsoft.com/office/drawing/2014/main" id="{A0B56993-1695-4FF7-9308-A05DC49D1421}"/>
                    </a:ext>
                  </a:extLst>
                </p:cNvPr>
                <p:cNvGrpSpPr/>
                <p:nvPr/>
              </p:nvGrpSpPr>
              <p:grpSpPr>
                <a:xfrm>
                  <a:off x="776417" y="142626"/>
                  <a:ext cx="7461933" cy="3183652"/>
                  <a:chOff x="4556489" y="3320470"/>
                  <a:chExt cx="6766560" cy="2531444"/>
                </a:xfrm>
              </p:grpSpPr>
              <p:sp>
                <p:nvSpPr>
                  <p:cNvPr id="607" name="Rectangle 606">
                    <a:extLst>
                      <a:ext uri="{FF2B5EF4-FFF2-40B4-BE49-F238E27FC236}">
                        <a16:creationId xmlns:a16="http://schemas.microsoft.com/office/drawing/2014/main" id="{DAE8F6F8-B7B2-4E4C-9F66-4824B970462D}"/>
                      </a:ext>
                    </a:extLst>
                  </p:cNvPr>
                  <p:cNvSpPr/>
                  <p:nvPr/>
                </p:nvSpPr>
                <p:spPr>
                  <a:xfrm>
                    <a:off x="4556489" y="3320470"/>
                    <a:ext cx="6766560" cy="25314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06" name="Group 605">
                    <a:extLst>
                      <a:ext uri="{FF2B5EF4-FFF2-40B4-BE49-F238E27FC236}">
                        <a16:creationId xmlns:a16="http://schemas.microsoft.com/office/drawing/2014/main" id="{4C3C4DF2-8B7B-4B95-B553-7D48988FD64C}"/>
                      </a:ext>
                    </a:extLst>
                  </p:cNvPr>
                  <p:cNvGrpSpPr/>
                  <p:nvPr/>
                </p:nvGrpSpPr>
                <p:grpSpPr>
                  <a:xfrm>
                    <a:off x="4703416" y="3462291"/>
                    <a:ext cx="6544117" cy="2303003"/>
                    <a:chOff x="4062923" y="-123037"/>
                    <a:chExt cx="6544117" cy="2303003"/>
                  </a:xfrm>
                </p:grpSpPr>
                <p:cxnSp>
                  <p:nvCxnSpPr>
                    <p:cNvPr id="8" name="Straight Connector 7">
                      <a:extLst>
                        <a:ext uri="{FF2B5EF4-FFF2-40B4-BE49-F238E27FC236}">
                          <a16:creationId xmlns:a16="http://schemas.microsoft.com/office/drawing/2014/main" id="{60191787-969A-46BD-961C-4D170E13E847}"/>
                        </a:ext>
                      </a:extLst>
                    </p:cNvPr>
                    <p:cNvCxnSpPr>
                      <a:cxnSpLocks/>
                    </p:cNvCxnSpPr>
                    <p:nvPr/>
                  </p:nvCxnSpPr>
                  <p:spPr>
                    <a:xfrm flipH="1" flipV="1">
                      <a:off x="7331114" y="643289"/>
                      <a:ext cx="0" cy="1107423"/>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627490-08E3-43B9-905D-DB8C09727129}"/>
                        </a:ext>
                      </a:extLst>
                    </p:cNvPr>
                    <p:cNvCxnSpPr/>
                    <p:nvPr/>
                  </p:nvCxnSpPr>
                  <p:spPr>
                    <a:xfrm flipV="1">
                      <a:off x="9084715" y="767657"/>
                      <a:ext cx="0" cy="979727"/>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340A813-0DDF-4EE2-A245-3C212668FF1C}"/>
                        </a:ext>
                      </a:extLst>
                    </p:cNvPr>
                    <p:cNvSpPr>
                      <a:spLocks noChangeArrowheads="1"/>
                    </p:cNvSpPr>
                    <p:nvPr/>
                  </p:nvSpPr>
                  <p:spPr bwMode="auto">
                    <a:xfrm>
                      <a:off x="4447055" y="1667496"/>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2" name="Rectangle 11">
                      <a:extLst>
                        <a:ext uri="{FF2B5EF4-FFF2-40B4-BE49-F238E27FC236}">
                          <a16:creationId xmlns:a16="http://schemas.microsoft.com/office/drawing/2014/main" id="{45455090-FF6F-4EE2-8371-A773101F6087}"/>
                        </a:ext>
                      </a:extLst>
                    </p:cNvPr>
                    <p:cNvSpPr>
                      <a:spLocks noChangeArrowheads="1"/>
                    </p:cNvSpPr>
                    <p:nvPr/>
                  </p:nvSpPr>
                  <p:spPr bwMode="auto">
                    <a:xfrm>
                      <a:off x="4665821" y="1795522"/>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a:t>
                      </a:r>
                    </a:p>
                  </p:txBody>
                </p:sp>
                <p:sp>
                  <p:nvSpPr>
                    <p:cNvPr id="13" name="Rectangle 12">
                      <a:extLst>
                        <a:ext uri="{FF2B5EF4-FFF2-40B4-BE49-F238E27FC236}">
                          <a16:creationId xmlns:a16="http://schemas.microsoft.com/office/drawing/2014/main" id="{0CFE31F0-0EAD-4B47-B005-B9B9C3577D05}"/>
                        </a:ext>
                      </a:extLst>
                    </p:cNvPr>
                    <p:cNvSpPr>
                      <a:spLocks noChangeArrowheads="1"/>
                    </p:cNvSpPr>
                    <p:nvPr/>
                  </p:nvSpPr>
                  <p:spPr bwMode="auto">
                    <a:xfrm>
                      <a:off x="4811156" y="1795522"/>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a:t>
                      </a:r>
                    </a:p>
                  </p:txBody>
                </p:sp>
                <p:sp>
                  <p:nvSpPr>
                    <p:cNvPr id="14" name="Rectangle 13">
                      <a:extLst>
                        <a:ext uri="{FF2B5EF4-FFF2-40B4-BE49-F238E27FC236}">
                          <a16:creationId xmlns:a16="http://schemas.microsoft.com/office/drawing/2014/main" id="{14CBB37C-09AA-4EC7-9F70-60FC173A9A24}"/>
                        </a:ext>
                      </a:extLst>
                    </p:cNvPr>
                    <p:cNvSpPr>
                      <a:spLocks noChangeArrowheads="1"/>
                    </p:cNvSpPr>
                    <p:nvPr/>
                  </p:nvSpPr>
                  <p:spPr bwMode="auto">
                    <a:xfrm>
                      <a:off x="4956490" y="1795522"/>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a:t>
                      </a:r>
                    </a:p>
                  </p:txBody>
                </p:sp>
                <p:sp>
                  <p:nvSpPr>
                    <p:cNvPr id="15" name="Rectangle 14">
                      <a:extLst>
                        <a:ext uri="{FF2B5EF4-FFF2-40B4-BE49-F238E27FC236}">
                          <a16:creationId xmlns:a16="http://schemas.microsoft.com/office/drawing/2014/main" id="{7C525C48-D186-4361-8D43-03A6C1F5F06E}"/>
                        </a:ext>
                      </a:extLst>
                    </p:cNvPr>
                    <p:cNvSpPr>
                      <a:spLocks noChangeArrowheads="1"/>
                    </p:cNvSpPr>
                    <p:nvPr/>
                  </p:nvSpPr>
                  <p:spPr bwMode="auto">
                    <a:xfrm>
                      <a:off x="5101826" y="1795522"/>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a:t>
                      </a:r>
                    </a:p>
                  </p:txBody>
                </p:sp>
                <p:sp>
                  <p:nvSpPr>
                    <p:cNvPr id="16" name="Rectangle 15">
                      <a:extLst>
                        <a:ext uri="{FF2B5EF4-FFF2-40B4-BE49-F238E27FC236}">
                          <a16:creationId xmlns:a16="http://schemas.microsoft.com/office/drawing/2014/main" id="{CA9D1285-CC39-4C38-9EA7-BDEAE02FE3E2}"/>
                        </a:ext>
                      </a:extLst>
                    </p:cNvPr>
                    <p:cNvSpPr>
                      <a:spLocks noChangeArrowheads="1"/>
                    </p:cNvSpPr>
                    <p:nvPr/>
                  </p:nvSpPr>
                  <p:spPr bwMode="auto">
                    <a:xfrm>
                      <a:off x="5249956" y="1795522"/>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8</a:t>
                      </a:r>
                    </a:p>
                  </p:txBody>
                </p:sp>
                <p:sp>
                  <p:nvSpPr>
                    <p:cNvPr id="17" name="Rectangle 16">
                      <a:extLst>
                        <a:ext uri="{FF2B5EF4-FFF2-40B4-BE49-F238E27FC236}">
                          <a16:creationId xmlns:a16="http://schemas.microsoft.com/office/drawing/2014/main" id="{A663FCA6-3A02-44FD-86D1-60FA51970642}"/>
                        </a:ext>
                      </a:extLst>
                    </p:cNvPr>
                    <p:cNvSpPr>
                      <a:spLocks noChangeArrowheads="1"/>
                    </p:cNvSpPr>
                    <p:nvPr/>
                  </p:nvSpPr>
                  <p:spPr bwMode="auto">
                    <a:xfrm>
                      <a:off x="5353857" y="1795522"/>
                      <a:ext cx="14106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10</a:t>
                      </a:r>
                    </a:p>
                  </p:txBody>
                </p:sp>
                <p:sp>
                  <p:nvSpPr>
                    <p:cNvPr id="18" name="Rectangle 17">
                      <a:extLst>
                        <a:ext uri="{FF2B5EF4-FFF2-40B4-BE49-F238E27FC236}">
                          <a16:creationId xmlns:a16="http://schemas.microsoft.com/office/drawing/2014/main" id="{FCE46C66-9A5F-47F8-900D-8A03B2EB530F}"/>
                        </a:ext>
                      </a:extLst>
                    </p:cNvPr>
                    <p:cNvSpPr>
                      <a:spLocks noChangeArrowheads="1"/>
                    </p:cNvSpPr>
                    <p:nvPr/>
                  </p:nvSpPr>
                  <p:spPr bwMode="auto">
                    <a:xfrm>
                      <a:off x="5806878"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16</a:t>
                      </a:r>
                    </a:p>
                  </p:txBody>
                </p:sp>
                <p:sp>
                  <p:nvSpPr>
                    <p:cNvPr id="19" name="Rectangle 18">
                      <a:extLst>
                        <a:ext uri="{FF2B5EF4-FFF2-40B4-BE49-F238E27FC236}">
                          <a16:creationId xmlns:a16="http://schemas.microsoft.com/office/drawing/2014/main" id="{17F696DB-5969-4F71-8515-042F3D13135F}"/>
                        </a:ext>
                      </a:extLst>
                    </p:cNvPr>
                    <p:cNvSpPr>
                      <a:spLocks noChangeArrowheads="1"/>
                    </p:cNvSpPr>
                    <p:nvPr/>
                  </p:nvSpPr>
                  <p:spPr bwMode="auto">
                    <a:xfrm>
                      <a:off x="5952212"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18</a:t>
                      </a:r>
                    </a:p>
                  </p:txBody>
                </p:sp>
                <p:sp>
                  <p:nvSpPr>
                    <p:cNvPr id="20" name="Rectangle 19">
                      <a:extLst>
                        <a:ext uri="{FF2B5EF4-FFF2-40B4-BE49-F238E27FC236}">
                          <a16:creationId xmlns:a16="http://schemas.microsoft.com/office/drawing/2014/main" id="{1527111C-582D-43D2-815E-3A34830D70DB}"/>
                        </a:ext>
                      </a:extLst>
                    </p:cNvPr>
                    <p:cNvSpPr>
                      <a:spLocks noChangeArrowheads="1"/>
                    </p:cNvSpPr>
                    <p:nvPr/>
                  </p:nvSpPr>
                  <p:spPr bwMode="auto">
                    <a:xfrm>
                      <a:off x="6100342"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20</a:t>
                      </a:r>
                    </a:p>
                  </p:txBody>
                </p:sp>
                <p:sp>
                  <p:nvSpPr>
                    <p:cNvPr id="21" name="Rectangle 20">
                      <a:extLst>
                        <a:ext uri="{FF2B5EF4-FFF2-40B4-BE49-F238E27FC236}">
                          <a16:creationId xmlns:a16="http://schemas.microsoft.com/office/drawing/2014/main" id="{BCBB31FE-1AD9-4F28-9405-E0C288490CED}"/>
                        </a:ext>
                      </a:extLst>
                    </p:cNvPr>
                    <p:cNvSpPr>
                      <a:spLocks noChangeArrowheads="1"/>
                    </p:cNvSpPr>
                    <p:nvPr/>
                  </p:nvSpPr>
                  <p:spPr bwMode="auto">
                    <a:xfrm>
                      <a:off x="5470490" y="1795522"/>
                      <a:ext cx="1667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12</a:t>
                      </a:r>
                    </a:p>
                  </p:txBody>
                </p:sp>
                <p:sp>
                  <p:nvSpPr>
                    <p:cNvPr id="22" name="Rectangle 21">
                      <a:extLst>
                        <a:ext uri="{FF2B5EF4-FFF2-40B4-BE49-F238E27FC236}">
                          <a16:creationId xmlns:a16="http://schemas.microsoft.com/office/drawing/2014/main" id="{DB374075-9CF4-43D0-94F1-F2CC6425C107}"/>
                        </a:ext>
                      </a:extLst>
                    </p:cNvPr>
                    <p:cNvSpPr>
                      <a:spLocks noChangeArrowheads="1"/>
                    </p:cNvSpPr>
                    <p:nvPr/>
                  </p:nvSpPr>
                  <p:spPr bwMode="auto">
                    <a:xfrm>
                      <a:off x="5661543"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14</a:t>
                      </a:r>
                    </a:p>
                  </p:txBody>
                </p:sp>
                <p:sp>
                  <p:nvSpPr>
                    <p:cNvPr id="23" name="Rectangle 22">
                      <a:extLst>
                        <a:ext uri="{FF2B5EF4-FFF2-40B4-BE49-F238E27FC236}">
                          <a16:creationId xmlns:a16="http://schemas.microsoft.com/office/drawing/2014/main" id="{3E5F0E4A-9FCE-4874-8517-DC029F82C9E9}"/>
                        </a:ext>
                      </a:extLst>
                    </p:cNvPr>
                    <p:cNvSpPr>
                      <a:spLocks noChangeArrowheads="1"/>
                    </p:cNvSpPr>
                    <p:nvPr/>
                  </p:nvSpPr>
                  <p:spPr bwMode="auto">
                    <a:xfrm>
                      <a:off x="6539141"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26</a:t>
                      </a:r>
                    </a:p>
                  </p:txBody>
                </p:sp>
                <p:sp>
                  <p:nvSpPr>
                    <p:cNvPr id="24" name="Rectangle 23">
                      <a:extLst>
                        <a:ext uri="{FF2B5EF4-FFF2-40B4-BE49-F238E27FC236}">
                          <a16:creationId xmlns:a16="http://schemas.microsoft.com/office/drawing/2014/main" id="{2A237190-0AD2-4ED1-AD10-5B483842D044}"/>
                        </a:ext>
                      </a:extLst>
                    </p:cNvPr>
                    <p:cNvSpPr>
                      <a:spLocks noChangeArrowheads="1"/>
                    </p:cNvSpPr>
                    <p:nvPr/>
                  </p:nvSpPr>
                  <p:spPr bwMode="auto">
                    <a:xfrm>
                      <a:off x="6685874"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28</a:t>
                      </a:r>
                    </a:p>
                  </p:txBody>
                </p:sp>
                <p:sp>
                  <p:nvSpPr>
                    <p:cNvPr id="25" name="Rectangle 24">
                      <a:extLst>
                        <a:ext uri="{FF2B5EF4-FFF2-40B4-BE49-F238E27FC236}">
                          <a16:creationId xmlns:a16="http://schemas.microsoft.com/office/drawing/2014/main" id="{058F3EEE-BD46-47E9-87AA-B9882ABB7801}"/>
                        </a:ext>
                      </a:extLst>
                    </p:cNvPr>
                    <p:cNvSpPr>
                      <a:spLocks noChangeArrowheads="1"/>
                    </p:cNvSpPr>
                    <p:nvPr/>
                  </p:nvSpPr>
                  <p:spPr bwMode="auto">
                    <a:xfrm>
                      <a:off x="6831209"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30</a:t>
                      </a:r>
                    </a:p>
                  </p:txBody>
                </p:sp>
                <p:sp>
                  <p:nvSpPr>
                    <p:cNvPr id="26" name="Rectangle 25">
                      <a:extLst>
                        <a:ext uri="{FF2B5EF4-FFF2-40B4-BE49-F238E27FC236}">
                          <a16:creationId xmlns:a16="http://schemas.microsoft.com/office/drawing/2014/main" id="{3B931E73-A097-46C6-B7E7-12C98FE84CD3}"/>
                        </a:ext>
                      </a:extLst>
                    </p:cNvPr>
                    <p:cNvSpPr>
                      <a:spLocks noChangeArrowheads="1"/>
                    </p:cNvSpPr>
                    <p:nvPr/>
                  </p:nvSpPr>
                  <p:spPr bwMode="auto">
                    <a:xfrm>
                      <a:off x="6245676"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22</a:t>
                      </a:r>
                    </a:p>
                  </p:txBody>
                </p:sp>
                <p:sp>
                  <p:nvSpPr>
                    <p:cNvPr id="27" name="Rectangle 26">
                      <a:extLst>
                        <a:ext uri="{FF2B5EF4-FFF2-40B4-BE49-F238E27FC236}">
                          <a16:creationId xmlns:a16="http://schemas.microsoft.com/office/drawing/2014/main" id="{A828172F-FE5E-4CE5-BB7C-AD1F0E3E6AEA}"/>
                        </a:ext>
                      </a:extLst>
                    </p:cNvPr>
                    <p:cNvSpPr>
                      <a:spLocks noChangeArrowheads="1"/>
                    </p:cNvSpPr>
                    <p:nvPr/>
                  </p:nvSpPr>
                  <p:spPr bwMode="auto">
                    <a:xfrm>
                      <a:off x="6391011"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24</a:t>
                      </a:r>
                    </a:p>
                  </p:txBody>
                </p:sp>
                <p:sp>
                  <p:nvSpPr>
                    <p:cNvPr id="28" name="Rectangle 27">
                      <a:extLst>
                        <a:ext uri="{FF2B5EF4-FFF2-40B4-BE49-F238E27FC236}">
                          <a16:creationId xmlns:a16="http://schemas.microsoft.com/office/drawing/2014/main" id="{20BDDAD3-0BEE-4175-A9CD-D03C1C39B4A2}"/>
                        </a:ext>
                      </a:extLst>
                    </p:cNvPr>
                    <p:cNvSpPr>
                      <a:spLocks noChangeArrowheads="1"/>
                    </p:cNvSpPr>
                    <p:nvPr/>
                  </p:nvSpPr>
                  <p:spPr bwMode="auto">
                    <a:xfrm>
                      <a:off x="7270008"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36</a:t>
                      </a:r>
                    </a:p>
                  </p:txBody>
                </p:sp>
                <p:sp>
                  <p:nvSpPr>
                    <p:cNvPr id="29" name="Rectangle 28">
                      <a:extLst>
                        <a:ext uri="{FF2B5EF4-FFF2-40B4-BE49-F238E27FC236}">
                          <a16:creationId xmlns:a16="http://schemas.microsoft.com/office/drawing/2014/main" id="{25E69B68-835F-4188-BA53-125C2716DAEF}"/>
                        </a:ext>
                      </a:extLst>
                    </p:cNvPr>
                    <p:cNvSpPr>
                      <a:spLocks noChangeArrowheads="1"/>
                    </p:cNvSpPr>
                    <p:nvPr/>
                  </p:nvSpPr>
                  <p:spPr bwMode="auto">
                    <a:xfrm>
                      <a:off x="7418138"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38</a:t>
                      </a:r>
                    </a:p>
                  </p:txBody>
                </p:sp>
                <p:sp>
                  <p:nvSpPr>
                    <p:cNvPr id="30" name="Rectangle 29">
                      <a:extLst>
                        <a:ext uri="{FF2B5EF4-FFF2-40B4-BE49-F238E27FC236}">
                          <a16:creationId xmlns:a16="http://schemas.microsoft.com/office/drawing/2014/main" id="{37FE82C9-90CB-4ABA-8003-04D7DD59D52C}"/>
                        </a:ext>
                      </a:extLst>
                    </p:cNvPr>
                    <p:cNvSpPr>
                      <a:spLocks noChangeArrowheads="1"/>
                    </p:cNvSpPr>
                    <p:nvPr/>
                  </p:nvSpPr>
                  <p:spPr bwMode="auto">
                    <a:xfrm>
                      <a:off x="7563473"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40</a:t>
                      </a:r>
                    </a:p>
                  </p:txBody>
                </p:sp>
                <p:sp>
                  <p:nvSpPr>
                    <p:cNvPr id="31" name="Rectangle 30">
                      <a:extLst>
                        <a:ext uri="{FF2B5EF4-FFF2-40B4-BE49-F238E27FC236}">
                          <a16:creationId xmlns:a16="http://schemas.microsoft.com/office/drawing/2014/main" id="{86993082-5EEB-4132-9D23-F08F01341D4D}"/>
                        </a:ext>
                      </a:extLst>
                    </p:cNvPr>
                    <p:cNvSpPr>
                      <a:spLocks noChangeArrowheads="1"/>
                    </p:cNvSpPr>
                    <p:nvPr/>
                  </p:nvSpPr>
                  <p:spPr bwMode="auto">
                    <a:xfrm rot="16200000">
                      <a:off x="3545580" y="786919"/>
                      <a:ext cx="1149527" cy="11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Proportion Alive and Relapse Free</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 name="Rectangle 31">
                      <a:extLst>
                        <a:ext uri="{FF2B5EF4-FFF2-40B4-BE49-F238E27FC236}">
                          <a16:creationId xmlns:a16="http://schemas.microsoft.com/office/drawing/2014/main" id="{A7440F3B-A790-4384-AA00-17B60DE977D5}"/>
                        </a:ext>
                      </a:extLst>
                    </p:cNvPr>
                    <p:cNvSpPr>
                      <a:spLocks noChangeArrowheads="1"/>
                    </p:cNvSpPr>
                    <p:nvPr/>
                  </p:nvSpPr>
                  <p:spPr bwMode="auto">
                    <a:xfrm>
                      <a:off x="6979338"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32</a:t>
                      </a:r>
                    </a:p>
                  </p:txBody>
                </p:sp>
                <p:sp>
                  <p:nvSpPr>
                    <p:cNvPr id="33" name="Rectangle 32">
                      <a:extLst>
                        <a:ext uri="{FF2B5EF4-FFF2-40B4-BE49-F238E27FC236}">
                          <a16:creationId xmlns:a16="http://schemas.microsoft.com/office/drawing/2014/main" id="{493A6FD7-E739-4265-9BCF-725705D64608}"/>
                        </a:ext>
                      </a:extLst>
                    </p:cNvPr>
                    <p:cNvSpPr>
                      <a:spLocks noChangeArrowheads="1"/>
                    </p:cNvSpPr>
                    <p:nvPr/>
                  </p:nvSpPr>
                  <p:spPr bwMode="auto">
                    <a:xfrm>
                      <a:off x="7124674"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34</a:t>
                      </a:r>
                    </a:p>
                  </p:txBody>
                </p:sp>
                <p:sp>
                  <p:nvSpPr>
                    <p:cNvPr id="34" name="Rectangle 33">
                      <a:extLst>
                        <a:ext uri="{FF2B5EF4-FFF2-40B4-BE49-F238E27FC236}">
                          <a16:creationId xmlns:a16="http://schemas.microsoft.com/office/drawing/2014/main" id="{E3428554-F2B8-4FB2-B373-790144AC2542}"/>
                        </a:ext>
                      </a:extLst>
                    </p:cNvPr>
                    <p:cNvSpPr>
                      <a:spLocks noChangeArrowheads="1"/>
                    </p:cNvSpPr>
                    <p:nvPr/>
                  </p:nvSpPr>
                  <p:spPr bwMode="auto">
                    <a:xfrm>
                      <a:off x="8003668"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46</a:t>
                      </a:r>
                    </a:p>
                  </p:txBody>
                </p:sp>
                <p:sp>
                  <p:nvSpPr>
                    <p:cNvPr id="35" name="Rectangle 34">
                      <a:extLst>
                        <a:ext uri="{FF2B5EF4-FFF2-40B4-BE49-F238E27FC236}">
                          <a16:creationId xmlns:a16="http://schemas.microsoft.com/office/drawing/2014/main" id="{5CE8B8F2-8C00-451A-9354-C396745F8C51}"/>
                        </a:ext>
                      </a:extLst>
                    </p:cNvPr>
                    <p:cNvSpPr>
                      <a:spLocks noChangeArrowheads="1"/>
                    </p:cNvSpPr>
                    <p:nvPr/>
                  </p:nvSpPr>
                  <p:spPr bwMode="auto">
                    <a:xfrm>
                      <a:off x="8149004"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48</a:t>
                      </a:r>
                    </a:p>
                  </p:txBody>
                </p:sp>
                <p:sp>
                  <p:nvSpPr>
                    <p:cNvPr id="36" name="Rectangle 35">
                      <a:extLst>
                        <a:ext uri="{FF2B5EF4-FFF2-40B4-BE49-F238E27FC236}">
                          <a16:creationId xmlns:a16="http://schemas.microsoft.com/office/drawing/2014/main" id="{FAD793AE-D57A-4B45-B693-B6B5C2FBDF29}"/>
                        </a:ext>
                      </a:extLst>
                    </p:cNvPr>
                    <p:cNvSpPr>
                      <a:spLocks noChangeArrowheads="1"/>
                    </p:cNvSpPr>
                    <p:nvPr/>
                  </p:nvSpPr>
                  <p:spPr bwMode="auto">
                    <a:xfrm>
                      <a:off x="8297133"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50</a:t>
                      </a:r>
                    </a:p>
                  </p:txBody>
                </p:sp>
                <p:sp>
                  <p:nvSpPr>
                    <p:cNvPr id="37" name="Rectangle 36">
                      <a:extLst>
                        <a:ext uri="{FF2B5EF4-FFF2-40B4-BE49-F238E27FC236}">
                          <a16:creationId xmlns:a16="http://schemas.microsoft.com/office/drawing/2014/main" id="{2ADDA634-4625-4F54-8283-64091B417A8A}"/>
                        </a:ext>
                      </a:extLst>
                    </p:cNvPr>
                    <p:cNvSpPr>
                      <a:spLocks noChangeArrowheads="1"/>
                    </p:cNvSpPr>
                    <p:nvPr/>
                  </p:nvSpPr>
                  <p:spPr bwMode="auto">
                    <a:xfrm>
                      <a:off x="7708807"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42</a:t>
                      </a:r>
                    </a:p>
                  </p:txBody>
                </p:sp>
                <p:sp>
                  <p:nvSpPr>
                    <p:cNvPr id="38" name="Rectangle 37">
                      <a:extLst>
                        <a:ext uri="{FF2B5EF4-FFF2-40B4-BE49-F238E27FC236}">
                          <a16:creationId xmlns:a16="http://schemas.microsoft.com/office/drawing/2014/main" id="{518C6B33-5E88-4DDB-922B-7261D1D36A72}"/>
                        </a:ext>
                      </a:extLst>
                    </p:cNvPr>
                    <p:cNvSpPr>
                      <a:spLocks noChangeArrowheads="1"/>
                    </p:cNvSpPr>
                    <p:nvPr/>
                  </p:nvSpPr>
                  <p:spPr bwMode="auto">
                    <a:xfrm>
                      <a:off x="7858334"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44</a:t>
                      </a:r>
                    </a:p>
                  </p:txBody>
                </p:sp>
                <p:sp>
                  <p:nvSpPr>
                    <p:cNvPr id="39" name="Rectangle 38">
                      <a:extLst>
                        <a:ext uri="{FF2B5EF4-FFF2-40B4-BE49-F238E27FC236}">
                          <a16:creationId xmlns:a16="http://schemas.microsoft.com/office/drawing/2014/main" id="{50BC38EE-6486-41B7-9395-D6F79453FD9B}"/>
                        </a:ext>
                      </a:extLst>
                    </p:cNvPr>
                    <p:cNvSpPr>
                      <a:spLocks noChangeArrowheads="1"/>
                    </p:cNvSpPr>
                    <p:nvPr/>
                  </p:nvSpPr>
                  <p:spPr bwMode="auto">
                    <a:xfrm>
                      <a:off x="8733137"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56</a:t>
                      </a:r>
                    </a:p>
                  </p:txBody>
                </p:sp>
                <p:sp>
                  <p:nvSpPr>
                    <p:cNvPr id="40" name="Rectangle 39">
                      <a:extLst>
                        <a:ext uri="{FF2B5EF4-FFF2-40B4-BE49-F238E27FC236}">
                          <a16:creationId xmlns:a16="http://schemas.microsoft.com/office/drawing/2014/main" id="{5F8C59C7-561B-438C-9A67-1CB459CE2534}"/>
                        </a:ext>
                      </a:extLst>
                    </p:cNvPr>
                    <p:cNvSpPr>
                      <a:spLocks noChangeArrowheads="1"/>
                    </p:cNvSpPr>
                    <p:nvPr/>
                  </p:nvSpPr>
                  <p:spPr bwMode="auto">
                    <a:xfrm>
                      <a:off x="8881267"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58</a:t>
                      </a:r>
                    </a:p>
                  </p:txBody>
                </p:sp>
                <p:sp>
                  <p:nvSpPr>
                    <p:cNvPr id="41" name="Rectangle 40">
                      <a:extLst>
                        <a:ext uri="{FF2B5EF4-FFF2-40B4-BE49-F238E27FC236}">
                          <a16:creationId xmlns:a16="http://schemas.microsoft.com/office/drawing/2014/main" id="{16C5F999-D1F0-4738-B6CD-060036123160}"/>
                        </a:ext>
                      </a:extLst>
                    </p:cNvPr>
                    <p:cNvSpPr>
                      <a:spLocks noChangeArrowheads="1"/>
                    </p:cNvSpPr>
                    <p:nvPr/>
                  </p:nvSpPr>
                  <p:spPr bwMode="auto">
                    <a:xfrm>
                      <a:off x="9028000"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60</a:t>
                      </a:r>
                    </a:p>
                  </p:txBody>
                </p:sp>
                <p:sp>
                  <p:nvSpPr>
                    <p:cNvPr id="42" name="Rectangle 41">
                      <a:extLst>
                        <a:ext uri="{FF2B5EF4-FFF2-40B4-BE49-F238E27FC236}">
                          <a16:creationId xmlns:a16="http://schemas.microsoft.com/office/drawing/2014/main" id="{653B4118-2976-4F07-8F66-C19EBDE68B7F}"/>
                        </a:ext>
                      </a:extLst>
                    </p:cNvPr>
                    <p:cNvSpPr>
                      <a:spLocks noChangeArrowheads="1"/>
                    </p:cNvSpPr>
                    <p:nvPr/>
                  </p:nvSpPr>
                  <p:spPr bwMode="auto">
                    <a:xfrm>
                      <a:off x="8442468"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52</a:t>
                      </a:r>
                    </a:p>
                  </p:txBody>
                </p:sp>
                <p:sp>
                  <p:nvSpPr>
                    <p:cNvPr id="43" name="Rectangle 42">
                      <a:extLst>
                        <a:ext uri="{FF2B5EF4-FFF2-40B4-BE49-F238E27FC236}">
                          <a16:creationId xmlns:a16="http://schemas.microsoft.com/office/drawing/2014/main" id="{34BF7A60-C440-428E-A67C-A0BC1A48EC91}"/>
                        </a:ext>
                      </a:extLst>
                    </p:cNvPr>
                    <p:cNvSpPr>
                      <a:spLocks noChangeArrowheads="1"/>
                    </p:cNvSpPr>
                    <p:nvPr/>
                  </p:nvSpPr>
                  <p:spPr bwMode="auto">
                    <a:xfrm>
                      <a:off x="8587802"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54</a:t>
                      </a:r>
                    </a:p>
                  </p:txBody>
                </p:sp>
                <p:sp>
                  <p:nvSpPr>
                    <p:cNvPr id="44" name="Rectangle 43">
                      <a:extLst>
                        <a:ext uri="{FF2B5EF4-FFF2-40B4-BE49-F238E27FC236}">
                          <a16:creationId xmlns:a16="http://schemas.microsoft.com/office/drawing/2014/main" id="{2CFD7FCE-C69E-403E-8281-9AB0712C32E6}"/>
                        </a:ext>
                      </a:extLst>
                    </p:cNvPr>
                    <p:cNvSpPr>
                      <a:spLocks noChangeArrowheads="1"/>
                    </p:cNvSpPr>
                    <p:nvPr/>
                  </p:nvSpPr>
                  <p:spPr bwMode="auto">
                    <a:xfrm>
                      <a:off x="9466799"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66</a:t>
                      </a:r>
                    </a:p>
                  </p:txBody>
                </p:sp>
                <p:sp>
                  <p:nvSpPr>
                    <p:cNvPr id="45" name="Rectangle 44">
                      <a:extLst>
                        <a:ext uri="{FF2B5EF4-FFF2-40B4-BE49-F238E27FC236}">
                          <a16:creationId xmlns:a16="http://schemas.microsoft.com/office/drawing/2014/main" id="{5020EE7D-8267-4111-9CB8-8951CDA0AF6C}"/>
                        </a:ext>
                      </a:extLst>
                    </p:cNvPr>
                    <p:cNvSpPr>
                      <a:spLocks noChangeArrowheads="1"/>
                    </p:cNvSpPr>
                    <p:nvPr/>
                  </p:nvSpPr>
                  <p:spPr bwMode="auto">
                    <a:xfrm>
                      <a:off x="9612133"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68</a:t>
                      </a:r>
                    </a:p>
                  </p:txBody>
                </p:sp>
                <p:sp>
                  <p:nvSpPr>
                    <p:cNvPr id="46" name="Rectangle 45">
                      <a:extLst>
                        <a:ext uri="{FF2B5EF4-FFF2-40B4-BE49-F238E27FC236}">
                          <a16:creationId xmlns:a16="http://schemas.microsoft.com/office/drawing/2014/main" id="{E2B19414-1BC8-4F7C-89B6-92041A6738B2}"/>
                        </a:ext>
                      </a:extLst>
                    </p:cNvPr>
                    <p:cNvSpPr>
                      <a:spLocks noChangeArrowheads="1"/>
                    </p:cNvSpPr>
                    <p:nvPr/>
                  </p:nvSpPr>
                  <p:spPr bwMode="auto">
                    <a:xfrm>
                      <a:off x="9760263"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70</a:t>
                      </a:r>
                    </a:p>
                  </p:txBody>
                </p:sp>
                <p:sp>
                  <p:nvSpPr>
                    <p:cNvPr id="47" name="Rectangle 46">
                      <a:extLst>
                        <a:ext uri="{FF2B5EF4-FFF2-40B4-BE49-F238E27FC236}">
                          <a16:creationId xmlns:a16="http://schemas.microsoft.com/office/drawing/2014/main" id="{A63DDF16-BA97-41F7-BFB7-1ABD6EB45D85}"/>
                        </a:ext>
                      </a:extLst>
                    </p:cNvPr>
                    <p:cNvSpPr>
                      <a:spLocks noChangeArrowheads="1"/>
                    </p:cNvSpPr>
                    <p:nvPr/>
                  </p:nvSpPr>
                  <p:spPr bwMode="auto">
                    <a:xfrm>
                      <a:off x="9173334"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62</a:t>
                      </a:r>
                    </a:p>
                  </p:txBody>
                </p:sp>
                <p:sp>
                  <p:nvSpPr>
                    <p:cNvPr id="48" name="Rectangle 47">
                      <a:extLst>
                        <a:ext uri="{FF2B5EF4-FFF2-40B4-BE49-F238E27FC236}">
                          <a16:creationId xmlns:a16="http://schemas.microsoft.com/office/drawing/2014/main" id="{984C3960-3806-48AD-95DF-055AE25EEE35}"/>
                        </a:ext>
                      </a:extLst>
                    </p:cNvPr>
                    <p:cNvSpPr>
                      <a:spLocks noChangeArrowheads="1"/>
                    </p:cNvSpPr>
                    <p:nvPr/>
                  </p:nvSpPr>
                  <p:spPr bwMode="auto">
                    <a:xfrm>
                      <a:off x="9321464"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64</a:t>
                      </a:r>
                    </a:p>
                  </p:txBody>
                </p:sp>
                <p:sp>
                  <p:nvSpPr>
                    <p:cNvPr id="49" name="Rectangle 48">
                      <a:extLst>
                        <a:ext uri="{FF2B5EF4-FFF2-40B4-BE49-F238E27FC236}">
                          <a16:creationId xmlns:a16="http://schemas.microsoft.com/office/drawing/2014/main" id="{E4A424FF-EAD6-4BC8-9075-B016C241D2A0}"/>
                        </a:ext>
                      </a:extLst>
                    </p:cNvPr>
                    <p:cNvSpPr>
                      <a:spLocks noChangeArrowheads="1"/>
                    </p:cNvSpPr>
                    <p:nvPr/>
                  </p:nvSpPr>
                  <p:spPr bwMode="auto">
                    <a:xfrm>
                      <a:off x="10200459"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76</a:t>
                      </a:r>
                    </a:p>
                  </p:txBody>
                </p:sp>
                <p:sp>
                  <p:nvSpPr>
                    <p:cNvPr id="50" name="Rectangle 49">
                      <a:extLst>
                        <a:ext uri="{FF2B5EF4-FFF2-40B4-BE49-F238E27FC236}">
                          <a16:creationId xmlns:a16="http://schemas.microsoft.com/office/drawing/2014/main" id="{74F9676B-827D-46DB-BBD5-ADE4D4A267B2}"/>
                        </a:ext>
                      </a:extLst>
                    </p:cNvPr>
                    <p:cNvSpPr>
                      <a:spLocks noChangeArrowheads="1"/>
                    </p:cNvSpPr>
                    <p:nvPr/>
                  </p:nvSpPr>
                  <p:spPr bwMode="auto">
                    <a:xfrm>
                      <a:off x="10345794"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78</a:t>
                      </a:r>
                    </a:p>
                  </p:txBody>
                </p:sp>
                <p:sp>
                  <p:nvSpPr>
                    <p:cNvPr id="51" name="Rectangle 50">
                      <a:extLst>
                        <a:ext uri="{FF2B5EF4-FFF2-40B4-BE49-F238E27FC236}">
                          <a16:creationId xmlns:a16="http://schemas.microsoft.com/office/drawing/2014/main" id="{28519ADC-F8E2-495C-93B2-E92BEC4BC185}"/>
                        </a:ext>
                      </a:extLst>
                    </p:cNvPr>
                    <p:cNvSpPr>
                      <a:spLocks noChangeArrowheads="1"/>
                    </p:cNvSpPr>
                    <p:nvPr/>
                  </p:nvSpPr>
                  <p:spPr bwMode="auto">
                    <a:xfrm>
                      <a:off x="10491130"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80</a:t>
                      </a:r>
                    </a:p>
                  </p:txBody>
                </p:sp>
                <p:sp>
                  <p:nvSpPr>
                    <p:cNvPr id="52" name="Rectangle 51">
                      <a:extLst>
                        <a:ext uri="{FF2B5EF4-FFF2-40B4-BE49-F238E27FC236}">
                          <a16:creationId xmlns:a16="http://schemas.microsoft.com/office/drawing/2014/main" id="{D657C0F6-E2B2-4CD6-B820-FBF516AA0B12}"/>
                        </a:ext>
                      </a:extLst>
                    </p:cNvPr>
                    <p:cNvSpPr>
                      <a:spLocks noChangeArrowheads="1"/>
                    </p:cNvSpPr>
                    <p:nvPr/>
                  </p:nvSpPr>
                  <p:spPr bwMode="auto">
                    <a:xfrm>
                      <a:off x="9905598"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72</a:t>
                      </a:r>
                    </a:p>
                  </p:txBody>
                </p:sp>
                <p:sp>
                  <p:nvSpPr>
                    <p:cNvPr id="53" name="Rectangle 52">
                      <a:extLst>
                        <a:ext uri="{FF2B5EF4-FFF2-40B4-BE49-F238E27FC236}">
                          <a16:creationId xmlns:a16="http://schemas.microsoft.com/office/drawing/2014/main" id="{B13DD0A6-51AF-44CF-A1FE-9336E87F7D40}"/>
                        </a:ext>
                      </a:extLst>
                    </p:cNvPr>
                    <p:cNvSpPr>
                      <a:spLocks noChangeArrowheads="1"/>
                    </p:cNvSpPr>
                    <p:nvPr/>
                  </p:nvSpPr>
                  <p:spPr bwMode="auto">
                    <a:xfrm>
                      <a:off x="10050933" y="1795522"/>
                      <a:ext cx="1154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74</a:t>
                      </a:r>
                    </a:p>
                  </p:txBody>
                </p:sp>
                <p:sp>
                  <p:nvSpPr>
                    <p:cNvPr id="99" name="Rectangle 98">
                      <a:extLst>
                        <a:ext uri="{FF2B5EF4-FFF2-40B4-BE49-F238E27FC236}">
                          <a16:creationId xmlns:a16="http://schemas.microsoft.com/office/drawing/2014/main" id="{54BD4109-84C3-4FC8-B474-DD773FBDDC0D}"/>
                        </a:ext>
                      </a:extLst>
                    </p:cNvPr>
                    <p:cNvSpPr>
                      <a:spLocks noChangeArrowheads="1"/>
                    </p:cNvSpPr>
                    <p:nvPr/>
                  </p:nvSpPr>
                  <p:spPr bwMode="auto">
                    <a:xfrm>
                      <a:off x="4928069" y="1392681"/>
                      <a:ext cx="1059698" cy="9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Dabrafenib plus trametinib</a:t>
                      </a:r>
                      <a:endParaRPr kumimoji="0" lang="en-US" altLang="en-US" sz="36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100" name="Rectangle 99">
                      <a:extLst>
                        <a:ext uri="{FF2B5EF4-FFF2-40B4-BE49-F238E27FC236}">
                          <a16:creationId xmlns:a16="http://schemas.microsoft.com/office/drawing/2014/main" id="{7AFD2DD3-A8BD-40B5-9651-A5DC1435F008}"/>
                        </a:ext>
                      </a:extLst>
                    </p:cNvPr>
                    <p:cNvSpPr>
                      <a:spLocks noChangeArrowheads="1"/>
                    </p:cNvSpPr>
                    <p:nvPr/>
                  </p:nvSpPr>
                  <p:spPr bwMode="auto">
                    <a:xfrm>
                      <a:off x="4928684" y="1506700"/>
                      <a:ext cx="308040" cy="9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Placebo</a:t>
                      </a:r>
                      <a:endParaRPr kumimoji="0" lang="en-US" altLang="en-US" sz="36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151" name="Rectangle 148">
                      <a:extLst>
                        <a:ext uri="{FF2B5EF4-FFF2-40B4-BE49-F238E27FC236}">
                          <a16:creationId xmlns:a16="http://schemas.microsoft.com/office/drawing/2014/main" id="{64A8C68C-DC03-42E2-8464-698D8F5EA505}"/>
                        </a:ext>
                      </a:extLst>
                    </p:cNvPr>
                    <p:cNvSpPr>
                      <a:spLocks noChangeArrowheads="1"/>
                    </p:cNvSpPr>
                    <p:nvPr/>
                  </p:nvSpPr>
                  <p:spPr bwMode="auto">
                    <a:xfrm>
                      <a:off x="4447055" y="1487345"/>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0.1</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2" name="Rectangle 149">
                      <a:extLst>
                        <a:ext uri="{FF2B5EF4-FFF2-40B4-BE49-F238E27FC236}">
                          <a16:creationId xmlns:a16="http://schemas.microsoft.com/office/drawing/2014/main" id="{7A76B3C4-FB69-42CA-9DD6-C56844547F0F}"/>
                        </a:ext>
                      </a:extLst>
                    </p:cNvPr>
                    <p:cNvSpPr>
                      <a:spLocks noChangeArrowheads="1"/>
                    </p:cNvSpPr>
                    <p:nvPr/>
                  </p:nvSpPr>
                  <p:spPr bwMode="auto">
                    <a:xfrm>
                      <a:off x="4447055" y="1311767"/>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0.2</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3" name="Rectangle 150">
                      <a:extLst>
                        <a:ext uri="{FF2B5EF4-FFF2-40B4-BE49-F238E27FC236}">
                          <a16:creationId xmlns:a16="http://schemas.microsoft.com/office/drawing/2014/main" id="{F9073533-E409-456A-9603-45059F67D922}"/>
                        </a:ext>
                      </a:extLst>
                    </p:cNvPr>
                    <p:cNvSpPr>
                      <a:spLocks noChangeArrowheads="1"/>
                    </p:cNvSpPr>
                    <p:nvPr/>
                  </p:nvSpPr>
                  <p:spPr bwMode="auto">
                    <a:xfrm>
                      <a:off x="4447055" y="1131616"/>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0.3</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4" name="Rectangle 151">
                      <a:extLst>
                        <a:ext uri="{FF2B5EF4-FFF2-40B4-BE49-F238E27FC236}">
                          <a16:creationId xmlns:a16="http://schemas.microsoft.com/office/drawing/2014/main" id="{6DA88277-0055-4E4F-9A45-1BD18AA46588}"/>
                        </a:ext>
                      </a:extLst>
                    </p:cNvPr>
                    <p:cNvSpPr>
                      <a:spLocks noChangeArrowheads="1"/>
                    </p:cNvSpPr>
                    <p:nvPr/>
                  </p:nvSpPr>
                  <p:spPr bwMode="auto">
                    <a:xfrm>
                      <a:off x="4447055" y="956038"/>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0.4</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5" name="Rectangle 152">
                      <a:extLst>
                        <a:ext uri="{FF2B5EF4-FFF2-40B4-BE49-F238E27FC236}">
                          <a16:creationId xmlns:a16="http://schemas.microsoft.com/office/drawing/2014/main" id="{BF12AC70-78B5-4436-B1A0-3D290751C02F}"/>
                        </a:ext>
                      </a:extLst>
                    </p:cNvPr>
                    <p:cNvSpPr>
                      <a:spLocks noChangeArrowheads="1"/>
                    </p:cNvSpPr>
                    <p:nvPr/>
                  </p:nvSpPr>
                  <p:spPr bwMode="auto">
                    <a:xfrm>
                      <a:off x="4447055" y="776802"/>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0.5</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6" name="Rectangle 153">
                      <a:extLst>
                        <a:ext uri="{FF2B5EF4-FFF2-40B4-BE49-F238E27FC236}">
                          <a16:creationId xmlns:a16="http://schemas.microsoft.com/office/drawing/2014/main" id="{C26B829A-D027-416B-AAB4-F287B485CD2F}"/>
                        </a:ext>
                      </a:extLst>
                    </p:cNvPr>
                    <p:cNvSpPr>
                      <a:spLocks noChangeArrowheads="1"/>
                    </p:cNvSpPr>
                    <p:nvPr/>
                  </p:nvSpPr>
                  <p:spPr bwMode="auto">
                    <a:xfrm>
                      <a:off x="4447055" y="598480"/>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0.6</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7" name="Rectangle 154">
                      <a:extLst>
                        <a:ext uri="{FF2B5EF4-FFF2-40B4-BE49-F238E27FC236}">
                          <a16:creationId xmlns:a16="http://schemas.microsoft.com/office/drawing/2014/main" id="{66345A33-A567-4BF1-B2C4-5385C81172F6}"/>
                        </a:ext>
                      </a:extLst>
                    </p:cNvPr>
                    <p:cNvSpPr>
                      <a:spLocks noChangeArrowheads="1"/>
                    </p:cNvSpPr>
                    <p:nvPr/>
                  </p:nvSpPr>
                  <p:spPr bwMode="auto">
                    <a:xfrm>
                      <a:off x="4447055" y="421073"/>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0.7</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8" name="Rectangle 155">
                      <a:extLst>
                        <a:ext uri="{FF2B5EF4-FFF2-40B4-BE49-F238E27FC236}">
                          <a16:creationId xmlns:a16="http://schemas.microsoft.com/office/drawing/2014/main" id="{DC8546BF-A818-4E67-9D27-977ED63B87B5}"/>
                        </a:ext>
                      </a:extLst>
                    </p:cNvPr>
                    <p:cNvSpPr>
                      <a:spLocks noChangeArrowheads="1"/>
                    </p:cNvSpPr>
                    <p:nvPr/>
                  </p:nvSpPr>
                  <p:spPr bwMode="auto">
                    <a:xfrm>
                      <a:off x="4447055" y="240923"/>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0.8</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59" name="Rectangle 156">
                      <a:extLst>
                        <a:ext uri="{FF2B5EF4-FFF2-40B4-BE49-F238E27FC236}">
                          <a16:creationId xmlns:a16="http://schemas.microsoft.com/office/drawing/2014/main" id="{219DC468-D1E0-4705-AF78-996DFFD14BC4}"/>
                        </a:ext>
                      </a:extLst>
                    </p:cNvPr>
                    <p:cNvSpPr>
                      <a:spLocks noChangeArrowheads="1"/>
                    </p:cNvSpPr>
                    <p:nvPr/>
                  </p:nvSpPr>
                  <p:spPr bwMode="auto">
                    <a:xfrm>
                      <a:off x="4447055" y="63516"/>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0.9</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0" name="Rectangle 157">
                      <a:extLst>
                        <a:ext uri="{FF2B5EF4-FFF2-40B4-BE49-F238E27FC236}">
                          <a16:creationId xmlns:a16="http://schemas.microsoft.com/office/drawing/2014/main" id="{6B3643D4-B8E5-4338-9F6D-908D22E3B574}"/>
                        </a:ext>
                      </a:extLst>
                    </p:cNvPr>
                    <p:cNvSpPr>
                      <a:spLocks noChangeArrowheads="1"/>
                    </p:cNvSpPr>
                    <p:nvPr/>
                  </p:nvSpPr>
                  <p:spPr bwMode="auto">
                    <a:xfrm>
                      <a:off x="4447055" y="-114807"/>
                      <a:ext cx="111653" cy="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1.0</a:t>
                      </a:r>
                      <a:endParaRPr kumimoji="0" lang="en-US" alt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61" name="Line 158">
                      <a:extLst>
                        <a:ext uri="{FF2B5EF4-FFF2-40B4-BE49-F238E27FC236}">
                          <a16:creationId xmlns:a16="http://schemas.microsoft.com/office/drawing/2014/main" id="{5B0757A2-FEC0-4774-80A0-2CB5961B0861}"/>
                        </a:ext>
                      </a:extLst>
                    </p:cNvPr>
                    <p:cNvSpPr>
                      <a:spLocks noChangeShapeType="1"/>
                    </p:cNvSpPr>
                    <p:nvPr/>
                  </p:nvSpPr>
                  <p:spPr bwMode="auto">
                    <a:xfrm>
                      <a:off x="4638532" y="811552"/>
                      <a:ext cx="5968508" cy="0"/>
                    </a:xfrm>
                    <a:prstGeom prst="line">
                      <a:avLst/>
                    </a:prstGeom>
                    <a:noFill/>
                    <a:ln w="12700" cap="flat">
                      <a:solidFill>
                        <a:srgbClr val="113468"/>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nvGrpSpPr>
                    <p:cNvPr id="162" name="Group 161">
                      <a:extLst>
                        <a:ext uri="{FF2B5EF4-FFF2-40B4-BE49-F238E27FC236}">
                          <a16:creationId xmlns:a16="http://schemas.microsoft.com/office/drawing/2014/main" id="{53C44700-AB02-41AB-8FDA-3884C31535CE}"/>
                        </a:ext>
                      </a:extLst>
                    </p:cNvPr>
                    <p:cNvGrpSpPr/>
                    <p:nvPr/>
                  </p:nvGrpSpPr>
                  <p:grpSpPr>
                    <a:xfrm>
                      <a:off x="4588224" y="-123037"/>
                      <a:ext cx="6018816" cy="1906670"/>
                      <a:chOff x="3167063" y="1455738"/>
                      <a:chExt cx="6837363" cy="3309938"/>
                    </a:xfrm>
                  </p:grpSpPr>
                  <p:sp>
                    <p:nvSpPr>
                      <p:cNvPr id="551" name="Line 159">
                        <a:extLst>
                          <a:ext uri="{FF2B5EF4-FFF2-40B4-BE49-F238E27FC236}">
                            <a16:creationId xmlns:a16="http://schemas.microsoft.com/office/drawing/2014/main" id="{3F8DC775-6B71-4354-B782-34FF9C738E29}"/>
                          </a:ext>
                        </a:extLst>
                      </p:cNvPr>
                      <p:cNvSpPr>
                        <a:spLocks noChangeShapeType="1"/>
                      </p:cNvSpPr>
                      <p:nvPr/>
                    </p:nvSpPr>
                    <p:spPr bwMode="auto">
                      <a:xfrm flipH="1">
                        <a:off x="3167063" y="4625976"/>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2" name="Line 160">
                        <a:extLst>
                          <a:ext uri="{FF2B5EF4-FFF2-40B4-BE49-F238E27FC236}">
                            <a16:creationId xmlns:a16="http://schemas.microsoft.com/office/drawing/2014/main" id="{54E87D3D-1C69-4575-A537-450D55752256}"/>
                          </a:ext>
                        </a:extLst>
                      </p:cNvPr>
                      <p:cNvSpPr>
                        <a:spLocks noChangeShapeType="1"/>
                      </p:cNvSpPr>
                      <p:nvPr/>
                    </p:nvSpPr>
                    <p:spPr bwMode="auto">
                      <a:xfrm flipH="1">
                        <a:off x="3167063" y="4316414"/>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3" name="Line 161">
                        <a:extLst>
                          <a:ext uri="{FF2B5EF4-FFF2-40B4-BE49-F238E27FC236}">
                            <a16:creationId xmlns:a16="http://schemas.microsoft.com/office/drawing/2014/main" id="{EE3AB3DF-B6BB-4363-88F7-F1A5E1412B25}"/>
                          </a:ext>
                        </a:extLst>
                      </p:cNvPr>
                      <p:cNvSpPr>
                        <a:spLocks noChangeShapeType="1"/>
                      </p:cNvSpPr>
                      <p:nvPr/>
                    </p:nvSpPr>
                    <p:spPr bwMode="auto">
                      <a:xfrm flipH="1">
                        <a:off x="3167063" y="4008439"/>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4" name="Line 162">
                        <a:extLst>
                          <a:ext uri="{FF2B5EF4-FFF2-40B4-BE49-F238E27FC236}">
                            <a16:creationId xmlns:a16="http://schemas.microsoft.com/office/drawing/2014/main" id="{5725DF40-1019-4CA0-AA6F-5283A08E0AC7}"/>
                          </a:ext>
                        </a:extLst>
                      </p:cNvPr>
                      <p:cNvSpPr>
                        <a:spLocks noChangeShapeType="1"/>
                      </p:cNvSpPr>
                      <p:nvPr/>
                    </p:nvSpPr>
                    <p:spPr bwMode="auto">
                      <a:xfrm flipH="1">
                        <a:off x="3167063" y="3695701"/>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5" name="Line 163">
                        <a:extLst>
                          <a:ext uri="{FF2B5EF4-FFF2-40B4-BE49-F238E27FC236}">
                            <a16:creationId xmlns:a16="http://schemas.microsoft.com/office/drawing/2014/main" id="{392B045B-DB67-4716-8DC0-83AB1EF00EFC}"/>
                          </a:ext>
                        </a:extLst>
                      </p:cNvPr>
                      <p:cNvSpPr>
                        <a:spLocks noChangeShapeType="1"/>
                      </p:cNvSpPr>
                      <p:nvPr/>
                    </p:nvSpPr>
                    <p:spPr bwMode="auto">
                      <a:xfrm flipH="1">
                        <a:off x="3167063" y="3390901"/>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6" name="Line 164">
                        <a:extLst>
                          <a:ext uri="{FF2B5EF4-FFF2-40B4-BE49-F238E27FC236}">
                            <a16:creationId xmlns:a16="http://schemas.microsoft.com/office/drawing/2014/main" id="{992EEB32-4C26-4CEC-94B8-5B5F671749FE}"/>
                          </a:ext>
                        </a:extLst>
                      </p:cNvPr>
                      <p:cNvSpPr>
                        <a:spLocks noChangeShapeType="1"/>
                      </p:cNvSpPr>
                      <p:nvPr/>
                    </p:nvSpPr>
                    <p:spPr bwMode="auto">
                      <a:xfrm flipH="1">
                        <a:off x="3167063" y="3078164"/>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7" name="Line 165">
                        <a:extLst>
                          <a:ext uri="{FF2B5EF4-FFF2-40B4-BE49-F238E27FC236}">
                            <a16:creationId xmlns:a16="http://schemas.microsoft.com/office/drawing/2014/main" id="{E5A77937-9B88-473C-981B-3B563027C4E1}"/>
                          </a:ext>
                        </a:extLst>
                      </p:cNvPr>
                      <p:cNvSpPr>
                        <a:spLocks noChangeShapeType="1"/>
                      </p:cNvSpPr>
                      <p:nvPr/>
                    </p:nvSpPr>
                    <p:spPr bwMode="auto">
                      <a:xfrm flipH="1">
                        <a:off x="3167063" y="2773364"/>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8" name="Line 166">
                        <a:extLst>
                          <a:ext uri="{FF2B5EF4-FFF2-40B4-BE49-F238E27FC236}">
                            <a16:creationId xmlns:a16="http://schemas.microsoft.com/office/drawing/2014/main" id="{43643B4D-6722-4C99-A673-9102035E3533}"/>
                          </a:ext>
                        </a:extLst>
                      </p:cNvPr>
                      <p:cNvSpPr>
                        <a:spLocks noChangeShapeType="1"/>
                      </p:cNvSpPr>
                      <p:nvPr/>
                    </p:nvSpPr>
                    <p:spPr bwMode="auto">
                      <a:xfrm flipH="1">
                        <a:off x="3167063" y="2462214"/>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9" name="Line 167">
                        <a:extLst>
                          <a:ext uri="{FF2B5EF4-FFF2-40B4-BE49-F238E27FC236}">
                            <a16:creationId xmlns:a16="http://schemas.microsoft.com/office/drawing/2014/main" id="{D069A086-0DED-40D6-81D2-53BE345A4DA3}"/>
                          </a:ext>
                        </a:extLst>
                      </p:cNvPr>
                      <p:cNvSpPr>
                        <a:spLocks noChangeShapeType="1"/>
                      </p:cNvSpPr>
                      <p:nvPr/>
                    </p:nvSpPr>
                    <p:spPr bwMode="auto">
                      <a:xfrm flipH="1">
                        <a:off x="3167063" y="2149476"/>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0" name="Line 168">
                        <a:extLst>
                          <a:ext uri="{FF2B5EF4-FFF2-40B4-BE49-F238E27FC236}">
                            <a16:creationId xmlns:a16="http://schemas.microsoft.com/office/drawing/2014/main" id="{CDA74E59-867D-46CA-A17E-F80BFA4CAD13}"/>
                          </a:ext>
                        </a:extLst>
                      </p:cNvPr>
                      <p:cNvSpPr>
                        <a:spLocks noChangeShapeType="1"/>
                      </p:cNvSpPr>
                      <p:nvPr/>
                    </p:nvSpPr>
                    <p:spPr bwMode="auto">
                      <a:xfrm flipH="1">
                        <a:off x="3167063" y="1844676"/>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1" name="Line 169">
                        <a:extLst>
                          <a:ext uri="{FF2B5EF4-FFF2-40B4-BE49-F238E27FC236}">
                            <a16:creationId xmlns:a16="http://schemas.microsoft.com/office/drawing/2014/main" id="{57F78EC8-FE8F-4F50-B47D-9291F0EAFF7E}"/>
                          </a:ext>
                        </a:extLst>
                      </p:cNvPr>
                      <p:cNvSpPr>
                        <a:spLocks noChangeShapeType="1"/>
                      </p:cNvSpPr>
                      <p:nvPr/>
                    </p:nvSpPr>
                    <p:spPr bwMode="auto">
                      <a:xfrm flipH="1">
                        <a:off x="3167063" y="1531939"/>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2" name="Line 170">
                        <a:extLst>
                          <a:ext uri="{FF2B5EF4-FFF2-40B4-BE49-F238E27FC236}">
                            <a16:creationId xmlns:a16="http://schemas.microsoft.com/office/drawing/2014/main" id="{28F636B8-14DC-4BF7-BA3A-A9C5F76C70DA}"/>
                          </a:ext>
                        </a:extLst>
                      </p:cNvPr>
                      <p:cNvSpPr>
                        <a:spLocks noChangeShapeType="1"/>
                      </p:cNvSpPr>
                      <p:nvPr/>
                    </p:nvSpPr>
                    <p:spPr bwMode="auto">
                      <a:xfrm>
                        <a:off x="32877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3" name="Line 171">
                        <a:extLst>
                          <a:ext uri="{FF2B5EF4-FFF2-40B4-BE49-F238E27FC236}">
                            <a16:creationId xmlns:a16="http://schemas.microsoft.com/office/drawing/2014/main" id="{BC782C6D-AE9A-42F1-95A0-896BA782D0D7}"/>
                          </a:ext>
                        </a:extLst>
                      </p:cNvPr>
                      <p:cNvSpPr>
                        <a:spLocks noChangeShapeType="1"/>
                      </p:cNvSpPr>
                      <p:nvPr/>
                    </p:nvSpPr>
                    <p:spPr bwMode="auto">
                      <a:xfrm>
                        <a:off x="34559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4" name="Line 172">
                        <a:extLst>
                          <a:ext uri="{FF2B5EF4-FFF2-40B4-BE49-F238E27FC236}">
                            <a16:creationId xmlns:a16="http://schemas.microsoft.com/office/drawing/2014/main" id="{3663F11F-F6FB-4131-BCD3-526F852BEEEF}"/>
                          </a:ext>
                        </a:extLst>
                      </p:cNvPr>
                      <p:cNvSpPr>
                        <a:spLocks noChangeShapeType="1"/>
                      </p:cNvSpPr>
                      <p:nvPr/>
                    </p:nvSpPr>
                    <p:spPr bwMode="auto">
                      <a:xfrm>
                        <a:off x="36210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5" name="Line 173">
                        <a:extLst>
                          <a:ext uri="{FF2B5EF4-FFF2-40B4-BE49-F238E27FC236}">
                            <a16:creationId xmlns:a16="http://schemas.microsoft.com/office/drawing/2014/main" id="{5D285B09-4194-459A-8283-470B01C97FC3}"/>
                          </a:ext>
                        </a:extLst>
                      </p:cNvPr>
                      <p:cNvSpPr>
                        <a:spLocks noChangeShapeType="1"/>
                      </p:cNvSpPr>
                      <p:nvPr/>
                    </p:nvSpPr>
                    <p:spPr bwMode="auto">
                      <a:xfrm>
                        <a:off x="37861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6" name="Line 174">
                        <a:extLst>
                          <a:ext uri="{FF2B5EF4-FFF2-40B4-BE49-F238E27FC236}">
                            <a16:creationId xmlns:a16="http://schemas.microsoft.com/office/drawing/2014/main" id="{87037557-CA74-4FDB-B591-06E1521D77DA}"/>
                          </a:ext>
                        </a:extLst>
                      </p:cNvPr>
                      <p:cNvSpPr>
                        <a:spLocks noChangeShapeType="1"/>
                      </p:cNvSpPr>
                      <p:nvPr/>
                    </p:nvSpPr>
                    <p:spPr bwMode="auto">
                      <a:xfrm>
                        <a:off x="39544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7" name="Line 175">
                        <a:extLst>
                          <a:ext uri="{FF2B5EF4-FFF2-40B4-BE49-F238E27FC236}">
                            <a16:creationId xmlns:a16="http://schemas.microsoft.com/office/drawing/2014/main" id="{46A9A6A2-4C09-4C3F-9493-411404955787}"/>
                          </a:ext>
                        </a:extLst>
                      </p:cNvPr>
                      <p:cNvSpPr>
                        <a:spLocks noChangeShapeType="1"/>
                      </p:cNvSpPr>
                      <p:nvPr/>
                    </p:nvSpPr>
                    <p:spPr bwMode="auto">
                      <a:xfrm>
                        <a:off x="41195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8" name="Line 176">
                        <a:extLst>
                          <a:ext uri="{FF2B5EF4-FFF2-40B4-BE49-F238E27FC236}">
                            <a16:creationId xmlns:a16="http://schemas.microsoft.com/office/drawing/2014/main" id="{08DAB7A2-EB2E-4014-9EAF-07CC31A842E8}"/>
                          </a:ext>
                        </a:extLst>
                      </p:cNvPr>
                      <p:cNvSpPr>
                        <a:spLocks noChangeShapeType="1"/>
                      </p:cNvSpPr>
                      <p:nvPr/>
                    </p:nvSpPr>
                    <p:spPr bwMode="auto">
                      <a:xfrm>
                        <a:off x="428625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69" name="Line 177">
                        <a:extLst>
                          <a:ext uri="{FF2B5EF4-FFF2-40B4-BE49-F238E27FC236}">
                            <a16:creationId xmlns:a16="http://schemas.microsoft.com/office/drawing/2014/main" id="{8A23CA14-1AC2-45BD-BFE8-0DFD7818A796}"/>
                          </a:ext>
                        </a:extLst>
                      </p:cNvPr>
                      <p:cNvSpPr>
                        <a:spLocks noChangeShapeType="1"/>
                      </p:cNvSpPr>
                      <p:nvPr/>
                    </p:nvSpPr>
                    <p:spPr bwMode="auto">
                      <a:xfrm>
                        <a:off x="445452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0" name="Line 178">
                        <a:extLst>
                          <a:ext uri="{FF2B5EF4-FFF2-40B4-BE49-F238E27FC236}">
                            <a16:creationId xmlns:a16="http://schemas.microsoft.com/office/drawing/2014/main" id="{55C55A9B-30E4-4052-B9CD-93409BE77010}"/>
                          </a:ext>
                        </a:extLst>
                      </p:cNvPr>
                      <p:cNvSpPr>
                        <a:spLocks noChangeShapeType="1"/>
                      </p:cNvSpPr>
                      <p:nvPr/>
                    </p:nvSpPr>
                    <p:spPr bwMode="auto">
                      <a:xfrm>
                        <a:off x="461962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1" name="Line 179">
                        <a:extLst>
                          <a:ext uri="{FF2B5EF4-FFF2-40B4-BE49-F238E27FC236}">
                            <a16:creationId xmlns:a16="http://schemas.microsoft.com/office/drawing/2014/main" id="{84C347BB-0FD8-4924-A576-BC425AED5025}"/>
                          </a:ext>
                        </a:extLst>
                      </p:cNvPr>
                      <p:cNvSpPr>
                        <a:spLocks noChangeShapeType="1"/>
                      </p:cNvSpPr>
                      <p:nvPr/>
                    </p:nvSpPr>
                    <p:spPr bwMode="auto">
                      <a:xfrm>
                        <a:off x="478472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2" name="Line 180">
                        <a:extLst>
                          <a:ext uri="{FF2B5EF4-FFF2-40B4-BE49-F238E27FC236}">
                            <a16:creationId xmlns:a16="http://schemas.microsoft.com/office/drawing/2014/main" id="{34DEAE03-6D1A-4C1F-B51B-A666682C12E4}"/>
                          </a:ext>
                        </a:extLst>
                      </p:cNvPr>
                      <p:cNvSpPr>
                        <a:spLocks noChangeShapeType="1"/>
                      </p:cNvSpPr>
                      <p:nvPr/>
                    </p:nvSpPr>
                    <p:spPr bwMode="auto">
                      <a:xfrm>
                        <a:off x="495300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3" name="Line 181">
                        <a:extLst>
                          <a:ext uri="{FF2B5EF4-FFF2-40B4-BE49-F238E27FC236}">
                            <a16:creationId xmlns:a16="http://schemas.microsoft.com/office/drawing/2014/main" id="{CA2D69D5-81C8-435C-97A0-D9BD5FDADA91}"/>
                          </a:ext>
                        </a:extLst>
                      </p:cNvPr>
                      <p:cNvSpPr>
                        <a:spLocks noChangeShapeType="1"/>
                      </p:cNvSpPr>
                      <p:nvPr/>
                    </p:nvSpPr>
                    <p:spPr bwMode="auto">
                      <a:xfrm>
                        <a:off x="511810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4" name="Line 182">
                        <a:extLst>
                          <a:ext uri="{FF2B5EF4-FFF2-40B4-BE49-F238E27FC236}">
                            <a16:creationId xmlns:a16="http://schemas.microsoft.com/office/drawing/2014/main" id="{BE70CF8D-B82D-47D9-BE80-E26DEB9B1EA0}"/>
                          </a:ext>
                        </a:extLst>
                      </p:cNvPr>
                      <p:cNvSpPr>
                        <a:spLocks noChangeShapeType="1"/>
                      </p:cNvSpPr>
                      <p:nvPr/>
                    </p:nvSpPr>
                    <p:spPr bwMode="auto">
                      <a:xfrm>
                        <a:off x="528002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5" name="Line 183">
                        <a:extLst>
                          <a:ext uri="{FF2B5EF4-FFF2-40B4-BE49-F238E27FC236}">
                            <a16:creationId xmlns:a16="http://schemas.microsoft.com/office/drawing/2014/main" id="{055DEABD-DFB9-4615-BD80-75C44C47507C}"/>
                          </a:ext>
                        </a:extLst>
                      </p:cNvPr>
                      <p:cNvSpPr>
                        <a:spLocks noChangeShapeType="1"/>
                      </p:cNvSpPr>
                      <p:nvPr/>
                    </p:nvSpPr>
                    <p:spPr bwMode="auto">
                      <a:xfrm>
                        <a:off x="545147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6" name="Line 184">
                        <a:extLst>
                          <a:ext uri="{FF2B5EF4-FFF2-40B4-BE49-F238E27FC236}">
                            <a16:creationId xmlns:a16="http://schemas.microsoft.com/office/drawing/2014/main" id="{A5311728-59B8-4078-9C04-3A5D2D8D2262}"/>
                          </a:ext>
                        </a:extLst>
                      </p:cNvPr>
                      <p:cNvSpPr>
                        <a:spLocks noChangeShapeType="1"/>
                      </p:cNvSpPr>
                      <p:nvPr/>
                    </p:nvSpPr>
                    <p:spPr bwMode="auto">
                      <a:xfrm>
                        <a:off x="56149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7" name="Line 185">
                        <a:extLst>
                          <a:ext uri="{FF2B5EF4-FFF2-40B4-BE49-F238E27FC236}">
                            <a16:creationId xmlns:a16="http://schemas.microsoft.com/office/drawing/2014/main" id="{0B7607A6-6A00-4919-9B97-559007B1E32D}"/>
                          </a:ext>
                        </a:extLst>
                      </p:cNvPr>
                      <p:cNvSpPr>
                        <a:spLocks noChangeShapeType="1"/>
                      </p:cNvSpPr>
                      <p:nvPr/>
                    </p:nvSpPr>
                    <p:spPr bwMode="auto">
                      <a:xfrm>
                        <a:off x="57864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8" name="Line 186">
                        <a:extLst>
                          <a:ext uri="{FF2B5EF4-FFF2-40B4-BE49-F238E27FC236}">
                            <a16:creationId xmlns:a16="http://schemas.microsoft.com/office/drawing/2014/main" id="{88E33D22-74CD-41AA-BE13-6B7A2971D4A9}"/>
                          </a:ext>
                        </a:extLst>
                      </p:cNvPr>
                      <p:cNvSpPr>
                        <a:spLocks noChangeShapeType="1"/>
                      </p:cNvSpPr>
                      <p:nvPr/>
                    </p:nvSpPr>
                    <p:spPr bwMode="auto">
                      <a:xfrm>
                        <a:off x="59515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79" name="Line 187">
                        <a:extLst>
                          <a:ext uri="{FF2B5EF4-FFF2-40B4-BE49-F238E27FC236}">
                            <a16:creationId xmlns:a16="http://schemas.microsoft.com/office/drawing/2014/main" id="{0D40B504-06A2-471A-84D8-CAEA9BFCB736}"/>
                          </a:ext>
                        </a:extLst>
                      </p:cNvPr>
                      <p:cNvSpPr>
                        <a:spLocks noChangeShapeType="1"/>
                      </p:cNvSpPr>
                      <p:nvPr/>
                    </p:nvSpPr>
                    <p:spPr bwMode="auto">
                      <a:xfrm>
                        <a:off x="61134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0" name="Line 188">
                        <a:extLst>
                          <a:ext uri="{FF2B5EF4-FFF2-40B4-BE49-F238E27FC236}">
                            <a16:creationId xmlns:a16="http://schemas.microsoft.com/office/drawing/2014/main" id="{F82D4BAA-CE35-4AA9-A049-45B0E3305AB7}"/>
                          </a:ext>
                        </a:extLst>
                      </p:cNvPr>
                      <p:cNvSpPr>
                        <a:spLocks noChangeShapeType="1"/>
                      </p:cNvSpPr>
                      <p:nvPr/>
                    </p:nvSpPr>
                    <p:spPr bwMode="auto">
                      <a:xfrm>
                        <a:off x="62849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1" name="Line 189">
                        <a:extLst>
                          <a:ext uri="{FF2B5EF4-FFF2-40B4-BE49-F238E27FC236}">
                            <a16:creationId xmlns:a16="http://schemas.microsoft.com/office/drawing/2014/main" id="{5A05C6F4-B728-4B83-9078-D7C881025A62}"/>
                          </a:ext>
                        </a:extLst>
                      </p:cNvPr>
                      <p:cNvSpPr>
                        <a:spLocks noChangeShapeType="1"/>
                      </p:cNvSpPr>
                      <p:nvPr/>
                    </p:nvSpPr>
                    <p:spPr bwMode="auto">
                      <a:xfrm>
                        <a:off x="64468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2" name="Line 190">
                        <a:extLst>
                          <a:ext uri="{FF2B5EF4-FFF2-40B4-BE49-F238E27FC236}">
                            <a16:creationId xmlns:a16="http://schemas.microsoft.com/office/drawing/2014/main" id="{8A3B8DA7-50EF-48AA-B8A5-112D8E4009BD}"/>
                          </a:ext>
                        </a:extLst>
                      </p:cNvPr>
                      <p:cNvSpPr>
                        <a:spLocks noChangeShapeType="1"/>
                      </p:cNvSpPr>
                      <p:nvPr/>
                    </p:nvSpPr>
                    <p:spPr bwMode="auto">
                      <a:xfrm>
                        <a:off x="66119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3" name="Line 191">
                        <a:extLst>
                          <a:ext uri="{FF2B5EF4-FFF2-40B4-BE49-F238E27FC236}">
                            <a16:creationId xmlns:a16="http://schemas.microsoft.com/office/drawing/2014/main" id="{2CC30834-D1BE-4636-9204-7036D7927D4F}"/>
                          </a:ext>
                        </a:extLst>
                      </p:cNvPr>
                      <p:cNvSpPr>
                        <a:spLocks noChangeShapeType="1"/>
                      </p:cNvSpPr>
                      <p:nvPr/>
                    </p:nvSpPr>
                    <p:spPr bwMode="auto">
                      <a:xfrm>
                        <a:off x="67802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4" name="Line 192">
                        <a:extLst>
                          <a:ext uri="{FF2B5EF4-FFF2-40B4-BE49-F238E27FC236}">
                            <a16:creationId xmlns:a16="http://schemas.microsoft.com/office/drawing/2014/main" id="{C1135068-5694-484D-B6C0-C45993CE0E71}"/>
                          </a:ext>
                        </a:extLst>
                      </p:cNvPr>
                      <p:cNvSpPr>
                        <a:spLocks noChangeShapeType="1"/>
                      </p:cNvSpPr>
                      <p:nvPr/>
                    </p:nvSpPr>
                    <p:spPr bwMode="auto">
                      <a:xfrm>
                        <a:off x="694690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5" name="Line 193">
                        <a:extLst>
                          <a:ext uri="{FF2B5EF4-FFF2-40B4-BE49-F238E27FC236}">
                            <a16:creationId xmlns:a16="http://schemas.microsoft.com/office/drawing/2014/main" id="{5DFFC5B1-3A9C-4E30-A9DD-D6A9496C8DE3}"/>
                          </a:ext>
                        </a:extLst>
                      </p:cNvPr>
                      <p:cNvSpPr>
                        <a:spLocks noChangeShapeType="1"/>
                      </p:cNvSpPr>
                      <p:nvPr/>
                    </p:nvSpPr>
                    <p:spPr bwMode="auto">
                      <a:xfrm>
                        <a:off x="711200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6" name="Line 194">
                        <a:extLst>
                          <a:ext uri="{FF2B5EF4-FFF2-40B4-BE49-F238E27FC236}">
                            <a16:creationId xmlns:a16="http://schemas.microsoft.com/office/drawing/2014/main" id="{389CAAAE-9BA3-411B-A5CC-229E2BBDA595}"/>
                          </a:ext>
                        </a:extLst>
                      </p:cNvPr>
                      <p:cNvSpPr>
                        <a:spLocks noChangeShapeType="1"/>
                      </p:cNvSpPr>
                      <p:nvPr/>
                    </p:nvSpPr>
                    <p:spPr bwMode="auto">
                      <a:xfrm>
                        <a:off x="728027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7" name="Line 195">
                        <a:extLst>
                          <a:ext uri="{FF2B5EF4-FFF2-40B4-BE49-F238E27FC236}">
                            <a16:creationId xmlns:a16="http://schemas.microsoft.com/office/drawing/2014/main" id="{753F9C1F-E76F-4E2F-A8A8-D9439D383E0F}"/>
                          </a:ext>
                        </a:extLst>
                      </p:cNvPr>
                      <p:cNvSpPr>
                        <a:spLocks noChangeShapeType="1"/>
                      </p:cNvSpPr>
                      <p:nvPr/>
                    </p:nvSpPr>
                    <p:spPr bwMode="auto">
                      <a:xfrm>
                        <a:off x="744537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8" name="Line 196">
                        <a:extLst>
                          <a:ext uri="{FF2B5EF4-FFF2-40B4-BE49-F238E27FC236}">
                            <a16:creationId xmlns:a16="http://schemas.microsoft.com/office/drawing/2014/main" id="{953BC91F-B5A0-48A7-BB11-34FFA3880580}"/>
                          </a:ext>
                        </a:extLst>
                      </p:cNvPr>
                      <p:cNvSpPr>
                        <a:spLocks noChangeShapeType="1"/>
                      </p:cNvSpPr>
                      <p:nvPr/>
                    </p:nvSpPr>
                    <p:spPr bwMode="auto">
                      <a:xfrm>
                        <a:off x="7610475"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89" name="Line 197">
                        <a:extLst>
                          <a:ext uri="{FF2B5EF4-FFF2-40B4-BE49-F238E27FC236}">
                            <a16:creationId xmlns:a16="http://schemas.microsoft.com/office/drawing/2014/main" id="{A6B9BC1C-9EEA-4106-833B-97CE06ABC8C6}"/>
                          </a:ext>
                        </a:extLst>
                      </p:cNvPr>
                      <p:cNvSpPr>
                        <a:spLocks noChangeShapeType="1"/>
                      </p:cNvSpPr>
                      <p:nvPr/>
                    </p:nvSpPr>
                    <p:spPr bwMode="auto">
                      <a:xfrm>
                        <a:off x="777875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0" name="Line 198">
                        <a:extLst>
                          <a:ext uri="{FF2B5EF4-FFF2-40B4-BE49-F238E27FC236}">
                            <a16:creationId xmlns:a16="http://schemas.microsoft.com/office/drawing/2014/main" id="{0665E9AC-E819-4DC9-9E50-B61F27760862}"/>
                          </a:ext>
                        </a:extLst>
                      </p:cNvPr>
                      <p:cNvSpPr>
                        <a:spLocks noChangeShapeType="1"/>
                      </p:cNvSpPr>
                      <p:nvPr/>
                    </p:nvSpPr>
                    <p:spPr bwMode="auto">
                      <a:xfrm>
                        <a:off x="7943850"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1" name="Line 199">
                        <a:extLst>
                          <a:ext uri="{FF2B5EF4-FFF2-40B4-BE49-F238E27FC236}">
                            <a16:creationId xmlns:a16="http://schemas.microsoft.com/office/drawing/2014/main" id="{F36C469C-672B-45D5-B80C-366035409ACE}"/>
                          </a:ext>
                        </a:extLst>
                      </p:cNvPr>
                      <p:cNvSpPr>
                        <a:spLocks noChangeShapeType="1"/>
                      </p:cNvSpPr>
                      <p:nvPr/>
                    </p:nvSpPr>
                    <p:spPr bwMode="auto">
                      <a:xfrm>
                        <a:off x="811053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2" name="Line 200">
                        <a:extLst>
                          <a:ext uri="{FF2B5EF4-FFF2-40B4-BE49-F238E27FC236}">
                            <a16:creationId xmlns:a16="http://schemas.microsoft.com/office/drawing/2014/main" id="{1CEC7C29-E79B-42B1-A08D-97EF38C173CE}"/>
                          </a:ext>
                        </a:extLst>
                      </p:cNvPr>
                      <p:cNvSpPr>
                        <a:spLocks noChangeShapeType="1"/>
                      </p:cNvSpPr>
                      <p:nvPr/>
                    </p:nvSpPr>
                    <p:spPr bwMode="auto">
                      <a:xfrm>
                        <a:off x="82788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3" name="Line 201">
                        <a:extLst>
                          <a:ext uri="{FF2B5EF4-FFF2-40B4-BE49-F238E27FC236}">
                            <a16:creationId xmlns:a16="http://schemas.microsoft.com/office/drawing/2014/main" id="{38ECD63E-EBC9-419A-9294-22172DE9E50A}"/>
                          </a:ext>
                        </a:extLst>
                      </p:cNvPr>
                      <p:cNvSpPr>
                        <a:spLocks noChangeShapeType="1"/>
                      </p:cNvSpPr>
                      <p:nvPr/>
                    </p:nvSpPr>
                    <p:spPr bwMode="auto">
                      <a:xfrm>
                        <a:off x="844391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4" name="Line 202">
                        <a:extLst>
                          <a:ext uri="{FF2B5EF4-FFF2-40B4-BE49-F238E27FC236}">
                            <a16:creationId xmlns:a16="http://schemas.microsoft.com/office/drawing/2014/main" id="{68F3BD27-2036-499F-A6EA-CA755FA160D2}"/>
                          </a:ext>
                        </a:extLst>
                      </p:cNvPr>
                      <p:cNvSpPr>
                        <a:spLocks noChangeShapeType="1"/>
                      </p:cNvSpPr>
                      <p:nvPr/>
                    </p:nvSpPr>
                    <p:spPr bwMode="auto">
                      <a:xfrm>
                        <a:off x="86121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5" name="Line 203">
                        <a:extLst>
                          <a:ext uri="{FF2B5EF4-FFF2-40B4-BE49-F238E27FC236}">
                            <a16:creationId xmlns:a16="http://schemas.microsoft.com/office/drawing/2014/main" id="{CD845A17-9791-4D23-BDC9-63BAF559AF32}"/>
                          </a:ext>
                        </a:extLst>
                      </p:cNvPr>
                      <p:cNvSpPr>
                        <a:spLocks noChangeShapeType="1"/>
                      </p:cNvSpPr>
                      <p:nvPr/>
                    </p:nvSpPr>
                    <p:spPr bwMode="auto">
                      <a:xfrm>
                        <a:off x="87772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6" name="Line 204">
                        <a:extLst>
                          <a:ext uri="{FF2B5EF4-FFF2-40B4-BE49-F238E27FC236}">
                            <a16:creationId xmlns:a16="http://schemas.microsoft.com/office/drawing/2014/main" id="{E98445D0-D7E7-4363-9266-C5169C82C38F}"/>
                          </a:ext>
                        </a:extLst>
                      </p:cNvPr>
                      <p:cNvSpPr>
                        <a:spLocks noChangeShapeType="1"/>
                      </p:cNvSpPr>
                      <p:nvPr/>
                    </p:nvSpPr>
                    <p:spPr bwMode="auto">
                      <a:xfrm>
                        <a:off x="8942388"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7" name="Line 206">
                        <a:extLst>
                          <a:ext uri="{FF2B5EF4-FFF2-40B4-BE49-F238E27FC236}">
                            <a16:creationId xmlns:a16="http://schemas.microsoft.com/office/drawing/2014/main" id="{DE5019BF-2088-4C97-B3A9-CB7E5A002505}"/>
                          </a:ext>
                        </a:extLst>
                      </p:cNvPr>
                      <p:cNvSpPr>
                        <a:spLocks noChangeShapeType="1"/>
                      </p:cNvSpPr>
                      <p:nvPr/>
                    </p:nvSpPr>
                    <p:spPr bwMode="auto">
                      <a:xfrm>
                        <a:off x="91106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8" name="Line 207">
                        <a:extLst>
                          <a:ext uri="{FF2B5EF4-FFF2-40B4-BE49-F238E27FC236}">
                            <a16:creationId xmlns:a16="http://schemas.microsoft.com/office/drawing/2014/main" id="{F10C1941-053B-4398-9CB5-1F5E3C9909D4}"/>
                          </a:ext>
                        </a:extLst>
                      </p:cNvPr>
                      <p:cNvSpPr>
                        <a:spLocks noChangeShapeType="1"/>
                      </p:cNvSpPr>
                      <p:nvPr/>
                    </p:nvSpPr>
                    <p:spPr bwMode="auto">
                      <a:xfrm>
                        <a:off x="9275763"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99" name="Line 208">
                        <a:extLst>
                          <a:ext uri="{FF2B5EF4-FFF2-40B4-BE49-F238E27FC236}">
                            <a16:creationId xmlns:a16="http://schemas.microsoft.com/office/drawing/2014/main" id="{A8BAE248-1D45-4DE1-B935-794D29EAA439}"/>
                          </a:ext>
                        </a:extLst>
                      </p:cNvPr>
                      <p:cNvSpPr>
                        <a:spLocks noChangeShapeType="1"/>
                      </p:cNvSpPr>
                      <p:nvPr/>
                    </p:nvSpPr>
                    <p:spPr bwMode="auto">
                      <a:xfrm>
                        <a:off x="9442451"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00" name="Line 209">
                        <a:extLst>
                          <a:ext uri="{FF2B5EF4-FFF2-40B4-BE49-F238E27FC236}">
                            <a16:creationId xmlns:a16="http://schemas.microsoft.com/office/drawing/2014/main" id="{56209349-258B-494B-8107-0CD668F98A63}"/>
                          </a:ext>
                        </a:extLst>
                      </p:cNvPr>
                      <p:cNvSpPr>
                        <a:spLocks noChangeShapeType="1"/>
                      </p:cNvSpPr>
                      <p:nvPr/>
                    </p:nvSpPr>
                    <p:spPr bwMode="auto">
                      <a:xfrm>
                        <a:off x="9610726"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01" name="Line 210">
                        <a:extLst>
                          <a:ext uri="{FF2B5EF4-FFF2-40B4-BE49-F238E27FC236}">
                            <a16:creationId xmlns:a16="http://schemas.microsoft.com/office/drawing/2014/main" id="{EC2F1231-D3B1-4BAD-A7B6-96DCD356E7F2}"/>
                          </a:ext>
                        </a:extLst>
                      </p:cNvPr>
                      <p:cNvSpPr>
                        <a:spLocks noChangeShapeType="1"/>
                      </p:cNvSpPr>
                      <p:nvPr/>
                    </p:nvSpPr>
                    <p:spPr bwMode="auto">
                      <a:xfrm>
                        <a:off x="9775826"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02" name="Line 211">
                        <a:extLst>
                          <a:ext uri="{FF2B5EF4-FFF2-40B4-BE49-F238E27FC236}">
                            <a16:creationId xmlns:a16="http://schemas.microsoft.com/office/drawing/2014/main" id="{B18D6A1D-D8DB-4C83-B60A-0C8681221A15}"/>
                          </a:ext>
                        </a:extLst>
                      </p:cNvPr>
                      <p:cNvSpPr>
                        <a:spLocks noChangeShapeType="1"/>
                      </p:cNvSpPr>
                      <p:nvPr/>
                    </p:nvSpPr>
                    <p:spPr bwMode="auto">
                      <a:xfrm>
                        <a:off x="9940926" y="4708526"/>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03" name="Line 212">
                        <a:extLst>
                          <a:ext uri="{FF2B5EF4-FFF2-40B4-BE49-F238E27FC236}">
                            <a16:creationId xmlns:a16="http://schemas.microsoft.com/office/drawing/2014/main" id="{A03DDF57-C891-4283-AFAB-7FB6F2C00D1A}"/>
                          </a:ext>
                        </a:extLst>
                      </p:cNvPr>
                      <p:cNvSpPr>
                        <a:spLocks noChangeShapeType="1"/>
                      </p:cNvSpPr>
                      <p:nvPr/>
                    </p:nvSpPr>
                    <p:spPr bwMode="auto">
                      <a:xfrm flipH="1">
                        <a:off x="3224213" y="4705351"/>
                        <a:ext cx="6780213" cy="0"/>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04" name="Line 213">
                        <a:extLst>
                          <a:ext uri="{FF2B5EF4-FFF2-40B4-BE49-F238E27FC236}">
                            <a16:creationId xmlns:a16="http://schemas.microsoft.com/office/drawing/2014/main" id="{5E7D18D2-D74D-4BFF-942E-C297A4615721}"/>
                          </a:ext>
                        </a:extLst>
                      </p:cNvPr>
                      <p:cNvSpPr>
                        <a:spLocks noChangeShapeType="1"/>
                      </p:cNvSpPr>
                      <p:nvPr/>
                    </p:nvSpPr>
                    <p:spPr bwMode="auto">
                      <a:xfrm flipV="1">
                        <a:off x="3224213" y="1455738"/>
                        <a:ext cx="0" cy="3249613"/>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163" name="Group 162">
                      <a:extLst>
                        <a:ext uri="{FF2B5EF4-FFF2-40B4-BE49-F238E27FC236}">
                          <a16:creationId xmlns:a16="http://schemas.microsoft.com/office/drawing/2014/main" id="{DED5CE95-FEF3-4E2A-8709-2BB5F2984431}"/>
                        </a:ext>
                      </a:extLst>
                    </p:cNvPr>
                    <p:cNvGrpSpPr/>
                    <p:nvPr/>
                  </p:nvGrpSpPr>
                  <p:grpSpPr>
                    <a:xfrm>
                      <a:off x="4694429" y="-95603"/>
                      <a:ext cx="5848327" cy="924529"/>
                      <a:chOff x="3287713" y="1503363"/>
                      <a:chExt cx="6643687" cy="1604963"/>
                    </a:xfrm>
                  </p:grpSpPr>
                  <p:grpSp>
                    <p:nvGrpSpPr>
                      <p:cNvPr id="323" name="Group 322">
                        <a:extLst>
                          <a:ext uri="{FF2B5EF4-FFF2-40B4-BE49-F238E27FC236}">
                            <a16:creationId xmlns:a16="http://schemas.microsoft.com/office/drawing/2014/main" id="{16C041B5-D6A2-45B4-B66B-A480301854AB}"/>
                          </a:ext>
                        </a:extLst>
                      </p:cNvPr>
                      <p:cNvGrpSpPr/>
                      <p:nvPr/>
                    </p:nvGrpSpPr>
                    <p:grpSpPr>
                      <a:xfrm>
                        <a:off x="3332163" y="1503363"/>
                        <a:ext cx="6599237" cy="1604963"/>
                        <a:chOff x="3332163" y="1503363"/>
                        <a:chExt cx="6599237" cy="1604963"/>
                      </a:xfrm>
                    </p:grpSpPr>
                    <p:sp>
                      <p:nvSpPr>
                        <p:cNvPr id="325" name="Line 216">
                          <a:extLst>
                            <a:ext uri="{FF2B5EF4-FFF2-40B4-BE49-F238E27FC236}">
                              <a16:creationId xmlns:a16="http://schemas.microsoft.com/office/drawing/2014/main" id="{7377C09C-E9A9-45A8-AAC9-1CD8D524D93A}"/>
                            </a:ext>
                          </a:extLst>
                        </p:cNvPr>
                        <p:cNvSpPr>
                          <a:spLocks noChangeShapeType="1"/>
                        </p:cNvSpPr>
                        <p:nvPr/>
                      </p:nvSpPr>
                      <p:spPr bwMode="auto">
                        <a:xfrm flipH="1">
                          <a:off x="3332163" y="15414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6" name="Line 217">
                          <a:extLst>
                            <a:ext uri="{FF2B5EF4-FFF2-40B4-BE49-F238E27FC236}">
                              <a16:creationId xmlns:a16="http://schemas.microsoft.com/office/drawing/2014/main" id="{449B51EA-7389-4271-A20A-B160802BBE7F}"/>
                            </a:ext>
                          </a:extLst>
                        </p:cNvPr>
                        <p:cNvSpPr>
                          <a:spLocks noChangeShapeType="1"/>
                        </p:cNvSpPr>
                        <p:nvPr/>
                      </p:nvSpPr>
                      <p:spPr bwMode="auto">
                        <a:xfrm>
                          <a:off x="3370263" y="1503363"/>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7" name="Line 218">
                          <a:extLst>
                            <a:ext uri="{FF2B5EF4-FFF2-40B4-BE49-F238E27FC236}">
                              <a16:creationId xmlns:a16="http://schemas.microsoft.com/office/drawing/2014/main" id="{BF6F6ED7-3A77-4160-BA6B-592AD0B74B5A}"/>
                            </a:ext>
                          </a:extLst>
                        </p:cNvPr>
                        <p:cNvSpPr>
                          <a:spLocks noChangeShapeType="1"/>
                        </p:cNvSpPr>
                        <p:nvPr/>
                      </p:nvSpPr>
                      <p:spPr bwMode="auto">
                        <a:xfrm flipH="1">
                          <a:off x="3338513" y="1544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8" name="Line 219">
                          <a:extLst>
                            <a:ext uri="{FF2B5EF4-FFF2-40B4-BE49-F238E27FC236}">
                              <a16:creationId xmlns:a16="http://schemas.microsoft.com/office/drawing/2014/main" id="{E5642162-D574-4758-A27F-73D5A2DF4D7C}"/>
                            </a:ext>
                          </a:extLst>
                        </p:cNvPr>
                        <p:cNvSpPr>
                          <a:spLocks noChangeShapeType="1"/>
                        </p:cNvSpPr>
                        <p:nvPr/>
                      </p:nvSpPr>
                      <p:spPr bwMode="auto">
                        <a:xfrm>
                          <a:off x="3373438" y="1509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9" name="Line 220">
                          <a:extLst>
                            <a:ext uri="{FF2B5EF4-FFF2-40B4-BE49-F238E27FC236}">
                              <a16:creationId xmlns:a16="http://schemas.microsoft.com/office/drawing/2014/main" id="{1B53F678-B98D-48A2-A491-E100A32DDAF2}"/>
                            </a:ext>
                          </a:extLst>
                        </p:cNvPr>
                        <p:cNvSpPr>
                          <a:spLocks noChangeShapeType="1"/>
                        </p:cNvSpPr>
                        <p:nvPr/>
                      </p:nvSpPr>
                      <p:spPr bwMode="auto">
                        <a:xfrm flipH="1">
                          <a:off x="3351213" y="1544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0" name="Line 221">
                          <a:extLst>
                            <a:ext uri="{FF2B5EF4-FFF2-40B4-BE49-F238E27FC236}">
                              <a16:creationId xmlns:a16="http://schemas.microsoft.com/office/drawing/2014/main" id="{D385D3EF-63C7-4E8A-9E88-DE97B7302397}"/>
                            </a:ext>
                          </a:extLst>
                        </p:cNvPr>
                        <p:cNvSpPr>
                          <a:spLocks noChangeShapeType="1"/>
                        </p:cNvSpPr>
                        <p:nvPr/>
                      </p:nvSpPr>
                      <p:spPr bwMode="auto">
                        <a:xfrm>
                          <a:off x="3389313" y="1509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1" name="Line 222">
                          <a:extLst>
                            <a:ext uri="{FF2B5EF4-FFF2-40B4-BE49-F238E27FC236}">
                              <a16:creationId xmlns:a16="http://schemas.microsoft.com/office/drawing/2014/main" id="{7B7F0497-F632-4E56-BAFB-128DA5582D57}"/>
                            </a:ext>
                          </a:extLst>
                        </p:cNvPr>
                        <p:cNvSpPr>
                          <a:spLocks noChangeShapeType="1"/>
                        </p:cNvSpPr>
                        <p:nvPr/>
                      </p:nvSpPr>
                      <p:spPr bwMode="auto">
                        <a:xfrm>
                          <a:off x="3392488" y="1509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2" name="Line 223">
                          <a:extLst>
                            <a:ext uri="{FF2B5EF4-FFF2-40B4-BE49-F238E27FC236}">
                              <a16:creationId xmlns:a16="http://schemas.microsoft.com/office/drawing/2014/main" id="{E857C3F6-13B5-465D-8C6A-5EE18A8E88BB}"/>
                            </a:ext>
                          </a:extLst>
                        </p:cNvPr>
                        <p:cNvSpPr>
                          <a:spLocks noChangeShapeType="1"/>
                        </p:cNvSpPr>
                        <p:nvPr/>
                      </p:nvSpPr>
                      <p:spPr bwMode="auto">
                        <a:xfrm flipH="1">
                          <a:off x="3360738" y="1544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3" name="Line 224">
                          <a:extLst>
                            <a:ext uri="{FF2B5EF4-FFF2-40B4-BE49-F238E27FC236}">
                              <a16:creationId xmlns:a16="http://schemas.microsoft.com/office/drawing/2014/main" id="{9C44A62F-E151-4E7B-8FF6-498B4B23C8F8}"/>
                            </a:ext>
                          </a:extLst>
                        </p:cNvPr>
                        <p:cNvSpPr>
                          <a:spLocks noChangeShapeType="1"/>
                        </p:cNvSpPr>
                        <p:nvPr/>
                      </p:nvSpPr>
                      <p:spPr bwMode="auto">
                        <a:xfrm>
                          <a:off x="3395663" y="1509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4" name="Line 225">
                          <a:extLst>
                            <a:ext uri="{FF2B5EF4-FFF2-40B4-BE49-F238E27FC236}">
                              <a16:creationId xmlns:a16="http://schemas.microsoft.com/office/drawing/2014/main" id="{0183F049-7206-4704-A6A4-67D8865CC4DE}"/>
                            </a:ext>
                          </a:extLst>
                        </p:cNvPr>
                        <p:cNvSpPr>
                          <a:spLocks noChangeShapeType="1"/>
                        </p:cNvSpPr>
                        <p:nvPr/>
                      </p:nvSpPr>
                      <p:spPr bwMode="auto">
                        <a:xfrm>
                          <a:off x="3443288" y="15192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5" name="Line 226">
                          <a:extLst>
                            <a:ext uri="{FF2B5EF4-FFF2-40B4-BE49-F238E27FC236}">
                              <a16:creationId xmlns:a16="http://schemas.microsoft.com/office/drawing/2014/main" id="{ED2C4D35-4C5C-4547-B50B-069D2542A0ED}"/>
                            </a:ext>
                          </a:extLst>
                        </p:cNvPr>
                        <p:cNvSpPr>
                          <a:spLocks noChangeShapeType="1"/>
                        </p:cNvSpPr>
                        <p:nvPr/>
                      </p:nvSpPr>
                      <p:spPr bwMode="auto">
                        <a:xfrm>
                          <a:off x="3443288" y="15192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6" name="Line 227">
                          <a:extLst>
                            <a:ext uri="{FF2B5EF4-FFF2-40B4-BE49-F238E27FC236}">
                              <a16:creationId xmlns:a16="http://schemas.microsoft.com/office/drawing/2014/main" id="{F4EEA60E-D5AB-4509-B27E-4B7165C8E213}"/>
                            </a:ext>
                          </a:extLst>
                        </p:cNvPr>
                        <p:cNvSpPr>
                          <a:spLocks noChangeShapeType="1"/>
                        </p:cNvSpPr>
                        <p:nvPr/>
                      </p:nvSpPr>
                      <p:spPr bwMode="auto">
                        <a:xfrm>
                          <a:off x="3446463" y="15192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7" name="Line 228">
                          <a:extLst>
                            <a:ext uri="{FF2B5EF4-FFF2-40B4-BE49-F238E27FC236}">
                              <a16:creationId xmlns:a16="http://schemas.microsoft.com/office/drawing/2014/main" id="{3314C4FC-2575-4DC9-9DB5-DC0E1C6BA730}"/>
                            </a:ext>
                          </a:extLst>
                        </p:cNvPr>
                        <p:cNvSpPr>
                          <a:spLocks noChangeShapeType="1"/>
                        </p:cNvSpPr>
                        <p:nvPr/>
                      </p:nvSpPr>
                      <p:spPr bwMode="auto">
                        <a:xfrm>
                          <a:off x="3557588" y="15319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8" name="Line 229">
                          <a:extLst>
                            <a:ext uri="{FF2B5EF4-FFF2-40B4-BE49-F238E27FC236}">
                              <a16:creationId xmlns:a16="http://schemas.microsoft.com/office/drawing/2014/main" id="{8A3F2121-5B6D-4F27-B831-26077107657F}"/>
                            </a:ext>
                          </a:extLst>
                        </p:cNvPr>
                        <p:cNvSpPr>
                          <a:spLocks noChangeShapeType="1"/>
                        </p:cNvSpPr>
                        <p:nvPr/>
                      </p:nvSpPr>
                      <p:spPr bwMode="auto">
                        <a:xfrm>
                          <a:off x="3570288" y="15319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39" name="Line 230">
                          <a:extLst>
                            <a:ext uri="{FF2B5EF4-FFF2-40B4-BE49-F238E27FC236}">
                              <a16:creationId xmlns:a16="http://schemas.microsoft.com/office/drawing/2014/main" id="{ACBC8978-F513-471F-B542-D4C1D795E798}"/>
                            </a:ext>
                          </a:extLst>
                        </p:cNvPr>
                        <p:cNvSpPr>
                          <a:spLocks noChangeShapeType="1"/>
                        </p:cNvSpPr>
                        <p:nvPr/>
                      </p:nvSpPr>
                      <p:spPr bwMode="auto">
                        <a:xfrm flipH="1">
                          <a:off x="3570288" y="15763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0" name="Line 231">
                          <a:extLst>
                            <a:ext uri="{FF2B5EF4-FFF2-40B4-BE49-F238E27FC236}">
                              <a16:creationId xmlns:a16="http://schemas.microsoft.com/office/drawing/2014/main" id="{61592FDE-F260-42A8-9FCE-1C78AA43D97A}"/>
                            </a:ext>
                          </a:extLst>
                        </p:cNvPr>
                        <p:cNvSpPr>
                          <a:spLocks noChangeShapeType="1"/>
                        </p:cNvSpPr>
                        <p:nvPr/>
                      </p:nvSpPr>
                      <p:spPr bwMode="auto">
                        <a:xfrm>
                          <a:off x="3608388" y="15414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1" name="Line 232">
                          <a:extLst>
                            <a:ext uri="{FF2B5EF4-FFF2-40B4-BE49-F238E27FC236}">
                              <a16:creationId xmlns:a16="http://schemas.microsoft.com/office/drawing/2014/main" id="{37E7DCD9-8031-4C0F-9C30-E985C60DC8F3}"/>
                            </a:ext>
                          </a:extLst>
                        </p:cNvPr>
                        <p:cNvSpPr>
                          <a:spLocks noChangeShapeType="1"/>
                        </p:cNvSpPr>
                        <p:nvPr/>
                      </p:nvSpPr>
                      <p:spPr bwMode="auto">
                        <a:xfrm flipH="1">
                          <a:off x="3649663" y="16049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2" name="Line 233">
                          <a:extLst>
                            <a:ext uri="{FF2B5EF4-FFF2-40B4-BE49-F238E27FC236}">
                              <a16:creationId xmlns:a16="http://schemas.microsoft.com/office/drawing/2014/main" id="{61DF947E-1F38-4CC6-95B8-C7B5A213492D}"/>
                            </a:ext>
                          </a:extLst>
                        </p:cNvPr>
                        <p:cNvSpPr>
                          <a:spLocks noChangeShapeType="1"/>
                        </p:cNvSpPr>
                        <p:nvPr/>
                      </p:nvSpPr>
                      <p:spPr bwMode="auto">
                        <a:xfrm>
                          <a:off x="3684588" y="15700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3" name="Line 234">
                          <a:extLst>
                            <a:ext uri="{FF2B5EF4-FFF2-40B4-BE49-F238E27FC236}">
                              <a16:creationId xmlns:a16="http://schemas.microsoft.com/office/drawing/2014/main" id="{370BC902-B321-44AB-88E2-B8FC65E02BB4}"/>
                            </a:ext>
                          </a:extLst>
                        </p:cNvPr>
                        <p:cNvSpPr>
                          <a:spLocks noChangeShapeType="1"/>
                        </p:cNvSpPr>
                        <p:nvPr/>
                      </p:nvSpPr>
                      <p:spPr bwMode="auto">
                        <a:xfrm flipH="1">
                          <a:off x="3713163" y="16367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4" name="Line 235">
                          <a:extLst>
                            <a:ext uri="{FF2B5EF4-FFF2-40B4-BE49-F238E27FC236}">
                              <a16:creationId xmlns:a16="http://schemas.microsoft.com/office/drawing/2014/main" id="{57D0203D-FCDC-4322-8B56-E49FAA6D9090}"/>
                            </a:ext>
                          </a:extLst>
                        </p:cNvPr>
                        <p:cNvSpPr>
                          <a:spLocks noChangeShapeType="1"/>
                        </p:cNvSpPr>
                        <p:nvPr/>
                      </p:nvSpPr>
                      <p:spPr bwMode="auto">
                        <a:xfrm>
                          <a:off x="3748088" y="16017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5" name="Line 236">
                          <a:extLst>
                            <a:ext uri="{FF2B5EF4-FFF2-40B4-BE49-F238E27FC236}">
                              <a16:creationId xmlns:a16="http://schemas.microsoft.com/office/drawing/2014/main" id="{C7236E95-0475-4A31-8C78-76D28CFEDC82}"/>
                            </a:ext>
                          </a:extLst>
                        </p:cNvPr>
                        <p:cNvSpPr>
                          <a:spLocks noChangeShapeType="1"/>
                        </p:cNvSpPr>
                        <p:nvPr/>
                      </p:nvSpPr>
                      <p:spPr bwMode="auto">
                        <a:xfrm flipH="1">
                          <a:off x="3789363" y="16748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6" name="Line 237">
                          <a:extLst>
                            <a:ext uri="{FF2B5EF4-FFF2-40B4-BE49-F238E27FC236}">
                              <a16:creationId xmlns:a16="http://schemas.microsoft.com/office/drawing/2014/main" id="{1D6D5853-E07F-471F-A4AB-806236C9ED1F}"/>
                            </a:ext>
                          </a:extLst>
                        </p:cNvPr>
                        <p:cNvSpPr>
                          <a:spLocks noChangeShapeType="1"/>
                        </p:cNvSpPr>
                        <p:nvPr/>
                      </p:nvSpPr>
                      <p:spPr bwMode="auto">
                        <a:xfrm>
                          <a:off x="3827463" y="163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7" name="Line 238">
                          <a:extLst>
                            <a:ext uri="{FF2B5EF4-FFF2-40B4-BE49-F238E27FC236}">
                              <a16:creationId xmlns:a16="http://schemas.microsoft.com/office/drawing/2014/main" id="{01138E9C-23FB-4E5F-816B-75082F9533A1}"/>
                            </a:ext>
                          </a:extLst>
                        </p:cNvPr>
                        <p:cNvSpPr>
                          <a:spLocks noChangeShapeType="1"/>
                        </p:cNvSpPr>
                        <p:nvPr/>
                      </p:nvSpPr>
                      <p:spPr bwMode="auto">
                        <a:xfrm>
                          <a:off x="3862388" y="163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8" name="Line 239">
                          <a:extLst>
                            <a:ext uri="{FF2B5EF4-FFF2-40B4-BE49-F238E27FC236}">
                              <a16:creationId xmlns:a16="http://schemas.microsoft.com/office/drawing/2014/main" id="{4CCA76B4-AFB3-4F9D-8136-7E02C7480A82}"/>
                            </a:ext>
                          </a:extLst>
                        </p:cNvPr>
                        <p:cNvSpPr>
                          <a:spLocks noChangeShapeType="1"/>
                        </p:cNvSpPr>
                        <p:nvPr/>
                      </p:nvSpPr>
                      <p:spPr bwMode="auto">
                        <a:xfrm>
                          <a:off x="3890963" y="163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9" name="Line 240">
                          <a:extLst>
                            <a:ext uri="{FF2B5EF4-FFF2-40B4-BE49-F238E27FC236}">
                              <a16:creationId xmlns:a16="http://schemas.microsoft.com/office/drawing/2014/main" id="{38086F48-61C2-4343-BFE5-D534CAEE3C52}"/>
                            </a:ext>
                          </a:extLst>
                        </p:cNvPr>
                        <p:cNvSpPr>
                          <a:spLocks noChangeShapeType="1"/>
                        </p:cNvSpPr>
                        <p:nvPr/>
                      </p:nvSpPr>
                      <p:spPr bwMode="auto">
                        <a:xfrm flipH="1">
                          <a:off x="4229101" y="1889126"/>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0" name="Line 241">
                          <a:extLst>
                            <a:ext uri="{FF2B5EF4-FFF2-40B4-BE49-F238E27FC236}">
                              <a16:creationId xmlns:a16="http://schemas.microsoft.com/office/drawing/2014/main" id="{A7AABB89-3A5E-466D-94EC-3BC420E70908}"/>
                            </a:ext>
                          </a:extLst>
                        </p:cNvPr>
                        <p:cNvSpPr>
                          <a:spLocks noChangeShapeType="1"/>
                        </p:cNvSpPr>
                        <p:nvPr/>
                      </p:nvSpPr>
                      <p:spPr bwMode="auto">
                        <a:xfrm>
                          <a:off x="4267201" y="1854201"/>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1" name="Line 242">
                          <a:extLst>
                            <a:ext uri="{FF2B5EF4-FFF2-40B4-BE49-F238E27FC236}">
                              <a16:creationId xmlns:a16="http://schemas.microsoft.com/office/drawing/2014/main" id="{DBC8290A-3BBB-4BB6-9C3B-0473C5B0A784}"/>
                            </a:ext>
                          </a:extLst>
                        </p:cNvPr>
                        <p:cNvSpPr>
                          <a:spLocks noChangeShapeType="1"/>
                        </p:cNvSpPr>
                        <p:nvPr/>
                      </p:nvSpPr>
                      <p:spPr bwMode="auto">
                        <a:xfrm flipH="1">
                          <a:off x="4673601" y="2270126"/>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2" name="Line 243">
                          <a:extLst>
                            <a:ext uri="{FF2B5EF4-FFF2-40B4-BE49-F238E27FC236}">
                              <a16:creationId xmlns:a16="http://schemas.microsoft.com/office/drawing/2014/main" id="{2570FDAA-0CB7-4828-863C-B82EFEFCBF3F}"/>
                            </a:ext>
                          </a:extLst>
                        </p:cNvPr>
                        <p:cNvSpPr>
                          <a:spLocks noChangeShapeType="1"/>
                        </p:cNvSpPr>
                        <p:nvPr/>
                      </p:nvSpPr>
                      <p:spPr bwMode="auto">
                        <a:xfrm>
                          <a:off x="4711701" y="22320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3" name="Line 244">
                          <a:extLst>
                            <a:ext uri="{FF2B5EF4-FFF2-40B4-BE49-F238E27FC236}">
                              <a16:creationId xmlns:a16="http://schemas.microsoft.com/office/drawing/2014/main" id="{D5EE374D-2ADD-44B2-964F-1C67E4BC3C2E}"/>
                            </a:ext>
                          </a:extLst>
                        </p:cNvPr>
                        <p:cNvSpPr>
                          <a:spLocks noChangeShapeType="1"/>
                        </p:cNvSpPr>
                        <p:nvPr/>
                      </p:nvSpPr>
                      <p:spPr bwMode="auto">
                        <a:xfrm flipH="1">
                          <a:off x="4892676" y="24177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4" name="Line 245">
                          <a:extLst>
                            <a:ext uri="{FF2B5EF4-FFF2-40B4-BE49-F238E27FC236}">
                              <a16:creationId xmlns:a16="http://schemas.microsoft.com/office/drawing/2014/main" id="{328C7834-8814-4BF0-8C51-B84B8B960362}"/>
                            </a:ext>
                          </a:extLst>
                        </p:cNvPr>
                        <p:cNvSpPr>
                          <a:spLocks noChangeShapeType="1"/>
                        </p:cNvSpPr>
                        <p:nvPr/>
                      </p:nvSpPr>
                      <p:spPr bwMode="auto">
                        <a:xfrm>
                          <a:off x="4930776" y="2378076"/>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5" name="Line 246">
                          <a:extLst>
                            <a:ext uri="{FF2B5EF4-FFF2-40B4-BE49-F238E27FC236}">
                              <a16:creationId xmlns:a16="http://schemas.microsoft.com/office/drawing/2014/main" id="{555277AF-D86C-4EC1-B600-FC25CA1750F8}"/>
                            </a:ext>
                          </a:extLst>
                        </p:cNvPr>
                        <p:cNvSpPr>
                          <a:spLocks noChangeShapeType="1"/>
                        </p:cNvSpPr>
                        <p:nvPr/>
                      </p:nvSpPr>
                      <p:spPr bwMode="auto">
                        <a:xfrm>
                          <a:off x="4994276" y="2400301"/>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6" name="Line 247">
                          <a:extLst>
                            <a:ext uri="{FF2B5EF4-FFF2-40B4-BE49-F238E27FC236}">
                              <a16:creationId xmlns:a16="http://schemas.microsoft.com/office/drawing/2014/main" id="{20D4049E-AE57-4EF4-9228-086DB0A064ED}"/>
                            </a:ext>
                          </a:extLst>
                        </p:cNvPr>
                        <p:cNvSpPr>
                          <a:spLocks noChangeShapeType="1"/>
                        </p:cNvSpPr>
                        <p:nvPr/>
                      </p:nvSpPr>
                      <p:spPr bwMode="auto">
                        <a:xfrm>
                          <a:off x="5019676" y="2400301"/>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7" name="Line 248">
                          <a:extLst>
                            <a:ext uri="{FF2B5EF4-FFF2-40B4-BE49-F238E27FC236}">
                              <a16:creationId xmlns:a16="http://schemas.microsoft.com/office/drawing/2014/main" id="{9617C8E6-F3F5-42C1-9032-4FE6DA9CE100}"/>
                            </a:ext>
                          </a:extLst>
                        </p:cNvPr>
                        <p:cNvSpPr>
                          <a:spLocks noChangeShapeType="1"/>
                        </p:cNvSpPr>
                        <p:nvPr/>
                      </p:nvSpPr>
                      <p:spPr bwMode="auto">
                        <a:xfrm flipH="1">
                          <a:off x="5684838" y="27003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8" name="Line 249">
                          <a:extLst>
                            <a:ext uri="{FF2B5EF4-FFF2-40B4-BE49-F238E27FC236}">
                              <a16:creationId xmlns:a16="http://schemas.microsoft.com/office/drawing/2014/main" id="{D45B9CAC-3DF1-4D6C-85C1-72166659F6B4}"/>
                            </a:ext>
                          </a:extLst>
                        </p:cNvPr>
                        <p:cNvSpPr>
                          <a:spLocks noChangeShapeType="1"/>
                        </p:cNvSpPr>
                        <p:nvPr/>
                      </p:nvSpPr>
                      <p:spPr bwMode="auto">
                        <a:xfrm>
                          <a:off x="5722938" y="26622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9" name="Line 250">
                          <a:extLst>
                            <a:ext uri="{FF2B5EF4-FFF2-40B4-BE49-F238E27FC236}">
                              <a16:creationId xmlns:a16="http://schemas.microsoft.com/office/drawing/2014/main" id="{6D6B8E4F-B324-45FD-9979-28DFD8EB9C55}"/>
                            </a:ext>
                          </a:extLst>
                        </p:cNvPr>
                        <p:cNvSpPr>
                          <a:spLocks noChangeShapeType="1"/>
                        </p:cNvSpPr>
                        <p:nvPr/>
                      </p:nvSpPr>
                      <p:spPr bwMode="auto">
                        <a:xfrm flipH="1">
                          <a:off x="5881688" y="27416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0" name="Line 251">
                          <a:extLst>
                            <a:ext uri="{FF2B5EF4-FFF2-40B4-BE49-F238E27FC236}">
                              <a16:creationId xmlns:a16="http://schemas.microsoft.com/office/drawing/2014/main" id="{4086AB22-6CCB-4D6E-9770-94294EA1CE08}"/>
                            </a:ext>
                          </a:extLst>
                        </p:cNvPr>
                        <p:cNvSpPr>
                          <a:spLocks noChangeShapeType="1"/>
                        </p:cNvSpPr>
                        <p:nvPr/>
                      </p:nvSpPr>
                      <p:spPr bwMode="auto">
                        <a:xfrm>
                          <a:off x="5916613" y="27035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1" name="Line 252">
                          <a:extLst>
                            <a:ext uri="{FF2B5EF4-FFF2-40B4-BE49-F238E27FC236}">
                              <a16:creationId xmlns:a16="http://schemas.microsoft.com/office/drawing/2014/main" id="{933FDD19-C7F2-443D-986B-F429AA819CCC}"/>
                            </a:ext>
                          </a:extLst>
                        </p:cNvPr>
                        <p:cNvSpPr>
                          <a:spLocks noChangeShapeType="1"/>
                        </p:cNvSpPr>
                        <p:nvPr/>
                      </p:nvSpPr>
                      <p:spPr bwMode="auto">
                        <a:xfrm flipH="1">
                          <a:off x="6202363" y="27955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2" name="Line 253">
                          <a:extLst>
                            <a:ext uri="{FF2B5EF4-FFF2-40B4-BE49-F238E27FC236}">
                              <a16:creationId xmlns:a16="http://schemas.microsoft.com/office/drawing/2014/main" id="{C9AC3DC1-D6AC-420C-B54B-40124B277309}"/>
                            </a:ext>
                          </a:extLst>
                        </p:cNvPr>
                        <p:cNvSpPr>
                          <a:spLocks noChangeShapeType="1"/>
                        </p:cNvSpPr>
                        <p:nvPr/>
                      </p:nvSpPr>
                      <p:spPr bwMode="auto">
                        <a:xfrm>
                          <a:off x="6237288" y="27606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3" name="Line 254">
                          <a:extLst>
                            <a:ext uri="{FF2B5EF4-FFF2-40B4-BE49-F238E27FC236}">
                              <a16:creationId xmlns:a16="http://schemas.microsoft.com/office/drawing/2014/main" id="{12EF0542-990D-4BAE-B8B6-6B490EF1E8B5}"/>
                            </a:ext>
                          </a:extLst>
                        </p:cNvPr>
                        <p:cNvSpPr>
                          <a:spLocks noChangeShapeType="1"/>
                        </p:cNvSpPr>
                        <p:nvPr/>
                      </p:nvSpPr>
                      <p:spPr bwMode="auto">
                        <a:xfrm flipH="1">
                          <a:off x="6497638" y="28178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4" name="Line 255">
                          <a:extLst>
                            <a:ext uri="{FF2B5EF4-FFF2-40B4-BE49-F238E27FC236}">
                              <a16:creationId xmlns:a16="http://schemas.microsoft.com/office/drawing/2014/main" id="{1E58E87C-CBA6-4B6B-8056-81CE7836C323}"/>
                            </a:ext>
                          </a:extLst>
                        </p:cNvPr>
                        <p:cNvSpPr>
                          <a:spLocks noChangeShapeType="1"/>
                        </p:cNvSpPr>
                        <p:nvPr/>
                      </p:nvSpPr>
                      <p:spPr bwMode="auto">
                        <a:xfrm>
                          <a:off x="6535738" y="27828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5" name="Line 256">
                          <a:extLst>
                            <a:ext uri="{FF2B5EF4-FFF2-40B4-BE49-F238E27FC236}">
                              <a16:creationId xmlns:a16="http://schemas.microsoft.com/office/drawing/2014/main" id="{956FD4BE-FB43-4051-8599-77951112A956}"/>
                            </a:ext>
                          </a:extLst>
                        </p:cNvPr>
                        <p:cNvSpPr>
                          <a:spLocks noChangeShapeType="1"/>
                        </p:cNvSpPr>
                        <p:nvPr/>
                      </p:nvSpPr>
                      <p:spPr bwMode="auto">
                        <a:xfrm>
                          <a:off x="6538913" y="27828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6" name="Line 257">
                          <a:extLst>
                            <a:ext uri="{FF2B5EF4-FFF2-40B4-BE49-F238E27FC236}">
                              <a16:creationId xmlns:a16="http://schemas.microsoft.com/office/drawing/2014/main" id="{3132DFF0-2C6C-4B5F-8922-95B26A061D13}"/>
                            </a:ext>
                          </a:extLst>
                        </p:cNvPr>
                        <p:cNvSpPr>
                          <a:spLocks noChangeShapeType="1"/>
                        </p:cNvSpPr>
                        <p:nvPr/>
                      </p:nvSpPr>
                      <p:spPr bwMode="auto">
                        <a:xfrm>
                          <a:off x="6557963" y="27828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7" name="Line 258">
                          <a:extLst>
                            <a:ext uri="{FF2B5EF4-FFF2-40B4-BE49-F238E27FC236}">
                              <a16:creationId xmlns:a16="http://schemas.microsoft.com/office/drawing/2014/main" id="{B3BAC4CC-4FE5-411C-A1CB-041E02AD832E}"/>
                            </a:ext>
                          </a:extLst>
                        </p:cNvPr>
                        <p:cNvSpPr>
                          <a:spLocks noChangeShapeType="1"/>
                        </p:cNvSpPr>
                        <p:nvPr/>
                      </p:nvSpPr>
                      <p:spPr bwMode="auto">
                        <a:xfrm>
                          <a:off x="6789738" y="28241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8" name="Line 259">
                          <a:extLst>
                            <a:ext uri="{FF2B5EF4-FFF2-40B4-BE49-F238E27FC236}">
                              <a16:creationId xmlns:a16="http://schemas.microsoft.com/office/drawing/2014/main" id="{CC22796D-740E-4EEA-8879-38191D52696C}"/>
                            </a:ext>
                          </a:extLst>
                        </p:cNvPr>
                        <p:cNvSpPr>
                          <a:spLocks noChangeShapeType="1"/>
                        </p:cNvSpPr>
                        <p:nvPr/>
                      </p:nvSpPr>
                      <p:spPr bwMode="auto">
                        <a:xfrm>
                          <a:off x="6829426" y="28241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69" name="Line 260">
                          <a:extLst>
                            <a:ext uri="{FF2B5EF4-FFF2-40B4-BE49-F238E27FC236}">
                              <a16:creationId xmlns:a16="http://schemas.microsoft.com/office/drawing/2014/main" id="{BF8ADAA0-CE59-4F4D-B253-D03C527B8472}"/>
                            </a:ext>
                          </a:extLst>
                        </p:cNvPr>
                        <p:cNvSpPr>
                          <a:spLocks noChangeShapeType="1"/>
                        </p:cNvSpPr>
                        <p:nvPr/>
                      </p:nvSpPr>
                      <p:spPr bwMode="auto">
                        <a:xfrm flipH="1">
                          <a:off x="7083426" y="29003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0" name="Line 261">
                          <a:extLst>
                            <a:ext uri="{FF2B5EF4-FFF2-40B4-BE49-F238E27FC236}">
                              <a16:creationId xmlns:a16="http://schemas.microsoft.com/office/drawing/2014/main" id="{357A2AFE-A92E-4EC1-B97F-E802BEA58484}"/>
                            </a:ext>
                          </a:extLst>
                        </p:cNvPr>
                        <p:cNvSpPr>
                          <a:spLocks noChangeShapeType="1"/>
                        </p:cNvSpPr>
                        <p:nvPr/>
                      </p:nvSpPr>
                      <p:spPr bwMode="auto">
                        <a:xfrm>
                          <a:off x="7121526" y="28654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1" name="Line 262">
                          <a:extLst>
                            <a:ext uri="{FF2B5EF4-FFF2-40B4-BE49-F238E27FC236}">
                              <a16:creationId xmlns:a16="http://schemas.microsoft.com/office/drawing/2014/main" id="{18A96D9F-FA6B-4BEF-AB54-4255265310CB}"/>
                            </a:ext>
                          </a:extLst>
                        </p:cNvPr>
                        <p:cNvSpPr>
                          <a:spLocks noChangeShapeType="1"/>
                        </p:cNvSpPr>
                        <p:nvPr/>
                      </p:nvSpPr>
                      <p:spPr bwMode="auto">
                        <a:xfrm flipH="1">
                          <a:off x="7134226" y="29098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2" name="Line 263">
                          <a:extLst>
                            <a:ext uri="{FF2B5EF4-FFF2-40B4-BE49-F238E27FC236}">
                              <a16:creationId xmlns:a16="http://schemas.microsoft.com/office/drawing/2014/main" id="{975A8134-E856-4FFA-827B-2ABA17CEE70E}"/>
                            </a:ext>
                          </a:extLst>
                        </p:cNvPr>
                        <p:cNvSpPr>
                          <a:spLocks noChangeShapeType="1"/>
                        </p:cNvSpPr>
                        <p:nvPr/>
                      </p:nvSpPr>
                      <p:spPr bwMode="auto">
                        <a:xfrm>
                          <a:off x="7172326" y="28749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3" name="Line 264">
                          <a:extLst>
                            <a:ext uri="{FF2B5EF4-FFF2-40B4-BE49-F238E27FC236}">
                              <a16:creationId xmlns:a16="http://schemas.microsoft.com/office/drawing/2014/main" id="{9A5C6443-D72A-4DD2-ADE3-47C015B29D55}"/>
                            </a:ext>
                          </a:extLst>
                        </p:cNvPr>
                        <p:cNvSpPr>
                          <a:spLocks noChangeShapeType="1"/>
                        </p:cNvSpPr>
                        <p:nvPr/>
                      </p:nvSpPr>
                      <p:spPr bwMode="auto">
                        <a:xfrm>
                          <a:off x="7337426" y="28971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4" name="Line 265">
                          <a:extLst>
                            <a:ext uri="{FF2B5EF4-FFF2-40B4-BE49-F238E27FC236}">
                              <a16:creationId xmlns:a16="http://schemas.microsoft.com/office/drawing/2014/main" id="{58443EA8-E01A-4391-B1F8-350BB520D29A}"/>
                            </a:ext>
                          </a:extLst>
                        </p:cNvPr>
                        <p:cNvSpPr>
                          <a:spLocks noChangeShapeType="1"/>
                        </p:cNvSpPr>
                        <p:nvPr/>
                      </p:nvSpPr>
                      <p:spPr bwMode="auto">
                        <a:xfrm>
                          <a:off x="7432676" y="28971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5" name="Line 266">
                          <a:extLst>
                            <a:ext uri="{FF2B5EF4-FFF2-40B4-BE49-F238E27FC236}">
                              <a16:creationId xmlns:a16="http://schemas.microsoft.com/office/drawing/2014/main" id="{7F6DB493-EBBB-4B2F-98A0-8ABA8FB2B405}"/>
                            </a:ext>
                          </a:extLst>
                        </p:cNvPr>
                        <p:cNvSpPr>
                          <a:spLocks noChangeShapeType="1"/>
                        </p:cNvSpPr>
                        <p:nvPr/>
                      </p:nvSpPr>
                      <p:spPr bwMode="auto">
                        <a:xfrm>
                          <a:off x="7572376"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6" name="Line 267">
                          <a:extLst>
                            <a:ext uri="{FF2B5EF4-FFF2-40B4-BE49-F238E27FC236}">
                              <a16:creationId xmlns:a16="http://schemas.microsoft.com/office/drawing/2014/main" id="{BBAC84A8-633B-4304-974B-DA2EE39ECBB4}"/>
                            </a:ext>
                          </a:extLst>
                        </p:cNvPr>
                        <p:cNvSpPr>
                          <a:spLocks noChangeShapeType="1"/>
                        </p:cNvSpPr>
                        <p:nvPr/>
                      </p:nvSpPr>
                      <p:spPr bwMode="auto">
                        <a:xfrm>
                          <a:off x="7607301"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7" name="Line 268">
                          <a:extLst>
                            <a:ext uri="{FF2B5EF4-FFF2-40B4-BE49-F238E27FC236}">
                              <a16:creationId xmlns:a16="http://schemas.microsoft.com/office/drawing/2014/main" id="{2C94CECF-52B7-42BA-A49C-B9B5DEE79ACD}"/>
                            </a:ext>
                          </a:extLst>
                        </p:cNvPr>
                        <p:cNvSpPr>
                          <a:spLocks noChangeShapeType="1"/>
                        </p:cNvSpPr>
                        <p:nvPr/>
                      </p:nvSpPr>
                      <p:spPr bwMode="auto">
                        <a:xfrm>
                          <a:off x="7673976"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8" name="Line 269">
                          <a:extLst>
                            <a:ext uri="{FF2B5EF4-FFF2-40B4-BE49-F238E27FC236}">
                              <a16:creationId xmlns:a16="http://schemas.microsoft.com/office/drawing/2014/main" id="{B40BF53C-60EA-4D75-82DF-92B3B8665566}"/>
                            </a:ext>
                          </a:extLst>
                        </p:cNvPr>
                        <p:cNvSpPr>
                          <a:spLocks noChangeShapeType="1"/>
                        </p:cNvSpPr>
                        <p:nvPr/>
                      </p:nvSpPr>
                      <p:spPr bwMode="auto">
                        <a:xfrm>
                          <a:off x="7715251"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79" name="Line 270">
                          <a:extLst>
                            <a:ext uri="{FF2B5EF4-FFF2-40B4-BE49-F238E27FC236}">
                              <a16:creationId xmlns:a16="http://schemas.microsoft.com/office/drawing/2014/main" id="{6DEB6AF0-F6CA-495D-A414-099B21B246F1}"/>
                            </a:ext>
                          </a:extLst>
                        </p:cNvPr>
                        <p:cNvSpPr>
                          <a:spLocks noChangeShapeType="1"/>
                        </p:cNvSpPr>
                        <p:nvPr/>
                      </p:nvSpPr>
                      <p:spPr bwMode="auto">
                        <a:xfrm>
                          <a:off x="7756526"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0" name="Line 271">
                          <a:extLst>
                            <a:ext uri="{FF2B5EF4-FFF2-40B4-BE49-F238E27FC236}">
                              <a16:creationId xmlns:a16="http://schemas.microsoft.com/office/drawing/2014/main" id="{5D7F6766-1E6C-472F-AD83-4680A19D7838}"/>
                            </a:ext>
                          </a:extLst>
                        </p:cNvPr>
                        <p:cNvSpPr>
                          <a:spLocks noChangeShapeType="1"/>
                        </p:cNvSpPr>
                        <p:nvPr/>
                      </p:nvSpPr>
                      <p:spPr bwMode="auto">
                        <a:xfrm>
                          <a:off x="7756526" y="2906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1" name="Line 272">
                          <a:extLst>
                            <a:ext uri="{FF2B5EF4-FFF2-40B4-BE49-F238E27FC236}">
                              <a16:creationId xmlns:a16="http://schemas.microsoft.com/office/drawing/2014/main" id="{91F4F347-545A-4B78-8FE4-4B937E937277}"/>
                            </a:ext>
                          </a:extLst>
                        </p:cNvPr>
                        <p:cNvSpPr>
                          <a:spLocks noChangeShapeType="1"/>
                        </p:cNvSpPr>
                        <p:nvPr/>
                      </p:nvSpPr>
                      <p:spPr bwMode="auto">
                        <a:xfrm>
                          <a:off x="7851776"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2" name="Line 273">
                          <a:extLst>
                            <a:ext uri="{FF2B5EF4-FFF2-40B4-BE49-F238E27FC236}">
                              <a16:creationId xmlns:a16="http://schemas.microsoft.com/office/drawing/2014/main" id="{DE15C544-19E2-4B0F-AC19-C0D811DD2E85}"/>
                            </a:ext>
                          </a:extLst>
                        </p:cNvPr>
                        <p:cNvSpPr>
                          <a:spLocks noChangeShapeType="1"/>
                        </p:cNvSpPr>
                        <p:nvPr/>
                      </p:nvSpPr>
                      <p:spPr bwMode="auto">
                        <a:xfrm>
                          <a:off x="786130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3" name="Line 274">
                          <a:extLst>
                            <a:ext uri="{FF2B5EF4-FFF2-40B4-BE49-F238E27FC236}">
                              <a16:creationId xmlns:a16="http://schemas.microsoft.com/office/drawing/2014/main" id="{E416DD44-97AC-4D48-B71D-1B0170FB0B59}"/>
                            </a:ext>
                          </a:extLst>
                        </p:cNvPr>
                        <p:cNvSpPr>
                          <a:spLocks noChangeShapeType="1"/>
                        </p:cNvSpPr>
                        <p:nvPr/>
                      </p:nvSpPr>
                      <p:spPr bwMode="auto">
                        <a:xfrm>
                          <a:off x="786765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4" name="Line 275">
                          <a:extLst>
                            <a:ext uri="{FF2B5EF4-FFF2-40B4-BE49-F238E27FC236}">
                              <a16:creationId xmlns:a16="http://schemas.microsoft.com/office/drawing/2014/main" id="{5A327B14-39E0-4901-BE9A-2B519E2BCB8C}"/>
                            </a:ext>
                          </a:extLst>
                        </p:cNvPr>
                        <p:cNvSpPr>
                          <a:spLocks noChangeShapeType="1"/>
                        </p:cNvSpPr>
                        <p:nvPr/>
                      </p:nvSpPr>
                      <p:spPr bwMode="auto">
                        <a:xfrm>
                          <a:off x="787400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5" name="Line 276">
                          <a:extLst>
                            <a:ext uri="{FF2B5EF4-FFF2-40B4-BE49-F238E27FC236}">
                              <a16:creationId xmlns:a16="http://schemas.microsoft.com/office/drawing/2014/main" id="{46F77C65-699B-4D1D-BF2E-A7CE292DD42C}"/>
                            </a:ext>
                          </a:extLst>
                        </p:cNvPr>
                        <p:cNvSpPr>
                          <a:spLocks noChangeShapeType="1"/>
                        </p:cNvSpPr>
                        <p:nvPr/>
                      </p:nvSpPr>
                      <p:spPr bwMode="auto">
                        <a:xfrm>
                          <a:off x="788035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6" name="Line 277">
                          <a:extLst>
                            <a:ext uri="{FF2B5EF4-FFF2-40B4-BE49-F238E27FC236}">
                              <a16:creationId xmlns:a16="http://schemas.microsoft.com/office/drawing/2014/main" id="{F0637823-4DD1-49A5-8485-3873EBE35691}"/>
                            </a:ext>
                          </a:extLst>
                        </p:cNvPr>
                        <p:cNvSpPr>
                          <a:spLocks noChangeShapeType="1"/>
                        </p:cNvSpPr>
                        <p:nvPr/>
                      </p:nvSpPr>
                      <p:spPr bwMode="auto">
                        <a:xfrm>
                          <a:off x="7883526"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7" name="Line 278">
                          <a:extLst>
                            <a:ext uri="{FF2B5EF4-FFF2-40B4-BE49-F238E27FC236}">
                              <a16:creationId xmlns:a16="http://schemas.microsoft.com/office/drawing/2014/main" id="{0E360638-ABEC-42D2-B8F2-450BD129B43C}"/>
                            </a:ext>
                          </a:extLst>
                        </p:cNvPr>
                        <p:cNvSpPr>
                          <a:spLocks noChangeShapeType="1"/>
                        </p:cNvSpPr>
                        <p:nvPr/>
                      </p:nvSpPr>
                      <p:spPr bwMode="auto">
                        <a:xfrm>
                          <a:off x="7889876"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8" name="Line 279">
                          <a:extLst>
                            <a:ext uri="{FF2B5EF4-FFF2-40B4-BE49-F238E27FC236}">
                              <a16:creationId xmlns:a16="http://schemas.microsoft.com/office/drawing/2014/main" id="{0AB7C570-B073-4489-9E72-E4A5C0AEE29F}"/>
                            </a:ext>
                          </a:extLst>
                        </p:cNvPr>
                        <p:cNvSpPr>
                          <a:spLocks noChangeShapeType="1"/>
                        </p:cNvSpPr>
                        <p:nvPr/>
                      </p:nvSpPr>
                      <p:spPr bwMode="auto">
                        <a:xfrm>
                          <a:off x="789940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89" name="Line 280">
                          <a:extLst>
                            <a:ext uri="{FF2B5EF4-FFF2-40B4-BE49-F238E27FC236}">
                              <a16:creationId xmlns:a16="http://schemas.microsoft.com/office/drawing/2014/main" id="{0DC4CAE4-9A8A-4223-9C0E-6D64FC673226}"/>
                            </a:ext>
                          </a:extLst>
                        </p:cNvPr>
                        <p:cNvSpPr>
                          <a:spLocks noChangeShapeType="1"/>
                        </p:cNvSpPr>
                        <p:nvPr/>
                      </p:nvSpPr>
                      <p:spPr bwMode="auto">
                        <a:xfrm>
                          <a:off x="7899401" y="29130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0" name="Line 281">
                          <a:extLst>
                            <a:ext uri="{FF2B5EF4-FFF2-40B4-BE49-F238E27FC236}">
                              <a16:creationId xmlns:a16="http://schemas.microsoft.com/office/drawing/2014/main" id="{E4990EBA-F0D2-4B24-BADD-A6FA612A2968}"/>
                            </a:ext>
                          </a:extLst>
                        </p:cNvPr>
                        <p:cNvSpPr>
                          <a:spLocks noChangeShapeType="1"/>
                        </p:cNvSpPr>
                        <p:nvPr/>
                      </p:nvSpPr>
                      <p:spPr bwMode="auto">
                        <a:xfrm flipH="1">
                          <a:off x="7883526" y="2960688"/>
                          <a:ext cx="31750"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1" name="Line 282">
                          <a:extLst>
                            <a:ext uri="{FF2B5EF4-FFF2-40B4-BE49-F238E27FC236}">
                              <a16:creationId xmlns:a16="http://schemas.microsoft.com/office/drawing/2014/main" id="{50FE3B6E-C611-4EE7-B481-9C6F8ECD50D8}"/>
                            </a:ext>
                          </a:extLst>
                        </p:cNvPr>
                        <p:cNvSpPr>
                          <a:spLocks noChangeShapeType="1"/>
                        </p:cNvSpPr>
                        <p:nvPr/>
                      </p:nvSpPr>
                      <p:spPr bwMode="auto">
                        <a:xfrm>
                          <a:off x="7902576" y="29225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2" name="Line 283">
                          <a:extLst>
                            <a:ext uri="{FF2B5EF4-FFF2-40B4-BE49-F238E27FC236}">
                              <a16:creationId xmlns:a16="http://schemas.microsoft.com/office/drawing/2014/main" id="{9C6FEAFA-ED57-4CF2-806A-7E2BE5C59B2F}"/>
                            </a:ext>
                          </a:extLst>
                        </p:cNvPr>
                        <p:cNvSpPr>
                          <a:spLocks noChangeShapeType="1"/>
                        </p:cNvSpPr>
                        <p:nvPr/>
                      </p:nvSpPr>
                      <p:spPr bwMode="auto">
                        <a:xfrm flipH="1">
                          <a:off x="7889876" y="2960688"/>
                          <a:ext cx="31750"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3" name="Line 284">
                          <a:extLst>
                            <a:ext uri="{FF2B5EF4-FFF2-40B4-BE49-F238E27FC236}">
                              <a16:creationId xmlns:a16="http://schemas.microsoft.com/office/drawing/2014/main" id="{87D0FDA2-F183-4C8C-A58E-A999A387DD58}"/>
                            </a:ext>
                          </a:extLst>
                        </p:cNvPr>
                        <p:cNvSpPr>
                          <a:spLocks noChangeShapeType="1"/>
                        </p:cNvSpPr>
                        <p:nvPr/>
                      </p:nvSpPr>
                      <p:spPr bwMode="auto">
                        <a:xfrm>
                          <a:off x="7908926" y="29225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4" name="Line 285">
                          <a:extLst>
                            <a:ext uri="{FF2B5EF4-FFF2-40B4-BE49-F238E27FC236}">
                              <a16:creationId xmlns:a16="http://schemas.microsoft.com/office/drawing/2014/main" id="{3FD3F17C-4E26-44BB-8778-8A67E4783F6C}"/>
                            </a:ext>
                          </a:extLst>
                        </p:cNvPr>
                        <p:cNvSpPr>
                          <a:spLocks noChangeShapeType="1"/>
                        </p:cNvSpPr>
                        <p:nvPr/>
                      </p:nvSpPr>
                      <p:spPr bwMode="auto">
                        <a:xfrm>
                          <a:off x="7912101" y="29225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5" name="Line 286">
                          <a:extLst>
                            <a:ext uri="{FF2B5EF4-FFF2-40B4-BE49-F238E27FC236}">
                              <a16:creationId xmlns:a16="http://schemas.microsoft.com/office/drawing/2014/main" id="{4CD52559-A376-493A-BE90-1227842D6BE0}"/>
                            </a:ext>
                          </a:extLst>
                        </p:cNvPr>
                        <p:cNvSpPr>
                          <a:spLocks noChangeShapeType="1"/>
                        </p:cNvSpPr>
                        <p:nvPr/>
                      </p:nvSpPr>
                      <p:spPr bwMode="auto">
                        <a:xfrm>
                          <a:off x="7915276" y="29225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6" name="Line 287">
                          <a:extLst>
                            <a:ext uri="{FF2B5EF4-FFF2-40B4-BE49-F238E27FC236}">
                              <a16:creationId xmlns:a16="http://schemas.microsoft.com/office/drawing/2014/main" id="{F5129252-0567-4480-A5A1-4B4684A17255}"/>
                            </a:ext>
                          </a:extLst>
                        </p:cNvPr>
                        <p:cNvSpPr>
                          <a:spLocks noChangeShapeType="1"/>
                        </p:cNvSpPr>
                        <p:nvPr/>
                      </p:nvSpPr>
                      <p:spPr bwMode="auto">
                        <a:xfrm flipH="1">
                          <a:off x="7915276" y="29702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7" name="Line 288">
                          <a:extLst>
                            <a:ext uri="{FF2B5EF4-FFF2-40B4-BE49-F238E27FC236}">
                              <a16:creationId xmlns:a16="http://schemas.microsoft.com/office/drawing/2014/main" id="{6E55B9DD-17CB-478E-B1BB-5F25C5016B45}"/>
                            </a:ext>
                          </a:extLst>
                        </p:cNvPr>
                        <p:cNvSpPr>
                          <a:spLocks noChangeShapeType="1"/>
                        </p:cNvSpPr>
                        <p:nvPr/>
                      </p:nvSpPr>
                      <p:spPr bwMode="auto">
                        <a:xfrm>
                          <a:off x="7953376"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8" name="Line 289">
                          <a:extLst>
                            <a:ext uri="{FF2B5EF4-FFF2-40B4-BE49-F238E27FC236}">
                              <a16:creationId xmlns:a16="http://schemas.microsoft.com/office/drawing/2014/main" id="{1C371139-CF42-40F1-B2C5-7916A51D7FF3}"/>
                            </a:ext>
                          </a:extLst>
                        </p:cNvPr>
                        <p:cNvSpPr>
                          <a:spLocks noChangeShapeType="1"/>
                        </p:cNvSpPr>
                        <p:nvPr/>
                      </p:nvSpPr>
                      <p:spPr bwMode="auto">
                        <a:xfrm>
                          <a:off x="79565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99" name="Line 290">
                          <a:extLst>
                            <a:ext uri="{FF2B5EF4-FFF2-40B4-BE49-F238E27FC236}">
                              <a16:creationId xmlns:a16="http://schemas.microsoft.com/office/drawing/2014/main" id="{998098C1-4331-4DC6-8937-E398DB44DE9E}"/>
                            </a:ext>
                          </a:extLst>
                        </p:cNvPr>
                        <p:cNvSpPr>
                          <a:spLocks noChangeShapeType="1"/>
                        </p:cNvSpPr>
                        <p:nvPr/>
                      </p:nvSpPr>
                      <p:spPr bwMode="auto">
                        <a:xfrm>
                          <a:off x="7972426"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0" name="Line 291">
                          <a:extLst>
                            <a:ext uri="{FF2B5EF4-FFF2-40B4-BE49-F238E27FC236}">
                              <a16:creationId xmlns:a16="http://schemas.microsoft.com/office/drawing/2014/main" id="{BA4EEE3D-64C9-4E7D-849D-D14C0F8AE620}"/>
                            </a:ext>
                          </a:extLst>
                        </p:cNvPr>
                        <p:cNvSpPr>
                          <a:spLocks noChangeShapeType="1"/>
                        </p:cNvSpPr>
                        <p:nvPr/>
                      </p:nvSpPr>
                      <p:spPr bwMode="auto">
                        <a:xfrm>
                          <a:off x="79819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1" name="Line 292">
                          <a:extLst>
                            <a:ext uri="{FF2B5EF4-FFF2-40B4-BE49-F238E27FC236}">
                              <a16:creationId xmlns:a16="http://schemas.microsoft.com/office/drawing/2014/main" id="{B7D43A0D-30C9-4801-B80F-70CE8D8086BC}"/>
                            </a:ext>
                          </a:extLst>
                        </p:cNvPr>
                        <p:cNvSpPr>
                          <a:spLocks noChangeShapeType="1"/>
                        </p:cNvSpPr>
                        <p:nvPr/>
                      </p:nvSpPr>
                      <p:spPr bwMode="auto">
                        <a:xfrm>
                          <a:off x="798830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2" name="Line 293">
                          <a:extLst>
                            <a:ext uri="{FF2B5EF4-FFF2-40B4-BE49-F238E27FC236}">
                              <a16:creationId xmlns:a16="http://schemas.microsoft.com/office/drawing/2014/main" id="{27F6E5EB-73A5-4D11-94E5-E2E3DF9C0914}"/>
                            </a:ext>
                          </a:extLst>
                        </p:cNvPr>
                        <p:cNvSpPr>
                          <a:spLocks noChangeShapeType="1"/>
                        </p:cNvSpPr>
                        <p:nvPr/>
                      </p:nvSpPr>
                      <p:spPr bwMode="auto">
                        <a:xfrm>
                          <a:off x="79946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3" name="Line 294">
                          <a:extLst>
                            <a:ext uri="{FF2B5EF4-FFF2-40B4-BE49-F238E27FC236}">
                              <a16:creationId xmlns:a16="http://schemas.microsoft.com/office/drawing/2014/main" id="{F6ABBFE3-89D2-4F2A-AA0D-95DF045C2AB6}"/>
                            </a:ext>
                          </a:extLst>
                        </p:cNvPr>
                        <p:cNvSpPr>
                          <a:spLocks noChangeShapeType="1"/>
                        </p:cNvSpPr>
                        <p:nvPr/>
                      </p:nvSpPr>
                      <p:spPr bwMode="auto">
                        <a:xfrm>
                          <a:off x="8004176"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4" name="Line 295">
                          <a:extLst>
                            <a:ext uri="{FF2B5EF4-FFF2-40B4-BE49-F238E27FC236}">
                              <a16:creationId xmlns:a16="http://schemas.microsoft.com/office/drawing/2014/main" id="{6B1CCC16-3FC6-4C53-B719-4424BCCB7DB3}"/>
                            </a:ext>
                          </a:extLst>
                        </p:cNvPr>
                        <p:cNvSpPr>
                          <a:spLocks noChangeShapeType="1"/>
                        </p:cNvSpPr>
                        <p:nvPr/>
                      </p:nvSpPr>
                      <p:spPr bwMode="auto">
                        <a:xfrm>
                          <a:off x="80073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5" name="Line 296">
                          <a:extLst>
                            <a:ext uri="{FF2B5EF4-FFF2-40B4-BE49-F238E27FC236}">
                              <a16:creationId xmlns:a16="http://schemas.microsoft.com/office/drawing/2014/main" id="{CA4E143A-40B7-4BD1-A0CE-A317D0BB4981}"/>
                            </a:ext>
                          </a:extLst>
                        </p:cNvPr>
                        <p:cNvSpPr>
                          <a:spLocks noChangeShapeType="1"/>
                        </p:cNvSpPr>
                        <p:nvPr/>
                      </p:nvSpPr>
                      <p:spPr bwMode="auto">
                        <a:xfrm>
                          <a:off x="801370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6" name="Line 297">
                          <a:extLst>
                            <a:ext uri="{FF2B5EF4-FFF2-40B4-BE49-F238E27FC236}">
                              <a16:creationId xmlns:a16="http://schemas.microsoft.com/office/drawing/2014/main" id="{214FFF2E-1D73-4134-85FE-32A724B53355}"/>
                            </a:ext>
                          </a:extLst>
                        </p:cNvPr>
                        <p:cNvSpPr>
                          <a:spLocks noChangeShapeType="1"/>
                        </p:cNvSpPr>
                        <p:nvPr/>
                      </p:nvSpPr>
                      <p:spPr bwMode="auto">
                        <a:xfrm>
                          <a:off x="802005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7" name="Line 298">
                          <a:extLst>
                            <a:ext uri="{FF2B5EF4-FFF2-40B4-BE49-F238E27FC236}">
                              <a16:creationId xmlns:a16="http://schemas.microsoft.com/office/drawing/2014/main" id="{30ED7E77-EF60-4B7C-8DCF-43663F7B4764}"/>
                            </a:ext>
                          </a:extLst>
                        </p:cNvPr>
                        <p:cNvSpPr>
                          <a:spLocks noChangeShapeType="1"/>
                        </p:cNvSpPr>
                        <p:nvPr/>
                      </p:nvSpPr>
                      <p:spPr bwMode="auto">
                        <a:xfrm flipH="1">
                          <a:off x="7988301" y="29702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8" name="Line 299">
                          <a:extLst>
                            <a:ext uri="{FF2B5EF4-FFF2-40B4-BE49-F238E27FC236}">
                              <a16:creationId xmlns:a16="http://schemas.microsoft.com/office/drawing/2014/main" id="{045849E9-D0F1-4A25-85E8-B4B8B246C883}"/>
                            </a:ext>
                          </a:extLst>
                        </p:cNvPr>
                        <p:cNvSpPr>
                          <a:spLocks noChangeShapeType="1"/>
                        </p:cNvSpPr>
                        <p:nvPr/>
                      </p:nvSpPr>
                      <p:spPr bwMode="auto">
                        <a:xfrm>
                          <a:off x="8026401" y="2932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09" name="Line 300">
                          <a:extLst>
                            <a:ext uri="{FF2B5EF4-FFF2-40B4-BE49-F238E27FC236}">
                              <a16:creationId xmlns:a16="http://schemas.microsoft.com/office/drawing/2014/main" id="{C204F2E3-2D58-4C1E-A3CF-B6D6E6DE4A57}"/>
                            </a:ext>
                          </a:extLst>
                        </p:cNvPr>
                        <p:cNvSpPr>
                          <a:spLocks noChangeShapeType="1"/>
                        </p:cNvSpPr>
                        <p:nvPr/>
                      </p:nvSpPr>
                      <p:spPr bwMode="auto">
                        <a:xfrm flipH="1">
                          <a:off x="8013701" y="29797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0" name="Line 301">
                          <a:extLst>
                            <a:ext uri="{FF2B5EF4-FFF2-40B4-BE49-F238E27FC236}">
                              <a16:creationId xmlns:a16="http://schemas.microsoft.com/office/drawing/2014/main" id="{AC666B91-5950-4719-BC33-A71F3D89FBCA}"/>
                            </a:ext>
                          </a:extLst>
                        </p:cNvPr>
                        <p:cNvSpPr>
                          <a:spLocks noChangeShapeType="1"/>
                        </p:cNvSpPr>
                        <p:nvPr/>
                      </p:nvSpPr>
                      <p:spPr bwMode="auto">
                        <a:xfrm>
                          <a:off x="8048626"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1" name="Line 302">
                          <a:extLst>
                            <a:ext uri="{FF2B5EF4-FFF2-40B4-BE49-F238E27FC236}">
                              <a16:creationId xmlns:a16="http://schemas.microsoft.com/office/drawing/2014/main" id="{75425863-157E-41E9-93C5-1FCA2DCFFF3C}"/>
                            </a:ext>
                          </a:extLst>
                        </p:cNvPr>
                        <p:cNvSpPr>
                          <a:spLocks noChangeShapeType="1"/>
                        </p:cNvSpPr>
                        <p:nvPr/>
                      </p:nvSpPr>
                      <p:spPr bwMode="auto">
                        <a:xfrm>
                          <a:off x="8058151" y="2963863"/>
                          <a:ext cx="0" cy="3175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2" name="Line 303">
                          <a:extLst>
                            <a:ext uri="{FF2B5EF4-FFF2-40B4-BE49-F238E27FC236}">
                              <a16:creationId xmlns:a16="http://schemas.microsoft.com/office/drawing/2014/main" id="{C6D52028-4B8C-474D-A2CE-6328C16CB925}"/>
                            </a:ext>
                          </a:extLst>
                        </p:cNvPr>
                        <p:cNvSpPr>
                          <a:spLocks noChangeShapeType="1"/>
                        </p:cNvSpPr>
                        <p:nvPr/>
                      </p:nvSpPr>
                      <p:spPr bwMode="auto">
                        <a:xfrm>
                          <a:off x="8058151"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3" name="Line 304">
                          <a:extLst>
                            <a:ext uri="{FF2B5EF4-FFF2-40B4-BE49-F238E27FC236}">
                              <a16:creationId xmlns:a16="http://schemas.microsoft.com/office/drawing/2014/main" id="{1BA1C1DF-EE3B-488A-876F-9F4B8B10F1CC}"/>
                            </a:ext>
                          </a:extLst>
                        </p:cNvPr>
                        <p:cNvSpPr>
                          <a:spLocks noChangeShapeType="1"/>
                        </p:cNvSpPr>
                        <p:nvPr/>
                      </p:nvSpPr>
                      <p:spPr bwMode="auto">
                        <a:xfrm>
                          <a:off x="8070851"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4" name="Line 305">
                          <a:extLst>
                            <a:ext uri="{FF2B5EF4-FFF2-40B4-BE49-F238E27FC236}">
                              <a16:creationId xmlns:a16="http://schemas.microsoft.com/office/drawing/2014/main" id="{B8724BFA-7458-412D-A6A3-ABA8E5ADD28D}"/>
                            </a:ext>
                          </a:extLst>
                        </p:cNvPr>
                        <p:cNvSpPr>
                          <a:spLocks noChangeShapeType="1"/>
                        </p:cNvSpPr>
                        <p:nvPr/>
                      </p:nvSpPr>
                      <p:spPr bwMode="auto">
                        <a:xfrm>
                          <a:off x="8089901"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5" name="Line 306">
                          <a:extLst>
                            <a:ext uri="{FF2B5EF4-FFF2-40B4-BE49-F238E27FC236}">
                              <a16:creationId xmlns:a16="http://schemas.microsoft.com/office/drawing/2014/main" id="{3EA82B0C-A0ED-4F3D-B01D-B1B6A751AC7A}"/>
                            </a:ext>
                          </a:extLst>
                        </p:cNvPr>
                        <p:cNvSpPr>
                          <a:spLocks noChangeShapeType="1"/>
                        </p:cNvSpPr>
                        <p:nvPr/>
                      </p:nvSpPr>
                      <p:spPr bwMode="auto">
                        <a:xfrm>
                          <a:off x="811053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6" name="Line 307">
                          <a:extLst>
                            <a:ext uri="{FF2B5EF4-FFF2-40B4-BE49-F238E27FC236}">
                              <a16:creationId xmlns:a16="http://schemas.microsoft.com/office/drawing/2014/main" id="{465376A3-B557-486B-B289-103198481BC9}"/>
                            </a:ext>
                          </a:extLst>
                        </p:cNvPr>
                        <p:cNvSpPr>
                          <a:spLocks noChangeShapeType="1"/>
                        </p:cNvSpPr>
                        <p:nvPr/>
                      </p:nvSpPr>
                      <p:spPr bwMode="auto">
                        <a:xfrm>
                          <a:off x="812006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7" name="Line 308">
                          <a:extLst>
                            <a:ext uri="{FF2B5EF4-FFF2-40B4-BE49-F238E27FC236}">
                              <a16:creationId xmlns:a16="http://schemas.microsoft.com/office/drawing/2014/main" id="{93F49F07-BC9A-4C1D-ABB5-67A8075E437D}"/>
                            </a:ext>
                          </a:extLst>
                        </p:cNvPr>
                        <p:cNvSpPr>
                          <a:spLocks noChangeShapeType="1"/>
                        </p:cNvSpPr>
                        <p:nvPr/>
                      </p:nvSpPr>
                      <p:spPr bwMode="auto">
                        <a:xfrm>
                          <a:off x="812958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8" name="Line 309">
                          <a:extLst>
                            <a:ext uri="{FF2B5EF4-FFF2-40B4-BE49-F238E27FC236}">
                              <a16:creationId xmlns:a16="http://schemas.microsoft.com/office/drawing/2014/main" id="{ACEE792C-58B7-4B8C-ACA8-85ED8BA4B494}"/>
                            </a:ext>
                          </a:extLst>
                        </p:cNvPr>
                        <p:cNvSpPr>
                          <a:spLocks noChangeShapeType="1"/>
                        </p:cNvSpPr>
                        <p:nvPr/>
                      </p:nvSpPr>
                      <p:spPr bwMode="auto">
                        <a:xfrm>
                          <a:off x="813593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19" name="Line 310">
                          <a:extLst>
                            <a:ext uri="{FF2B5EF4-FFF2-40B4-BE49-F238E27FC236}">
                              <a16:creationId xmlns:a16="http://schemas.microsoft.com/office/drawing/2014/main" id="{15D2FBD9-7C8F-41E0-8E9F-0C6DCDF7D8EB}"/>
                            </a:ext>
                          </a:extLst>
                        </p:cNvPr>
                        <p:cNvSpPr>
                          <a:spLocks noChangeShapeType="1"/>
                        </p:cNvSpPr>
                        <p:nvPr/>
                      </p:nvSpPr>
                      <p:spPr bwMode="auto">
                        <a:xfrm>
                          <a:off x="815181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0" name="Line 311">
                          <a:extLst>
                            <a:ext uri="{FF2B5EF4-FFF2-40B4-BE49-F238E27FC236}">
                              <a16:creationId xmlns:a16="http://schemas.microsoft.com/office/drawing/2014/main" id="{10FD5C09-07A3-454F-AB7A-8F0D66AB4511}"/>
                            </a:ext>
                          </a:extLst>
                        </p:cNvPr>
                        <p:cNvSpPr>
                          <a:spLocks noChangeShapeType="1"/>
                        </p:cNvSpPr>
                        <p:nvPr/>
                      </p:nvSpPr>
                      <p:spPr bwMode="auto">
                        <a:xfrm>
                          <a:off x="816133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1" name="Line 312">
                          <a:extLst>
                            <a:ext uri="{FF2B5EF4-FFF2-40B4-BE49-F238E27FC236}">
                              <a16:creationId xmlns:a16="http://schemas.microsoft.com/office/drawing/2014/main" id="{E006CCBB-CC71-4C99-AA5F-732F30414404}"/>
                            </a:ext>
                          </a:extLst>
                        </p:cNvPr>
                        <p:cNvSpPr>
                          <a:spLocks noChangeShapeType="1"/>
                        </p:cNvSpPr>
                        <p:nvPr/>
                      </p:nvSpPr>
                      <p:spPr bwMode="auto">
                        <a:xfrm>
                          <a:off x="816451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2" name="Line 313">
                          <a:extLst>
                            <a:ext uri="{FF2B5EF4-FFF2-40B4-BE49-F238E27FC236}">
                              <a16:creationId xmlns:a16="http://schemas.microsoft.com/office/drawing/2014/main" id="{B9AA7D2A-A280-47B6-B4BC-A884672F46D8}"/>
                            </a:ext>
                          </a:extLst>
                        </p:cNvPr>
                        <p:cNvSpPr>
                          <a:spLocks noChangeShapeType="1"/>
                        </p:cNvSpPr>
                        <p:nvPr/>
                      </p:nvSpPr>
                      <p:spPr bwMode="auto">
                        <a:xfrm>
                          <a:off x="817086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3" name="Line 314">
                          <a:extLst>
                            <a:ext uri="{FF2B5EF4-FFF2-40B4-BE49-F238E27FC236}">
                              <a16:creationId xmlns:a16="http://schemas.microsoft.com/office/drawing/2014/main" id="{3E450C65-A6F4-4FC3-9D19-C4F657ADB320}"/>
                            </a:ext>
                          </a:extLst>
                        </p:cNvPr>
                        <p:cNvSpPr>
                          <a:spLocks noChangeShapeType="1"/>
                        </p:cNvSpPr>
                        <p:nvPr/>
                      </p:nvSpPr>
                      <p:spPr bwMode="auto">
                        <a:xfrm>
                          <a:off x="817086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4" name="Line 315">
                          <a:extLst>
                            <a:ext uri="{FF2B5EF4-FFF2-40B4-BE49-F238E27FC236}">
                              <a16:creationId xmlns:a16="http://schemas.microsoft.com/office/drawing/2014/main" id="{D0E29840-B8D3-40B1-B733-6400131370A2}"/>
                            </a:ext>
                          </a:extLst>
                        </p:cNvPr>
                        <p:cNvSpPr>
                          <a:spLocks noChangeShapeType="1"/>
                        </p:cNvSpPr>
                        <p:nvPr/>
                      </p:nvSpPr>
                      <p:spPr bwMode="auto">
                        <a:xfrm>
                          <a:off x="818673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5" name="Line 316">
                          <a:extLst>
                            <a:ext uri="{FF2B5EF4-FFF2-40B4-BE49-F238E27FC236}">
                              <a16:creationId xmlns:a16="http://schemas.microsoft.com/office/drawing/2014/main" id="{0F08E15C-F448-4041-8EBA-F60C68E2586C}"/>
                            </a:ext>
                          </a:extLst>
                        </p:cNvPr>
                        <p:cNvSpPr>
                          <a:spLocks noChangeShapeType="1"/>
                        </p:cNvSpPr>
                        <p:nvPr/>
                      </p:nvSpPr>
                      <p:spPr bwMode="auto">
                        <a:xfrm>
                          <a:off x="8193088"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6" name="Line 317">
                          <a:extLst>
                            <a:ext uri="{FF2B5EF4-FFF2-40B4-BE49-F238E27FC236}">
                              <a16:creationId xmlns:a16="http://schemas.microsoft.com/office/drawing/2014/main" id="{7B404439-E3DE-46B5-8156-0C3D910D8464}"/>
                            </a:ext>
                          </a:extLst>
                        </p:cNvPr>
                        <p:cNvSpPr>
                          <a:spLocks noChangeShapeType="1"/>
                        </p:cNvSpPr>
                        <p:nvPr/>
                      </p:nvSpPr>
                      <p:spPr bwMode="auto">
                        <a:xfrm flipH="1">
                          <a:off x="8161338" y="29797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7" name="Line 318">
                          <a:extLst>
                            <a:ext uri="{FF2B5EF4-FFF2-40B4-BE49-F238E27FC236}">
                              <a16:creationId xmlns:a16="http://schemas.microsoft.com/office/drawing/2014/main" id="{A8B61337-7D3E-4B4B-BCC3-FDEA215C9196}"/>
                            </a:ext>
                          </a:extLst>
                        </p:cNvPr>
                        <p:cNvSpPr>
                          <a:spLocks noChangeShapeType="1"/>
                        </p:cNvSpPr>
                        <p:nvPr/>
                      </p:nvSpPr>
                      <p:spPr bwMode="auto">
                        <a:xfrm>
                          <a:off x="8196263" y="29416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8" name="Line 319">
                          <a:extLst>
                            <a:ext uri="{FF2B5EF4-FFF2-40B4-BE49-F238E27FC236}">
                              <a16:creationId xmlns:a16="http://schemas.microsoft.com/office/drawing/2014/main" id="{A96E7E00-9DEA-4C27-B01D-79C0990FF39D}"/>
                            </a:ext>
                          </a:extLst>
                        </p:cNvPr>
                        <p:cNvSpPr>
                          <a:spLocks noChangeShapeType="1"/>
                        </p:cNvSpPr>
                        <p:nvPr/>
                      </p:nvSpPr>
                      <p:spPr bwMode="auto">
                        <a:xfrm flipH="1">
                          <a:off x="8183563" y="2992438"/>
                          <a:ext cx="5397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29" name="Line 320">
                          <a:extLst>
                            <a:ext uri="{FF2B5EF4-FFF2-40B4-BE49-F238E27FC236}">
                              <a16:creationId xmlns:a16="http://schemas.microsoft.com/office/drawing/2014/main" id="{8B463820-7F89-41F0-B353-EB0E1A44E66B}"/>
                            </a:ext>
                          </a:extLst>
                        </p:cNvPr>
                        <p:cNvSpPr>
                          <a:spLocks noChangeShapeType="1"/>
                        </p:cNvSpPr>
                        <p:nvPr/>
                      </p:nvSpPr>
                      <p:spPr bwMode="auto">
                        <a:xfrm>
                          <a:off x="8212138" y="2963863"/>
                          <a:ext cx="0" cy="5715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0" name="Line 321">
                          <a:extLst>
                            <a:ext uri="{FF2B5EF4-FFF2-40B4-BE49-F238E27FC236}">
                              <a16:creationId xmlns:a16="http://schemas.microsoft.com/office/drawing/2014/main" id="{F0BE674D-DE24-4757-8C4A-83BE7BE26587}"/>
                            </a:ext>
                          </a:extLst>
                        </p:cNvPr>
                        <p:cNvSpPr>
                          <a:spLocks noChangeShapeType="1"/>
                        </p:cNvSpPr>
                        <p:nvPr/>
                      </p:nvSpPr>
                      <p:spPr bwMode="auto">
                        <a:xfrm flipH="1">
                          <a:off x="8183563" y="30019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1" name="Line 322">
                          <a:extLst>
                            <a:ext uri="{FF2B5EF4-FFF2-40B4-BE49-F238E27FC236}">
                              <a16:creationId xmlns:a16="http://schemas.microsoft.com/office/drawing/2014/main" id="{9D890D2F-9B12-4949-AA3A-C133725C37F6}"/>
                            </a:ext>
                          </a:extLst>
                        </p:cNvPr>
                        <p:cNvSpPr>
                          <a:spLocks noChangeShapeType="1"/>
                        </p:cNvSpPr>
                        <p:nvPr/>
                      </p:nvSpPr>
                      <p:spPr bwMode="auto">
                        <a:xfrm>
                          <a:off x="82184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2" name="Line 323">
                          <a:extLst>
                            <a:ext uri="{FF2B5EF4-FFF2-40B4-BE49-F238E27FC236}">
                              <a16:creationId xmlns:a16="http://schemas.microsoft.com/office/drawing/2014/main" id="{9B911131-964B-4691-B266-6DDC1E59B7C2}"/>
                            </a:ext>
                          </a:extLst>
                        </p:cNvPr>
                        <p:cNvSpPr>
                          <a:spLocks noChangeShapeType="1"/>
                        </p:cNvSpPr>
                        <p:nvPr/>
                      </p:nvSpPr>
                      <p:spPr bwMode="auto">
                        <a:xfrm>
                          <a:off x="82248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3" name="Line 324">
                          <a:extLst>
                            <a:ext uri="{FF2B5EF4-FFF2-40B4-BE49-F238E27FC236}">
                              <a16:creationId xmlns:a16="http://schemas.microsoft.com/office/drawing/2014/main" id="{1835FD97-5CB3-4264-B155-E41E4CC812E5}"/>
                            </a:ext>
                          </a:extLst>
                        </p:cNvPr>
                        <p:cNvSpPr>
                          <a:spLocks noChangeShapeType="1"/>
                        </p:cNvSpPr>
                        <p:nvPr/>
                      </p:nvSpPr>
                      <p:spPr bwMode="auto">
                        <a:xfrm>
                          <a:off x="82375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4" name="Line 325">
                          <a:extLst>
                            <a:ext uri="{FF2B5EF4-FFF2-40B4-BE49-F238E27FC236}">
                              <a16:creationId xmlns:a16="http://schemas.microsoft.com/office/drawing/2014/main" id="{46CCCA6B-6FC2-4712-B2F0-49DC838A949B}"/>
                            </a:ext>
                          </a:extLst>
                        </p:cNvPr>
                        <p:cNvSpPr>
                          <a:spLocks noChangeShapeType="1"/>
                        </p:cNvSpPr>
                        <p:nvPr/>
                      </p:nvSpPr>
                      <p:spPr bwMode="auto">
                        <a:xfrm>
                          <a:off x="82438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5" name="Line 326">
                          <a:extLst>
                            <a:ext uri="{FF2B5EF4-FFF2-40B4-BE49-F238E27FC236}">
                              <a16:creationId xmlns:a16="http://schemas.microsoft.com/office/drawing/2014/main" id="{B81A50F8-2334-474C-91B9-C037F44718D2}"/>
                            </a:ext>
                          </a:extLst>
                        </p:cNvPr>
                        <p:cNvSpPr>
                          <a:spLocks noChangeShapeType="1"/>
                        </p:cNvSpPr>
                        <p:nvPr/>
                      </p:nvSpPr>
                      <p:spPr bwMode="auto">
                        <a:xfrm>
                          <a:off x="82565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6" name="Line 327">
                          <a:extLst>
                            <a:ext uri="{FF2B5EF4-FFF2-40B4-BE49-F238E27FC236}">
                              <a16:creationId xmlns:a16="http://schemas.microsoft.com/office/drawing/2014/main" id="{BB7B2D40-520B-4BF7-87F2-C43DAAAE5AEC}"/>
                            </a:ext>
                          </a:extLst>
                        </p:cNvPr>
                        <p:cNvSpPr>
                          <a:spLocks noChangeShapeType="1"/>
                        </p:cNvSpPr>
                        <p:nvPr/>
                      </p:nvSpPr>
                      <p:spPr bwMode="auto">
                        <a:xfrm>
                          <a:off x="82788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7" name="Line 328">
                          <a:extLst>
                            <a:ext uri="{FF2B5EF4-FFF2-40B4-BE49-F238E27FC236}">
                              <a16:creationId xmlns:a16="http://schemas.microsoft.com/office/drawing/2014/main" id="{543ED49C-BDAD-4684-8C98-AE7DF0C92280}"/>
                            </a:ext>
                          </a:extLst>
                        </p:cNvPr>
                        <p:cNvSpPr>
                          <a:spLocks noChangeShapeType="1"/>
                        </p:cNvSpPr>
                        <p:nvPr/>
                      </p:nvSpPr>
                      <p:spPr bwMode="auto">
                        <a:xfrm>
                          <a:off x="82915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8" name="Line 329">
                          <a:extLst>
                            <a:ext uri="{FF2B5EF4-FFF2-40B4-BE49-F238E27FC236}">
                              <a16:creationId xmlns:a16="http://schemas.microsoft.com/office/drawing/2014/main" id="{9C53105E-1B32-4BC3-87CD-7861A69CC30F}"/>
                            </a:ext>
                          </a:extLst>
                        </p:cNvPr>
                        <p:cNvSpPr>
                          <a:spLocks noChangeShapeType="1"/>
                        </p:cNvSpPr>
                        <p:nvPr/>
                      </p:nvSpPr>
                      <p:spPr bwMode="auto">
                        <a:xfrm>
                          <a:off x="83073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9" name="Line 330">
                          <a:extLst>
                            <a:ext uri="{FF2B5EF4-FFF2-40B4-BE49-F238E27FC236}">
                              <a16:creationId xmlns:a16="http://schemas.microsoft.com/office/drawing/2014/main" id="{3DD9467B-EEBF-4BA9-A9CE-7F4A88B2BA9E}"/>
                            </a:ext>
                          </a:extLst>
                        </p:cNvPr>
                        <p:cNvSpPr>
                          <a:spLocks noChangeShapeType="1"/>
                        </p:cNvSpPr>
                        <p:nvPr/>
                      </p:nvSpPr>
                      <p:spPr bwMode="auto">
                        <a:xfrm>
                          <a:off x="83169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0" name="Line 331">
                          <a:extLst>
                            <a:ext uri="{FF2B5EF4-FFF2-40B4-BE49-F238E27FC236}">
                              <a16:creationId xmlns:a16="http://schemas.microsoft.com/office/drawing/2014/main" id="{B3467254-50D3-42AC-ACA9-DF4454DE1252}"/>
                            </a:ext>
                          </a:extLst>
                        </p:cNvPr>
                        <p:cNvSpPr>
                          <a:spLocks noChangeShapeType="1"/>
                        </p:cNvSpPr>
                        <p:nvPr/>
                      </p:nvSpPr>
                      <p:spPr bwMode="auto">
                        <a:xfrm>
                          <a:off x="83200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1" name="Line 332">
                          <a:extLst>
                            <a:ext uri="{FF2B5EF4-FFF2-40B4-BE49-F238E27FC236}">
                              <a16:creationId xmlns:a16="http://schemas.microsoft.com/office/drawing/2014/main" id="{2FDC22B9-7073-421A-B89B-437C6C919ACC}"/>
                            </a:ext>
                          </a:extLst>
                        </p:cNvPr>
                        <p:cNvSpPr>
                          <a:spLocks noChangeShapeType="1"/>
                        </p:cNvSpPr>
                        <p:nvPr/>
                      </p:nvSpPr>
                      <p:spPr bwMode="auto">
                        <a:xfrm>
                          <a:off x="83327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2" name="Line 333">
                          <a:extLst>
                            <a:ext uri="{FF2B5EF4-FFF2-40B4-BE49-F238E27FC236}">
                              <a16:creationId xmlns:a16="http://schemas.microsoft.com/office/drawing/2014/main" id="{906BC903-6AD3-4CBF-8CD3-36EFD23D6B81}"/>
                            </a:ext>
                          </a:extLst>
                        </p:cNvPr>
                        <p:cNvSpPr>
                          <a:spLocks noChangeShapeType="1"/>
                        </p:cNvSpPr>
                        <p:nvPr/>
                      </p:nvSpPr>
                      <p:spPr bwMode="auto">
                        <a:xfrm>
                          <a:off x="83391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3" name="Line 334">
                          <a:extLst>
                            <a:ext uri="{FF2B5EF4-FFF2-40B4-BE49-F238E27FC236}">
                              <a16:creationId xmlns:a16="http://schemas.microsoft.com/office/drawing/2014/main" id="{84CEBAF6-D1A9-4F21-AAF1-470400654425}"/>
                            </a:ext>
                          </a:extLst>
                        </p:cNvPr>
                        <p:cNvSpPr>
                          <a:spLocks noChangeShapeType="1"/>
                        </p:cNvSpPr>
                        <p:nvPr/>
                      </p:nvSpPr>
                      <p:spPr bwMode="auto">
                        <a:xfrm>
                          <a:off x="83391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4" name="Line 335">
                          <a:extLst>
                            <a:ext uri="{FF2B5EF4-FFF2-40B4-BE49-F238E27FC236}">
                              <a16:creationId xmlns:a16="http://schemas.microsoft.com/office/drawing/2014/main" id="{4C61C112-9ABA-4F13-A3B9-9A4E26EA3A33}"/>
                            </a:ext>
                          </a:extLst>
                        </p:cNvPr>
                        <p:cNvSpPr>
                          <a:spLocks noChangeShapeType="1"/>
                        </p:cNvSpPr>
                        <p:nvPr/>
                      </p:nvSpPr>
                      <p:spPr bwMode="auto">
                        <a:xfrm>
                          <a:off x="83423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5" name="Line 336">
                          <a:extLst>
                            <a:ext uri="{FF2B5EF4-FFF2-40B4-BE49-F238E27FC236}">
                              <a16:creationId xmlns:a16="http://schemas.microsoft.com/office/drawing/2014/main" id="{B993227F-9758-48AE-97A0-9645BB1DDE2E}"/>
                            </a:ext>
                          </a:extLst>
                        </p:cNvPr>
                        <p:cNvSpPr>
                          <a:spLocks noChangeShapeType="1"/>
                        </p:cNvSpPr>
                        <p:nvPr/>
                      </p:nvSpPr>
                      <p:spPr bwMode="auto">
                        <a:xfrm>
                          <a:off x="834866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6" name="Line 337">
                          <a:extLst>
                            <a:ext uri="{FF2B5EF4-FFF2-40B4-BE49-F238E27FC236}">
                              <a16:creationId xmlns:a16="http://schemas.microsoft.com/office/drawing/2014/main" id="{1900ADA3-C929-4BA1-B4C2-99774516BB07}"/>
                            </a:ext>
                          </a:extLst>
                        </p:cNvPr>
                        <p:cNvSpPr>
                          <a:spLocks noChangeShapeType="1"/>
                        </p:cNvSpPr>
                        <p:nvPr/>
                      </p:nvSpPr>
                      <p:spPr bwMode="auto">
                        <a:xfrm>
                          <a:off x="83518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7" name="Line 338">
                          <a:extLst>
                            <a:ext uri="{FF2B5EF4-FFF2-40B4-BE49-F238E27FC236}">
                              <a16:creationId xmlns:a16="http://schemas.microsoft.com/office/drawing/2014/main" id="{52B6386D-BC04-4B4B-B604-27AA9468C96D}"/>
                            </a:ext>
                          </a:extLst>
                        </p:cNvPr>
                        <p:cNvSpPr>
                          <a:spLocks noChangeShapeType="1"/>
                        </p:cNvSpPr>
                        <p:nvPr/>
                      </p:nvSpPr>
                      <p:spPr bwMode="auto">
                        <a:xfrm>
                          <a:off x="836136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8" name="Line 339">
                          <a:extLst>
                            <a:ext uri="{FF2B5EF4-FFF2-40B4-BE49-F238E27FC236}">
                              <a16:creationId xmlns:a16="http://schemas.microsoft.com/office/drawing/2014/main" id="{64E0EEDA-1DFA-451A-B338-68930AF9E924}"/>
                            </a:ext>
                          </a:extLst>
                        </p:cNvPr>
                        <p:cNvSpPr>
                          <a:spLocks noChangeShapeType="1"/>
                        </p:cNvSpPr>
                        <p:nvPr/>
                      </p:nvSpPr>
                      <p:spPr bwMode="auto">
                        <a:xfrm>
                          <a:off x="83645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9" name="Line 340">
                          <a:extLst>
                            <a:ext uri="{FF2B5EF4-FFF2-40B4-BE49-F238E27FC236}">
                              <a16:creationId xmlns:a16="http://schemas.microsoft.com/office/drawing/2014/main" id="{766F18EF-3D50-4146-BFFE-992780EB9586}"/>
                            </a:ext>
                          </a:extLst>
                        </p:cNvPr>
                        <p:cNvSpPr>
                          <a:spLocks noChangeShapeType="1"/>
                        </p:cNvSpPr>
                        <p:nvPr/>
                      </p:nvSpPr>
                      <p:spPr bwMode="auto">
                        <a:xfrm>
                          <a:off x="83804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0" name="Line 341">
                          <a:extLst>
                            <a:ext uri="{FF2B5EF4-FFF2-40B4-BE49-F238E27FC236}">
                              <a16:creationId xmlns:a16="http://schemas.microsoft.com/office/drawing/2014/main" id="{AEAA218E-2B42-4BD6-B281-A53E97A770BC}"/>
                            </a:ext>
                          </a:extLst>
                        </p:cNvPr>
                        <p:cNvSpPr>
                          <a:spLocks noChangeShapeType="1"/>
                        </p:cNvSpPr>
                        <p:nvPr/>
                      </p:nvSpPr>
                      <p:spPr bwMode="auto">
                        <a:xfrm>
                          <a:off x="83804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1" name="Line 342">
                          <a:extLst>
                            <a:ext uri="{FF2B5EF4-FFF2-40B4-BE49-F238E27FC236}">
                              <a16:creationId xmlns:a16="http://schemas.microsoft.com/office/drawing/2014/main" id="{C7C810FC-B209-47DF-A7CA-35563ED8C13F}"/>
                            </a:ext>
                          </a:extLst>
                        </p:cNvPr>
                        <p:cNvSpPr>
                          <a:spLocks noChangeShapeType="1"/>
                        </p:cNvSpPr>
                        <p:nvPr/>
                      </p:nvSpPr>
                      <p:spPr bwMode="auto">
                        <a:xfrm>
                          <a:off x="83931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2" name="Line 343">
                          <a:extLst>
                            <a:ext uri="{FF2B5EF4-FFF2-40B4-BE49-F238E27FC236}">
                              <a16:creationId xmlns:a16="http://schemas.microsoft.com/office/drawing/2014/main" id="{646871EB-2D17-48FA-BBB0-6694BD441A73}"/>
                            </a:ext>
                          </a:extLst>
                        </p:cNvPr>
                        <p:cNvSpPr>
                          <a:spLocks noChangeShapeType="1"/>
                        </p:cNvSpPr>
                        <p:nvPr/>
                      </p:nvSpPr>
                      <p:spPr bwMode="auto">
                        <a:xfrm>
                          <a:off x="84153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3" name="Line 344">
                          <a:extLst>
                            <a:ext uri="{FF2B5EF4-FFF2-40B4-BE49-F238E27FC236}">
                              <a16:creationId xmlns:a16="http://schemas.microsoft.com/office/drawing/2014/main" id="{D4A53502-C042-4FE3-8C77-88C46CDD7930}"/>
                            </a:ext>
                          </a:extLst>
                        </p:cNvPr>
                        <p:cNvSpPr>
                          <a:spLocks noChangeShapeType="1"/>
                        </p:cNvSpPr>
                        <p:nvPr/>
                      </p:nvSpPr>
                      <p:spPr bwMode="auto">
                        <a:xfrm>
                          <a:off x="84343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4" name="Line 345">
                          <a:extLst>
                            <a:ext uri="{FF2B5EF4-FFF2-40B4-BE49-F238E27FC236}">
                              <a16:creationId xmlns:a16="http://schemas.microsoft.com/office/drawing/2014/main" id="{1B102A50-EF95-420F-A3FC-9C3C577E66DC}"/>
                            </a:ext>
                          </a:extLst>
                        </p:cNvPr>
                        <p:cNvSpPr>
                          <a:spLocks noChangeShapeType="1"/>
                        </p:cNvSpPr>
                        <p:nvPr/>
                      </p:nvSpPr>
                      <p:spPr bwMode="auto">
                        <a:xfrm>
                          <a:off x="843756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5" name="Line 346">
                          <a:extLst>
                            <a:ext uri="{FF2B5EF4-FFF2-40B4-BE49-F238E27FC236}">
                              <a16:creationId xmlns:a16="http://schemas.microsoft.com/office/drawing/2014/main" id="{8D259BB4-D2F6-4CD7-8323-3173964F21B6}"/>
                            </a:ext>
                          </a:extLst>
                        </p:cNvPr>
                        <p:cNvSpPr>
                          <a:spLocks noChangeShapeType="1"/>
                        </p:cNvSpPr>
                        <p:nvPr/>
                      </p:nvSpPr>
                      <p:spPr bwMode="auto">
                        <a:xfrm>
                          <a:off x="84534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6" name="Line 347">
                          <a:extLst>
                            <a:ext uri="{FF2B5EF4-FFF2-40B4-BE49-F238E27FC236}">
                              <a16:creationId xmlns:a16="http://schemas.microsoft.com/office/drawing/2014/main" id="{69A6E709-6437-48CA-9791-A773DD3E370C}"/>
                            </a:ext>
                          </a:extLst>
                        </p:cNvPr>
                        <p:cNvSpPr>
                          <a:spLocks noChangeShapeType="1"/>
                        </p:cNvSpPr>
                        <p:nvPr/>
                      </p:nvSpPr>
                      <p:spPr bwMode="auto">
                        <a:xfrm>
                          <a:off x="84566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7" name="Line 348">
                          <a:extLst>
                            <a:ext uri="{FF2B5EF4-FFF2-40B4-BE49-F238E27FC236}">
                              <a16:creationId xmlns:a16="http://schemas.microsoft.com/office/drawing/2014/main" id="{E66026AB-FDBE-4B1F-AD58-CE47AE8864EB}"/>
                            </a:ext>
                          </a:extLst>
                        </p:cNvPr>
                        <p:cNvSpPr>
                          <a:spLocks noChangeShapeType="1"/>
                        </p:cNvSpPr>
                        <p:nvPr/>
                      </p:nvSpPr>
                      <p:spPr bwMode="auto">
                        <a:xfrm>
                          <a:off x="84724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8" name="Line 349">
                          <a:extLst>
                            <a:ext uri="{FF2B5EF4-FFF2-40B4-BE49-F238E27FC236}">
                              <a16:creationId xmlns:a16="http://schemas.microsoft.com/office/drawing/2014/main" id="{02353F59-0D2E-4B1C-B8CE-B413400DD7AF}"/>
                            </a:ext>
                          </a:extLst>
                        </p:cNvPr>
                        <p:cNvSpPr>
                          <a:spLocks noChangeShapeType="1"/>
                        </p:cNvSpPr>
                        <p:nvPr/>
                      </p:nvSpPr>
                      <p:spPr bwMode="auto">
                        <a:xfrm>
                          <a:off x="84788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59" name="Line 350">
                          <a:extLst>
                            <a:ext uri="{FF2B5EF4-FFF2-40B4-BE49-F238E27FC236}">
                              <a16:creationId xmlns:a16="http://schemas.microsoft.com/office/drawing/2014/main" id="{AEDD1EBF-EBBB-46AB-BBE7-81BF6940A070}"/>
                            </a:ext>
                          </a:extLst>
                        </p:cNvPr>
                        <p:cNvSpPr>
                          <a:spLocks noChangeShapeType="1"/>
                        </p:cNvSpPr>
                        <p:nvPr/>
                      </p:nvSpPr>
                      <p:spPr bwMode="auto">
                        <a:xfrm>
                          <a:off x="848518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0" name="Line 351">
                          <a:extLst>
                            <a:ext uri="{FF2B5EF4-FFF2-40B4-BE49-F238E27FC236}">
                              <a16:creationId xmlns:a16="http://schemas.microsoft.com/office/drawing/2014/main" id="{C7FAFD60-E9B0-45AB-97FB-5F215A966C53}"/>
                            </a:ext>
                          </a:extLst>
                        </p:cNvPr>
                        <p:cNvSpPr>
                          <a:spLocks noChangeShapeType="1"/>
                        </p:cNvSpPr>
                        <p:nvPr/>
                      </p:nvSpPr>
                      <p:spPr bwMode="auto">
                        <a:xfrm>
                          <a:off x="8494713"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1" name="Line 352">
                          <a:extLst>
                            <a:ext uri="{FF2B5EF4-FFF2-40B4-BE49-F238E27FC236}">
                              <a16:creationId xmlns:a16="http://schemas.microsoft.com/office/drawing/2014/main" id="{41D19129-A260-460E-B883-4534C9E29C18}"/>
                            </a:ext>
                          </a:extLst>
                        </p:cNvPr>
                        <p:cNvSpPr>
                          <a:spLocks noChangeShapeType="1"/>
                        </p:cNvSpPr>
                        <p:nvPr/>
                      </p:nvSpPr>
                      <p:spPr bwMode="auto">
                        <a:xfrm flipH="1">
                          <a:off x="8466138" y="30019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2" name="Line 353">
                          <a:extLst>
                            <a:ext uri="{FF2B5EF4-FFF2-40B4-BE49-F238E27FC236}">
                              <a16:creationId xmlns:a16="http://schemas.microsoft.com/office/drawing/2014/main" id="{091FB6FD-0DC5-4AC0-990D-D39C53C8DE6E}"/>
                            </a:ext>
                          </a:extLst>
                        </p:cNvPr>
                        <p:cNvSpPr>
                          <a:spLocks noChangeShapeType="1"/>
                        </p:cNvSpPr>
                        <p:nvPr/>
                      </p:nvSpPr>
                      <p:spPr bwMode="auto">
                        <a:xfrm>
                          <a:off x="8504238" y="29638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3" name="Line 354">
                          <a:extLst>
                            <a:ext uri="{FF2B5EF4-FFF2-40B4-BE49-F238E27FC236}">
                              <a16:creationId xmlns:a16="http://schemas.microsoft.com/office/drawing/2014/main" id="{21641D5F-57CB-422E-8ACC-07E546ADF3ED}"/>
                            </a:ext>
                          </a:extLst>
                        </p:cNvPr>
                        <p:cNvSpPr>
                          <a:spLocks noChangeShapeType="1"/>
                        </p:cNvSpPr>
                        <p:nvPr/>
                      </p:nvSpPr>
                      <p:spPr bwMode="auto">
                        <a:xfrm flipH="1">
                          <a:off x="8485188" y="30210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4" name="Line 355">
                          <a:extLst>
                            <a:ext uri="{FF2B5EF4-FFF2-40B4-BE49-F238E27FC236}">
                              <a16:creationId xmlns:a16="http://schemas.microsoft.com/office/drawing/2014/main" id="{EC435683-AA29-45DC-81FD-395E87F1A53D}"/>
                            </a:ext>
                          </a:extLst>
                        </p:cNvPr>
                        <p:cNvSpPr>
                          <a:spLocks noChangeShapeType="1"/>
                        </p:cNvSpPr>
                        <p:nvPr/>
                      </p:nvSpPr>
                      <p:spPr bwMode="auto">
                        <a:xfrm>
                          <a:off x="8520113" y="29829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5" name="Line 356">
                          <a:extLst>
                            <a:ext uri="{FF2B5EF4-FFF2-40B4-BE49-F238E27FC236}">
                              <a16:creationId xmlns:a16="http://schemas.microsoft.com/office/drawing/2014/main" id="{CAEBBACE-1424-481C-B99D-56621EB709C4}"/>
                            </a:ext>
                          </a:extLst>
                        </p:cNvPr>
                        <p:cNvSpPr>
                          <a:spLocks noChangeShapeType="1"/>
                        </p:cNvSpPr>
                        <p:nvPr/>
                      </p:nvSpPr>
                      <p:spPr bwMode="auto">
                        <a:xfrm>
                          <a:off x="8529638" y="29829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6" name="Line 357">
                          <a:extLst>
                            <a:ext uri="{FF2B5EF4-FFF2-40B4-BE49-F238E27FC236}">
                              <a16:creationId xmlns:a16="http://schemas.microsoft.com/office/drawing/2014/main" id="{648A3482-20F4-4E63-807C-EF985F8ED542}"/>
                            </a:ext>
                          </a:extLst>
                        </p:cNvPr>
                        <p:cNvSpPr>
                          <a:spLocks noChangeShapeType="1"/>
                        </p:cNvSpPr>
                        <p:nvPr/>
                      </p:nvSpPr>
                      <p:spPr bwMode="auto">
                        <a:xfrm flipH="1">
                          <a:off x="8545513" y="3021013"/>
                          <a:ext cx="5397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7" name="Line 358">
                          <a:extLst>
                            <a:ext uri="{FF2B5EF4-FFF2-40B4-BE49-F238E27FC236}">
                              <a16:creationId xmlns:a16="http://schemas.microsoft.com/office/drawing/2014/main" id="{2C8C8B74-F7E7-44ED-8D75-4DFCFF22F1AA}"/>
                            </a:ext>
                          </a:extLst>
                        </p:cNvPr>
                        <p:cNvSpPr>
                          <a:spLocks noChangeShapeType="1"/>
                        </p:cNvSpPr>
                        <p:nvPr/>
                      </p:nvSpPr>
                      <p:spPr bwMode="auto">
                        <a:xfrm>
                          <a:off x="8570913" y="29829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8" name="Line 359">
                          <a:extLst>
                            <a:ext uri="{FF2B5EF4-FFF2-40B4-BE49-F238E27FC236}">
                              <a16:creationId xmlns:a16="http://schemas.microsoft.com/office/drawing/2014/main" id="{66A697BB-A55A-47B9-9EB8-E024ED31156B}"/>
                            </a:ext>
                          </a:extLst>
                        </p:cNvPr>
                        <p:cNvSpPr>
                          <a:spLocks noChangeShapeType="1"/>
                        </p:cNvSpPr>
                        <p:nvPr/>
                      </p:nvSpPr>
                      <p:spPr bwMode="auto">
                        <a:xfrm flipH="1">
                          <a:off x="8548688" y="30337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9" name="Line 360">
                          <a:extLst>
                            <a:ext uri="{FF2B5EF4-FFF2-40B4-BE49-F238E27FC236}">
                              <a16:creationId xmlns:a16="http://schemas.microsoft.com/office/drawing/2014/main" id="{32F888E2-FF04-4576-9B0B-C1D1A7F24676}"/>
                            </a:ext>
                          </a:extLst>
                        </p:cNvPr>
                        <p:cNvSpPr>
                          <a:spLocks noChangeShapeType="1"/>
                        </p:cNvSpPr>
                        <p:nvPr/>
                      </p:nvSpPr>
                      <p:spPr bwMode="auto">
                        <a:xfrm>
                          <a:off x="85867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0" name="Line 361">
                          <a:extLst>
                            <a:ext uri="{FF2B5EF4-FFF2-40B4-BE49-F238E27FC236}">
                              <a16:creationId xmlns:a16="http://schemas.microsoft.com/office/drawing/2014/main" id="{F03E715C-F457-4BEE-B7D8-8F5F941FC033}"/>
                            </a:ext>
                          </a:extLst>
                        </p:cNvPr>
                        <p:cNvSpPr>
                          <a:spLocks noChangeShapeType="1"/>
                        </p:cNvSpPr>
                        <p:nvPr/>
                      </p:nvSpPr>
                      <p:spPr bwMode="auto">
                        <a:xfrm>
                          <a:off x="85899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1" name="Line 362">
                          <a:extLst>
                            <a:ext uri="{FF2B5EF4-FFF2-40B4-BE49-F238E27FC236}">
                              <a16:creationId xmlns:a16="http://schemas.microsoft.com/office/drawing/2014/main" id="{BB0D7FCF-9F56-4421-AD42-C700AD4593A6}"/>
                            </a:ext>
                          </a:extLst>
                        </p:cNvPr>
                        <p:cNvSpPr>
                          <a:spLocks noChangeShapeType="1"/>
                        </p:cNvSpPr>
                        <p:nvPr/>
                      </p:nvSpPr>
                      <p:spPr bwMode="auto">
                        <a:xfrm>
                          <a:off x="85994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2" name="Line 363">
                          <a:extLst>
                            <a:ext uri="{FF2B5EF4-FFF2-40B4-BE49-F238E27FC236}">
                              <a16:creationId xmlns:a16="http://schemas.microsoft.com/office/drawing/2014/main" id="{BBA8D6E9-E955-44DD-B932-CDBC30DE5D65}"/>
                            </a:ext>
                          </a:extLst>
                        </p:cNvPr>
                        <p:cNvSpPr>
                          <a:spLocks noChangeShapeType="1"/>
                        </p:cNvSpPr>
                        <p:nvPr/>
                      </p:nvSpPr>
                      <p:spPr bwMode="auto">
                        <a:xfrm>
                          <a:off x="86090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3" name="Line 364">
                          <a:extLst>
                            <a:ext uri="{FF2B5EF4-FFF2-40B4-BE49-F238E27FC236}">
                              <a16:creationId xmlns:a16="http://schemas.microsoft.com/office/drawing/2014/main" id="{B89934AB-4D0A-4EB6-BF46-5DC69BAEA3C7}"/>
                            </a:ext>
                          </a:extLst>
                        </p:cNvPr>
                        <p:cNvSpPr>
                          <a:spLocks noChangeShapeType="1"/>
                        </p:cNvSpPr>
                        <p:nvPr/>
                      </p:nvSpPr>
                      <p:spPr bwMode="auto">
                        <a:xfrm>
                          <a:off x="86121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4" name="Line 365">
                          <a:extLst>
                            <a:ext uri="{FF2B5EF4-FFF2-40B4-BE49-F238E27FC236}">
                              <a16:creationId xmlns:a16="http://schemas.microsoft.com/office/drawing/2014/main" id="{85243C4C-E651-433D-BA6E-DCE6DB4BF3C1}"/>
                            </a:ext>
                          </a:extLst>
                        </p:cNvPr>
                        <p:cNvSpPr>
                          <a:spLocks noChangeShapeType="1"/>
                        </p:cNvSpPr>
                        <p:nvPr/>
                      </p:nvSpPr>
                      <p:spPr bwMode="auto">
                        <a:xfrm>
                          <a:off x="86248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5" name="Line 366">
                          <a:extLst>
                            <a:ext uri="{FF2B5EF4-FFF2-40B4-BE49-F238E27FC236}">
                              <a16:creationId xmlns:a16="http://schemas.microsoft.com/office/drawing/2014/main" id="{15292E8A-41FE-4D17-8D25-228D826856D8}"/>
                            </a:ext>
                          </a:extLst>
                        </p:cNvPr>
                        <p:cNvSpPr>
                          <a:spLocks noChangeShapeType="1"/>
                        </p:cNvSpPr>
                        <p:nvPr/>
                      </p:nvSpPr>
                      <p:spPr bwMode="auto">
                        <a:xfrm>
                          <a:off x="86312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6" name="Line 367">
                          <a:extLst>
                            <a:ext uri="{FF2B5EF4-FFF2-40B4-BE49-F238E27FC236}">
                              <a16:creationId xmlns:a16="http://schemas.microsoft.com/office/drawing/2014/main" id="{BE47193A-F8F3-4434-8F19-59B03E40CE7E}"/>
                            </a:ext>
                          </a:extLst>
                        </p:cNvPr>
                        <p:cNvSpPr>
                          <a:spLocks noChangeShapeType="1"/>
                        </p:cNvSpPr>
                        <p:nvPr/>
                      </p:nvSpPr>
                      <p:spPr bwMode="auto">
                        <a:xfrm>
                          <a:off x="86344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7" name="Line 368">
                          <a:extLst>
                            <a:ext uri="{FF2B5EF4-FFF2-40B4-BE49-F238E27FC236}">
                              <a16:creationId xmlns:a16="http://schemas.microsoft.com/office/drawing/2014/main" id="{428E3F61-97D8-4887-8A56-6C0E94FBF59F}"/>
                            </a:ext>
                          </a:extLst>
                        </p:cNvPr>
                        <p:cNvSpPr>
                          <a:spLocks noChangeShapeType="1"/>
                        </p:cNvSpPr>
                        <p:nvPr/>
                      </p:nvSpPr>
                      <p:spPr bwMode="auto">
                        <a:xfrm>
                          <a:off x="86502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8" name="Line 369">
                          <a:extLst>
                            <a:ext uri="{FF2B5EF4-FFF2-40B4-BE49-F238E27FC236}">
                              <a16:creationId xmlns:a16="http://schemas.microsoft.com/office/drawing/2014/main" id="{8F577AE0-8D74-47B7-9F38-C454C7B36CCA}"/>
                            </a:ext>
                          </a:extLst>
                        </p:cNvPr>
                        <p:cNvSpPr>
                          <a:spLocks noChangeShapeType="1"/>
                        </p:cNvSpPr>
                        <p:nvPr/>
                      </p:nvSpPr>
                      <p:spPr bwMode="auto">
                        <a:xfrm>
                          <a:off x="86661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79" name="Line 370">
                          <a:extLst>
                            <a:ext uri="{FF2B5EF4-FFF2-40B4-BE49-F238E27FC236}">
                              <a16:creationId xmlns:a16="http://schemas.microsoft.com/office/drawing/2014/main" id="{AF2DC48E-3847-496A-869D-A55C50B9C06B}"/>
                            </a:ext>
                          </a:extLst>
                        </p:cNvPr>
                        <p:cNvSpPr>
                          <a:spLocks noChangeShapeType="1"/>
                        </p:cNvSpPr>
                        <p:nvPr/>
                      </p:nvSpPr>
                      <p:spPr bwMode="auto">
                        <a:xfrm>
                          <a:off x="86820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0" name="Line 371">
                          <a:extLst>
                            <a:ext uri="{FF2B5EF4-FFF2-40B4-BE49-F238E27FC236}">
                              <a16:creationId xmlns:a16="http://schemas.microsoft.com/office/drawing/2014/main" id="{C98BB112-4B02-4DFA-B40C-6316EC9C6509}"/>
                            </a:ext>
                          </a:extLst>
                        </p:cNvPr>
                        <p:cNvSpPr>
                          <a:spLocks noChangeShapeType="1"/>
                        </p:cNvSpPr>
                        <p:nvPr/>
                      </p:nvSpPr>
                      <p:spPr bwMode="auto">
                        <a:xfrm>
                          <a:off x="86852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1" name="Line 372">
                          <a:extLst>
                            <a:ext uri="{FF2B5EF4-FFF2-40B4-BE49-F238E27FC236}">
                              <a16:creationId xmlns:a16="http://schemas.microsoft.com/office/drawing/2014/main" id="{59A54203-90DB-49EB-B499-A6C9F174B5DF}"/>
                            </a:ext>
                          </a:extLst>
                        </p:cNvPr>
                        <p:cNvSpPr>
                          <a:spLocks noChangeShapeType="1"/>
                        </p:cNvSpPr>
                        <p:nvPr/>
                      </p:nvSpPr>
                      <p:spPr bwMode="auto">
                        <a:xfrm>
                          <a:off x="87042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2" name="Line 373">
                          <a:extLst>
                            <a:ext uri="{FF2B5EF4-FFF2-40B4-BE49-F238E27FC236}">
                              <a16:creationId xmlns:a16="http://schemas.microsoft.com/office/drawing/2014/main" id="{E701C2DF-F161-44E5-BBC1-CBD27319525D}"/>
                            </a:ext>
                          </a:extLst>
                        </p:cNvPr>
                        <p:cNvSpPr>
                          <a:spLocks noChangeShapeType="1"/>
                        </p:cNvSpPr>
                        <p:nvPr/>
                      </p:nvSpPr>
                      <p:spPr bwMode="auto">
                        <a:xfrm>
                          <a:off x="87582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3" name="Line 374">
                          <a:extLst>
                            <a:ext uri="{FF2B5EF4-FFF2-40B4-BE49-F238E27FC236}">
                              <a16:creationId xmlns:a16="http://schemas.microsoft.com/office/drawing/2014/main" id="{5BE21C7D-C7E8-49A3-A8CB-51A2BD259037}"/>
                            </a:ext>
                          </a:extLst>
                        </p:cNvPr>
                        <p:cNvSpPr>
                          <a:spLocks noChangeShapeType="1"/>
                        </p:cNvSpPr>
                        <p:nvPr/>
                      </p:nvSpPr>
                      <p:spPr bwMode="auto">
                        <a:xfrm>
                          <a:off x="87645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4" name="Line 375">
                          <a:extLst>
                            <a:ext uri="{FF2B5EF4-FFF2-40B4-BE49-F238E27FC236}">
                              <a16:creationId xmlns:a16="http://schemas.microsoft.com/office/drawing/2014/main" id="{511727D6-F027-43FB-AF26-DF34FD5B3996}"/>
                            </a:ext>
                          </a:extLst>
                        </p:cNvPr>
                        <p:cNvSpPr>
                          <a:spLocks noChangeShapeType="1"/>
                        </p:cNvSpPr>
                        <p:nvPr/>
                      </p:nvSpPr>
                      <p:spPr bwMode="auto">
                        <a:xfrm>
                          <a:off x="87677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5" name="Line 376">
                          <a:extLst>
                            <a:ext uri="{FF2B5EF4-FFF2-40B4-BE49-F238E27FC236}">
                              <a16:creationId xmlns:a16="http://schemas.microsoft.com/office/drawing/2014/main" id="{4ABA821B-D2A4-432D-9CFF-B4EA4BA5CE03}"/>
                            </a:ext>
                          </a:extLst>
                        </p:cNvPr>
                        <p:cNvSpPr>
                          <a:spLocks noChangeShapeType="1"/>
                        </p:cNvSpPr>
                        <p:nvPr/>
                      </p:nvSpPr>
                      <p:spPr bwMode="auto">
                        <a:xfrm>
                          <a:off x="87804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6" name="Line 377">
                          <a:extLst>
                            <a:ext uri="{FF2B5EF4-FFF2-40B4-BE49-F238E27FC236}">
                              <a16:creationId xmlns:a16="http://schemas.microsoft.com/office/drawing/2014/main" id="{C52ECF71-B0BA-498B-AEB5-C1B91F30466D}"/>
                            </a:ext>
                          </a:extLst>
                        </p:cNvPr>
                        <p:cNvSpPr>
                          <a:spLocks noChangeShapeType="1"/>
                        </p:cNvSpPr>
                        <p:nvPr/>
                      </p:nvSpPr>
                      <p:spPr bwMode="auto">
                        <a:xfrm>
                          <a:off x="87868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7" name="Line 378">
                          <a:extLst>
                            <a:ext uri="{FF2B5EF4-FFF2-40B4-BE49-F238E27FC236}">
                              <a16:creationId xmlns:a16="http://schemas.microsoft.com/office/drawing/2014/main" id="{8DCA01D7-5048-483E-A8B3-CC98E97383FF}"/>
                            </a:ext>
                          </a:extLst>
                        </p:cNvPr>
                        <p:cNvSpPr>
                          <a:spLocks noChangeShapeType="1"/>
                        </p:cNvSpPr>
                        <p:nvPr/>
                      </p:nvSpPr>
                      <p:spPr bwMode="auto">
                        <a:xfrm>
                          <a:off x="87963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8" name="Line 379">
                          <a:extLst>
                            <a:ext uri="{FF2B5EF4-FFF2-40B4-BE49-F238E27FC236}">
                              <a16:creationId xmlns:a16="http://schemas.microsoft.com/office/drawing/2014/main" id="{086B94CB-2839-4317-A3AD-FC900E41FBA9}"/>
                            </a:ext>
                          </a:extLst>
                        </p:cNvPr>
                        <p:cNvSpPr>
                          <a:spLocks noChangeShapeType="1"/>
                        </p:cNvSpPr>
                        <p:nvPr/>
                      </p:nvSpPr>
                      <p:spPr bwMode="auto">
                        <a:xfrm>
                          <a:off x="87995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89" name="Line 380">
                          <a:extLst>
                            <a:ext uri="{FF2B5EF4-FFF2-40B4-BE49-F238E27FC236}">
                              <a16:creationId xmlns:a16="http://schemas.microsoft.com/office/drawing/2014/main" id="{5B7179A9-31C6-45E5-B4A3-8255D83F5A5D}"/>
                            </a:ext>
                          </a:extLst>
                        </p:cNvPr>
                        <p:cNvSpPr>
                          <a:spLocks noChangeShapeType="1"/>
                        </p:cNvSpPr>
                        <p:nvPr/>
                      </p:nvSpPr>
                      <p:spPr bwMode="auto">
                        <a:xfrm>
                          <a:off x="87995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0" name="Line 381">
                          <a:extLst>
                            <a:ext uri="{FF2B5EF4-FFF2-40B4-BE49-F238E27FC236}">
                              <a16:creationId xmlns:a16="http://schemas.microsoft.com/office/drawing/2014/main" id="{6DA5BDCF-AACA-4748-A869-CA6E5D03BF0F}"/>
                            </a:ext>
                          </a:extLst>
                        </p:cNvPr>
                        <p:cNvSpPr>
                          <a:spLocks noChangeShapeType="1"/>
                        </p:cNvSpPr>
                        <p:nvPr/>
                      </p:nvSpPr>
                      <p:spPr bwMode="auto">
                        <a:xfrm>
                          <a:off x="88058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1" name="Line 382">
                          <a:extLst>
                            <a:ext uri="{FF2B5EF4-FFF2-40B4-BE49-F238E27FC236}">
                              <a16:creationId xmlns:a16="http://schemas.microsoft.com/office/drawing/2014/main" id="{1B8F5BD1-8FB6-4187-8D64-DC52A06A9C20}"/>
                            </a:ext>
                          </a:extLst>
                        </p:cNvPr>
                        <p:cNvSpPr>
                          <a:spLocks noChangeShapeType="1"/>
                        </p:cNvSpPr>
                        <p:nvPr/>
                      </p:nvSpPr>
                      <p:spPr bwMode="auto">
                        <a:xfrm>
                          <a:off x="88090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2" name="Line 383">
                          <a:extLst>
                            <a:ext uri="{FF2B5EF4-FFF2-40B4-BE49-F238E27FC236}">
                              <a16:creationId xmlns:a16="http://schemas.microsoft.com/office/drawing/2014/main" id="{8C620118-C8E2-4202-AACE-D49C97FC0342}"/>
                            </a:ext>
                          </a:extLst>
                        </p:cNvPr>
                        <p:cNvSpPr>
                          <a:spLocks noChangeShapeType="1"/>
                        </p:cNvSpPr>
                        <p:nvPr/>
                      </p:nvSpPr>
                      <p:spPr bwMode="auto">
                        <a:xfrm>
                          <a:off x="88122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3" name="Line 384">
                          <a:extLst>
                            <a:ext uri="{FF2B5EF4-FFF2-40B4-BE49-F238E27FC236}">
                              <a16:creationId xmlns:a16="http://schemas.microsoft.com/office/drawing/2014/main" id="{6A021360-EBE0-439D-BE07-FB358F1008DF}"/>
                            </a:ext>
                          </a:extLst>
                        </p:cNvPr>
                        <p:cNvSpPr>
                          <a:spLocks noChangeShapeType="1"/>
                        </p:cNvSpPr>
                        <p:nvPr/>
                      </p:nvSpPr>
                      <p:spPr bwMode="auto">
                        <a:xfrm>
                          <a:off x="88185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4" name="Line 385">
                          <a:extLst>
                            <a:ext uri="{FF2B5EF4-FFF2-40B4-BE49-F238E27FC236}">
                              <a16:creationId xmlns:a16="http://schemas.microsoft.com/office/drawing/2014/main" id="{22E5FD41-B38B-49C0-B58E-45E8C7ACD314}"/>
                            </a:ext>
                          </a:extLst>
                        </p:cNvPr>
                        <p:cNvSpPr>
                          <a:spLocks noChangeShapeType="1"/>
                        </p:cNvSpPr>
                        <p:nvPr/>
                      </p:nvSpPr>
                      <p:spPr bwMode="auto">
                        <a:xfrm>
                          <a:off x="88185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5" name="Line 386">
                          <a:extLst>
                            <a:ext uri="{FF2B5EF4-FFF2-40B4-BE49-F238E27FC236}">
                              <a16:creationId xmlns:a16="http://schemas.microsoft.com/office/drawing/2014/main" id="{330A78CA-FD5A-4384-805E-EEF562934807}"/>
                            </a:ext>
                          </a:extLst>
                        </p:cNvPr>
                        <p:cNvSpPr>
                          <a:spLocks noChangeShapeType="1"/>
                        </p:cNvSpPr>
                        <p:nvPr/>
                      </p:nvSpPr>
                      <p:spPr bwMode="auto">
                        <a:xfrm>
                          <a:off x="88280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6" name="Line 387">
                          <a:extLst>
                            <a:ext uri="{FF2B5EF4-FFF2-40B4-BE49-F238E27FC236}">
                              <a16:creationId xmlns:a16="http://schemas.microsoft.com/office/drawing/2014/main" id="{40B12D87-A0AA-4D8A-B2A8-1EE437651C1A}"/>
                            </a:ext>
                          </a:extLst>
                        </p:cNvPr>
                        <p:cNvSpPr>
                          <a:spLocks noChangeShapeType="1"/>
                        </p:cNvSpPr>
                        <p:nvPr/>
                      </p:nvSpPr>
                      <p:spPr bwMode="auto">
                        <a:xfrm>
                          <a:off x="88280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7" name="Line 388">
                          <a:extLst>
                            <a:ext uri="{FF2B5EF4-FFF2-40B4-BE49-F238E27FC236}">
                              <a16:creationId xmlns:a16="http://schemas.microsoft.com/office/drawing/2014/main" id="{64765848-80E1-4C0C-B909-999AE2C16819}"/>
                            </a:ext>
                          </a:extLst>
                        </p:cNvPr>
                        <p:cNvSpPr>
                          <a:spLocks noChangeShapeType="1"/>
                        </p:cNvSpPr>
                        <p:nvPr/>
                      </p:nvSpPr>
                      <p:spPr bwMode="auto">
                        <a:xfrm>
                          <a:off x="88376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8" name="Line 389">
                          <a:extLst>
                            <a:ext uri="{FF2B5EF4-FFF2-40B4-BE49-F238E27FC236}">
                              <a16:creationId xmlns:a16="http://schemas.microsoft.com/office/drawing/2014/main" id="{32F24FFA-66D6-4D11-B3F1-08112679007F}"/>
                            </a:ext>
                          </a:extLst>
                        </p:cNvPr>
                        <p:cNvSpPr>
                          <a:spLocks noChangeShapeType="1"/>
                        </p:cNvSpPr>
                        <p:nvPr/>
                      </p:nvSpPr>
                      <p:spPr bwMode="auto">
                        <a:xfrm>
                          <a:off x="88407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99" name="Line 390">
                          <a:extLst>
                            <a:ext uri="{FF2B5EF4-FFF2-40B4-BE49-F238E27FC236}">
                              <a16:creationId xmlns:a16="http://schemas.microsoft.com/office/drawing/2014/main" id="{2F622D5A-8382-4AB9-B491-A69D9B06B3D7}"/>
                            </a:ext>
                          </a:extLst>
                        </p:cNvPr>
                        <p:cNvSpPr>
                          <a:spLocks noChangeShapeType="1"/>
                        </p:cNvSpPr>
                        <p:nvPr/>
                      </p:nvSpPr>
                      <p:spPr bwMode="auto">
                        <a:xfrm>
                          <a:off x="88534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0" name="Line 391">
                          <a:extLst>
                            <a:ext uri="{FF2B5EF4-FFF2-40B4-BE49-F238E27FC236}">
                              <a16:creationId xmlns:a16="http://schemas.microsoft.com/office/drawing/2014/main" id="{C8EDF633-F462-484B-97DC-E0245F8A3CBF}"/>
                            </a:ext>
                          </a:extLst>
                        </p:cNvPr>
                        <p:cNvSpPr>
                          <a:spLocks noChangeShapeType="1"/>
                        </p:cNvSpPr>
                        <p:nvPr/>
                      </p:nvSpPr>
                      <p:spPr bwMode="auto">
                        <a:xfrm>
                          <a:off x="88598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1" name="Line 392">
                          <a:extLst>
                            <a:ext uri="{FF2B5EF4-FFF2-40B4-BE49-F238E27FC236}">
                              <a16:creationId xmlns:a16="http://schemas.microsoft.com/office/drawing/2014/main" id="{758AFF7E-A461-4824-B308-58031726D279}"/>
                            </a:ext>
                          </a:extLst>
                        </p:cNvPr>
                        <p:cNvSpPr>
                          <a:spLocks noChangeShapeType="1"/>
                        </p:cNvSpPr>
                        <p:nvPr/>
                      </p:nvSpPr>
                      <p:spPr bwMode="auto">
                        <a:xfrm>
                          <a:off x="88693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2" name="Line 393">
                          <a:extLst>
                            <a:ext uri="{FF2B5EF4-FFF2-40B4-BE49-F238E27FC236}">
                              <a16:creationId xmlns:a16="http://schemas.microsoft.com/office/drawing/2014/main" id="{147335D9-E18C-423C-804C-C77C82E2CBDF}"/>
                            </a:ext>
                          </a:extLst>
                        </p:cNvPr>
                        <p:cNvSpPr>
                          <a:spLocks noChangeShapeType="1"/>
                        </p:cNvSpPr>
                        <p:nvPr/>
                      </p:nvSpPr>
                      <p:spPr bwMode="auto">
                        <a:xfrm>
                          <a:off x="88693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3" name="Line 394">
                          <a:extLst>
                            <a:ext uri="{FF2B5EF4-FFF2-40B4-BE49-F238E27FC236}">
                              <a16:creationId xmlns:a16="http://schemas.microsoft.com/office/drawing/2014/main" id="{CD1197E3-50A3-498F-953F-5ACA9FF43065}"/>
                            </a:ext>
                          </a:extLst>
                        </p:cNvPr>
                        <p:cNvSpPr>
                          <a:spLocks noChangeShapeType="1"/>
                        </p:cNvSpPr>
                        <p:nvPr/>
                      </p:nvSpPr>
                      <p:spPr bwMode="auto">
                        <a:xfrm>
                          <a:off x="88725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4" name="Line 395">
                          <a:extLst>
                            <a:ext uri="{FF2B5EF4-FFF2-40B4-BE49-F238E27FC236}">
                              <a16:creationId xmlns:a16="http://schemas.microsoft.com/office/drawing/2014/main" id="{19D2B8F7-3308-4635-9745-4B86F97FE936}"/>
                            </a:ext>
                          </a:extLst>
                        </p:cNvPr>
                        <p:cNvSpPr>
                          <a:spLocks noChangeShapeType="1"/>
                        </p:cNvSpPr>
                        <p:nvPr/>
                      </p:nvSpPr>
                      <p:spPr bwMode="auto">
                        <a:xfrm>
                          <a:off x="888206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5" name="Line 396">
                          <a:extLst>
                            <a:ext uri="{FF2B5EF4-FFF2-40B4-BE49-F238E27FC236}">
                              <a16:creationId xmlns:a16="http://schemas.microsoft.com/office/drawing/2014/main" id="{11CB2D1B-AD80-4E33-BCDC-0843FF4567C1}"/>
                            </a:ext>
                          </a:extLst>
                        </p:cNvPr>
                        <p:cNvSpPr>
                          <a:spLocks noChangeShapeType="1"/>
                        </p:cNvSpPr>
                        <p:nvPr/>
                      </p:nvSpPr>
                      <p:spPr bwMode="auto">
                        <a:xfrm>
                          <a:off x="88884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6" name="Line 397">
                          <a:extLst>
                            <a:ext uri="{FF2B5EF4-FFF2-40B4-BE49-F238E27FC236}">
                              <a16:creationId xmlns:a16="http://schemas.microsoft.com/office/drawing/2014/main" id="{CA7394EF-2324-475F-B17A-A7BA8D3CFF4C}"/>
                            </a:ext>
                          </a:extLst>
                        </p:cNvPr>
                        <p:cNvSpPr>
                          <a:spLocks noChangeShapeType="1"/>
                        </p:cNvSpPr>
                        <p:nvPr/>
                      </p:nvSpPr>
                      <p:spPr bwMode="auto">
                        <a:xfrm>
                          <a:off x="889158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7" name="Line 398">
                          <a:extLst>
                            <a:ext uri="{FF2B5EF4-FFF2-40B4-BE49-F238E27FC236}">
                              <a16:creationId xmlns:a16="http://schemas.microsoft.com/office/drawing/2014/main" id="{C4BC8695-7926-4333-8B11-74E31D274267}"/>
                            </a:ext>
                          </a:extLst>
                        </p:cNvPr>
                        <p:cNvSpPr>
                          <a:spLocks noChangeShapeType="1"/>
                        </p:cNvSpPr>
                        <p:nvPr/>
                      </p:nvSpPr>
                      <p:spPr bwMode="auto">
                        <a:xfrm>
                          <a:off x="8913813"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8" name="Line 399">
                          <a:extLst>
                            <a:ext uri="{FF2B5EF4-FFF2-40B4-BE49-F238E27FC236}">
                              <a16:creationId xmlns:a16="http://schemas.microsoft.com/office/drawing/2014/main" id="{01620E55-00B9-4699-A515-5AA44968B590}"/>
                            </a:ext>
                          </a:extLst>
                        </p:cNvPr>
                        <p:cNvSpPr>
                          <a:spLocks noChangeShapeType="1"/>
                        </p:cNvSpPr>
                        <p:nvPr/>
                      </p:nvSpPr>
                      <p:spPr bwMode="auto">
                        <a:xfrm flipH="1">
                          <a:off x="8910638" y="3033713"/>
                          <a:ext cx="5397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09" name="Line 400">
                          <a:extLst>
                            <a:ext uri="{FF2B5EF4-FFF2-40B4-BE49-F238E27FC236}">
                              <a16:creationId xmlns:a16="http://schemas.microsoft.com/office/drawing/2014/main" id="{0F05E610-3BDC-4514-B52A-8017CCECE13E}"/>
                            </a:ext>
                          </a:extLst>
                        </p:cNvPr>
                        <p:cNvSpPr>
                          <a:spLocks noChangeShapeType="1"/>
                        </p:cNvSpPr>
                        <p:nvPr/>
                      </p:nvSpPr>
                      <p:spPr bwMode="auto">
                        <a:xfrm>
                          <a:off x="8936038" y="29956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0" name="Line 401">
                          <a:extLst>
                            <a:ext uri="{FF2B5EF4-FFF2-40B4-BE49-F238E27FC236}">
                              <a16:creationId xmlns:a16="http://schemas.microsoft.com/office/drawing/2014/main" id="{75054C51-BF88-43D0-94D1-CB5DB29093A0}"/>
                            </a:ext>
                          </a:extLst>
                        </p:cNvPr>
                        <p:cNvSpPr>
                          <a:spLocks noChangeShapeType="1"/>
                        </p:cNvSpPr>
                        <p:nvPr/>
                      </p:nvSpPr>
                      <p:spPr bwMode="auto">
                        <a:xfrm flipH="1">
                          <a:off x="8920163" y="3068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1" name="Line 402">
                          <a:extLst>
                            <a:ext uri="{FF2B5EF4-FFF2-40B4-BE49-F238E27FC236}">
                              <a16:creationId xmlns:a16="http://schemas.microsoft.com/office/drawing/2014/main" id="{6D3B37BB-F1AE-4B1C-B30D-87AFA9BA7515}"/>
                            </a:ext>
                          </a:extLst>
                        </p:cNvPr>
                        <p:cNvSpPr>
                          <a:spLocks noChangeShapeType="1"/>
                        </p:cNvSpPr>
                        <p:nvPr/>
                      </p:nvSpPr>
                      <p:spPr bwMode="auto">
                        <a:xfrm>
                          <a:off x="89550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2" name="Line 403">
                          <a:extLst>
                            <a:ext uri="{FF2B5EF4-FFF2-40B4-BE49-F238E27FC236}">
                              <a16:creationId xmlns:a16="http://schemas.microsoft.com/office/drawing/2014/main" id="{B7297B34-6DF8-4D03-B1FB-0DEF2F03B1E5}"/>
                            </a:ext>
                          </a:extLst>
                        </p:cNvPr>
                        <p:cNvSpPr>
                          <a:spLocks noChangeShapeType="1"/>
                        </p:cNvSpPr>
                        <p:nvPr/>
                      </p:nvSpPr>
                      <p:spPr bwMode="auto">
                        <a:xfrm>
                          <a:off x="90154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3" name="Line 404">
                          <a:extLst>
                            <a:ext uri="{FF2B5EF4-FFF2-40B4-BE49-F238E27FC236}">
                              <a16:creationId xmlns:a16="http://schemas.microsoft.com/office/drawing/2014/main" id="{2374AB7A-BA96-4E25-9E5F-33F955BEAA19}"/>
                            </a:ext>
                          </a:extLst>
                        </p:cNvPr>
                        <p:cNvSpPr>
                          <a:spLocks noChangeShapeType="1"/>
                        </p:cNvSpPr>
                        <p:nvPr/>
                      </p:nvSpPr>
                      <p:spPr bwMode="auto">
                        <a:xfrm>
                          <a:off x="90185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4" name="Line 405">
                          <a:extLst>
                            <a:ext uri="{FF2B5EF4-FFF2-40B4-BE49-F238E27FC236}">
                              <a16:creationId xmlns:a16="http://schemas.microsoft.com/office/drawing/2014/main" id="{03E2ECC1-68C8-4DFA-A18A-6BBEBD099F15}"/>
                            </a:ext>
                          </a:extLst>
                        </p:cNvPr>
                        <p:cNvSpPr>
                          <a:spLocks noChangeShapeType="1"/>
                        </p:cNvSpPr>
                        <p:nvPr/>
                      </p:nvSpPr>
                      <p:spPr bwMode="auto">
                        <a:xfrm>
                          <a:off x="90820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5" name="Line 407">
                          <a:extLst>
                            <a:ext uri="{FF2B5EF4-FFF2-40B4-BE49-F238E27FC236}">
                              <a16:creationId xmlns:a16="http://schemas.microsoft.com/office/drawing/2014/main" id="{076E093C-0948-4988-B50F-A7ADB105A8BC}"/>
                            </a:ext>
                          </a:extLst>
                        </p:cNvPr>
                        <p:cNvSpPr>
                          <a:spLocks noChangeShapeType="1"/>
                        </p:cNvSpPr>
                        <p:nvPr/>
                      </p:nvSpPr>
                      <p:spPr bwMode="auto">
                        <a:xfrm>
                          <a:off x="90916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6" name="Line 408">
                          <a:extLst>
                            <a:ext uri="{FF2B5EF4-FFF2-40B4-BE49-F238E27FC236}">
                              <a16:creationId xmlns:a16="http://schemas.microsoft.com/office/drawing/2014/main" id="{BA9ABD8A-EB1E-4A32-AB36-7DFB62F55664}"/>
                            </a:ext>
                          </a:extLst>
                        </p:cNvPr>
                        <p:cNvSpPr>
                          <a:spLocks noChangeShapeType="1"/>
                        </p:cNvSpPr>
                        <p:nvPr/>
                      </p:nvSpPr>
                      <p:spPr bwMode="auto">
                        <a:xfrm>
                          <a:off x="90979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7" name="Line 409">
                          <a:extLst>
                            <a:ext uri="{FF2B5EF4-FFF2-40B4-BE49-F238E27FC236}">
                              <a16:creationId xmlns:a16="http://schemas.microsoft.com/office/drawing/2014/main" id="{75C5C7E1-BE0C-4DE5-A551-B31E52BB9C38}"/>
                            </a:ext>
                          </a:extLst>
                        </p:cNvPr>
                        <p:cNvSpPr>
                          <a:spLocks noChangeShapeType="1"/>
                        </p:cNvSpPr>
                        <p:nvPr/>
                      </p:nvSpPr>
                      <p:spPr bwMode="auto">
                        <a:xfrm>
                          <a:off x="91201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8" name="Line 410">
                          <a:extLst>
                            <a:ext uri="{FF2B5EF4-FFF2-40B4-BE49-F238E27FC236}">
                              <a16:creationId xmlns:a16="http://schemas.microsoft.com/office/drawing/2014/main" id="{0823E311-6D06-4C65-8A95-C6C2E0B9FB46}"/>
                            </a:ext>
                          </a:extLst>
                        </p:cNvPr>
                        <p:cNvSpPr>
                          <a:spLocks noChangeShapeType="1"/>
                        </p:cNvSpPr>
                        <p:nvPr/>
                      </p:nvSpPr>
                      <p:spPr bwMode="auto">
                        <a:xfrm>
                          <a:off x="91233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19" name="Line 411">
                          <a:extLst>
                            <a:ext uri="{FF2B5EF4-FFF2-40B4-BE49-F238E27FC236}">
                              <a16:creationId xmlns:a16="http://schemas.microsoft.com/office/drawing/2014/main" id="{C314493C-79F3-47DA-8FF4-7DCC167F57D3}"/>
                            </a:ext>
                          </a:extLst>
                        </p:cNvPr>
                        <p:cNvSpPr>
                          <a:spLocks noChangeShapeType="1"/>
                        </p:cNvSpPr>
                        <p:nvPr/>
                      </p:nvSpPr>
                      <p:spPr bwMode="auto">
                        <a:xfrm>
                          <a:off x="91424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0" name="Line 412">
                          <a:extLst>
                            <a:ext uri="{FF2B5EF4-FFF2-40B4-BE49-F238E27FC236}">
                              <a16:creationId xmlns:a16="http://schemas.microsoft.com/office/drawing/2014/main" id="{4B17072C-DE2D-42BD-A04D-EFFBD3C24529}"/>
                            </a:ext>
                          </a:extLst>
                        </p:cNvPr>
                        <p:cNvSpPr>
                          <a:spLocks noChangeShapeType="1"/>
                        </p:cNvSpPr>
                        <p:nvPr/>
                      </p:nvSpPr>
                      <p:spPr bwMode="auto">
                        <a:xfrm>
                          <a:off x="91487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1" name="Line 413">
                          <a:extLst>
                            <a:ext uri="{FF2B5EF4-FFF2-40B4-BE49-F238E27FC236}">
                              <a16:creationId xmlns:a16="http://schemas.microsoft.com/office/drawing/2014/main" id="{4C9506F5-40F1-4D17-A05C-CE75135411F8}"/>
                            </a:ext>
                          </a:extLst>
                        </p:cNvPr>
                        <p:cNvSpPr>
                          <a:spLocks noChangeShapeType="1"/>
                        </p:cNvSpPr>
                        <p:nvPr/>
                      </p:nvSpPr>
                      <p:spPr bwMode="auto">
                        <a:xfrm>
                          <a:off x="91551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2" name="Line 414">
                          <a:extLst>
                            <a:ext uri="{FF2B5EF4-FFF2-40B4-BE49-F238E27FC236}">
                              <a16:creationId xmlns:a16="http://schemas.microsoft.com/office/drawing/2014/main" id="{997D3654-2DDB-4781-B79B-45CCB8150C90}"/>
                            </a:ext>
                          </a:extLst>
                        </p:cNvPr>
                        <p:cNvSpPr>
                          <a:spLocks noChangeShapeType="1"/>
                        </p:cNvSpPr>
                        <p:nvPr/>
                      </p:nvSpPr>
                      <p:spPr bwMode="auto">
                        <a:xfrm>
                          <a:off x="91646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3" name="Line 415">
                          <a:extLst>
                            <a:ext uri="{FF2B5EF4-FFF2-40B4-BE49-F238E27FC236}">
                              <a16:creationId xmlns:a16="http://schemas.microsoft.com/office/drawing/2014/main" id="{0F449257-274B-4BB3-A526-6CF95C2138F7}"/>
                            </a:ext>
                          </a:extLst>
                        </p:cNvPr>
                        <p:cNvSpPr>
                          <a:spLocks noChangeShapeType="1"/>
                        </p:cNvSpPr>
                        <p:nvPr/>
                      </p:nvSpPr>
                      <p:spPr bwMode="auto">
                        <a:xfrm>
                          <a:off x="92027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4" name="Line 416">
                          <a:extLst>
                            <a:ext uri="{FF2B5EF4-FFF2-40B4-BE49-F238E27FC236}">
                              <a16:creationId xmlns:a16="http://schemas.microsoft.com/office/drawing/2014/main" id="{4A1E6B64-C501-4D8D-ACE0-7BDEC502BC93}"/>
                            </a:ext>
                          </a:extLst>
                        </p:cNvPr>
                        <p:cNvSpPr>
                          <a:spLocks noChangeShapeType="1"/>
                        </p:cNvSpPr>
                        <p:nvPr/>
                      </p:nvSpPr>
                      <p:spPr bwMode="auto">
                        <a:xfrm>
                          <a:off x="92217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5" name="Line 417">
                          <a:extLst>
                            <a:ext uri="{FF2B5EF4-FFF2-40B4-BE49-F238E27FC236}">
                              <a16:creationId xmlns:a16="http://schemas.microsoft.com/office/drawing/2014/main" id="{EA3E7B04-A761-4CFA-9C33-AE55BC70A3A2}"/>
                            </a:ext>
                          </a:extLst>
                        </p:cNvPr>
                        <p:cNvSpPr>
                          <a:spLocks noChangeShapeType="1"/>
                        </p:cNvSpPr>
                        <p:nvPr/>
                      </p:nvSpPr>
                      <p:spPr bwMode="auto">
                        <a:xfrm>
                          <a:off x="92217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6" name="Line 418">
                          <a:extLst>
                            <a:ext uri="{FF2B5EF4-FFF2-40B4-BE49-F238E27FC236}">
                              <a16:creationId xmlns:a16="http://schemas.microsoft.com/office/drawing/2014/main" id="{F0B72A54-3113-4D61-BC57-C39B4422E0D5}"/>
                            </a:ext>
                          </a:extLst>
                        </p:cNvPr>
                        <p:cNvSpPr>
                          <a:spLocks noChangeShapeType="1"/>
                        </p:cNvSpPr>
                        <p:nvPr/>
                      </p:nvSpPr>
                      <p:spPr bwMode="auto">
                        <a:xfrm>
                          <a:off x="92249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7" name="Line 419">
                          <a:extLst>
                            <a:ext uri="{FF2B5EF4-FFF2-40B4-BE49-F238E27FC236}">
                              <a16:creationId xmlns:a16="http://schemas.microsoft.com/office/drawing/2014/main" id="{A4F50EB1-C0A1-45AB-A91E-0C91D22394D4}"/>
                            </a:ext>
                          </a:extLst>
                        </p:cNvPr>
                        <p:cNvSpPr>
                          <a:spLocks noChangeShapeType="1"/>
                        </p:cNvSpPr>
                        <p:nvPr/>
                      </p:nvSpPr>
                      <p:spPr bwMode="auto">
                        <a:xfrm>
                          <a:off x="92281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8" name="Line 420">
                          <a:extLst>
                            <a:ext uri="{FF2B5EF4-FFF2-40B4-BE49-F238E27FC236}">
                              <a16:creationId xmlns:a16="http://schemas.microsoft.com/office/drawing/2014/main" id="{A99B40BD-CA30-43BC-8E52-DBBF7E7DD819}"/>
                            </a:ext>
                          </a:extLst>
                        </p:cNvPr>
                        <p:cNvSpPr>
                          <a:spLocks noChangeShapeType="1"/>
                        </p:cNvSpPr>
                        <p:nvPr/>
                      </p:nvSpPr>
                      <p:spPr bwMode="auto">
                        <a:xfrm>
                          <a:off x="92376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29" name="Line 421">
                          <a:extLst>
                            <a:ext uri="{FF2B5EF4-FFF2-40B4-BE49-F238E27FC236}">
                              <a16:creationId xmlns:a16="http://schemas.microsoft.com/office/drawing/2014/main" id="{B8ADA647-7041-427C-90F2-ED99F90DFEDD}"/>
                            </a:ext>
                          </a:extLst>
                        </p:cNvPr>
                        <p:cNvSpPr>
                          <a:spLocks noChangeShapeType="1"/>
                        </p:cNvSpPr>
                        <p:nvPr/>
                      </p:nvSpPr>
                      <p:spPr bwMode="auto">
                        <a:xfrm>
                          <a:off x="92471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0" name="Line 422">
                          <a:extLst>
                            <a:ext uri="{FF2B5EF4-FFF2-40B4-BE49-F238E27FC236}">
                              <a16:creationId xmlns:a16="http://schemas.microsoft.com/office/drawing/2014/main" id="{88F8D561-8EB4-47A8-AA3F-94D57E0B5DCE}"/>
                            </a:ext>
                          </a:extLst>
                        </p:cNvPr>
                        <p:cNvSpPr>
                          <a:spLocks noChangeShapeType="1"/>
                        </p:cNvSpPr>
                        <p:nvPr/>
                      </p:nvSpPr>
                      <p:spPr bwMode="auto">
                        <a:xfrm>
                          <a:off x="92535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1" name="Line 423">
                          <a:extLst>
                            <a:ext uri="{FF2B5EF4-FFF2-40B4-BE49-F238E27FC236}">
                              <a16:creationId xmlns:a16="http://schemas.microsoft.com/office/drawing/2014/main" id="{01372A79-7A7E-4BD8-ADC5-3B35ACD05479}"/>
                            </a:ext>
                          </a:extLst>
                        </p:cNvPr>
                        <p:cNvSpPr>
                          <a:spLocks noChangeShapeType="1"/>
                        </p:cNvSpPr>
                        <p:nvPr/>
                      </p:nvSpPr>
                      <p:spPr bwMode="auto">
                        <a:xfrm>
                          <a:off x="92535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2" name="Line 424">
                          <a:extLst>
                            <a:ext uri="{FF2B5EF4-FFF2-40B4-BE49-F238E27FC236}">
                              <a16:creationId xmlns:a16="http://schemas.microsoft.com/office/drawing/2014/main" id="{D8AAC040-B494-4887-9415-ED65F516F289}"/>
                            </a:ext>
                          </a:extLst>
                        </p:cNvPr>
                        <p:cNvSpPr>
                          <a:spLocks noChangeShapeType="1"/>
                        </p:cNvSpPr>
                        <p:nvPr/>
                      </p:nvSpPr>
                      <p:spPr bwMode="auto">
                        <a:xfrm>
                          <a:off x="92567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3" name="Line 425">
                          <a:extLst>
                            <a:ext uri="{FF2B5EF4-FFF2-40B4-BE49-F238E27FC236}">
                              <a16:creationId xmlns:a16="http://schemas.microsoft.com/office/drawing/2014/main" id="{8E5FA436-6B84-45B0-845B-68E11A60C8F1}"/>
                            </a:ext>
                          </a:extLst>
                        </p:cNvPr>
                        <p:cNvSpPr>
                          <a:spLocks noChangeShapeType="1"/>
                        </p:cNvSpPr>
                        <p:nvPr/>
                      </p:nvSpPr>
                      <p:spPr bwMode="auto">
                        <a:xfrm>
                          <a:off x="926306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4" name="Line 426">
                          <a:extLst>
                            <a:ext uri="{FF2B5EF4-FFF2-40B4-BE49-F238E27FC236}">
                              <a16:creationId xmlns:a16="http://schemas.microsoft.com/office/drawing/2014/main" id="{0C0ACB41-FAB8-4E8E-ACC6-6C1A479A6368}"/>
                            </a:ext>
                          </a:extLst>
                        </p:cNvPr>
                        <p:cNvSpPr>
                          <a:spLocks noChangeShapeType="1"/>
                        </p:cNvSpPr>
                        <p:nvPr/>
                      </p:nvSpPr>
                      <p:spPr bwMode="auto">
                        <a:xfrm>
                          <a:off x="92662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5" name="Line 427">
                          <a:extLst>
                            <a:ext uri="{FF2B5EF4-FFF2-40B4-BE49-F238E27FC236}">
                              <a16:creationId xmlns:a16="http://schemas.microsoft.com/office/drawing/2014/main" id="{466FCAF0-9DA1-496B-A49F-A1CBD36DC5B2}"/>
                            </a:ext>
                          </a:extLst>
                        </p:cNvPr>
                        <p:cNvSpPr>
                          <a:spLocks noChangeShapeType="1"/>
                        </p:cNvSpPr>
                        <p:nvPr/>
                      </p:nvSpPr>
                      <p:spPr bwMode="auto">
                        <a:xfrm>
                          <a:off x="9294813"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6" name="Line 428">
                          <a:extLst>
                            <a:ext uri="{FF2B5EF4-FFF2-40B4-BE49-F238E27FC236}">
                              <a16:creationId xmlns:a16="http://schemas.microsoft.com/office/drawing/2014/main" id="{7ACBFE09-1BD0-4D2A-8521-23B40C27158D}"/>
                            </a:ext>
                          </a:extLst>
                        </p:cNvPr>
                        <p:cNvSpPr>
                          <a:spLocks noChangeShapeType="1"/>
                        </p:cNvSpPr>
                        <p:nvPr/>
                      </p:nvSpPr>
                      <p:spPr bwMode="auto">
                        <a:xfrm>
                          <a:off x="93170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7" name="Line 429">
                          <a:extLst>
                            <a:ext uri="{FF2B5EF4-FFF2-40B4-BE49-F238E27FC236}">
                              <a16:creationId xmlns:a16="http://schemas.microsoft.com/office/drawing/2014/main" id="{D6DD4AFD-D3EF-45EE-BF37-CF675F01F5B6}"/>
                            </a:ext>
                          </a:extLst>
                        </p:cNvPr>
                        <p:cNvSpPr>
                          <a:spLocks noChangeShapeType="1"/>
                        </p:cNvSpPr>
                        <p:nvPr/>
                      </p:nvSpPr>
                      <p:spPr bwMode="auto">
                        <a:xfrm>
                          <a:off x="93360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8" name="Line 430">
                          <a:extLst>
                            <a:ext uri="{FF2B5EF4-FFF2-40B4-BE49-F238E27FC236}">
                              <a16:creationId xmlns:a16="http://schemas.microsoft.com/office/drawing/2014/main" id="{6CCC7347-AE48-456B-B524-75ABD8AA72CD}"/>
                            </a:ext>
                          </a:extLst>
                        </p:cNvPr>
                        <p:cNvSpPr>
                          <a:spLocks noChangeShapeType="1"/>
                        </p:cNvSpPr>
                        <p:nvPr/>
                      </p:nvSpPr>
                      <p:spPr bwMode="auto">
                        <a:xfrm>
                          <a:off x="934243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39" name="Line 431">
                          <a:extLst>
                            <a:ext uri="{FF2B5EF4-FFF2-40B4-BE49-F238E27FC236}">
                              <a16:creationId xmlns:a16="http://schemas.microsoft.com/office/drawing/2014/main" id="{8EB1535C-FB72-4AC4-B558-CEFB725016B5}"/>
                            </a:ext>
                          </a:extLst>
                        </p:cNvPr>
                        <p:cNvSpPr>
                          <a:spLocks noChangeShapeType="1"/>
                        </p:cNvSpPr>
                        <p:nvPr/>
                      </p:nvSpPr>
                      <p:spPr bwMode="auto">
                        <a:xfrm>
                          <a:off x="9361488"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0" name="Line 432">
                          <a:extLst>
                            <a:ext uri="{FF2B5EF4-FFF2-40B4-BE49-F238E27FC236}">
                              <a16:creationId xmlns:a16="http://schemas.microsoft.com/office/drawing/2014/main" id="{5044BF37-9BE2-4F3C-9B29-6F21547BADE6}"/>
                            </a:ext>
                          </a:extLst>
                        </p:cNvPr>
                        <p:cNvSpPr>
                          <a:spLocks noChangeShapeType="1"/>
                        </p:cNvSpPr>
                        <p:nvPr/>
                      </p:nvSpPr>
                      <p:spPr bwMode="auto">
                        <a:xfrm>
                          <a:off x="941070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1" name="Line 433">
                          <a:extLst>
                            <a:ext uri="{FF2B5EF4-FFF2-40B4-BE49-F238E27FC236}">
                              <a16:creationId xmlns:a16="http://schemas.microsoft.com/office/drawing/2014/main" id="{A4A88EA7-0695-43EE-9D28-1D3C7C690541}"/>
                            </a:ext>
                          </a:extLst>
                        </p:cNvPr>
                        <p:cNvSpPr>
                          <a:spLocks noChangeShapeType="1"/>
                        </p:cNvSpPr>
                        <p:nvPr/>
                      </p:nvSpPr>
                      <p:spPr bwMode="auto">
                        <a:xfrm>
                          <a:off x="943292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2" name="Line 434">
                          <a:extLst>
                            <a:ext uri="{FF2B5EF4-FFF2-40B4-BE49-F238E27FC236}">
                              <a16:creationId xmlns:a16="http://schemas.microsoft.com/office/drawing/2014/main" id="{53969812-83FD-43FE-8947-C8817F90407D}"/>
                            </a:ext>
                          </a:extLst>
                        </p:cNvPr>
                        <p:cNvSpPr>
                          <a:spLocks noChangeShapeType="1"/>
                        </p:cNvSpPr>
                        <p:nvPr/>
                      </p:nvSpPr>
                      <p:spPr bwMode="auto">
                        <a:xfrm>
                          <a:off x="945197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3" name="Line 435">
                          <a:extLst>
                            <a:ext uri="{FF2B5EF4-FFF2-40B4-BE49-F238E27FC236}">
                              <a16:creationId xmlns:a16="http://schemas.microsoft.com/office/drawing/2014/main" id="{8C68FC0D-236A-4730-AC4C-55245B87E88E}"/>
                            </a:ext>
                          </a:extLst>
                        </p:cNvPr>
                        <p:cNvSpPr>
                          <a:spLocks noChangeShapeType="1"/>
                        </p:cNvSpPr>
                        <p:nvPr/>
                      </p:nvSpPr>
                      <p:spPr bwMode="auto">
                        <a:xfrm>
                          <a:off x="958850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4" name="Line 436">
                          <a:extLst>
                            <a:ext uri="{FF2B5EF4-FFF2-40B4-BE49-F238E27FC236}">
                              <a16:creationId xmlns:a16="http://schemas.microsoft.com/office/drawing/2014/main" id="{56339A8E-C99B-4308-B65C-BE88A715FCCA}"/>
                            </a:ext>
                          </a:extLst>
                        </p:cNvPr>
                        <p:cNvSpPr>
                          <a:spLocks noChangeShapeType="1"/>
                        </p:cNvSpPr>
                        <p:nvPr/>
                      </p:nvSpPr>
                      <p:spPr bwMode="auto">
                        <a:xfrm>
                          <a:off x="964247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5" name="Line 437">
                          <a:extLst>
                            <a:ext uri="{FF2B5EF4-FFF2-40B4-BE49-F238E27FC236}">
                              <a16:creationId xmlns:a16="http://schemas.microsoft.com/office/drawing/2014/main" id="{BCBF69FD-053A-4F31-883B-D369FF9AA3DF}"/>
                            </a:ext>
                          </a:extLst>
                        </p:cNvPr>
                        <p:cNvSpPr>
                          <a:spLocks noChangeShapeType="1"/>
                        </p:cNvSpPr>
                        <p:nvPr/>
                      </p:nvSpPr>
                      <p:spPr bwMode="auto">
                        <a:xfrm>
                          <a:off x="969645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6" name="Line 438">
                          <a:extLst>
                            <a:ext uri="{FF2B5EF4-FFF2-40B4-BE49-F238E27FC236}">
                              <a16:creationId xmlns:a16="http://schemas.microsoft.com/office/drawing/2014/main" id="{86F6C017-DB38-4E12-A9DE-8EB875BFF167}"/>
                            </a:ext>
                          </a:extLst>
                        </p:cNvPr>
                        <p:cNvSpPr>
                          <a:spLocks noChangeShapeType="1"/>
                        </p:cNvSpPr>
                        <p:nvPr/>
                      </p:nvSpPr>
                      <p:spPr bwMode="auto">
                        <a:xfrm>
                          <a:off x="972502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7" name="Line 439">
                          <a:extLst>
                            <a:ext uri="{FF2B5EF4-FFF2-40B4-BE49-F238E27FC236}">
                              <a16:creationId xmlns:a16="http://schemas.microsoft.com/office/drawing/2014/main" id="{FA79C25A-9104-41CE-AD91-6A1DF8ED87B2}"/>
                            </a:ext>
                          </a:extLst>
                        </p:cNvPr>
                        <p:cNvSpPr>
                          <a:spLocks noChangeShapeType="1"/>
                        </p:cNvSpPr>
                        <p:nvPr/>
                      </p:nvSpPr>
                      <p:spPr bwMode="auto">
                        <a:xfrm>
                          <a:off x="9756775"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8" name="Line 440">
                          <a:extLst>
                            <a:ext uri="{FF2B5EF4-FFF2-40B4-BE49-F238E27FC236}">
                              <a16:creationId xmlns:a16="http://schemas.microsoft.com/office/drawing/2014/main" id="{02BC0DC4-668C-49EC-B6E2-D42C73E16473}"/>
                            </a:ext>
                          </a:extLst>
                        </p:cNvPr>
                        <p:cNvSpPr>
                          <a:spLocks noChangeShapeType="1"/>
                        </p:cNvSpPr>
                        <p:nvPr/>
                      </p:nvSpPr>
                      <p:spPr bwMode="auto">
                        <a:xfrm>
                          <a:off x="977900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49" name="Line 441">
                          <a:extLst>
                            <a:ext uri="{FF2B5EF4-FFF2-40B4-BE49-F238E27FC236}">
                              <a16:creationId xmlns:a16="http://schemas.microsoft.com/office/drawing/2014/main" id="{1376B7E5-1C00-4A0B-9E2E-78A821F00A94}"/>
                            </a:ext>
                          </a:extLst>
                        </p:cNvPr>
                        <p:cNvSpPr>
                          <a:spLocks noChangeShapeType="1"/>
                        </p:cNvSpPr>
                        <p:nvPr/>
                      </p:nvSpPr>
                      <p:spPr bwMode="auto">
                        <a:xfrm flipH="1">
                          <a:off x="9858375" y="30686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550" name="Line 442">
                          <a:extLst>
                            <a:ext uri="{FF2B5EF4-FFF2-40B4-BE49-F238E27FC236}">
                              <a16:creationId xmlns:a16="http://schemas.microsoft.com/office/drawing/2014/main" id="{E788CC91-E076-4BDF-ACA0-361EDA4BCE0B}"/>
                            </a:ext>
                          </a:extLst>
                        </p:cNvPr>
                        <p:cNvSpPr>
                          <a:spLocks noChangeShapeType="1"/>
                        </p:cNvSpPr>
                        <p:nvPr/>
                      </p:nvSpPr>
                      <p:spPr bwMode="auto">
                        <a:xfrm>
                          <a:off x="9893300" y="30337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sp>
                    <p:nvSpPr>
                      <p:cNvPr id="324" name="Freeform 443">
                        <a:extLst>
                          <a:ext uri="{FF2B5EF4-FFF2-40B4-BE49-F238E27FC236}">
                            <a16:creationId xmlns:a16="http://schemas.microsoft.com/office/drawing/2014/main" id="{D3707C84-7AE4-4A1F-9E3A-963E299F06FC}"/>
                          </a:ext>
                        </a:extLst>
                      </p:cNvPr>
                      <p:cNvSpPr>
                        <a:spLocks/>
                      </p:cNvSpPr>
                      <p:nvPr/>
                    </p:nvSpPr>
                    <p:spPr bwMode="auto">
                      <a:xfrm>
                        <a:off x="3287713" y="1531938"/>
                        <a:ext cx="6605588" cy="1536700"/>
                      </a:xfrm>
                      <a:custGeom>
                        <a:avLst/>
                        <a:gdLst>
                          <a:gd name="T0" fmla="*/ 64 w 4161"/>
                          <a:gd name="T1" fmla="*/ 8 h 968"/>
                          <a:gd name="T2" fmla="*/ 100 w 4161"/>
                          <a:gd name="T3" fmla="*/ 14 h 968"/>
                          <a:gd name="T4" fmla="*/ 204 w 4161"/>
                          <a:gd name="T5" fmla="*/ 28 h 968"/>
                          <a:gd name="T6" fmla="*/ 284 w 4161"/>
                          <a:gd name="T7" fmla="*/ 58 h 968"/>
                          <a:gd name="T8" fmla="*/ 296 w 4161"/>
                          <a:gd name="T9" fmla="*/ 80 h 968"/>
                          <a:gd name="T10" fmla="*/ 392 w 4161"/>
                          <a:gd name="T11" fmla="*/ 96 h 968"/>
                          <a:gd name="T12" fmla="*/ 470 w 4161"/>
                          <a:gd name="T13" fmla="*/ 133 h 968"/>
                          <a:gd name="T14" fmla="*/ 570 w 4161"/>
                          <a:gd name="T15" fmla="*/ 169 h 968"/>
                          <a:gd name="T16" fmla="*/ 589 w 4161"/>
                          <a:gd name="T17" fmla="*/ 211 h 968"/>
                          <a:gd name="T18" fmla="*/ 649 w 4161"/>
                          <a:gd name="T19" fmla="*/ 235 h 968"/>
                          <a:gd name="T20" fmla="*/ 711 w 4161"/>
                          <a:gd name="T21" fmla="*/ 265 h 968"/>
                          <a:gd name="T22" fmla="*/ 735 w 4161"/>
                          <a:gd name="T23" fmla="*/ 311 h 968"/>
                          <a:gd name="T24" fmla="*/ 775 w 4161"/>
                          <a:gd name="T25" fmla="*/ 343 h 968"/>
                          <a:gd name="T26" fmla="*/ 859 w 4161"/>
                          <a:gd name="T27" fmla="*/ 375 h 968"/>
                          <a:gd name="T28" fmla="*/ 873 w 4161"/>
                          <a:gd name="T29" fmla="*/ 435 h 968"/>
                          <a:gd name="T30" fmla="*/ 901 w 4161"/>
                          <a:gd name="T31" fmla="*/ 465 h 968"/>
                          <a:gd name="T32" fmla="*/ 1003 w 4161"/>
                          <a:gd name="T33" fmla="*/ 499 h 968"/>
                          <a:gd name="T34" fmla="*/ 1019 w 4161"/>
                          <a:gd name="T35" fmla="*/ 537 h 968"/>
                          <a:gd name="T36" fmla="*/ 1043 w 4161"/>
                          <a:gd name="T37" fmla="*/ 564 h 968"/>
                          <a:gd name="T38" fmla="*/ 1149 w 4161"/>
                          <a:gd name="T39" fmla="*/ 584 h 968"/>
                          <a:gd name="T40" fmla="*/ 1195 w 4161"/>
                          <a:gd name="T41" fmla="*/ 618 h 968"/>
                          <a:gd name="T42" fmla="*/ 1267 w 4161"/>
                          <a:gd name="T43" fmla="*/ 652 h 968"/>
                          <a:gd name="T44" fmla="*/ 1406 w 4161"/>
                          <a:gd name="T45" fmla="*/ 682 h 968"/>
                          <a:gd name="T46" fmla="*/ 1496 w 4161"/>
                          <a:gd name="T47" fmla="*/ 710 h 968"/>
                          <a:gd name="T48" fmla="*/ 1538 w 4161"/>
                          <a:gd name="T49" fmla="*/ 736 h 968"/>
                          <a:gd name="T50" fmla="*/ 1678 w 4161"/>
                          <a:gd name="T51" fmla="*/ 762 h 968"/>
                          <a:gd name="T52" fmla="*/ 1850 w 4161"/>
                          <a:gd name="T53" fmla="*/ 790 h 968"/>
                          <a:gd name="T54" fmla="*/ 2048 w 4161"/>
                          <a:gd name="T55" fmla="*/ 810 h 968"/>
                          <a:gd name="T56" fmla="*/ 2176 w 4161"/>
                          <a:gd name="T57" fmla="*/ 830 h 968"/>
                          <a:gd name="T58" fmla="*/ 2331 w 4161"/>
                          <a:gd name="T59" fmla="*/ 850 h 968"/>
                          <a:gd name="T60" fmla="*/ 2481 w 4161"/>
                          <a:gd name="T61" fmla="*/ 874 h 968"/>
                          <a:gd name="T62" fmla="*/ 2721 w 4161"/>
                          <a:gd name="T63" fmla="*/ 888 h 968"/>
                          <a:gd name="T64" fmla="*/ 2875 w 4161"/>
                          <a:gd name="T65" fmla="*/ 894 h 968"/>
                          <a:gd name="T66" fmla="*/ 2899 w 4161"/>
                          <a:gd name="T67" fmla="*/ 894 h 968"/>
                          <a:gd name="T68" fmla="*/ 2913 w 4161"/>
                          <a:gd name="T69" fmla="*/ 900 h 968"/>
                          <a:gd name="T70" fmla="*/ 2957 w 4161"/>
                          <a:gd name="T71" fmla="*/ 906 h 968"/>
                          <a:gd name="T72" fmla="*/ 2981 w 4161"/>
                          <a:gd name="T73" fmla="*/ 906 h 968"/>
                          <a:gd name="T74" fmla="*/ 3013 w 4161"/>
                          <a:gd name="T75" fmla="*/ 912 h 968"/>
                          <a:gd name="T76" fmla="*/ 3064 w 4161"/>
                          <a:gd name="T77" fmla="*/ 912 h 968"/>
                          <a:gd name="T78" fmla="*/ 3090 w 4161"/>
                          <a:gd name="T79" fmla="*/ 912 h 968"/>
                          <a:gd name="T80" fmla="*/ 3110 w 4161"/>
                          <a:gd name="T81" fmla="*/ 926 h 968"/>
                          <a:gd name="T82" fmla="*/ 3162 w 4161"/>
                          <a:gd name="T83" fmla="*/ 926 h 968"/>
                          <a:gd name="T84" fmla="*/ 3184 w 4161"/>
                          <a:gd name="T85" fmla="*/ 926 h 968"/>
                          <a:gd name="T86" fmla="*/ 3208 w 4161"/>
                          <a:gd name="T87" fmla="*/ 926 h 968"/>
                          <a:gd name="T88" fmla="*/ 3256 w 4161"/>
                          <a:gd name="T89" fmla="*/ 926 h 968"/>
                          <a:gd name="T90" fmla="*/ 3290 w 4161"/>
                          <a:gd name="T91" fmla="*/ 926 h 968"/>
                          <a:gd name="T92" fmla="*/ 3340 w 4161"/>
                          <a:gd name="T93" fmla="*/ 946 h 968"/>
                          <a:gd name="T94" fmla="*/ 3368 w 4161"/>
                          <a:gd name="T95" fmla="*/ 946 h 968"/>
                          <a:gd name="T96" fmla="*/ 3446 w 4161"/>
                          <a:gd name="T97" fmla="*/ 946 h 968"/>
                          <a:gd name="T98" fmla="*/ 3472 w 4161"/>
                          <a:gd name="T99" fmla="*/ 946 h 968"/>
                          <a:gd name="T100" fmla="*/ 3484 w 4161"/>
                          <a:gd name="T101" fmla="*/ 946 h 968"/>
                          <a:gd name="T102" fmla="*/ 3510 w 4161"/>
                          <a:gd name="T103" fmla="*/ 946 h 968"/>
                          <a:gd name="T104" fmla="*/ 3530 w 4161"/>
                          <a:gd name="T105" fmla="*/ 946 h 968"/>
                          <a:gd name="T106" fmla="*/ 3610 w 4161"/>
                          <a:gd name="T107" fmla="*/ 968 h 968"/>
                          <a:gd name="T108" fmla="*/ 3688 w 4161"/>
                          <a:gd name="T109" fmla="*/ 968 h 968"/>
                          <a:gd name="T110" fmla="*/ 3738 w 4161"/>
                          <a:gd name="T111" fmla="*/ 968 h 968"/>
                          <a:gd name="T112" fmla="*/ 3758 w 4161"/>
                          <a:gd name="T113" fmla="*/ 968 h 968"/>
                          <a:gd name="T114" fmla="*/ 3810 w 4161"/>
                          <a:gd name="T115" fmla="*/ 968 h 968"/>
                          <a:gd name="T116" fmla="*/ 3969 w 4161"/>
                          <a:gd name="T117" fmla="*/ 968 h 968"/>
                          <a:gd name="T118" fmla="*/ 4161 w 4161"/>
                          <a:gd name="T119" fmla="*/ 96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61" h="968">
                            <a:moveTo>
                              <a:pt x="0" y="0"/>
                            </a:moveTo>
                            <a:lnTo>
                              <a:pt x="2" y="0"/>
                            </a:lnTo>
                            <a:lnTo>
                              <a:pt x="2" y="0"/>
                            </a:lnTo>
                            <a:lnTo>
                              <a:pt x="14" y="0"/>
                            </a:lnTo>
                            <a:lnTo>
                              <a:pt x="14" y="6"/>
                            </a:lnTo>
                            <a:lnTo>
                              <a:pt x="52" y="6"/>
                            </a:lnTo>
                            <a:lnTo>
                              <a:pt x="52" y="6"/>
                            </a:lnTo>
                            <a:lnTo>
                              <a:pt x="52" y="6"/>
                            </a:lnTo>
                            <a:lnTo>
                              <a:pt x="52" y="8"/>
                            </a:lnTo>
                            <a:lnTo>
                              <a:pt x="54" y="8"/>
                            </a:lnTo>
                            <a:lnTo>
                              <a:pt x="54" y="8"/>
                            </a:lnTo>
                            <a:lnTo>
                              <a:pt x="64" y="8"/>
                            </a:lnTo>
                            <a:lnTo>
                              <a:pt x="64" y="8"/>
                            </a:lnTo>
                            <a:lnTo>
                              <a:pt x="66" y="8"/>
                            </a:lnTo>
                            <a:lnTo>
                              <a:pt x="66" y="8"/>
                            </a:lnTo>
                            <a:lnTo>
                              <a:pt x="68" y="8"/>
                            </a:lnTo>
                            <a:lnTo>
                              <a:pt x="68" y="8"/>
                            </a:lnTo>
                            <a:lnTo>
                              <a:pt x="72" y="8"/>
                            </a:lnTo>
                            <a:lnTo>
                              <a:pt x="72" y="14"/>
                            </a:lnTo>
                            <a:lnTo>
                              <a:pt x="98" y="14"/>
                            </a:lnTo>
                            <a:lnTo>
                              <a:pt x="98" y="14"/>
                            </a:lnTo>
                            <a:lnTo>
                              <a:pt x="98" y="14"/>
                            </a:lnTo>
                            <a:lnTo>
                              <a:pt x="98" y="14"/>
                            </a:lnTo>
                            <a:lnTo>
                              <a:pt x="100" y="14"/>
                            </a:lnTo>
                            <a:lnTo>
                              <a:pt x="100" y="14"/>
                            </a:lnTo>
                            <a:lnTo>
                              <a:pt x="144" y="14"/>
                            </a:lnTo>
                            <a:lnTo>
                              <a:pt x="144" y="24"/>
                            </a:lnTo>
                            <a:lnTo>
                              <a:pt x="170" y="24"/>
                            </a:lnTo>
                            <a:lnTo>
                              <a:pt x="170" y="24"/>
                            </a:lnTo>
                            <a:lnTo>
                              <a:pt x="178" y="24"/>
                            </a:lnTo>
                            <a:lnTo>
                              <a:pt x="178" y="24"/>
                            </a:lnTo>
                            <a:lnTo>
                              <a:pt x="198" y="24"/>
                            </a:lnTo>
                            <a:lnTo>
                              <a:pt x="198" y="28"/>
                            </a:lnTo>
                            <a:lnTo>
                              <a:pt x="202" y="28"/>
                            </a:lnTo>
                            <a:lnTo>
                              <a:pt x="202" y="28"/>
                            </a:lnTo>
                            <a:lnTo>
                              <a:pt x="204" y="28"/>
                            </a:lnTo>
                            <a:lnTo>
                              <a:pt x="204" y="34"/>
                            </a:lnTo>
                            <a:lnTo>
                              <a:pt x="208" y="34"/>
                            </a:lnTo>
                            <a:lnTo>
                              <a:pt x="208" y="38"/>
                            </a:lnTo>
                            <a:lnTo>
                              <a:pt x="216" y="38"/>
                            </a:lnTo>
                            <a:lnTo>
                              <a:pt x="216" y="44"/>
                            </a:lnTo>
                            <a:lnTo>
                              <a:pt x="242" y="44"/>
                            </a:lnTo>
                            <a:lnTo>
                              <a:pt x="242" y="46"/>
                            </a:lnTo>
                            <a:lnTo>
                              <a:pt x="250" y="46"/>
                            </a:lnTo>
                            <a:lnTo>
                              <a:pt x="250" y="46"/>
                            </a:lnTo>
                            <a:lnTo>
                              <a:pt x="280" y="46"/>
                            </a:lnTo>
                            <a:lnTo>
                              <a:pt x="280" y="58"/>
                            </a:lnTo>
                            <a:lnTo>
                              <a:pt x="284" y="58"/>
                            </a:lnTo>
                            <a:lnTo>
                              <a:pt x="284" y="60"/>
                            </a:lnTo>
                            <a:lnTo>
                              <a:pt x="288" y="60"/>
                            </a:lnTo>
                            <a:lnTo>
                              <a:pt x="288" y="66"/>
                            </a:lnTo>
                            <a:lnTo>
                              <a:pt x="290" y="66"/>
                            </a:lnTo>
                            <a:lnTo>
                              <a:pt x="290" y="66"/>
                            </a:lnTo>
                            <a:lnTo>
                              <a:pt x="290" y="66"/>
                            </a:lnTo>
                            <a:lnTo>
                              <a:pt x="290" y="72"/>
                            </a:lnTo>
                            <a:lnTo>
                              <a:pt x="294" y="72"/>
                            </a:lnTo>
                            <a:lnTo>
                              <a:pt x="294" y="76"/>
                            </a:lnTo>
                            <a:lnTo>
                              <a:pt x="294" y="76"/>
                            </a:lnTo>
                            <a:lnTo>
                              <a:pt x="294" y="80"/>
                            </a:lnTo>
                            <a:lnTo>
                              <a:pt x="296" y="80"/>
                            </a:lnTo>
                            <a:lnTo>
                              <a:pt x="296" y="86"/>
                            </a:lnTo>
                            <a:lnTo>
                              <a:pt x="336" y="86"/>
                            </a:lnTo>
                            <a:lnTo>
                              <a:pt x="336" y="90"/>
                            </a:lnTo>
                            <a:lnTo>
                              <a:pt x="340" y="90"/>
                            </a:lnTo>
                            <a:lnTo>
                              <a:pt x="340" y="90"/>
                            </a:lnTo>
                            <a:lnTo>
                              <a:pt x="362" y="90"/>
                            </a:lnTo>
                            <a:lnTo>
                              <a:pt x="362" y="90"/>
                            </a:lnTo>
                            <a:lnTo>
                              <a:pt x="380" y="90"/>
                            </a:lnTo>
                            <a:lnTo>
                              <a:pt x="380" y="90"/>
                            </a:lnTo>
                            <a:lnTo>
                              <a:pt x="388" y="90"/>
                            </a:lnTo>
                            <a:lnTo>
                              <a:pt x="388" y="96"/>
                            </a:lnTo>
                            <a:lnTo>
                              <a:pt x="392" y="96"/>
                            </a:lnTo>
                            <a:lnTo>
                              <a:pt x="392" y="100"/>
                            </a:lnTo>
                            <a:lnTo>
                              <a:pt x="400" y="100"/>
                            </a:lnTo>
                            <a:lnTo>
                              <a:pt x="400" y="104"/>
                            </a:lnTo>
                            <a:lnTo>
                              <a:pt x="402" y="104"/>
                            </a:lnTo>
                            <a:lnTo>
                              <a:pt x="402" y="110"/>
                            </a:lnTo>
                            <a:lnTo>
                              <a:pt x="414" y="110"/>
                            </a:lnTo>
                            <a:lnTo>
                              <a:pt x="414" y="116"/>
                            </a:lnTo>
                            <a:lnTo>
                              <a:pt x="420" y="116"/>
                            </a:lnTo>
                            <a:lnTo>
                              <a:pt x="420" y="131"/>
                            </a:lnTo>
                            <a:lnTo>
                              <a:pt x="432" y="131"/>
                            </a:lnTo>
                            <a:lnTo>
                              <a:pt x="432" y="133"/>
                            </a:lnTo>
                            <a:lnTo>
                              <a:pt x="470" y="133"/>
                            </a:lnTo>
                            <a:lnTo>
                              <a:pt x="470" y="139"/>
                            </a:lnTo>
                            <a:lnTo>
                              <a:pt x="472" y="139"/>
                            </a:lnTo>
                            <a:lnTo>
                              <a:pt x="472" y="145"/>
                            </a:lnTo>
                            <a:lnTo>
                              <a:pt x="492" y="145"/>
                            </a:lnTo>
                            <a:lnTo>
                              <a:pt x="492" y="147"/>
                            </a:lnTo>
                            <a:lnTo>
                              <a:pt x="498" y="147"/>
                            </a:lnTo>
                            <a:lnTo>
                              <a:pt x="498" y="159"/>
                            </a:lnTo>
                            <a:lnTo>
                              <a:pt x="540" y="159"/>
                            </a:lnTo>
                            <a:lnTo>
                              <a:pt x="540" y="163"/>
                            </a:lnTo>
                            <a:lnTo>
                              <a:pt x="550" y="163"/>
                            </a:lnTo>
                            <a:lnTo>
                              <a:pt x="550" y="169"/>
                            </a:lnTo>
                            <a:lnTo>
                              <a:pt x="570" y="169"/>
                            </a:lnTo>
                            <a:lnTo>
                              <a:pt x="570" y="173"/>
                            </a:lnTo>
                            <a:lnTo>
                              <a:pt x="576" y="173"/>
                            </a:lnTo>
                            <a:lnTo>
                              <a:pt x="576" y="183"/>
                            </a:lnTo>
                            <a:lnTo>
                              <a:pt x="578" y="183"/>
                            </a:lnTo>
                            <a:lnTo>
                              <a:pt x="578" y="189"/>
                            </a:lnTo>
                            <a:lnTo>
                              <a:pt x="578" y="189"/>
                            </a:lnTo>
                            <a:lnTo>
                              <a:pt x="578" y="197"/>
                            </a:lnTo>
                            <a:lnTo>
                              <a:pt x="583" y="197"/>
                            </a:lnTo>
                            <a:lnTo>
                              <a:pt x="583" y="203"/>
                            </a:lnTo>
                            <a:lnTo>
                              <a:pt x="585" y="203"/>
                            </a:lnTo>
                            <a:lnTo>
                              <a:pt x="585" y="211"/>
                            </a:lnTo>
                            <a:lnTo>
                              <a:pt x="589" y="211"/>
                            </a:lnTo>
                            <a:lnTo>
                              <a:pt x="589" y="217"/>
                            </a:lnTo>
                            <a:lnTo>
                              <a:pt x="593" y="217"/>
                            </a:lnTo>
                            <a:lnTo>
                              <a:pt x="593" y="219"/>
                            </a:lnTo>
                            <a:lnTo>
                              <a:pt x="597" y="219"/>
                            </a:lnTo>
                            <a:lnTo>
                              <a:pt x="597" y="225"/>
                            </a:lnTo>
                            <a:lnTo>
                              <a:pt x="617" y="225"/>
                            </a:lnTo>
                            <a:lnTo>
                              <a:pt x="617" y="225"/>
                            </a:lnTo>
                            <a:lnTo>
                              <a:pt x="619" y="225"/>
                            </a:lnTo>
                            <a:lnTo>
                              <a:pt x="619" y="231"/>
                            </a:lnTo>
                            <a:lnTo>
                              <a:pt x="631" y="231"/>
                            </a:lnTo>
                            <a:lnTo>
                              <a:pt x="631" y="235"/>
                            </a:lnTo>
                            <a:lnTo>
                              <a:pt x="649" y="235"/>
                            </a:lnTo>
                            <a:lnTo>
                              <a:pt x="649" y="239"/>
                            </a:lnTo>
                            <a:lnTo>
                              <a:pt x="663" y="239"/>
                            </a:lnTo>
                            <a:lnTo>
                              <a:pt x="663" y="245"/>
                            </a:lnTo>
                            <a:lnTo>
                              <a:pt x="681" y="245"/>
                            </a:lnTo>
                            <a:lnTo>
                              <a:pt x="681" y="251"/>
                            </a:lnTo>
                            <a:lnTo>
                              <a:pt x="691" y="251"/>
                            </a:lnTo>
                            <a:lnTo>
                              <a:pt x="691" y="255"/>
                            </a:lnTo>
                            <a:lnTo>
                              <a:pt x="701" y="255"/>
                            </a:lnTo>
                            <a:lnTo>
                              <a:pt x="701" y="261"/>
                            </a:lnTo>
                            <a:lnTo>
                              <a:pt x="703" y="261"/>
                            </a:lnTo>
                            <a:lnTo>
                              <a:pt x="703" y="265"/>
                            </a:lnTo>
                            <a:lnTo>
                              <a:pt x="711" y="265"/>
                            </a:lnTo>
                            <a:lnTo>
                              <a:pt x="711" y="269"/>
                            </a:lnTo>
                            <a:lnTo>
                              <a:pt x="721" y="269"/>
                            </a:lnTo>
                            <a:lnTo>
                              <a:pt x="721" y="275"/>
                            </a:lnTo>
                            <a:lnTo>
                              <a:pt x="721" y="275"/>
                            </a:lnTo>
                            <a:lnTo>
                              <a:pt x="721" y="281"/>
                            </a:lnTo>
                            <a:lnTo>
                              <a:pt x="723" y="281"/>
                            </a:lnTo>
                            <a:lnTo>
                              <a:pt x="723" y="289"/>
                            </a:lnTo>
                            <a:lnTo>
                              <a:pt x="727" y="289"/>
                            </a:lnTo>
                            <a:lnTo>
                              <a:pt x="727" y="303"/>
                            </a:lnTo>
                            <a:lnTo>
                              <a:pt x="727" y="303"/>
                            </a:lnTo>
                            <a:lnTo>
                              <a:pt x="727" y="311"/>
                            </a:lnTo>
                            <a:lnTo>
                              <a:pt x="735" y="311"/>
                            </a:lnTo>
                            <a:lnTo>
                              <a:pt x="735" y="317"/>
                            </a:lnTo>
                            <a:lnTo>
                              <a:pt x="737" y="317"/>
                            </a:lnTo>
                            <a:lnTo>
                              <a:pt x="737" y="323"/>
                            </a:lnTo>
                            <a:lnTo>
                              <a:pt x="747" y="323"/>
                            </a:lnTo>
                            <a:lnTo>
                              <a:pt x="747" y="329"/>
                            </a:lnTo>
                            <a:lnTo>
                              <a:pt x="747" y="329"/>
                            </a:lnTo>
                            <a:lnTo>
                              <a:pt x="747" y="333"/>
                            </a:lnTo>
                            <a:lnTo>
                              <a:pt x="749" y="333"/>
                            </a:lnTo>
                            <a:lnTo>
                              <a:pt x="749" y="337"/>
                            </a:lnTo>
                            <a:lnTo>
                              <a:pt x="769" y="337"/>
                            </a:lnTo>
                            <a:lnTo>
                              <a:pt x="769" y="343"/>
                            </a:lnTo>
                            <a:lnTo>
                              <a:pt x="775" y="343"/>
                            </a:lnTo>
                            <a:lnTo>
                              <a:pt x="775" y="347"/>
                            </a:lnTo>
                            <a:lnTo>
                              <a:pt x="801" y="347"/>
                            </a:lnTo>
                            <a:lnTo>
                              <a:pt x="801" y="353"/>
                            </a:lnTo>
                            <a:lnTo>
                              <a:pt x="819" y="353"/>
                            </a:lnTo>
                            <a:lnTo>
                              <a:pt x="819" y="357"/>
                            </a:lnTo>
                            <a:lnTo>
                              <a:pt x="821" y="357"/>
                            </a:lnTo>
                            <a:lnTo>
                              <a:pt x="821" y="361"/>
                            </a:lnTo>
                            <a:lnTo>
                              <a:pt x="835" y="361"/>
                            </a:lnTo>
                            <a:lnTo>
                              <a:pt x="835" y="373"/>
                            </a:lnTo>
                            <a:lnTo>
                              <a:pt x="853" y="373"/>
                            </a:lnTo>
                            <a:lnTo>
                              <a:pt x="853" y="375"/>
                            </a:lnTo>
                            <a:lnTo>
                              <a:pt x="859" y="375"/>
                            </a:lnTo>
                            <a:lnTo>
                              <a:pt x="859" y="387"/>
                            </a:lnTo>
                            <a:lnTo>
                              <a:pt x="861" y="387"/>
                            </a:lnTo>
                            <a:lnTo>
                              <a:pt x="861" y="393"/>
                            </a:lnTo>
                            <a:lnTo>
                              <a:pt x="861" y="393"/>
                            </a:lnTo>
                            <a:lnTo>
                              <a:pt x="861" y="401"/>
                            </a:lnTo>
                            <a:lnTo>
                              <a:pt x="865" y="401"/>
                            </a:lnTo>
                            <a:lnTo>
                              <a:pt x="865" y="407"/>
                            </a:lnTo>
                            <a:lnTo>
                              <a:pt x="871" y="407"/>
                            </a:lnTo>
                            <a:lnTo>
                              <a:pt x="871" y="425"/>
                            </a:lnTo>
                            <a:lnTo>
                              <a:pt x="871" y="425"/>
                            </a:lnTo>
                            <a:lnTo>
                              <a:pt x="871" y="435"/>
                            </a:lnTo>
                            <a:lnTo>
                              <a:pt x="873" y="435"/>
                            </a:lnTo>
                            <a:lnTo>
                              <a:pt x="873" y="439"/>
                            </a:lnTo>
                            <a:lnTo>
                              <a:pt x="879" y="439"/>
                            </a:lnTo>
                            <a:lnTo>
                              <a:pt x="879" y="445"/>
                            </a:lnTo>
                            <a:lnTo>
                              <a:pt x="885" y="445"/>
                            </a:lnTo>
                            <a:lnTo>
                              <a:pt x="885" y="453"/>
                            </a:lnTo>
                            <a:lnTo>
                              <a:pt x="887" y="453"/>
                            </a:lnTo>
                            <a:lnTo>
                              <a:pt x="887" y="459"/>
                            </a:lnTo>
                            <a:lnTo>
                              <a:pt x="891" y="459"/>
                            </a:lnTo>
                            <a:lnTo>
                              <a:pt x="891" y="465"/>
                            </a:lnTo>
                            <a:lnTo>
                              <a:pt x="897" y="465"/>
                            </a:lnTo>
                            <a:lnTo>
                              <a:pt x="897" y="465"/>
                            </a:lnTo>
                            <a:lnTo>
                              <a:pt x="901" y="465"/>
                            </a:lnTo>
                            <a:lnTo>
                              <a:pt x="901" y="471"/>
                            </a:lnTo>
                            <a:lnTo>
                              <a:pt x="919" y="471"/>
                            </a:lnTo>
                            <a:lnTo>
                              <a:pt x="919" y="479"/>
                            </a:lnTo>
                            <a:lnTo>
                              <a:pt x="931" y="479"/>
                            </a:lnTo>
                            <a:lnTo>
                              <a:pt x="931" y="485"/>
                            </a:lnTo>
                            <a:lnTo>
                              <a:pt x="937" y="485"/>
                            </a:lnTo>
                            <a:lnTo>
                              <a:pt x="937" y="487"/>
                            </a:lnTo>
                            <a:lnTo>
                              <a:pt x="939" y="487"/>
                            </a:lnTo>
                            <a:lnTo>
                              <a:pt x="939" y="493"/>
                            </a:lnTo>
                            <a:lnTo>
                              <a:pt x="977" y="493"/>
                            </a:lnTo>
                            <a:lnTo>
                              <a:pt x="977" y="499"/>
                            </a:lnTo>
                            <a:lnTo>
                              <a:pt x="1003" y="499"/>
                            </a:lnTo>
                            <a:lnTo>
                              <a:pt x="1003" y="507"/>
                            </a:lnTo>
                            <a:lnTo>
                              <a:pt x="1005" y="507"/>
                            </a:lnTo>
                            <a:lnTo>
                              <a:pt x="1005" y="513"/>
                            </a:lnTo>
                            <a:lnTo>
                              <a:pt x="1009" y="513"/>
                            </a:lnTo>
                            <a:lnTo>
                              <a:pt x="1009" y="517"/>
                            </a:lnTo>
                            <a:lnTo>
                              <a:pt x="1009" y="517"/>
                            </a:lnTo>
                            <a:lnTo>
                              <a:pt x="1009" y="521"/>
                            </a:lnTo>
                            <a:lnTo>
                              <a:pt x="1011" y="521"/>
                            </a:lnTo>
                            <a:lnTo>
                              <a:pt x="1011" y="533"/>
                            </a:lnTo>
                            <a:lnTo>
                              <a:pt x="1015" y="533"/>
                            </a:lnTo>
                            <a:lnTo>
                              <a:pt x="1015" y="537"/>
                            </a:lnTo>
                            <a:lnTo>
                              <a:pt x="1019" y="537"/>
                            </a:lnTo>
                            <a:lnTo>
                              <a:pt x="1019" y="543"/>
                            </a:lnTo>
                            <a:lnTo>
                              <a:pt x="1019" y="543"/>
                            </a:lnTo>
                            <a:lnTo>
                              <a:pt x="1019" y="547"/>
                            </a:lnTo>
                            <a:lnTo>
                              <a:pt x="1023" y="547"/>
                            </a:lnTo>
                            <a:lnTo>
                              <a:pt x="1023" y="551"/>
                            </a:lnTo>
                            <a:lnTo>
                              <a:pt x="1025" y="551"/>
                            </a:lnTo>
                            <a:lnTo>
                              <a:pt x="1025" y="558"/>
                            </a:lnTo>
                            <a:lnTo>
                              <a:pt x="1035" y="558"/>
                            </a:lnTo>
                            <a:lnTo>
                              <a:pt x="1035" y="558"/>
                            </a:lnTo>
                            <a:lnTo>
                              <a:pt x="1039" y="558"/>
                            </a:lnTo>
                            <a:lnTo>
                              <a:pt x="1039" y="564"/>
                            </a:lnTo>
                            <a:lnTo>
                              <a:pt x="1043" y="564"/>
                            </a:lnTo>
                            <a:lnTo>
                              <a:pt x="1043" y="566"/>
                            </a:lnTo>
                            <a:lnTo>
                              <a:pt x="1055" y="566"/>
                            </a:lnTo>
                            <a:lnTo>
                              <a:pt x="1055" y="572"/>
                            </a:lnTo>
                            <a:lnTo>
                              <a:pt x="1075" y="572"/>
                            </a:lnTo>
                            <a:lnTo>
                              <a:pt x="1075" y="572"/>
                            </a:lnTo>
                            <a:lnTo>
                              <a:pt x="1091" y="572"/>
                            </a:lnTo>
                            <a:lnTo>
                              <a:pt x="1091" y="572"/>
                            </a:lnTo>
                            <a:lnTo>
                              <a:pt x="1121" y="572"/>
                            </a:lnTo>
                            <a:lnTo>
                              <a:pt x="1121" y="578"/>
                            </a:lnTo>
                            <a:lnTo>
                              <a:pt x="1137" y="578"/>
                            </a:lnTo>
                            <a:lnTo>
                              <a:pt x="1137" y="584"/>
                            </a:lnTo>
                            <a:lnTo>
                              <a:pt x="1149" y="584"/>
                            </a:lnTo>
                            <a:lnTo>
                              <a:pt x="1149" y="586"/>
                            </a:lnTo>
                            <a:lnTo>
                              <a:pt x="1157" y="586"/>
                            </a:lnTo>
                            <a:lnTo>
                              <a:pt x="1157" y="592"/>
                            </a:lnTo>
                            <a:lnTo>
                              <a:pt x="1161" y="592"/>
                            </a:lnTo>
                            <a:lnTo>
                              <a:pt x="1161" y="600"/>
                            </a:lnTo>
                            <a:lnTo>
                              <a:pt x="1173" y="600"/>
                            </a:lnTo>
                            <a:lnTo>
                              <a:pt x="1173" y="606"/>
                            </a:lnTo>
                            <a:lnTo>
                              <a:pt x="1181" y="606"/>
                            </a:lnTo>
                            <a:lnTo>
                              <a:pt x="1181" y="612"/>
                            </a:lnTo>
                            <a:lnTo>
                              <a:pt x="1187" y="612"/>
                            </a:lnTo>
                            <a:lnTo>
                              <a:pt x="1187" y="618"/>
                            </a:lnTo>
                            <a:lnTo>
                              <a:pt x="1195" y="618"/>
                            </a:lnTo>
                            <a:lnTo>
                              <a:pt x="1195" y="620"/>
                            </a:lnTo>
                            <a:lnTo>
                              <a:pt x="1199" y="620"/>
                            </a:lnTo>
                            <a:lnTo>
                              <a:pt x="1199" y="626"/>
                            </a:lnTo>
                            <a:lnTo>
                              <a:pt x="1199" y="626"/>
                            </a:lnTo>
                            <a:lnTo>
                              <a:pt x="1199" y="638"/>
                            </a:lnTo>
                            <a:lnTo>
                              <a:pt x="1209" y="638"/>
                            </a:lnTo>
                            <a:lnTo>
                              <a:pt x="1209" y="640"/>
                            </a:lnTo>
                            <a:lnTo>
                              <a:pt x="1221" y="640"/>
                            </a:lnTo>
                            <a:lnTo>
                              <a:pt x="1221" y="646"/>
                            </a:lnTo>
                            <a:lnTo>
                              <a:pt x="1265" y="646"/>
                            </a:lnTo>
                            <a:lnTo>
                              <a:pt x="1265" y="652"/>
                            </a:lnTo>
                            <a:lnTo>
                              <a:pt x="1267" y="652"/>
                            </a:lnTo>
                            <a:lnTo>
                              <a:pt x="1267" y="656"/>
                            </a:lnTo>
                            <a:lnTo>
                              <a:pt x="1331" y="656"/>
                            </a:lnTo>
                            <a:lnTo>
                              <a:pt x="1331" y="662"/>
                            </a:lnTo>
                            <a:lnTo>
                              <a:pt x="1343" y="662"/>
                            </a:lnTo>
                            <a:lnTo>
                              <a:pt x="1343" y="666"/>
                            </a:lnTo>
                            <a:lnTo>
                              <a:pt x="1345" y="666"/>
                            </a:lnTo>
                            <a:lnTo>
                              <a:pt x="1345" y="672"/>
                            </a:lnTo>
                            <a:lnTo>
                              <a:pt x="1353" y="672"/>
                            </a:lnTo>
                            <a:lnTo>
                              <a:pt x="1353" y="676"/>
                            </a:lnTo>
                            <a:lnTo>
                              <a:pt x="1406" y="676"/>
                            </a:lnTo>
                            <a:lnTo>
                              <a:pt x="1406" y="682"/>
                            </a:lnTo>
                            <a:lnTo>
                              <a:pt x="1406" y="682"/>
                            </a:lnTo>
                            <a:lnTo>
                              <a:pt x="1406" y="686"/>
                            </a:lnTo>
                            <a:lnTo>
                              <a:pt x="1424" y="686"/>
                            </a:lnTo>
                            <a:lnTo>
                              <a:pt x="1424" y="692"/>
                            </a:lnTo>
                            <a:lnTo>
                              <a:pt x="1432" y="692"/>
                            </a:lnTo>
                            <a:lnTo>
                              <a:pt x="1432" y="696"/>
                            </a:lnTo>
                            <a:lnTo>
                              <a:pt x="1436" y="696"/>
                            </a:lnTo>
                            <a:lnTo>
                              <a:pt x="1436" y="702"/>
                            </a:lnTo>
                            <a:lnTo>
                              <a:pt x="1438" y="702"/>
                            </a:lnTo>
                            <a:lnTo>
                              <a:pt x="1438" y="708"/>
                            </a:lnTo>
                            <a:lnTo>
                              <a:pt x="1462" y="708"/>
                            </a:lnTo>
                            <a:lnTo>
                              <a:pt x="1462" y="710"/>
                            </a:lnTo>
                            <a:lnTo>
                              <a:pt x="1496" y="710"/>
                            </a:lnTo>
                            <a:lnTo>
                              <a:pt x="1496" y="716"/>
                            </a:lnTo>
                            <a:lnTo>
                              <a:pt x="1508" y="716"/>
                            </a:lnTo>
                            <a:lnTo>
                              <a:pt x="1508" y="722"/>
                            </a:lnTo>
                            <a:lnTo>
                              <a:pt x="1514" y="722"/>
                            </a:lnTo>
                            <a:lnTo>
                              <a:pt x="1514" y="728"/>
                            </a:lnTo>
                            <a:lnTo>
                              <a:pt x="1522" y="728"/>
                            </a:lnTo>
                            <a:lnTo>
                              <a:pt x="1522" y="730"/>
                            </a:lnTo>
                            <a:lnTo>
                              <a:pt x="1534" y="730"/>
                            </a:lnTo>
                            <a:lnTo>
                              <a:pt x="1534" y="736"/>
                            </a:lnTo>
                            <a:lnTo>
                              <a:pt x="1534" y="736"/>
                            </a:lnTo>
                            <a:lnTo>
                              <a:pt x="1534" y="736"/>
                            </a:lnTo>
                            <a:lnTo>
                              <a:pt x="1538" y="736"/>
                            </a:lnTo>
                            <a:lnTo>
                              <a:pt x="1538" y="742"/>
                            </a:lnTo>
                            <a:lnTo>
                              <a:pt x="1608" y="742"/>
                            </a:lnTo>
                            <a:lnTo>
                              <a:pt x="1608" y="744"/>
                            </a:lnTo>
                            <a:lnTo>
                              <a:pt x="1610" y="744"/>
                            </a:lnTo>
                            <a:lnTo>
                              <a:pt x="1610" y="750"/>
                            </a:lnTo>
                            <a:lnTo>
                              <a:pt x="1628" y="750"/>
                            </a:lnTo>
                            <a:lnTo>
                              <a:pt x="1628" y="756"/>
                            </a:lnTo>
                            <a:lnTo>
                              <a:pt x="1646" y="756"/>
                            </a:lnTo>
                            <a:lnTo>
                              <a:pt x="1646" y="762"/>
                            </a:lnTo>
                            <a:lnTo>
                              <a:pt x="1656" y="762"/>
                            </a:lnTo>
                            <a:lnTo>
                              <a:pt x="1656" y="762"/>
                            </a:lnTo>
                            <a:lnTo>
                              <a:pt x="1678" y="762"/>
                            </a:lnTo>
                            <a:lnTo>
                              <a:pt x="1678" y="764"/>
                            </a:lnTo>
                            <a:lnTo>
                              <a:pt x="1734" y="764"/>
                            </a:lnTo>
                            <a:lnTo>
                              <a:pt x="1734" y="770"/>
                            </a:lnTo>
                            <a:lnTo>
                              <a:pt x="1738" y="770"/>
                            </a:lnTo>
                            <a:lnTo>
                              <a:pt x="1738" y="776"/>
                            </a:lnTo>
                            <a:lnTo>
                              <a:pt x="1754" y="776"/>
                            </a:lnTo>
                            <a:lnTo>
                              <a:pt x="1754" y="782"/>
                            </a:lnTo>
                            <a:lnTo>
                              <a:pt x="1798" y="782"/>
                            </a:lnTo>
                            <a:lnTo>
                              <a:pt x="1798" y="784"/>
                            </a:lnTo>
                            <a:lnTo>
                              <a:pt x="1844" y="784"/>
                            </a:lnTo>
                            <a:lnTo>
                              <a:pt x="1844" y="790"/>
                            </a:lnTo>
                            <a:lnTo>
                              <a:pt x="1850" y="790"/>
                            </a:lnTo>
                            <a:lnTo>
                              <a:pt x="1850" y="796"/>
                            </a:lnTo>
                            <a:lnTo>
                              <a:pt x="1858" y="796"/>
                            </a:lnTo>
                            <a:lnTo>
                              <a:pt x="1858" y="796"/>
                            </a:lnTo>
                            <a:lnTo>
                              <a:pt x="1974" y="796"/>
                            </a:lnTo>
                            <a:lnTo>
                              <a:pt x="1974" y="802"/>
                            </a:lnTo>
                            <a:lnTo>
                              <a:pt x="2014" y="802"/>
                            </a:lnTo>
                            <a:lnTo>
                              <a:pt x="2014" y="804"/>
                            </a:lnTo>
                            <a:lnTo>
                              <a:pt x="2036" y="804"/>
                            </a:lnTo>
                            <a:lnTo>
                              <a:pt x="2036" y="810"/>
                            </a:lnTo>
                            <a:lnTo>
                              <a:pt x="2046" y="810"/>
                            </a:lnTo>
                            <a:lnTo>
                              <a:pt x="2046" y="810"/>
                            </a:lnTo>
                            <a:lnTo>
                              <a:pt x="2048" y="810"/>
                            </a:lnTo>
                            <a:lnTo>
                              <a:pt x="2048" y="810"/>
                            </a:lnTo>
                            <a:lnTo>
                              <a:pt x="2060" y="810"/>
                            </a:lnTo>
                            <a:lnTo>
                              <a:pt x="2060" y="810"/>
                            </a:lnTo>
                            <a:lnTo>
                              <a:pt x="2072" y="810"/>
                            </a:lnTo>
                            <a:lnTo>
                              <a:pt x="2072" y="816"/>
                            </a:lnTo>
                            <a:lnTo>
                              <a:pt x="2112" y="816"/>
                            </a:lnTo>
                            <a:lnTo>
                              <a:pt x="2112" y="822"/>
                            </a:lnTo>
                            <a:lnTo>
                              <a:pt x="2134" y="822"/>
                            </a:lnTo>
                            <a:lnTo>
                              <a:pt x="2134" y="824"/>
                            </a:lnTo>
                            <a:lnTo>
                              <a:pt x="2144" y="824"/>
                            </a:lnTo>
                            <a:lnTo>
                              <a:pt x="2144" y="830"/>
                            </a:lnTo>
                            <a:lnTo>
                              <a:pt x="2176" y="830"/>
                            </a:lnTo>
                            <a:lnTo>
                              <a:pt x="2176" y="836"/>
                            </a:lnTo>
                            <a:lnTo>
                              <a:pt x="2206" y="836"/>
                            </a:lnTo>
                            <a:lnTo>
                              <a:pt x="2206" y="836"/>
                            </a:lnTo>
                            <a:lnTo>
                              <a:pt x="2231" y="836"/>
                            </a:lnTo>
                            <a:lnTo>
                              <a:pt x="2231" y="836"/>
                            </a:lnTo>
                            <a:lnTo>
                              <a:pt x="2243" y="836"/>
                            </a:lnTo>
                            <a:lnTo>
                              <a:pt x="2243" y="842"/>
                            </a:lnTo>
                            <a:lnTo>
                              <a:pt x="2283" y="842"/>
                            </a:lnTo>
                            <a:lnTo>
                              <a:pt x="2283" y="848"/>
                            </a:lnTo>
                            <a:lnTo>
                              <a:pt x="2329" y="848"/>
                            </a:lnTo>
                            <a:lnTo>
                              <a:pt x="2329" y="850"/>
                            </a:lnTo>
                            <a:lnTo>
                              <a:pt x="2331" y="850"/>
                            </a:lnTo>
                            <a:lnTo>
                              <a:pt x="2331" y="856"/>
                            </a:lnTo>
                            <a:lnTo>
                              <a:pt x="2389" y="856"/>
                            </a:lnTo>
                            <a:lnTo>
                              <a:pt x="2389" y="862"/>
                            </a:lnTo>
                            <a:lnTo>
                              <a:pt x="2415" y="862"/>
                            </a:lnTo>
                            <a:lnTo>
                              <a:pt x="2415" y="862"/>
                            </a:lnTo>
                            <a:lnTo>
                              <a:pt x="2421" y="862"/>
                            </a:lnTo>
                            <a:lnTo>
                              <a:pt x="2421" y="868"/>
                            </a:lnTo>
                            <a:lnTo>
                              <a:pt x="2447" y="868"/>
                            </a:lnTo>
                            <a:lnTo>
                              <a:pt x="2447" y="868"/>
                            </a:lnTo>
                            <a:lnTo>
                              <a:pt x="2455" y="868"/>
                            </a:lnTo>
                            <a:lnTo>
                              <a:pt x="2455" y="874"/>
                            </a:lnTo>
                            <a:lnTo>
                              <a:pt x="2481" y="874"/>
                            </a:lnTo>
                            <a:lnTo>
                              <a:pt x="2481" y="876"/>
                            </a:lnTo>
                            <a:lnTo>
                              <a:pt x="2507" y="876"/>
                            </a:lnTo>
                            <a:lnTo>
                              <a:pt x="2507" y="882"/>
                            </a:lnTo>
                            <a:lnTo>
                              <a:pt x="2551" y="882"/>
                            </a:lnTo>
                            <a:lnTo>
                              <a:pt x="2551" y="882"/>
                            </a:lnTo>
                            <a:lnTo>
                              <a:pt x="2611" y="882"/>
                            </a:lnTo>
                            <a:lnTo>
                              <a:pt x="2611" y="882"/>
                            </a:lnTo>
                            <a:lnTo>
                              <a:pt x="2639" y="882"/>
                            </a:lnTo>
                            <a:lnTo>
                              <a:pt x="2639" y="888"/>
                            </a:lnTo>
                            <a:lnTo>
                              <a:pt x="2699" y="888"/>
                            </a:lnTo>
                            <a:lnTo>
                              <a:pt x="2699" y="888"/>
                            </a:lnTo>
                            <a:lnTo>
                              <a:pt x="2721" y="888"/>
                            </a:lnTo>
                            <a:lnTo>
                              <a:pt x="2721" y="888"/>
                            </a:lnTo>
                            <a:lnTo>
                              <a:pt x="2763" y="888"/>
                            </a:lnTo>
                            <a:lnTo>
                              <a:pt x="2763" y="888"/>
                            </a:lnTo>
                            <a:lnTo>
                              <a:pt x="2789" y="888"/>
                            </a:lnTo>
                            <a:lnTo>
                              <a:pt x="2789" y="888"/>
                            </a:lnTo>
                            <a:lnTo>
                              <a:pt x="2815" y="888"/>
                            </a:lnTo>
                            <a:lnTo>
                              <a:pt x="2815" y="888"/>
                            </a:lnTo>
                            <a:lnTo>
                              <a:pt x="2815" y="888"/>
                            </a:lnTo>
                            <a:lnTo>
                              <a:pt x="2815" y="888"/>
                            </a:lnTo>
                            <a:lnTo>
                              <a:pt x="2835" y="888"/>
                            </a:lnTo>
                            <a:lnTo>
                              <a:pt x="2835" y="894"/>
                            </a:lnTo>
                            <a:lnTo>
                              <a:pt x="2875" y="894"/>
                            </a:lnTo>
                            <a:lnTo>
                              <a:pt x="2875" y="894"/>
                            </a:lnTo>
                            <a:lnTo>
                              <a:pt x="2881" y="894"/>
                            </a:lnTo>
                            <a:lnTo>
                              <a:pt x="2881" y="894"/>
                            </a:lnTo>
                            <a:lnTo>
                              <a:pt x="2885" y="894"/>
                            </a:lnTo>
                            <a:lnTo>
                              <a:pt x="2885" y="894"/>
                            </a:lnTo>
                            <a:lnTo>
                              <a:pt x="2889" y="894"/>
                            </a:lnTo>
                            <a:lnTo>
                              <a:pt x="2889" y="894"/>
                            </a:lnTo>
                            <a:lnTo>
                              <a:pt x="2893" y="894"/>
                            </a:lnTo>
                            <a:lnTo>
                              <a:pt x="2893" y="894"/>
                            </a:lnTo>
                            <a:lnTo>
                              <a:pt x="2895" y="894"/>
                            </a:lnTo>
                            <a:lnTo>
                              <a:pt x="2895" y="894"/>
                            </a:lnTo>
                            <a:lnTo>
                              <a:pt x="2899" y="894"/>
                            </a:lnTo>
                            <a:lnTo>
                              <a:pt x="2899" y="894"/>
                            </a:lnTo>
                            <a:lnTo>
                              <a:pt x="2905" y="894"/>
                            </a:lnTo>
                            <a:lnTo>
                              <a:pt x="2905" y="894"/>
                            </a:lnTo>
                            <a:lnTo>
                              <a:pt x="2905" y="894"/>
                            </a:lnTo>
                            <a:lnTo>
                              <a:pt x="2905" y="894"/>
                            </a:lnTo>
                            <a:lnTo>
                              <a:pt x="2907" y="894"/>
                            </a:lnTo>
                            <a:lnTo>
                              <a:pt x="2907" y="900"/>
                            </a:lnTo>
                            <a:lnTo>
                              <a:pt x="2907" y="900"/>
                            </a:lnTo>
                            <a:lnTo>
                              <a:pt x="2907" y="900"/>
                            </a:lnTo>
                            <a:lnTo>
                              <a:pt x="2911" y="900"/>
                            </a:lnTo>
                            <a:lnTo>
                              <a:pt x="2911" y="900"/>
                            </a:lnTo>
                            <a:lnTo>
                              <a:pt x="2913" y="900"/>
                            </a:lnTo>
                            <a:lnTo>
                              <a:pt x="2913" y="900"/>
                            </a:lnTo>
                            <a:lnTo>
                              <a:pt x="2915" y="900"/>
                            </a:lnTo>
                            <a:lnTo>
                              <a:pt x="2915" y="900"/>
                            </a:lnTo>
                            <a:lnTo>
                              <a:pt x="2927" y="900"/>
                            </a:lnTo>
                            <a:lnTo>
                              <a:pt x="2927" y="906"/>
                            </a:lnTo>
                            <a:lnTo>
                              <a:pt x="2939" y="906"/>
                            </a:lnTo>
                            <a:lnTo>
                              <a:pt x="2939" y="906"/>
                            </a:lnTo>
                            <a:lnTo>
                              <a:pt x="2941" y="906"/>
                            </a:lnTo>
                            <a:lnTo>
                              <a:pt x="2941" y="906"/>
                            </a:lnTo>
                            <a:lnTo>
                              <a:pt x="2951" y="906"/>
                            </a:lnTo>
                            <a:lnTo>
                              <a:pt x="2951" y="906"/>
                            </a:lnTo>
                            <a:lnTo>
                              <a:pt x="2957" y="906"/>
                            </a:lnTo>
                            <a:lnTo>
                              <a:pt x="2957" y="906"/>
                            </a:lnTo>
                            <a:lnTo>
                              <a:pt x="2961" y="906"/>
                            </a:lnTo>
                            <a:lnTo>
                              <a:pt x="2961" y="906"/>
                            </a:lnTo>
                            <a:lnTo>
                              <a:pt x="2965" y="906"/>
                            </a:lnTo>
                            <a:lnTo>
                              <a:pt x="2965" y="906"/>
                            </a:lnTo>
                            <a:lnTo>
                              <a:pt x="2971" y="906"/>
                            </a:lnTo>
                            <a:lnTo>
                              <a:pt x="2971" y="906"/>
                            </a:lnTo>
                            <a:lnTo>
                              <a:pt x="2973" y="906"/>
                            </a:lnTo>
                            <a:lnTo>
                              <a:pt x="2973" y="906"/>
                            </a:lnTo>
                            <a:lnTo>
                              <a:pt x="2977" y="906"/>
                            </a:lnTo>
                            <a:lnTo>
                              <a:pt x="2977" y="906"/>
                            </a:lnTo>
                            <a:lnTo>
                              <a:pt x="2981" y="906"/>
                            </a:lnTo>
                            <a:lnTo>
                              <a:pt x="2981" y="906"/>
                            </a:lnTo>
                            <a:lnTo>
                              <a:pt x="2985" y="906"/>
                            </a:lnTo>
                            <a:lnTo>
                              <a:pt x="2985" y="906"/>
                            </a:lnTo>
                            <a:lnTo>
                              <a:pt x="2991" y="906"/>
                            </a:lnTo>
                            <a:lnTo>
                              <a:pt x="2991" y="912"/>
                            </a:lnTo>
                            <a:lnTo>
                              <a:pt x="2999" y="912"/>
                            </a:lnTo>
                            <a:lnTo>
                              <a:pt x="2999" y="912"/>
                            </a:lnTo>
                            <a:lnTo>
                              <a:pt x="3005" y="912"/>
                            </a:lnTo>
                            <a:lnTo>
                              <a:pt x="3005" y="912"/>
                            </a:lnTo>
                            <a:lnTo>
                              <a:pt x="3005" y="912"/>
                            </a:lnTo>
                            <a:lnTo>
                              <a:pt x="3005" y="912"/>
                            </a:lnTo>
                            <a:lnTo>
                              <a:pt x="3013" y="912"/>
                            </a:lnTo>
                            <a:lnTo>
                              <a:pt x="3013" y="912"/>
                            </a:lnTo>
                            <a:lnTo>
                              <a:pt x="3025" y="912"/>
                            </a:lnTo>
                            <a:lnTo>
                              <a:pt x="3025" y="912"/>
                            </a:lnTo>
                            <a:lnTo>
                              <a:pt x="3038" y="912"/>
                            </a:lnTo>
                            <a:lnTo>
                              <a:pt x="3038" y="912"/>
                            </a:lnTo>
                            <a:lnTo>
                              <a:pt x="3044" y="912"/>
                            </a:lnTo>
                            <a:lnTo>
                              <a:pt x="3044" y="912"/>
                            </a:lnTo>
                            <a:lnTo>
                              <a:pt x="3050" y="912"/>
                            </a:lnTo>
                            <a:lnTo>
                              <a:pt x="3050" y="912"/>
                            </a:lnTo>
                            <a:lnTo>
                              <a:pt x="3054" y="912"/>
                            </a:lnTo>
                            <a:lnTo>
                              <a:pt x="3054" y="912"/>
                            </a:lnTo>
                            <a:lnTo>
                              <a:pt x="3064" y="912"/>
                            </a:lnTo>
                            <a:lnTo>
                              <a:pt x="3064" y="912"/>
                            </a:lnTo>
                            <a:lnTo>
                              <a:pt x="3070" y="912"/>
                            </a:lnTo>
                            <a:lnTo>
                              <a:pt x="3070" y="912"/>
                            </a:lnTo>
                            <a:lnTo>
                              <a:pt x="3072" y="912"/>
                            </a:lnTo>
                            <a:lnTo>
                              <a:pt x="3072" y="912"/>
                            </a:lnTo>
                            <a:lnTo>
                              <a:pt x="3076" y="912"/>
                            </a:lnTo>
                            <a:lnTo>
                              <a:pt x="3076" y="912"/>
                            </a:lnTo>
                            <a:lnTo>
                              <a:pt x="3076" y="912"/>
                            </a:lnTo>
                            <a:lnTo>
                              <a:pt x="3076" y="912"/>
                            </a:lnTo>
                            <a:lnTo>
                              <a:pt x="3086" y="912"/>
                            </a:lnTo>
                            <a:lnTo>
                              <a:pt x="3086" y="912"/>
                            </a:lnTo>
                            <a:lnTo>
                              <a:pt x="3090" y="912"/>
                            </a:lnTo>
                            <a:lnTo>
                              <a:pt x="3090" y="912"/>
                            </a:lnTo>
                            <a:lnTo>
                              <a:pt x="3092" y="912"/>
                            </a:lnTo>
                            <a:lnTo>
                              <a:pt x="3092" y="912"/>
                            </a:lnTo>
                            <a:lnTo>
                              <a:pt x="3092" y="912"/>
                            </a:lnTo>
                            <a:lnTo>
                              <a:pt x="3092" y="920"/>
                            </a:lnTo>
                            <a:lnTo>
                              <a:pt x="3102" y="920"/>
                            </a:lnTo>
                            <a:lnTo>
                              <a:pt x="3102" y="920"/>
                            </a:lnTo>
                            <a:lnTo>
                              <a:pt x="3102" y="920"/>
                            </a:lnTo>
                            <a:lnTo>
                              <a:pt x="3102" y="926"/>
                            </a:lnTo>
                            <a:lnTo>
                              <a:pt x="3106" y="926"/>
                            </a:lnTo>
                            <a:lnTo>
                              <a:pt x="3106" y="926"/>
                            </a:lnTo>
                            <a:lnTo>
                              <a:pt x="3110" y="926"/>
                            </a:lnTo>
                            <a:lnTo>
                              <a:pt x="3110" y="926"/>
                            </a:lnTo>
                            <a:lnTo>
                              <a:pt x="3118" y="926"/>
                            </a:lnTo>
                            <a:lnTo>
                              <a:pt x="3118" y="926"/>
                            </a:lnTo>
                            <a:lnTo>
                              <a:pt x="3122" y="926"/>
                            </a:lnTo>
                            <a:lnTo>
                              <a:pt x="3122" y="926"/>
                            </a:lnTo>
                            <a:lnTo>
                              <a:pt x="3130" y="926"/>
                            </a:lnTo>
                            <a:lnTo>
                              <a:pt x="3130" y="926"/>
                            </a:lnTo>
                            <a:lnTo>
                              <a:pt x="3144" y="926"/>
                            </a:lnTo>
                            <a:lnTo>
                              <a:pt x="3144" y="926"/>
                            </a:lnTo>
                            <a:lnTo>
                              <a:pt x="3152" y="926"/>
                            </a:lnTo>
                            <a:lnTo>
                              <a:pt x="3152" y="926"/>
                            </a:lnTo>
                            <a:lnTo>
                              <a:pt x="3162" y="926"/>
                            </a:lnTo>
                            <a:lnTo>
                              <a:pt x="3162" y="926"/>
                            </a:lnTo>
                            <a:lnTo>
                              <a:pt x="3168" y="926"/>
                            </a:lnTo>
                            <a:lnTo>
                              <a:pt x="3168" y="926"/>
                            </a:lnTo>
                            <a:lnTo>
                              <a:pt x="3170" y="926"/>
                            </a:lnTo>
                            <a:lnTo>
                              <a:pt x="3170" y="926"/>
                            </a:lnTo>
                            <a:lnTo>
                              <a:pt x="3178" y="926"/>
                            </a:lnTo>
                            <a:lnTo>
                              <a:pt x="3178" y="926"/>
                            </a:lnTo>
                            <a:lnTo>
                              <a:pt x="3182" y="926"/>
                            </a:lnTo>
                            <a:lnTo>
                              <a:pt x="3182" y="926"/>
                            </a:lnTo>
                            <a:lnTo>
                              <a:pt x="3182" y="926"/>
                            </a:lnTo>
                            <a:lnTo>
                              <a:pt x="3182" y="926"/>
                            </a:lnTo>
                            <a:lnTo>
                              <a:pt x="3184" y="926"/>
                            </a:lnTo>
                            <a:lnTo>
                              <a:pt x="3184" y="926"/>
                            </a:lnTo>
                            <a:lnTo>
                              <a:pt x="3188" y="926"/>
                            </a:lnTo>
                            <a:lnTo>
                              <a:pt x="3188" y="926"/>
                            </a:lnTo>
                            <a:lnTo>
                              <a:pt x="3190" y="926"/>
                            </a:lnTo>
                            <a:lnTo>
                              <a:pt x="3190" y="926"/>
                            </a:lnTo>
                            <a:lnTo>
                              <a:pt x="3196" y="926"/>
                            </a:lnTo>
                            <a:lnTo>
                              <a:pt x="3196" y="926"/>
                            </a:lnTo>
                            <a:lnTo>
                              <a:pt x="3198" y="926"/>
                            </a:lnTo>
                            <a:lnTo>
                              <a:pt x="3198" y="926"/>
                            </a:lnTo>
                            <a:lnTo>
                              <a:pt x="3208" y="926"/>
                            </a:lnTo>
                            <a:lnTo>
                              <a:pt x="3208" y="926"/>
                            </a:lnTo>
                            <a:lnTo>
                              <a:pt x="3208" y="926"/>
                            </a:lnTo>
                            <a:lnTo>
                              <a:pt x="3208" y="926"/>
                            </a:lnTo>
                            <a:lnTo>
                              <a:pt x="3216" y="926"/>
                            </a:lnTo>
                            <a:lnTo>
                              <a:pt x="3216" y="926"/>
                            </a:lnTo>
                            <a:lnTo>
                              <a:pt x="3230" y="926"/>
                            </a:lnTo>
                            <a:lnTo>
                              <a:pt x="3230" y="926"/>
                            </a:lnTo>
                            <a:lnTo>
                              <a:pt x="3242" y="926"/>
                            </a:lnTo>
                            <a:lnTo>
                              <a:pt x="3242" y="926"/>
                            </a:lnTo>
                            <a:lnTo>
                              <a:pt x="3244" y="926"/>
                            </a:lnTo>
                            <a:lnTo>
                              <a:pt x="3244" y="926"/>
                            </a:lnTo>
                            <a:lnTo>
                              <a:pt x="3254" y="926"/>
                            </a:lnTo>
                            <a:lnTo>
                              <a:pt x="3254" y="926"/>
                            </a:lnTo>
                            <a:lnTo>
                              <a:pt x="3256" y="926"/>
                            </a:lnTo>
                            <a:lnTo>
                              <a:pt x="3256" y="926"/>
                            </a:lnTo>
                            <a:lnTo>
                              <a:pt x="3266" y="926"/>
                            </a:lnTo>
                            <a:lnTo>
                              <a:pt x="3266" y="926"/>
                            </a:lnTo>
                            <a:lnTo>
                              <a:pt x="3270" y="926"/>
                            </a:lnTo>
                            <a:lnTo>
                              <a:pt x="3270" y="926"/>
                            </a:lnTo>
                            <a:lnTo>
                              <a:pt x="3274" y="926"/>
                            </a:lnTo>
                            <a:lnTo>
                              <a:pt x="3274" y="926"/>
                            </a:lnTo>
                            <a:lnTo>
                              <a:pt x="3280" y="926"/>
                            </a:lnTo>
                            <a:lnTo>
                              <a:pt x="3280" y="926"/>
                            </a:lnTo>
                            <a:lnTo>
                              <a:pt x="3286" y="926"/>
                            </a:lnTo>
                            <a:lnTo>
                              <a:pt x="3286" y="926"/>
                            </a:lnTo>
                            <a:lnTo>
                              <a:pt x="3290" y="926"/>
                            </a:lnTo>
                            <a:lnTo>
                              <a:pt x="3290" y="938"/>
                            </a:lnTo>
                            <a:lnTo>
                              <a:pt x="3296" y="938"/>
                            </a:lnTo>
                            <a:lnTo>
                              <a:pt x="3296" y="938"/>
                            </a:lnTo>
                            <a:lnTo>
                              <a:pt x="3302" y="938"/>
                            </a:lnTo>
                            <a:lnTo>
                              <a:pt x="3302" y="938"/>
                            </a:lnTo>
                            <a:lnTo>
                              <a:pt x="3328" y="938"/>
                            </a:lnTo>
                            <a:lnTo>
                              <a:pt x="3328" y="938"/>
                            </a:lnTo>
                            <a:lnTo>
                              <a:pt x="3328" y="938"/>
                            </a:lnTo>
                            <a:lnTo>
                              <a:pt x="3328" y="946"/>
                            </a:lnTo>
                            <a:lnTo>
                              <a:pt x="3338" y="946"/>
                            </a:lnTo>
                            <a:lnTo>
                              <a:pt x="3338" y="946"/>
                            </a:lnTo>
                            <a:lnTo>
                              <a:pt x="3340" y="946"/>
                            </a:lnTo>
                            <a:lnTo>
                              <a:pt x="3340" y="946"/>
                            </a:lnTo>
                            <a:lnTo>
                              <a:pt x="3346" y="946"/>
                            </a:lnTo>
                            <a:lnTo>
                              <a:pt x="3346" y="946"/>
                            </a:lnTo>
                            <a:lnTo>
                              <a:pt x="3352" y="946"/>
                            </a:lnTo>
                            <a:lnTo>
                              <a:pt x="3352" y="946"/>
                            </a:lnTo>
                            <a:lnTo>
                              <a:pt x="3354" y="946"/>
                            </a:lnTo>
                            <a:lnTo>
                              <a:pt x="3354" y="946"/>
                            </a:lnTo>
                            <a:lnTo>
                              <a:pt x="3362" y="946"/>
                            </a:lnTo>
                            <a:lnTo>
                              <a:pt x="3362" y="946"/>
                            </a:lnTo>
                            <a:lnTo>
                              <a:pt x="3366" y="946"/>
                            </a:lnTo>
                            <a:lnTo>
                              <a:pt x="3366" y="946"/>
                            </a:lnTo>
                            <a:lnTo>
                              <a:pt x="3368" y="946"/>
                            </a:lnTo>
                            <a:lnTo>
                              <a:pt x="3368" y="946"/>
                            </a:lnTo>
                            <a:lnTo>
                              <a:pt x="3378" y="946"/>
                            </a:lnTo>
                            <a:lnTo>
                              <a:pt x="3378" y="946"/>
                            </a:lnTo>
                            <a:lnTo>
                              <a:pt x="3388" y="946"/>
                            </a:lnTo>
                            <a:lnTo>
                              <a:pt x="3388" y="946"/>
                            </a:lnTo>
                            <a:lnTo>
                              <a:pt x="3398" y="946"/>
                            </a:lnTo>
                            <a:lnTo>
                              <a:pt x="3398" y="946"/>
                            </a:lnTo>
                            <a:lnTo>
                              <a:pt x="3400" y="946"/>
                            </a:lnTo>
                            <a:lnTo>
                              <a:pt x="3400" y="946"/>
                            </a:lnTo>
                            <a:lnTo>
                              <a:pt x="3412" y="946"/>
                            </a:lnTo>
                            <a:lnTo>
                              <a:pt x="3412" y="946"/>
                            </a:lnTo>
                            <a:lnTo>
                              <a:pt x="3446" y="946"/>
                            </a:lnTo>
                            <a:lnTo>
                              <a:pt x="3446" y="946"/>
                            </a:lnTo>
                            <a:lnTo>
                              <a:pt x="3450" y="946"/>
                            </a:lnTo>
                            <a:lnTo>
                              <a:pt x="3450" y="946"/>
                            </a:lnTo>
                            <a:lnTo>
                              <a:pt x="3452" y="946"/>
                            </a:lnTo>
                            <a:lnTo>
                              <a:pt x="3452" y="946"/>
                            </a:lnTo>
                            <a:lnTo>
                              <a:pt x="3460" y="946"/>
                            </a:lnTo>
                            <a:lnTo>
                              <a:pt x="3460" y="946"/>
                            </a:lnTo>
                            <a:lnTo>
                              <a:pt x="3464" y="946"/>
                            </a:lnTo>
                            <a:lnTo>
                              <a:pt x="3464" y="946"/>
                            </a:lnTo>
                            <a:lnTo>
                              <a:pt x="3470" y="946"/>
                            </a:lnTo>
                            <a:lnTo>
                              <a:pt x="3470" y="946"/>
                            </a:lnTo>
                            <a:lnTo>
                              <a:pt x="3472" y="946"/>
                            </a:lnTo>
                            <a:lnTo>
                              <a:pt x="3472" y="946"/>
                            </a:lnTo>
                            <a:lnTo>
                              <a:pt x="3472" y="946"/>
                            </a:lnTo>
                            <a:lnTo>
                              <a:pt x="3472" y="946"/>
                            </a:lnTo>
                            <a:lnTo>
                              <a:pt x="3476" y="946"/>
                            </a:lnTo>
                            <a:lnTo>
                              <a:pt x="3476" y="946"/>
                            </a:lnTo>
                            <a:lnTo>
                              <a:pt x="3478" y="946"/>
                            </a:lnTo>
                            <a:lnTo>
                              <a:pt x="3478" y="946"/>
                            </a:lnTo>
                            <a:lnTo>
                              <a:pt x="3480" y="946"/>
                            </a:lnTo>
                            <a:lnTo>
                              <a:pt x="3480" y="946"/>
                            </a:lnTo>
                            <a:lnTo>
                              <a:pt x="3484" y="946"/>
                            </a:lnTo>
                            <a:lnTo>
                              <a:pt x="3484" y="946"/>
                            </a:lnTo>
                            <a:lnTo>
                              <a:pt x="3484" y="946"/>
                            </a:lnTo>
                            <a:lnTo>
                              <a:pt x="3484" y="946"/>
                            </a:lnTo>
                            <a:lnTo>
                              <a:pt x="3490" y="946"/>
                            </a:lnTo>
                            <a:lnTo>
                              <a:pt x="3490" y="946"/>
                            </a:lnTo>
                            <a:lnTo>
                              <a:pt x="3490" y="946"/>
                            </a:lnTo>
                            <a:lnTo>
                              <a:pt x="3490" y="946"/>
                            </a:lnTo>
                            <a:lnTo>
                              <a:pt x="3496" y="946"/>
                            </a:lnTo>
                            <a:lnTo>
                              <a:pt x="3496" y="946"/>
                            </a:lnTo>
                            <a:lnTo>
                              <a:pt x="3498" y="946"/>
                            </a:lnTo>
                            <a:lnTo>
                              <a:pt x="3498" y="946"/>
                            </a:lnTo>
                            <a:lnTo>
                              <a:pt x="3506" y="946"/>
                            </a:lnTo>
                            <a:lnTo>
                              <a:pt x="3506" y="946"/>
                            </a:lnTo>
                            <a:lnTo>
                              <a:pt x="3510" y="946"/>
                            </a:lnTo>
                            <a:lnTo>
                              <a:pt x="3510" y="946"/>
                            </a:lnTo>
                            <a:lnTo>
                              <a:pt x="3516" y="946"/>
                            </a:lnTo>
                            <a:lnTo>
                              <a:pt x="3516" y="946"/>
                            </a:lnTo>
                            <a:lnTo>
                              <a:pt x="3516" y="946"/>
                            </a:lnTo>
                            <a:lnTo>
                              <a:pt x="3516" y="946"/>
                            </a:lnTo>
                            <a:lnTo>
                              <a:pt x="3518" y="946"/>
                            </a:lnTo>
                            <a:lnTo>
                              <a:pt x="3518" y="946"/>
                            </a:lnTo>
                            <a:lnTo>
                              <a:pt x="3524" y="946"/>
                            </a:lnTo>
                            <a:lnTo>
                              <a:pt x="3524" y="946"/>
                            </a:lnTo>
                            <a:lnTo>
                              <a:pt x="3528" y="946"/>
                            </a:lnTo>
                            <a:lnTo>
                              <a:pt x="3528" y="946"/>
                            </a:lnTo>
                            <a:lnTo>
                              <a:pt x="3530" y="946"/>
                            </a:lnTo>
                            <a:lnTo>
                              <a:pt x="3530" y="946"/>
                            </a:lnTo>
                            <a:lnTo>
                              <a:pt x="3544" y="946"/>
                            </a:lnTo>
                            <a:lnTo>
                              <a:pt x="3544" y="946"/>
                            </a:lnTo>
                            <a:lnTo>
                              <a:pt x="3558" y="946"/>
                            </a:lnTo>
                            <a:lnTo>
                              <a:pt x="3558" y="946"/>
                            </a:lnTo>
                            <a:lnTo>
                              <a:pt x="3568" y="946"/>
                            </a:lnTo>
                            <a:lnTo>
                              <a:pt x="3568" y="968"/>
                            </a:lnTo>
                            <a:lnTo>
                              <a:pt x="3570" y="968"/>
                            </a:lnTo>
                            <a:lnTo>
                              <a:pt x="3570" y="968"/>
                            </a:lnTo>
                            <a:lnTo>
                              <a:pt x="3608" y="968"/>
                            </a:lnTo>
                            <a:lnTo>
                              <a:pt x="3608" y="968"/>
                            </a:lnTo>
                            <a:lnTo>
                              <a:pt x="3610" y="968"/>
                            </a:lnTo>
                            <a:lnTo>
                              <a:pt x="3610" y="968"/>
                            </a:lnTo>
                            <a:lnTo>
                              <a:pt x="3650" y="968"/>
                            </a:lnTo>
                            <a:lnTo>
                              <a:pt x="3650" y="968"/>
                            </a:lnTo>
                            <a:lnTo>
                              <a:pt x="3656" y="968"/>
                            </a:lnTo>
                            <a:lnTo>
                              <a:pt x="3656" y="968"/>
                            </a:lnTo>
                            <a:lnTo>
                              <a:pt x="3660" y="968"/>
                            </a:lnTo>
                            <a:lnTo>
                              <a:pt x="3660" y="968"/>
                            </a:lnTo>
                            <a:lnTo>
                              <a:pt x="3674" y="968"/>
                            </a:lnTo>
                            <a:lnTo>
                              <a:pt x="3674" y="968"/>
                            </a:lnTo>
                            <a:lnTo>
                              <a:pt x="3676" y="968"/>
                            </a:lnTo>
                            <a:lnTo>
                              <a:pt x="3676" y="968"/>
                            </a:lnTo>
                            <a:lnTo>
                              <a:pt x="3688" y="968"/>
                            </a:lnTo>
                            <a:lnTo>
                              <a:pt x="3688" y="968"/>
                            </a:lnTo>
                            <a:lnTo>
                              <a:pt x="3692" y="968"/>
                            </a:lnTo>
                            <a:lnTo>
                              <a:pt x="3692" y="968"/>
                            </a:lnTo>
                            <a:lnTo>
                              <a:pt x="3696" y="968"/>
                            </a:lnTo>
                            <a:lnTo>
                              <a:pt x="3696" y="968"/>
                            </a:lnTo>
                            <a:lnTo>
                              <a:pt x="3702" y="968"/>
                            </a:lnTo>
                            <a:lnTo>
                              <a:pt x="3702" y="968"/>
                            </a:lnTo>
                            <a:lnTo>
                              <a:pt x="3726" y="968"/>
                            </a:lnTo>
                            <a:lnTo>
                              <a:pt x="3726" y="968"/>
                            </a:lnTo>
                            <a:lnTo>
                              <a:pt x="3738" y="968"/>
                            </a:lnTo>
                            <a:lnTo>
                              <a:pt x="3738" y="968"/>
                            </a:lnTo>
                            <a:lnTo>
                              <a:pt x="3738" y="968"/>
                            </a:lnTo>
                            <a:lnTo>
                              <a:pt x="3738" y="968"/>
                            </a:lnTo>
                            <a:lnTo>
                              <a:pt x="3740" y="968"/>
                            </a:lnTo>
                            <a:lnTo>
                              <a:pt x="3740" y="968"/>
                            </a:lnTo>
                            <a:lnTo>
                              <a:pt x="3742" y="968"/>
                            </a:lnTo>
                            <a:lnTo>
                              <a:pt x="3742" y="968"/>
                            </a:lnTo>
                            <a:lnTo>
                              <a:pt x="3748" y="968"/>
                            </a:lnTo>
                            <a:lnTo>
                              <a:pt x="3748" y="968"/>
                            </a:lnTo>
                            <a:lnTo>
                              <a:pt x="3754" y="968"/>
                            </a:lnTo>
                            <a:lnTo>
                              <a:pt x="3754" y="968"/>
                            </a:lnTo>
                            <a:lnTo>
                              <a:pt x="3758" y="968"/>
                            </a:lnTo>
                            <a:lnTo>
                              <a:pt x="3758" y="968"/>
                            </a:lnTo>
                            <a:lnTo>
                              <a:pt x="3758" y="968"/>
                            </a:lnTo>
                            <a:lnTo>
                              <a:pt x="3758" y="968"/>
                            </a:lnTo>
                            <a:lnTo>
                              <a:pt x="3760" y="968"/>
                            </a:lnTo>
                            <a:lnTo>
                              <a:pt x="3760" y="968"/>
                            </a:lnTo>
                            <a:lnTo>
                              <a:pt x="3764" y="968"/>
                            </a:lnTo>
                            <a:lnTo>
                              <a:pt x="3764" y="968"/>
                            </a:lnTo>
                            <a:lnTo>
                              <a:pt x="3766" y="968"/>
                            </a:lnTo>
                            <a:lnTo>
                              <a:pt x="3766" y="968"/>
                            </a:lnTo>
                            <a:lnTo>
                              <a:pt x="3784" y="968"/>
                            </a:lnTo>
                            <a:lnTo>
                              <a:pt x="3784" y="968"/>
                            </a:lnTo>
                            <a:lnTo>
                              <a:pt x="3798" y="968"/>
                            </a:lnTo>
                            <a:lnTo>
                              <a:pt x="3798" y="968"/>
                            </a:lnTo>
                            <a:lnTo>
                              <a:pt x="3810" y="968"/>
                            </a:lnTo>
                            <a:lnTo>
                              <a:pt x="3810" y="968"/>
                            </a:lnTo>
                            <a:lnTo>
                              <a:pt x="3814" y="968"/>
                            </a:lnTo>
                            <a:lnTo>
                              <a:pt x="3814" y="968"/>
                            </a:lnTo>
                            <a:lnTo>
                              <a:pt x="3826" y="968"/>
                            </a:lnTo>
                            <a:lnTo>
                              <a:pt x="3826" y="968"/>
                            </a:lnTo>
                            <a:lnTo>
                              <a:pt x="3857" y="968"/>
                            </a:lnTo>
                            <a:lnTo>
                              <a:pt x="3857" y="968"/>
                            </a:lnTo>
                            <a:lnTo>
                              <a:pt x="3871" y="968"/>
                            </a:lnTo>
                            <a:lnTo>
                              <a:pt x="3871" y="968"/>
                            </a:lnTo>
                            <a:lnTo>
                              <a:pt x="3883" y="968"/>
                            </a:lnTo>
                            <a:lnTo>
                              <a:pt x="3883" y="968"/>
                            </a:lnTo>
                            <a:lnTo>
                              <a:pt x="3969" y="968"/>
                            </a:lnTo>
                            <a:lnTo>
                              <a:pt x="3969" y="968"/>
                            </a:lnTo>
                            <a:lnTo>
                              <a:pt x="4003" y="968"/>
                            </a:lnTo>
                            <a:lnTo>
                              <a:pt x="4003" y="968"/>
                            </a:lnTo>
                            <a:lnTo>
                              <a:pt x="4037" y="968"/>
                            </a:lnTo>
                            <a:lnTo>
                              <a:pt x="4037" y="968"/>
                            </a:lnTo>
                            <a:lnTo>
                              <a:pt x="4055" y="968"/>
                            </a:lnTo>
                            <a:lnTo>
                              <a:pt x="4055" y="968"/>
                            </a:lnTo>
                            <a:lnTo>
                              <a:pt x="4075" y="968"/>
                            </a:lnTo>
                            <a:lnTo>
                              <a:pt x="4075" y="968"/>
                            </a:lnTo>
                            <a:lnTo>
                              <a:pt x="4089" y="968"/>
                            </a:lnTo>
                            <a:lnTo>
                              <a:pt x="4089" y="968"/>
                            </a:lnTo>
                            <a:lnTo>
                              <a:pt x="4161" y="968"/>
                            </a:lnTo>
                            <a:lnTo>
                              <a:pt x="4161" y="968"/>
                            </a:lnTo>
                            <a:lnTo>
                              <a:pt x="4161" y="968"/>
                            </a:lnTo>
                          </a:path>
                        </a:pathLst>
                      </a:custGeom>
                      <a:noFill/>
                      <a:ln w="190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nvGrpSpPr>
                    <p:cNvPr id="164" name="Group 163">
                      <a:extLst>
                        <a:ext uri="{FF2B5EF4-FFF2-40B4-BE49-F238E27FC236}">
                          <a16:creationId xmlns:a16="http://schemas.microsoft.com/office/drawing/2014/main" id="{D61B5EB4-E893-4E9D-B2CE-16EB3A05AAC2}"/>
                        </a:ext>
                      </a:extLst>
                    </p:cNvPr>
                    <p:cNvGrpSpPr/>
                    <p:nvPr/>
                  </p:nvGrpSpPr>
                  <p:grpSpPr>
                    <a:xfrm>
                      <a:off x="4666481" y="-99719"/>
                      <a:ext cx="5689018" cy="1206645"/>
                      <a:chOff x="3255963" y="1496217"/>
                      <a:chExt cx="6462712" cy="2094709"/>
                    </a:xfrm>
                  </p:grpSpPr>
                  <p:sp>
                    <p:nvSpPr>
                      <p:cNvPr id="175" name="Freeform 444">
                        <a:extLst>
                          <a:ext uri="{FF2B5EF4-FFF2-40B4-BE49-F238E27FC236}">
                            <a16:creationId xmlns:a16="http://schemas.microsoft.com/office/drawing/2014/main" id="{2191E2A4-5F17-4823-83EF-89B535B26CC5}"/>
                          </a:ext>
                        </a:extLst>
                      </p:cNvPr>
                      <p:cNvSpPr>
                        <a:spLocks/>
                      </p:cNvSpPr>
                      <p:nvPr/>
                    </p:nvSpPr>
                    <p:spPr bwMode="auto">
                      <a:xfrm>
                        <a:off x="3290888" y="1531938"/>
                        <a:ext cx="6392863" cy="2024063"/>
                      </a:xfrm>
                      <a:custGeom>
                        <a:avLst/>
                        <a:gdLst>
                          <a:gd name="T0" fmla="*/ 26 w 4027"/>
                          <a:gd name="T1" fmla="*/ 10 h 1275"/>
                          <a:gd name="T2" fmla="*/ 42 w 4027"/>
                          <a:gd name="T3" fmla="*/ 28 h 1275"/>
                          <a:gd name="T4" fmla="*/ 58 w 4027"/>
                          <a:gd name="T5" fmla="*/ 52 h 1275"/>
                          <a:gd name="T6" fmla="*/ 80 w 4027"/>
                          <a:gd name="T7" fmla="*/ 70 h 1275"/>
                          <a:gd name="T8" fmla="*/ 92 w 4027"/>
                          <a:gd name="T9" fmla="*/ 110 h 1275"/>
                          <a:gd name="T10" fmla="*/ 100 w 4027"/>
                          <a:gd name="T11" fmla="*/ 155 h 1275"/>
                          <a:gd name="T12" fmla="*/ 108 w 4027"/>
                          <a:gd name="T13" fmla="*/ 171 h 1275"/>
                          <a:gd name="T14" fmla="*/ 114 w 4027"/>
                          <a:gd name="T15" fmla="*/ 181 h 1275"/>
                          <a:gd name="T16" fmla="*/ 134 w 4027"/>
                          <a:gd name="T17" fmla="*/ 223 h 1275"/>
                          <a:gd name="T18" fmla="*/ 142 w 4027"/>
                          <a:gd name="T19" fmla="*/ 247 h 1275"/>
                          <a:gd name="T20" fmla="*/ 148 w 4027"/>
                          <a:gd name="T21" fmla="*/ 357 h 1275"/>
                          <a:gd name="T22" fmla="*/ 154 w 4027"/>
                          <a:gd name="T23" fmla="*/ 379 h 1275"/>
                          <a:gd name="T24" fmla="*/ 182 w 4027"/>
                          <a:gd name="T25" fmla="*/ 415 h 1275"/>
                          <a:gd name="T26" fmla="*/ 228 w 4027"/>
                          <a:gd name="T27" fmla="*/ 451 h 1275"/>
                          <a:gd name="T28" fmla="*/ 260 w 4027"/>
                          <a:gd name="T29" fmla="*/ 471 h 1275"/>
                          <a:gd name="T30" fmla="*/ 286 w 4027"/>
                          <a:gd name="T31" fmla="*/ 507 h 1275"/>
                          <a:gd name="T32" fmla="*/ 292 w 4027"/>
                          <a:gd name="T33" fmla="*/ 596 h 1275"/>
                          <a:gd name="T34" fmla="*/ 304 w 4027"/>
                          <a:gd name="T35" fmla="*/ 608 h 1275"/>
                          <a:gd name="T36" fmla="*/ 338 w 4027"/>
                          <a:gd name="T37" fmla="*/ 640 h 1275"/>
                          <a:gd name="T38" fmla="*/ 360 w 4027"/>
                          <a:gd name="T39" fmla="*/ 656 h 1275"/>
                          <a:gd name="T40" fmla="*/ 384 w 4027"/>
                          <a:gd name="T41" fmla="*/ 682 h 1275"/>
                          <a:gd name="T42" fmla="*/ 432 w 4027"/>
                          <a:gd name="T43" fmla="*/ 700 h 1275"/>
                          <a:gd name="T44" fmla="*/ 468 w 4027"/>
                          <a:gd name="T45" fmla="*/ 754 h 1275"/>
                          <a:gd name="T46" fmla="*/ 480 w 4027"/>
                          <a:gd name="T47" fmla="*/ 776 h 1275"/>
                          <a:gd name="T48" fmla="*/ 492 w 4027"/>
                          <a:gd name="T49" fmla="*/ 784 h 1275"/>
                          <a:gd name="T50" fmla="*/ 574 w 4027"/>
                          <a:gd name="T51" fmla="*/ 806 h 1275"/>
                          <a:gd name="T52" fmla="*/ 589 w 4027"/>
                          <a:gd name="T53" fmla="*/ 842 h 1275"/>
                          <a:gd name="T54" fmla="*/ 607 w 4027"/>
                          <a:gd name="T55" fmla="*/ 856 h 1275"/>
                          <a:gd name="T56" fmla="*/ 629 w 4027"/>
                          <a:gd name="T57" fmla="*/ 868 h 1275"/>
                          <a:gd name="T58" fmla="*/ 675 w 4027"/>
                          <a:gd name="T59" fmla="*/ 876 h 1275"/>
                          <a:gd name="T60" fmla="*/ 709 w 4027"/>
                          <a:gd name="T61" fmla="*/ 898 h 1275"/>
                          <a:gd name="T62" fmla="*/ 733 w 4027"/>
                          <a:gd name="T63" fmla="*/ 932 h 1275"/>
                          <a:gd name="T64" fmla="*/ 745 w 4027"/>
                          <a:gd name="T65" fmla="*/ 946 h 1275"/>
                          <a:gd name="T66" fmla="*/ 857 w 4027"/>
                          <a:gd name="T67" fmla="*/ 958 h 1275"/>
                          <a:gd name="T68" fmla="*/ 891 w 4027"/>
                          <a:gd name="T69" fmla="*/ 980 h 1275"/>
                          <a:gd name="T70" fmla="*/ 903 w 4027"/>
                          <a:gd name="T71" fmla="*/ 1001 h 1275"/>
                          <a:gd name="T72" fmla="*/ 975 w 4027"/>
                          <a:gd name="T73" fmla="*/ 1017 h 1275"/>
                          <a:gd name="T74" fmla="*/ 1017 w 4027"/>
                          <a:gd name="T75" fmla="*/ 1027 h 1275"/>
                          <a:gd name="T76" fmla="*/ 1057 w 4027"/>
                          <a:gd name="T77" fmla="*/ 1059 h 1275"/>
                          <a:gd name="T78" fmla="*/ 1151 w 4027"/>
                          <a:gd name="T79" fmla="*/ 1067 h 1275"/>
                          <a:gd name="T80" fmla="*/ 1175 w 4027"/>
                          <a:gd name="T81" fmla="*/ 1083 h 1275"/>
                          <a:gd name="T82" fmla="*/ 1277 w 4027"/>
                          <a:gd name="T83" fmla="*/ 1093 h 1275"/>
                          <a:gd name="T84" fmla="*/ 1442 w 4027"/>
                          <a:gd name="T85" fmla="*/ 1103 h 1275"/>
                          <a:gd name="T86" fmla="*/ 1476 w 4027"/>
                          <a:gd name="T87" fmla="*/ 1113 h 1275"/>
                          <a:gd name="T88" fmla="*/ 1494 w 4027"/>
                          <a:gd name="T89" fmla="*/ 1129 h 1275"/>
                          <a:gd name="T90" fmla="*/ 1706 w 4027"/>
                          <a:gd name="T91" fmla="*/ 1139 h 1275"/>
                          <a:gd name="T92" fmla="*/ 1758 w 4027"/>
                          <a:gd name="T93" fmla="*/ 1159 h 1275"/>
                          <a:gd name="T94" fmla="*/ 1844 w 4027"/>
                          <a:gd name="T95" fmla="*/ 1175 h 1275"/>
                          <a:gd name="T96" fmla="*/ 2066 w 4027"/>
                          <a:gd name="T97" fmla="*/ 1187 h 1275"/>
                          <a:gd name="T98" fmla="*/ 2257 w 4027"/>
                          <a:gd name="T99" fmla="*/ 1203 h 1275"/>
                          <a:gd name="T100" fmla="*/ 2609 w 4027"/>
                          <a:gd name="T101" fmla="*/ 1211 h 1275"/>
                          <a:gd name="T102" fmla="*/ 2891 w 4027"/>
                          <a:gd name="T103" fmla="*/ 1223 h 1275"/>
                          <a:gd name="T104" fmla="*/ 3122 w 4027"/>
                          <a:gd name="T105" fmla="*/ 1235 h 1275"/>
                          <a:gd name="T106" fmla="*/ 3438 w 4027"/>
                          <a:gd name="T107" fmla="*/ 1249 h 1275"/>
                          <a:gd name="T108" fmla="*/ 4027 w 4027"/>
                          <a:gd name="T109" fmla="*/ 1275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27" h="1275">
                            <a:moveTo>
                              <a:pt x="0" y="0"/>
                            </a:moveTo>
                            <a:lnTo>
                              <a:pt x="18" y="0"/>
                            </a:lnTo>
                            <a:lnTo>
                              <a:pt x="18" y="10"/>
                            </a:lnTo>
                            <a:lnTo>
                              <a:pt x="26" y="10"/>
                            </a:lnTo>
                            <a:lnTo>
                              <a:pt x="26" y="14"/>
                            </a:lnTo>
                            <a:lnTo>
                              <a:pt x="32" y="14"/>
                            </a:lnTo>
                            <a:lnTo>
                              <a:pt x="32" y="28"/>
                            </a:lnTo>
                            <a:lnTo>
                              <a:pt x="42" y="28"/>
                            </a:lnTo>
                            <a:lnTo>
                              <a:pt x="42" y="42"/>
                            </a:lnTo>
                            <a:lnTo>
                              <a:pt x="52" y="42"/>
                            </a:lnTo>
                            <a:lnTo>
                              <a:pt x="52" y="52"/>
                            </a:lnTo>
                            <a:lnTo>
                              <a:pt x="58" y="52"/>
                            </a:lnTo>
                            <a:lnTo>
                              <a:pt x="58" y="60"/>
                            </a:lnTo>
                            <a:lnTo>
                              <a:pt x="70" y="60"/>
                            </a:lnTo>
                            <a:lnTo>
                              <a:pt x="70" y="70"/>
                            </a:lnTo>
                            <a:lnTo>
                              <a:pt x="80" y="70"/>
                            </a:lnTo>
                            <a:lnTo>
                              <a:pt x="80" y="88"/>
                            </a:lnTo>
                            <a:lnTo>
                              <a:pt x="90" y="88"/>
                            </a:lnTo>
                            <a:lnTo>
                              <a:pt x="90" y="110"/>
                            </a:lnTo>
                            <a:lnTo>
                              <a:pt x="92" y="110"/>
                            </a:lnTo>
                            <a:lnTo>
                              <a:pt x="92" y="127"/>
                            </a:lnTo>
                            <a:lnTo>
                              <a:pt x="96" y="127"/>
                            </a:lnTo>
                            <a:lnTo>
                              <a:pt x="96" y="155"/>
                            </a:lnTo>
                            <a:lnTo>
                              <a:pt x="100" y="155"/>
                            </a:lnTo>
                            <a:lnTo>
                              <a:pt x="100" y="163"/>
                            </a:lnTo>
                            <a:lnTo>
                              <a:pt x="104" y="163"/>
                            </a:lnTo>
                            <a:lnTo>
                              <a:pt x="104" y="171"/>
                            </a:lnTo>
                            <a:lnTo>
                              <a:pt x="108" y="171"/>
                            </a:lnTo>
                            <a:lnTo>
                              <a:pt x="108" y="177"/>
                            </a:lnTo>
                            <a:lnTo>
                              <a:pt x="110" y="177"/>
                            </a:lnTo>
                            <a:lnTo>
                              <a:pt x="110" y="181"/>
                            </a:lnTo>
                            <a:lnTo>
                              <a:pt x="114" y="181"/>
                            </a:lnTo>
                            <a:lnTo>
                              <a:pt x="114" y="185"/>
                            </a:lnTo>
                            <a:lnTo>
                              <a:pt x="124" y="185"/>
                            </a:lnTo>
                            <a:lnTo>
                              <a:pt x="124" y="223"/>
                            </a:lnTo>
                            <a:lnTo>
                              <a:pt x="134" y="223"/>
                            </a:lnTo>
                            <a:lnTo>
                              <a:pt x="134" y="225"/>
                            </a:lnTo>
                            <a:lnTo>
                              <a:pt x="138" y="225"/>
                            </a:lnTo>
                            <a:lnTo>
                              <a:pt x="138" y="247"/>
                            </a:lnTo>
                            <a:lnTo>
                              <a:pt x="142" y="247"/>
                            </a:lnTo>
                            <a:lnTo>
                              <a:pt x="142" y="287"/>
                            </a:lnTo>
                            <a:lnTo>
                              <a:pt x="144" y="287"/>
                            </a:lnTo>
                            <a:lnTo>
                              <a:pt x="144" y="357"/>
                            </a:lnTo>
                            <a:lnTo>
                              <a:pt x="148" y="357"/>
                            </a:lnTo>
                            <a:lnTo>
                              <a:pt x="148" y="369"/>
                            </a:lnTo>
                            <a:lnTo>
                              <a:pt x="150" y="369"/>
                            </a:lnTo>
                            <a:lnTo>
                              <a:pt x="150" y="379"/>
                            </a:lnTo>
                            <a:lnTo>
                              <a:pt x="154" y="379"/>
                            </a:lnTo>
                            <a:lnTo>
                              <a:pt x="154" y="385"/>
                            </a:lnTo>
                            <a:lnTo>
                              <a:pt x="156" y="385"/>
                            </a:lnTo>
                            <a:lnTo>
                              <a:pt x="156" y="415"/>
                            </a:lnTo>
                            <a:lnTo>
                              <a:pt x="182" y="415"/>
                            </a:lnTo>
                            <a:lnTo>
                              <a:pt x="182" y="421"/>
                            </a:lnTo>
                            <a:lnTo>
                              <a:pt x="194" y="421"/>
                            </a:lnTo>
                            <a:lnTo>
                              <a:pt x="194" y="451"/>
                            </a:lnTo>
                            <a:lnTo>
                              <a:pt x="228" y="451"/>
                            </a:lnTo>
                            <a:lnTo>
                              <a:pt x="228" y="467"/>
                            </a:lnTo>
                            <a:lnTo>
                              <a:pt x="238" y="467"/>
                            </a:lnTo>
                            <a:lnTo>
                              <a:pt x="238" y="471"/>
                            </a:lnTo>
                            <a:lnTo>
                              <a:pt x="260" y="471"/>
                            </a:lnTo>
                            <a:lnTo>
                              <a:pt x="260" y="477"/>
                            </a:lnTo>
                            <a:lnTo>
                              <a:pt x="270" y="477"/>
                            </a:lnTo>
                            <a:lnTo>
                              <a:pt x="270" y="507"/>
                            </a:lnTo>
                            <a:lnTo>
                              <a:pt x="286" y="507"/>
                            </a:lnTo>
                            <a:lnTo>
                              <a:pt x="286" y="519"/>
                            </a:lnTo>
                            <a:lnTo>
                              <a:pt x="288" y="519"/>
                            </a:lnTo>
                            <a:lnTo>
                              <a:pt x="288" y="596"/>
                            </a:lnTo>
                            <a:lnTo>
                              <a:pt x="292" y="596"/>
                            </a:lnTo>
                            <a:lnTo>
                              <a:pt x="292" y="606"/>
                            </a:lnTo>
                            <a:lnTo>
                              <a:pt x="294" y="606"/>
                            </a:lnTo>
                            <a:lnTo>
                              <a:pt x="294" y="608"/>
                            </a:lnTo>
                            <a:lnTo>
                              <a:pt x="304" y="608"/>
                            </a:lnTo>
                            <a:lnTo>
                              <a:pt x="304" y="636"/>
                            </a:lnTo>
                            <a:lnTo>
                              <a:pt x="334" y="636"/>
                            </a:lnTo>
                            <a:lnTo>
                              <a:pt x="334" y="640"/>
                            </a:lnTo>
                            <a:lnTo>
                              <a:pt x="338" y="640"/>
                            </a:lnTo>
                            <a:lnTo>
                              <a:pt x="338" y="650"/>
                            </a:lnTo>
                            <a:lnTo>
                              <a:pt x="346" y="650"/>
                            </a:lnTo>
                            <a:lnTo>
                              <a:pt x="346" y="656"/>
                            </a:lnTo>
                            <a:lnTo>
                              <a:pt x="360" y="656"/>
                            </a:lnTo>
                            <a:lnTo>
                              <a:pt x="360" y="678"/>
                            </a:lnTo>
                            <a:lnTo>
                              <a:pt x="382" y="678"/>
                            </a:lnTo>
                            <a:lnTo>
                              <a:pt x="382" y="682"/>
                            </a:lnTo>
                            <a:lnTo>
                              <a:pt x="384" y="682"/>
                            </a:lnTo>
                            <a:lnTo>
                              <a:pt x="384" y="686"/>
                            </a:lnTo>
                            <a:lnTo>
                              <a:pt x="386" y="686"/>
                            </a:lnTo>
                            <a:lnTo>
                              <a:pt x="386" y="700"/>
                            </a:lnTo>
                            <a:lnTo>
                              <a:pt x="432" y="700"/>
                            </a:lnTo>
                            <a:lnTo>
                              <a:pt x="432" y="748"/>
                            </a:lnTo>
                            <a:lnTo>
                              <a:pt x="436" y="748"/>
                            </a:lnTo>
                            <a:lnTo>
                              <a:pt x="436" y="754"/>
                            </a:lnTo>
                            <a:lnTo>
                              <a:pt x="468" y="754"/>
                            </a:lnTo>
                            <a:lnTo>
                              <a:pt x="468" y="770"/>
                            </a:lnTo>
                            <a:lnTo>
                              <a:pt x="480" y="770"/>
                            </a:lnTo>
                            <a:lnTo>
                              <a:pt x="480" y="776"/>
                            </a:lnTo>
                            <a:lnTo>
                              <a:pt x="480" y="776"/>
                            </a:lnTo>
                            <a:lnTo>
                              <a:pt x="480" y="780"/>
                            </a:lnTo>
                            <a:lnTo>
                              <a:pt x="482" y="780"/>
                            </a:lnTo>
                            <a:lnTo>
                              <a:pt x="482" y="784"/>
                            </a:lnTo>
                            <a:lnTo>
                              <a:pt x="492" y="784"/>
                            </a:lnTo>
                            <a:lnTo>
                              <a:pt x="492" y="790"/>
                            </a:lnTo>
                            <a:lnTo>
                              <a:pt x="570" y="790"/>
                            </a:lnTo>
                            <a:lnTo>
                              <a:pt x="570" y="806"/>
                            </a:lnTo>
                            <a:lnTo>
                              <a:pt x="574" y="806"/>
                            </a:lnTo>
                            <a:lnTo>
                              <a:pt x="574" y="820"/>
                            </a:lnTo>
                            <a:lnTo>
                              <a:pt x="576" y="820"/>
                            </a:lnTo>
                            <a:lnTo>
                              <a:pt x="576" y="842"/>
                            </a:lnTo>
                            <a:lnTo>
                              <a:pt x="589" y="842"/>
                            </a:lnTo>
                            <a:lnTo>
                              <a:pt x="589" y="848"/>
                            </a:lnTo>
                            <a:lnTo>
                              <a:pt x="601" y="848"/>
                            </a:lnTo>
                            <a:lnTo>
                              <a:pt x="601" y="856"/>
                            </a:lnTo>
                            <a:lnTo>
                              <a:pt x="607" y="856"/>
                            </a:lnTo>
                            <a:lnTo>
                              <a:pt x="607" y="862"/>
                            </a:lnTo>
                            <a:lnTo>
                              <a:pt x="615" y="862"/>
                            </a:lnTo>
                            <a:lnTo>
                              <a:pt x="615" y="868"/>
                            </a:lnTo>
                            <a:lnTo>
                              <a:pt x="629" y="868"/>
                            </a:lnTo>
                            <a:lnTo>
                              <a:pt x="629" y="874"/>
                            </a:lnTo>
                            <a:lnTo>
                              <a:pt x="631" y="874"/>
                            </a:lnTo>
                            <a:lnTo>
                              <a:pt x="631" y="876"/>
                            </a:lnTo>
                            <a:lnTo>
                              <a:pt x="675" y="876"/>
                            </a:lnTo>
                            <a:lnTo>
                              <a:pt x="675" y="890"/>
                            </a:lnTo>
                            <a:lnTo>
                              <a:pt x="707" y="890"/>
                            </a:lnTo>
                            <a:lnTo>
                              <a:pt x="707" y="898"/>
                            </a:lnTo>
                            <a:lnTo>
                              <a:pt x="709" y="898"/>
                            </a:lnTo>
                            <a:lnTo>
                              <a:pt x="709" y="902"/>
                            </a:lnTo>
                            <a:lnTo>
                              <a:pt x="719" y="902"/>
                            </a:lnTo>
                            <a:lnTo>
                              <a:pt x="719" y="932"/>
                            </a:lnTo>
                            <a:lnTo>
                              <a:pt x="733" y="932"/>
                            </a:lnTo>
                            <a:lnTo>
                              <a:pt x="733" y="938"/>
                            </a:lnTo>
                            <a:lnTo>
                              <a:pt x="741" y="938"/>
                            </a:lnTo>
                            <a:lnTo>
                              <a:pt x="741" y="946"/>
                            </a:lnTo>
                            <a:lnTo>
                              <a:pt x="745" y="946"/>
                            </a:lnTo>
                            <a:lnTo>
                              <a:pt x="745" y="950"/>
                            </a:lnTo>
                            <a:lnTo>
                              <a:pt x="831" y="950"/>
                            </a:lnTo>
                            <a:lnTo>
                              <a:pt x="831" y="958"/>
                            </a:lnTo>
                            <a:lnTo>
                              <a:pt x="857" y="958"/>
                            </a:lnTo>
                            <a:lnTo>
                              <a:pt x="857" y="966"/>
                            </a:lnTo>
                            <a:lnTo>
                              <a:pt x="865" y="966"/>
                            </a:lnTo>
                            <a:lnTo>
                              <a:pt x="865" y="980"/>
                            </a:lnTo>
                            <a:lnTo>
                              <a:pt x="891" y="980"/>
                            </a:lnTo>
                            <a:lnTo>
                              <a:pt x="891" y="999"/>
                            </a:lnTo>
                            <a:lnTo>
                              <a:pt x="899" y="999"/>
                            </a:lnTo>
                            <a:lnTo>
                              <a:pt x="899" y="1001"/>
                            </a:lnTo>
                            <a:lnTo>
                              <a:pt x="903" y="1001"/>
                            </a:lnTo>
                            <a:lnTo>
                              <a:pt x="903" y="1007"/>
                            </a:lnTo>
                            <a:lnTo>
                              <a:pt x="909" y="1007"/>
                            </a:lnTo>
                            <a:lnTo>
                              <a:pt x="909" y="1017"/>
                            </a:lnTo>
                            <a:lnTo>
                              <a:pt x="975" y="1017"/>
                            </a:lnTo>
                            <a:lnTo>
                              <a:pt x="975" y="1021"/>
                            </a:lnTo>
                            <a:lnTo>
                              <a:pt x="1003" y="1021"/>
                            </a:lnTo>
                            <a:lnTo>
                              <a:pt x="1003" y="1027"/>
                            </a:lnTo>
                            <a:lnTo>
                              <a:pt x="1017" y="1027"/>
                            </a:lnTo>
                            <a:lnTo>
                              <a:pt x="1017" y="1033"/>
                            </a:lnTo>
                            <a:lnTo>
                              <a:pt x="1023" y="1033"/>
                            </a:lnTo>
                            <a:lnTo>
                              <a:pt x="1023" y="1059"/>
                            </a:lnTo>
                            <a:lnTo>
                              <a:pt x="1057" y="1059"/>
                            </a:lnTo>
                            <a:lnTo>
                              <a:pt x="1057" y="1063"/>
                            </a:lnTo>
                            <a:lnTo>
                              <a:pt x="1099" y="1063"/>
                            </a:lnTo>
                            <a:lnTo>
                              <a:pt x="1099" y="1067"/>
                            </a:lnTo>
                            <a:lnTo>
                              <a:pt x="1151" y="1067"/>
                            </a:lnTo>
                            <a:lnTo>
                              <a:pt x="1151" y="1079"/>
                            </a:lnTo>
                            <a:lnTo>
                              <a:pt x="1167" y="1079"/>
                            </a:lnTo>
                            <a:lnTo>
                              <a:pt x="1167" y="1083"/>
                            </a:lnTo>
                            <a:lnTo>
                              <a:pt x="1175" y="1083"/>
                            </a:lnTo>
                            <a:lnTo>
                              <a:pt x="1175" y="1087"/>
                            </a:lnTo>
                            <a:lnTo>
                              <a:pt x="1261" y="1087"/>
                            </a:lnTo>
                            <a:lnTo>
                              <a:pt x="1261" y="1093"/>
                            </a:lnTo>
                            <a:lnTo>
                              <a:pt x="1277" y="1093"/>
                            </a:lnTo>
                            <a:lnTo>
                              <a:pt x="1277" y="1099"/>
                            </a:lnTo>
                            <a:lnTo>
                              <a:pt x="1391" y="1099"/>
                            </a:lnTo>
                            <a:lnTo>
                              <a:pt x="1391" y="1103"/>
                            </a:lnTo>
                            <a:lnTo>
                              <a:pt x="1442" y="1103"/>
                            </a:lnTo>
                            <a:lnTo>
                              <a:pt x="1442" y="1107"/>
                            </a:lnTo>
                            <a:lnTo>
                              <a:pt x="1462" y="1107"/>
                            </a:lnTo>
                            <a:lnTo>
                              <a:pt x="1462" y="1113"/>
                            </a:lnTo>
                            <a:lnTo>
                              <a:pt x="1476" y="1113"/>
                            </a:lnTo>
                            <a:lnTo>
                              <a:pt x="1476" y="1119"/>
                            </a:lnTo>
                            <a:lnTo>
                              <a:pt x="1488" y="1119"/>
                            </a:lnTo>
                            <a:lnTo>
                              <a:pt x="1488" y="1129"/>
                            </a:lnTo>
                            <a:lnTo>
                              <a:pt x="1494" y="1129"/>
                            </a:lnTo>
                            <a:lnTo>
                              <a:pt x="1494" y="1133"/>
                            </a:lnTo>
                            <a:lnTo>
                              <a:pt x="1632" y="1133"/>
                            </a:lnTo>
                            <a:lnTo>
                              <a:pt x="1632" y="1139"/>
                            </a:lnTo>
                            <a:lnTo>
                              <a:pt x="1706" y="1139"/>
                            </a:lnTo>
                            <a:lnTo>
                              <a:pt x="1706" y="1153"/>
                            </a:lnTo>
                            <a:lnTo>
                              <a:pt x="1736" y="1153"/>
                            </a:lnTo>
                            <a:lnTo>
                              <a:pt x="1736" y="1159"/>
                            </a:lnTo>
                            <a:lnTo>
                              <a:pt x="1758" y="1159"/>
                            </a:lnTo>
                            <a:lnTo>
                              <a:pt x="1758" y="1165"/>
                            </a:lnTo>
                            <a:lnTo>
                              <a:pt x="1826" y="1165"/>
                            </a:lnTo>
                            <a:lnTo>
                              <a:pt x="1826" y="1175"/>
                            </a:lnTo>
                            <a:lnTo>
                              <a:pt x="1844" y="1175"/>
                            </a:lnTo>
                            <a:lnTo>
                              <a:pt x="1844" y="1179"/>
                            </a:lnTo>
                            <a:lnTo>
                              <a:pt x="1988" y="1179"/>
                            </a:lnTo>
                            <a:lnTo>
                              <a:pt x="1988" y="1187"/>
                            </a:lnTo>
                            <a:lnTo>
                              <a:pt x="2066" y="1187"/>
                            </a:lnTo>
                            <a:lnTo>
                              <a:pt x="2066" y="1191"/>
                            </a:lnTo>
                            <a:lnTo>
                              <a:pt x="2202" y="1191"/>
                            </a:lnTo>
                            <a:lnTo>
                              <a:pt x="2202" y="1203"/>
                            </a:lnTo>
                            <a:lnTo>
                              <a:pt x="2257" y="1203"/>
                            </a:lnTo>
                            <a:lnTo>
                              <a:pt x="2257" y="1209"/>
                            </a:lnTo>
                            <a:lnTo>
                              <a:pt x="2593" y="1209"/>
                            </a:lnTo>
                            <a:lnTo>
                              <a:pt x="2593" y="1211"/>
                            </a:lnTo>
                            <a:lnTo>
                              <a:pt x="2609" y="1211"/>
                            </a:lnTo>
                            <a:lnTo>
                              <a:pt x="2609" y="1217"/>
                            </a:lnTo>
                            <a:lnTo>
                              <a:pt x="2771" y="1217"/>
                            </a:lnTo>
                            <a:lnTo>
                              <a:pt x="2771" y="1223"/>
                            </a:lnTo>
                            <a:lnTo>
                              <a:pt x="2891" y="1223"/>
                            </a:lnTo>
                            <a:lnTo>
                              <a:pt x="2891" y="1229"/>
                            </a:lnTo>
                            <a:lnTo>
                              <a:pt x="3032" y="1229"/>
                            </a:lnTo>
                            <a:lnTo>
                              <a:pt x="3032" y="1235"/>
                            </a:lnTo>
                            <a:lnTo>
                              <a:pt x="3122" y="1235"/>
                            </a:lnTo>
                            <a:lnTo>
                              <a:pt x="3122" y="1243"/>
                            </a:lnTo>
                            <a:lnTo>
                              <a:pt x="3180" y="1243"/>
                            </a:lnTo>
                            <a:lnTo>
                              <a:pt x="3180" y="1249"/>
                            </a:lnTo>
                            <a:lnTo>
                              <a:pt x="3438" y="1249"/>
                            </a:lnTo>
                            <a:lnTo>
                              <a:pt x="3438" y="1263"/>
                            </a:lnTo>
                            <a:lnTo>
                              <a:pt x="3472" y="1263"/>
                            </a:lnTo>
                            <a:lnTo>
                              <a:pt x="3472" y="1275"/>
                            </a:lnTo>
                            <a:lnTo>
                              <a:pt x="4027" y="1275"/>
                            </a:lnTo>
                          </a:path>
                        </a:pathLst>
                      </a:custGeom>
                      <a:noFill/>
                      <a:ln w="19050"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nvGrpSpPr>
                      <p:cNvPr id="176" name="Group 175">
                        <a:extLst>
                          <a:ext uri="{FF2B5EF4-FFF2-40B4-BE49-F238E27FC236}">
                            <a16:creationId xmlns:a16="http://schemas.microsoft.com/office/drawing/2014/main" id="{5D0F2F5B-2E74-40D9-ACC0-43FEB8EBC7AD}"/>
                          </a:ext>
                        </a:extLst>
                      </p:cNvPr>
                      <p:cNvGrpSpPr/>
                      <p:nvPr/>
                    </p:nvGrpSpPr>
                    <p:grpSpPr>
                      <a:xfrm>
                        <a:off x="3255963" y="1496217"/>
                        <a:ext cx="6462712" cy="2094709"/>
                        <a:chOff x="3255963" y="1496217"/>
                        <a:chExt cx="6462712" cy="2094709"/>
                      </a:xfrm>
                    </p:grpSpPr>
                    <p:sp>
                      <p:nvSpPr>
                        <p:cNvPr id="177" name="Line 214">
                          <a:extLst>
                            <a:ext uri="{FF2B5EF4-FFF2-40B4-BE49-F238E27FC236}">
                              <a16:creationId xmlns:a16="http://schemas.microsoft.com/office/drawing/2014/main" id="{20712CD7-9286-47F2-ACD8-54524B333F3A}"/>
                            </a:ext>
                          </a:extLst>
                        </p:cNvPr>
                        <p:cNvSpPr>
                          <a:spLocks noChangeShapeType="1"/>
                        </p:cNvSpPr>
                        <p:nvPr/>
                      </p:nvSpPr>
                      <p:spPr bwMode="auto">
                        <a:xfrm flipH="1">
                          <a:off x="3255963" y="1531142"/>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8" name="Line 215">
                          <a:extLst>
                            <a:ext uri="{FF2B5EF4-FFF2-40B4-BE49-F238E27FC236}">
                              <a16:creationId xmlns:a16="http://schemas.microsoft.com/office/drawing/2014/main" id="{107BE345-0766-42E8-87D2-DC7873790453}"/>
                            </a:ext>
                          </a:extLst>
                        </p:cNvPr>
                        <p:cNvSpPr>
                          <a:spLocks noChangeShapeType="1"/>
                        </p:cNvSpPr>
                        <p:nvPr/>
                      </p:nvSpPr>
                      <p:spPr bwMode="auto">
                        <a:xfrm>
                          <a:off x="3290888" y="1496217"/>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9" name="Line 445">
                          <a:extLst>
                            <a:ext uri="{FF2B5EF4-FFF2-40B4-BE49-F238E27FC236}">
                              <a16:creationId xmlns:a16="http://schemas.microsoft.com/office/drawing/2014/main" id="{0C365B20-3B32-48AC-BE8A-DA0D59F6CE05}"/>
                            </a:ext>
                          </a:extLst>
                        </p:cNvPr>
                        <p:cNvSpPr>
                          <a:spLocks noChangeShapeType="1"/>
                        </p:cNvSpPr>
                        <p:nvPr/>
                      </p:nvSpPr>
                      <p:spPr bwMode="auto">
                        <a:xfrm flipH="1">
                          <a:off x="3255963" y="1531142"/>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0" name="Line 446">
                          <a:extLst>
                            <a:ext uri="{FF2B5EF4-FFF2-40B4-BE49-F238E27FC236}">
                              <a16:creationId xmlns:a16="http://schemas.microsoft.com/office/drawing/2014/main" id="{DD3FDAFA-D7B2-4FBF-9AF7-694B3097595A}"/>
                            </a:ext>
                          </a:extLst>
                        </p:cNvPr>
                        <p:cNvSpPr>
                          <a:spLocks noChangeShapeType="1"/>
                        </p:cNvSpPr>
                        <p:nvPr/>
                      </p:nvSpPr>
                      <p:spPr bwMode="auto">
                        <a:xfrm>
                          <a:off x="3290888" y="1496217"/>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1" name="Line 447">
                          <a:extLst>
                            <a:ext uri="{FF2B5EF4-FFF2-40B4-BE49-F238E27FC236}">
                              <a16:creationId xmlns:a16="http://schemas.microsoft.com/office/drawing/2014/main" id="{ED90B427-B5E9-42D1-9F49-F2D7FF46DD40}"/>
                            </a:ext>
                          </a:extLst>
                        </p:cNvPr>
                        <p:cNvSpPr>
                          <a:spLocks noChangeShapeType="1"/>
                        </p:cNvSpPr>
                        <p:nvPr/>
                      </p:nvSpPr>
                      <p:spPr bwMode="auto">
                        <a:xfrm flipH="1">
                          <a:off x="3414713" y="17907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2" name="Line 448">
                          <a:extLst>
                            <a:ext uri="{FF2B5EF4-FFF2-40B4-BE49-F238E27FC236}">
                              <a16:creationId xmlns:a16="http://schemas.microsoft.com/office/drawing/2014/main" id="{D8F0EF96-7D27-428B-8E70-AB16F5CCAC55}"/>
                            </a:ext>
                          </a:extLst>
                        </p:cNvPr>
                        <p:cNvSpPr>
                          <a:spLocks noChangeShapeType="1"/>
                        </p:cNvSpPr>
                        <p:nvPr/>
                      </p:nvSpPr>
                      <p:spPr bwMode="auto">
                        <a:xfrm>
                          <a:off x="3449638" y="17526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3" name="Line 449">
                          <a:extLst>
                            <a:ext uri="{FF2B5EF4-FFF2-40B4-BE49-F238E27FC236}">
                              <a16:creationId xmlns:a16="http://schemas.microsoft.com/office/drawing/2014/main" id="{B5BB95C7-18BB-4AE1-89E1-74BC03D94C7F}"/>
                            </a:ext>
                          </a:extLst>
                        </p:cNvPr>
                        <p:cNvSpPr>
                          <a:spLocks noChangeShapeType="1"/>
                        </p:cNvSpPr>
                        <p:nvPr/>
                      </p:nvSpPr>
                      <p:spPr bwMode="auto">
                        <a:xfrm flipH="1">
                          <a:off x="3871913" y="26431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4" name="Line 450">
                          <a:extLst>
                            <a:ext uri="{FF2B5EF4-FFF2-40B4-BE49-F238E27FC236}">
                              <a16:creationId xmlns:a16="http://schemas.microsoft.com/office/drawing/2014/main" id="{BFD9AE32-7FB6-4173-9792-D9FFD142DDB7}"/>
                            </a:ext>
                          </a:extLst>
                        </p:cNvPr>
                        <p:cNvSpPr>
                          <a:spLocks noChangeShapeType="1"/>
                        </p:cNvSpPr>
                        <p:nvPr/>
                      </p:nvSpPr>
                      <p:spPr bwMode="auto">
                        <a:xfrm>
                          <a:off x="3910013" y="260826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5" name="Line 451">
                          <a:extLst>
                            <a:ext uri="{FF2B5EF4-FFF2-40B4-BE49-F238E27FC236}">
                              <a16:creationId xmlns:a16="http://schemas.microsoft.com/office/drawing/2014/main" id="{FD721E69-B26F-4CE1-ABC7-8D873BBD4DD6}"/>
                            </a:ext>
                          </a:extLst>
                        </p:cNvPr>
                        <p:cNvSpPr>
                          <a:spLocks noChangeShapeType="1"/>
                        </p:cNvSpPr>
                        <p:nvPr/>
                      </p:nvSpPr>
                      <p:spPr bwMode="auto">
                        <a:xfrm flipH="1">
                          <a:off x="4027488" y="277653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6" name="Line 452">
                          <a:extLst>
                            <a:ext uri="{FF2B5EF4-FFF2-40B4-BE49-F238E27FC236}">
                              <a16:creationId xmlns:a16="http://schemas.microsoft.com/office/drawing/2014/main" id="{FED3703E-386C-435F-9A53-598D0D5E4E81}"/>
                            </a:ext>
                          </a:extLst>
                        </p:cNvPr>
                        <p:cNvSpPr>
                          <a:spLocks noChangeShapeType="1"/>
                        </p:cNvSpPr>
                        <p:nvPr/>
                      </p:nvSpPr>
                      <p:spPr bwMode="auto">
                        <a:xfrm>
                          <a:off x="4065588" y="27384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7" name="Line 453">
                          <a:extLst>
                            <a:ext uri="{FF2B5EF4-FFF2-40B4-BE49-F238E27FC236}">
                              <a16:creationId xmlns:a16="http://schemas.microsoft.com/office/drawing/2014/main" id="{80D666F6-9394-427D-B39D-01765B85EAF3}"/>
                            </a:ext>
                          </a:extLst>
                        </p:cNvPr>
                        <p:cNvSpPr>
                          <a:spLocks noChangeShapeType="1"/>
                        </p:cNvSpPr>
                        <p:nvPr/>
                      </p:nvSpPr>
                      <p:spPr bwMode="auto">
                        <a:xfrm flipH="1">
                          <a:off x="4033838" y="277653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8" name="Line 454">
                          <a:extLst>
                            <a:ext uri="{FF2B5EF4-FFF2-40B4-BE49-F238E27FC236}">
                              <a16:creationId xmlns:a16="http://schemas.microsoft.com/office/drawing/2014/main" id="{5D2C8B53-9997-43DD-B5CA-05BBF99149F8}"/>
                            </a:ext>
                          </a:extLst>
                        </p:cNvPr>
                        <p:cNvSpPr>
                          <a:spLocks noChangeShapeType="1"/>
                        </p:cNvSpPr>
                        <p:nvPr/>
                      </p:nvSpPr>
                      <p:spPr bwMode="auto">
                        <a:xfrm>
                          <a:off x="4068763" y="27384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89" name="Line 455">
                          <a:extLst>
                            <a:ext uri="{FF2B5EF4-FFF2-40B4-BE49-F238E27FC236}">
                              <a16:creationId xmlns:a16="http://schemas.microsoft.com/office/drawing/2014/main" id="{ACBFEF34-EF2B-48FE-8FA2-02D18F22BFF8}"/>
                            </a:ext>
                          </a:extLst>
                        </p:cNvPr>
                        <p:cNvSpPr>
                          <a:spLocks noChangeShapeType="1"/>
                        </p:cNvSpPr>
                        <p:nvPr/>
                      </p:nvSpPr>
                      <p:spPr bwMode="auto">
                        <a:xfrm flipH="1">
                          <a:off x="4132263" y="2786063"/>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0" name="Line 456">
                          <a:extLst>
                            <a:ext uri="{FF2B5EF4-FFF2-40B4-BE49-F238E27FC236}">
                              <a16:creationId xmlns:a16="http://schemas.microsoft.com/office/drawing/2014/main" id="{01630905-2FB4-440F-B198-8E9DBCBF9F27}"/>
                            </a:ext>
                          </a:extLst>
                        </p:cNvPr>
                        <p:cNvSpPr>
                          <a:spLocks noChangeShapeType="1"/>
                        </p:cNvSpPr>
                        <p:nvPr/>
                      </p:nvSpPr>
                      <p:spPr bwMode="auto">
                        <a:xfrm>
                          <a:off x="4170363" y="27511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1" name="Line 457">
                          <a:extLst>
                            <a:ext uri="{FF2B5EF4-FFF2-40B4-BE49-F238E27FC236}">
                              <a16:creationId xmlns:a16="http://schemas.microsoft.com/office/drawing/2014/main" id="{0D55E61D-F3C3-4520-A8FA-63126AA5A74F}"/>
                            </a:ext>
                          </a:extLst>
                        </p:cNvPr>
                        <p:cNvSpPr>
                          <a:spLocks noChangeShapeType="1"/>
                        </p:cNvSpPr>
                        <p:nvPr/>
                      </p:nvSpPr>
                      <p:spPr bwMode="auto">
                        <a:xfrm flipH="1">
                          <a:off x="4056063" y="2786063"/>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2" name="Line 458">
                          <a:extLst>
                            <a:ext uri="{FF2B5EF4-FFF2-40B4-BE49-F238E27FC236}">
                              <a16:creationId xmlns:a16="http://schemas.microsoft.com/office/drawing/2014/main" id="{DD48D0AD-7D1B-45A4-AD37-AA378BB58F66}"/>
                            </a:ext>
                          </a:extLst>
                        </p:cNvPr>
                        <p:cNvSpPr>
                          <a:spLocks noChangeShapeType="1"/>
                        </p:cNvSpPr>
                        <p:nvPr/>
                      </p:nvSpPr>
                      <p:spPr bwMode="auto">
                        <a:xfrm>
                          <a:off x="4090988" y="27511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3" name="Line 459">
                          <a:extLst>
                            <a:ext uri="{FF2B5EF4-FFF2-40B4-BE49-F238E27FC236}">
                              <a16:creationId xmlns:a16="http://schemas.microsoft.com/office/drawing/2014/main" id="{FF845075-CB9E-433E-9A3C-8CF67A864C8E}"/>
                            </a:ext>
                          </a:extLst>
                        </p:cNvPr>
                        <p:cNvSpPr>
                          <a:spLocks noChangeShapeType="1"/>
                        </p:cNvSpPr>
                        <p:nvPr/>
                      </p:nvSpPr>
                      <p:spPr bwMode="auto">
                        <a:xfrm flipH="1">
                          <a:off x="4183063" y="2868613"/>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4" name="Line 460">
                          <a:extLst>
                            <a:ext uri="{FF2B5EF4-FFF2-40B4-BE49-F238E27FC236}">
                              <a16:creationId xmlns:a16="http://schemas.microsoft.com/office/drawing/2014/main" id="{34DD6AB0-825F-4B59-815D-991945A2910B}"/>
                            </a:ext>
                          </a:extLst>
                        </p:cNvPr>
                        <p:cNvSpPr>
                          <a:spLocks noChangeShapeType="1"/>
                        </p:cNvSpPr>
                        <p:nvPr/>
                      </p:nvSpPr>
                      <p:spPr bwMode="auto">
                        <a:xfrm>
                          <a:off x="4222750" y="283051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5" name="Line 461">
                          <a:extLst>
                            <a:ext uri="{FF2B5EF4-FFF2-40B4-BE49-F238E27FC236}">
                              <a16:creationId xmlns:a16="http://schemas.microsoft.com/office/drawing/2014/main" id="{24A177B5-7992-4E89-B3EE-77526F4EFADE}"/>
                            </a:ext>
                          </a:extLst>
                        </p:cNvPr>
                        <p:cNvSpPr>
                          <a:spLocks noChangeShapeType="1"/>
                        </p:cNvSpPr>
                        <p:nvPr/>
                      </p:nvSpPr>
                      <p:spPr bwMode="auto">
                        <a:xfrm flipH="1">
                          <a:off x="4192588" y="2878138"/>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6" name="Line 462">
                          <a:extLst>
                            <a:ext uri="{FF2B5EF4-FFF2-40B4-BE49-F238E27FC236}">
                              <a16:creationId xmlns:a16="http://schemas.microsoft.com/office/drawing/2014/main" id="{3715B0BB-9C06-439B-83BA-139CB06C43DA}"/>
                            </a:ext>
                          </a:extLst>
                        </p:cNvPr>
                        <p:cNvSpPr>
                          <a:spLocks noChangeShapeType="1"/>
                        </p:cNvSpPr>
                        <p:nvPr/>
                      </p:nvSpPr>
                      <p:spPr bwMode="auto">
                        <a:xfrm>
                          <a:off x="4229100" y="284003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7" name="Line 463">
                          <a:extLst>
                            <a:ext uri="{FF2B5EF4-FFF2-40B4-BE49-F238E27FC236}">
                              <a16:creationId xmlns:a16="http://schemas.microsoft.com/office/drawing/2014/main" id="{733251D1-F7D4-4903-8B53-582D13386861}"/>
                            </a:ext>
                          </a:extLst>
                        </p:cNvPr>
                        <p:cNvSpPr>
                          <a:spLocks noChangeShapeType="1"/>
                        </p:cNvSpPr>
                        <p:nvPr/>
                      </p:nvSpPr>
                      <p:spPr bwMode="auto">
                        <a:xfrm flipH="1">
                          <a:off x="4235450" y="29098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8" name="Line 464">
                          <a:extLst>
                            <a:ext uri="{FF2B5EF4-FFF2-40B4-BE49-F238E27FC236}">
                              <a16:creationId xmlns:a16="http://schemas.microsoft.com/office/drawing/2014/main" id="{22BA7756-2E64-48D4-B41D-68E0EA5E242E}"/>
                            </a:ext>
                          </a:extLst>
                        </p:cNvPr>
                        <p:cNvSpPr>
                          <a:spLocks noChangeShapeType="1"/>
                        </p:cNvSpPr>
                        <p:nvPr/>
                      </p:nvSpPr>
                      <p:spPr bwMode="auto">
                        <a:xfrm>
                          <a:off x="4270375" y="287178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99" name="Line 465">
                          <a:extLst>
                            <a:ext uri="{FF2B5EF4-FFF2-40B4-BE49-F238E27FC236}">
                              <a16:creationId xmlns:a16="http://schemas.microsoft.com/office/drawing/2014/main" id="{EE84BF3C-31B4-48DE-A379-49428AAC879F}"/>
                            </a:ext>
                          </a:extLst>
                        </p:cNvPr>
                        <p:cNvSpPr>
                          <a:spLocks noChangeShapeType="1"/>
                        </p:cNvSpPr>
                        <p:nvPr/>
                      </p:nvSpPr>
                      <p:spPr bwMode="auto">
                        <a:xfrm flipH="1">
                          <a:off x="4279900" y="29225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0" name="Line 466">
                          <a:extLst>
                            <a:ext uri="{FF2B5EF4-FFF2-40B4-BE49-F238E27FC236}">
                              <a16:creationId xmlns:a16="http://schemas.microsoft.com/office/drawing/2014/main" id="{5108127F-1D88-4FFC-A35F-8A63B3AA1937}"/>
                            </a:ext>
                          </a:extLst>
                        </p:cNvPr>
                        <p:cNvSpPr>
                          <a:spLocks noChangeShapeType="1"/>
                        </p:cNvSpPr>
                        <p:nvPr/>
                      </p:nvSpPr>
                      <p:spPr bwMode="auto">
                        <a:xfrm>
                          <a:off x="4318000" y="288766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1" name="Line 467">
                          <a:extLst>
                            <a:ext uri="{FF2B5EF4-FFF2-40B4-BE49-F238E27FC236}">
                              <a16:creationId xmlns:a16="http://schemas.microsoft.com/office/drawing/2014/main" id="{906D6D1F-7A3D-4C53-91D2-A32FB26D6E8A}"/>
                            </a:ext>
                          </a:extLst>
                        </p:cNvPr>
                        <p:cNvSpPr>
                          <a:spLocks noChangeShapeType="1"/>
                        </p:cNvSpPr>
                        <p:nvPr/>
                      </p:nvSpPr>
                      <p:spPr bwMode="auto">
                        <a:xfrm flipH="1">
                          <a:off x="4641850" y="30876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2" name="Line 468">
                          <a:extLst>
                            <a:ext uri="{FF2B5EF4-FFF2-40B4-BE49-F238E27FC236}">
                              <a16:creationId xmlns:a16="http://schemas.microsoft.com/office/drawing/2014/main" id="{190D5B64-D17F-431D-93E8-FAD07B0DA369}"/>
                            </a:ext>
                          </a:extLst>
                        </p:cNvPr>
                        <p:cNvSpPr>
                          <a:spLocks noChangeShapeType="1"/>
                        </p:cNvSpPr>
                        <p:nvPr/>
                      </p:nvSpPr>
                      <p:spPr bwMode="auto">
                        <a:xfrm>
                          <a:off x="4676775" y="3052763"/>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3" name="Line 469">
                          <a:extLst>
                            <a:ext uri="{FF2B5EF4-FFF2-40B4-BE49-F238E27FC236}">
                              <a16:creationId xmlns:a16="http://schemas.microsoft.com/office/drawing/2014/main" id="{C03A8F60-4EFC-4115-AEA8-99B85E615EFD}"/>
                            </a:ext>
                          </a:extLst>
                        </p:cNvPr>
                        <p:cNvSpPr>
                          <a:spLocks noChangeShapeType="1"/>
                        </p:cNvSpPr>
                        <p:nvPr/>
                      </p:nvSpPr>
                      <p:spPr bwMode="auto">
                        <a:xfrm flipH="1">
                          <a:off x="5111750" y="32512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4" name="Line 470">
                          <a:extLst>
                            <a:ext uri="{FF2B5EF4-FFF2-40B4-BE49-F238E27FC236}">
                              <a16:creationId xmlns:a16="http://schemas.microsoft.com/office/drawing/2014/main" id="{556A20F8-AA30-435A-A354-C3EB74D6EAA9}"/>
                            </a:ext>
                          </a:extLst>
                        </p:cNvPr>
                        <p:cNvSpPr>
                          <a:spLocks noChangeShapeType="1"/>
                        </p:cNvSpPr>
                        <p:nvPr/>
                      </p:nvSpPr>
                      <p:spPr bwMode="auto">
                        <a:xfrm>
                          <a:off x="5146675" y="3213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5" name="Line 471">
                          <a:extLst>
                            <a:ext uri="{FF2B5EF4-FFF2-40B4-BE49-F238E27FC236}">
                              <a16:creationId xmlns:a16="http://schemas.microsoft.com/office/drawing/2014/main" id="{A1A7849C-6F7E-4AE5-9C88-24DB37D2A6DA}"/>
                            </a:ext>
                          </a:extLst>
                        </p:cNvPr>
                        <p:cNvSpPr>
                          <a:spLocks noChangeShapeType="1"/>
                        </p:cNvSpPr>
                        <p:nvPr/>
                      </p:nvSpPr>
                      <p:spPr bwMode="auto">
                        <a:xfrm flipH="1">
                          <a:off x="5130800" y="32575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6" name="Line 472">
                          <a:extLst>
                            <a:ext uri="{FF2B5EF4-FFF2-40B4-BE49-F238E27FC236}">
                              <a16:creationId xmlns:a16="http://schemas.microsoft.com/office/drawing/2014/main" id="{8FD37084-E233-4A43-AC2A-BBB0FD6D4900}"/>
                            </a:ext>
                          </a:extLst>
                        </p:cNvPr>
                        <p:cNvSpPr>
                          <a:spLocks noChangeShapeType="1"/>
                        </p:cNvSpPr>
                        <p:nvPr/>
                      </p:nvSpPr>
                      <p:spPr bwMode="auto">
                        <a:xfrm>
                          <a:off x="5165725" y="32226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7" name="Line 473">
                          <a:extLst>
                            <a:ext uri="{FF2B5EF4-FFF2-40B4-BE49-F238E27FC236}">
                              <a16:creationId xmlns:a16="http://schemas.microsoft.com/office/drawing/2014/main" id="{676BB391-C96B-4B3A-9548-9A65BC622791}"/>
                            </a:ext>
                          </a:extLst>
                        </p:cNvPr>
                        <p:cNvSpPr>
                          <a:spLocks noChangeShapeType="1"/>
                        </p:cNvSpPr>
                        <p:nvPr/>
                      </p:nvSpPr>
                      <p:spPr bwMode="auto">
                        <a:xfrm flipH="1">
                          <a:off x="5589588" y="329882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8" name="Line 474">
                          <a:extLst>
                            <a:ext uri="{FF2B5EF4-FFF2-40B4-BE49-F238E27FC236}">
                              <a16:creationId xmlns:a16="http://schemas.microsoft.com/office/drawing/2014/main" id="{A71F730E-EEA7-463B-B5AF-20640B07926E}"/>
                            </a:ext>
                          </a:extLst>
                        </p:cNvPr>
                        <p:cNvSpPr>
                          <a:spLocks noChangeShapeType="1"/>
                        </p:cNvSpPr>
                        <p:nvPr/>
                      </p:nvSpPr>
                      <p:spPr bwMode="auto">
                        <a:xfrm>
                          <a:off x="5624513" y="3263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09" name="Line 475">
                          <a:extLst>
                            <a:ext uri="{FF2B5EF4-FFF2-40B4-BE49-F238E27FC236}">
                              <a16:creationId xmlns:a16="http://schemas.microsoft.com/office/drawing/2014/main" id="{77595E90-647B-43AD-B552-64C0535DA4AD}"/>
                            </a:ext>
                          </a:extLst>
                        </p:cNvPr>
                        <p:cNvSpPr>
                          <a:spLocks noChangeShapeType="1"/>
                        </p:cNvSpPr>
                        <p:nvPr/>
                      </p:nvSpPr>
                      <p:spPr bwMode="auto">
                        <a:xfrm flipH="1">
                          <a:off x="5599113" y="33083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0" name="Line 476">
                          <a:extLst>
                            <a:ext uri="{FF2B5EF4-FFF2-40B4-BE49-F238E27FC236}">
                              <a16:creationId xmlns:a16="http://schemas.microsoft.com/office/drawing/2014/main" id="{594943A7-53A5-4A39-885E-E13DC156F6D5}"/>
                            </a:ext>
                          </a:extLst>
                        </p:cNvPr>
                        <p:cNvSpPr>
                          <a:spLocks noChangeShapeType="1"/>
                        </p:cNvSpPr>
                        <p:nvPr/>
                      </p:nvSpPr>
                      <p:spPr bwMode="auto">
                        <a:xfrm>
                          <a:off x="5634038" y="32734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1" name="Line 477">
                          <a:extLst>
                            <a:ext uri="{FF2B5EF4-FFF2-40B4-BE49-F238E27FC236}">
                              <a16:creationId xmlns:a16="http://schemas.microsoft.com/office/drawing/2014/main" id="{A6CA88B4-E2FE-4767-A949-28BF784D33FA}"/>
                            </a:ext>
                          </a:extLst>
                        </p:cNvPr>
                        <p:cNvSpPr>
                          <a:spLocks noChangeShapeType="1"/>
                        </p:cNvSpPr>
                        <p:nvPr/>
                      </p:nvSpPr>
                      <p:spPr bwMode="auto">
                        <a:xfrm flipH="1">
                          <a:off x="6027738" y="33718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2" name="Line 478">
                          <a:extLst>
                            <a:ext uri="{FF2B5EF4-FFF2-40B4-BE49-F238E27FC236}">
                              <a16:creationId xmlns:a16="http://schemas.microsoft.com/office/drawing/2014/main" id="{54C3D7EF-5A31-4665-88F0-DC7A20BA0920}"/>
                            </a:ext>
                          </a:extLst>
                        </p:cNvPr>
                        <p:cNvSpPr>
                          <a:spLocks noChangeShapeType="1"/>
                        </p:cNvSpPr>
                        <p:nvPr/>
                      </p:nvSpPr>
                      <p:spPr bwMode="auto">
                        <a:xfrm>
                          <a:off x="6065838" y="33369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3" name="Line 479">
                          <a:extLst>
                            <a:ext uri="{FF2B5EF4-FFF2-40B4-BE49-F238E27FC236}">
                              <a16:creationId xmlns:a16="http://schemas.microsoft.com/office/drawing/2014/main" id="{5F99D0C4-CD3A-40F8-A45D-38E016AB0434}"/>
                            </a:ext>
                          </a:extLst>
                        </p:cNvPr>
                        <p:cNvSpPr>
                          <a:spLocks noChangeShapeType="1"/>
                        </p:cNvSpPr>
                        <p:nvPr/>
                      </p:nvSpPr>
                      <p:spPr bwMode="auto">
                        <a:xfrm flipH="1">
                          <a:off x="6173788" y="339407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4" name="Line 480">
                          <a:extLst>
                            <a:ext uri="{FF2B5EF4-FFF2-40B4-BE49-F238E27FC236}">
                              <a16:creationId xmlns:a16="http://schemas.microsoft.com/office/drawing/2014/main" id="{0A860937-3C5E-48AE-BAEE-37360EDB503B}"/>
                            </a:ext>
                          </a:extLst>
                        </p:cNvPr>
                        <p:cNvSpPr>
                          <a:spLocks noChangeShapeType="1"/>
                        </p:cNvSpPr>
                        <p:nvPr/>
                      </p:nvSpPr>
                      <p:spPr bwMode="auto">
                        <a:xfrm>
                          <a:off x="6211888" y="335915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5" name="Line 481">
                          <a:extLst>
                            <a:ext uri="{FF2B5EF4-FFF2-40B4-BE49-F238E27FC236}">
                              <a16:creationId xmlns:a16="http://schemas.microsoft.com/office/drawing/2014/main" id="{3238F9A8-9DAC-4795-9534-6F9DF3631E6E}"/>
                            </a:ext>
                          </a:extLst>
                        </p:cNvPr>
                        <p:cNvSpPr>
                          <a:spLocks noChangeShapeType="1"/>
                        </p:cNvSpPr>
                        <p:nvPr/>
                      </p:nvSpPr>
                      <p:spPr bwMode="auto">
                        <a:xfrm>
                          <a:off x="6503988" y="33782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6" name="Line 482">
                          <a:extLst>
                            <a:ext uri="{FF2B5EF4-FFF2-40B4-BE49-F238E27FC236}">
                              <a16:creationId xmlns:a16="http://schemas.microsoft.com/office/drawing/2014/main" id="{05AF1FBE-AAD2-4204-A559-AE6B8B758CA9}"/>
                            </a:ext>
                          </a:extLst>
                        </p:cNvPr>
                        <p:cNvSpPr>
                          <a:spLocks noChangeShapeType="1"/>
                        </p:cNvSpPr>
                        <p:nvPr/>
                      </p:nvSpPr>
                      <p:spPr bwMode="auto">
                        <a:xfrm>
                          <a:off x="6519863" y="33782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7" name="Line 483">
                          <a:extLst>
                            <a:ext uri="{FF2B5EF4-FFF2-40B4-BE49-F238E27FC236}">
                              <a16:creationId xmlns:a16="http://schemas.microsoft.com/office/drawing/2014/main" id="{16D55985-CF77-4067-AD6A-ADE792129197}"/>
                            </a:ext>
                          </a:extLst>
                        </p:cNvPr>
                        <p:cNvSpPr>
                          <a:spLocks noChangeShapeType="1"/>
                        </p:cNvSpPr>
                        <p:nvPr/>
                      </p:nvSpPr>
                      <p:spPr bwMode="auto">
                        <a:xfrm>
                          <a:off x="6634163" y="33877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8" name="Line 484">
                          <a:extLst>
                            <a:ext uri="{FF2B5EF4-FFF2-40B4-BE49-F238E27FC236}">
                              <a16:creationId xmlns:a16="http://schemas.microsoft.com/office/drawing/2014/main" id="{D0C9003B-6638-4762-B4F1-E85C3218385D}"/>
                            </a:ext>
                          </a:extLst>
                        </p:cNvPr>
                        <p:cNvSpPr>
                          <a:spLocks noChangeShapeType="1"/>
                        </p:cNvSpPr>
                        <p:nvPr/>
                      </p:nvSpPr>
                      <p:spPr bwMode="auto">
                        <a:xfrm>
                          <a:off x="7054850" y="34131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19" name="Line 485">
                          <a:extLst>
                            <a:ext uri="{FF2B5EF4-FFF2-40B4-BE49-F238E27FC236}">
                              <a16:creationId xmlns:a16="http://schemas.microsoft.com/office/drawing/2014/main" id="{14D38D8E-B401-4DD9-BC2B-280060B05F82}"/>
                            </a:ext>
                          </a:extLst>
                        </p:cNvPr>
                        <p:cNvSpPr>
                          <a:spLocks noChangeShapeType="1"/>
                        </p:cNvSpPr>
                        <p:nvPr/>
                      </p:nvSpPr>
                      <p:spPr bwMode="auto">
                        <a:xfrm>
                          <a:off x="7099300" y="34131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0" name="Line 486">
                          <a:extLst>
                            <a:ext uri="{FF2B5EF4-FFF2-40B4-BE49-F238E27FC236}">
                              <a16:creationId xmlns:a16="http://schemas.microsoft.com/office/drawing/2014/main" id="{6D30B293-8314-4035-B973-07E093D72755}"/>
                            </a:ext>
                          </a:extLst>
                        </p:cNvPr>
                        <p:cNvSpPr>
                          <a:spLocks noChangeShapeType="1"/>
                        </p:cNvSpPr>
                        <p:nvPr/>
                      </p:nvSpPr>
                      <p:spPr bwMode="auto">
                        <a:xfrm>
                          <a:off x="7172325" y="34131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1" name="Line 487">
                          <a:extLst>
                            <a:ext uri="{FF2B5EF4-FFF2-40B4-BE49-F238E27FC236}">
                              <a16:creationId xmlns:a16="http://schemas.microsoft.com/office/drawing/2014/main" id="{3D6CD7C0-2BA3-4C24-8882-8232AA77F7E0}"/>
                            </a:ext>
                          </a:extLst>
                        </p:cNvPr>
                        <p:cNvSpPr>
                          <a:spLocks noChangeShapeType="1"/>
                        </p:cNvSpPr>
                        <p:nvPr/>
                      </p:nvSpPr>
                      <p:spPr bwMode="auto">
                        <a:xfrm>
                          <a:off x="7807325" y="34385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2" name="Line 488">
                          <a:extLst>
                            <a:ext uri="{FF2B5EF4-FFF2-40B4-BE49-F238E27FC236}">
                              <a16:creationId xmlns:a16="http://schemas.microsoft.com/office/drawing/2014/main" id="{E8FCFCFB-D01A-447D-9C83-80651B05E382}"/>
                            </a:ext>
                          </a:extLst>
                        </p:cNvPr>
                        <p:cNvSpPr>
                          <a:spLocks noChangeShapeType="1"/>
                        </p:cNvSpPr>
                        <p:nvPr/>
                      </p:nvSpPr>
                      <p:spPr bwMode="auto">
                        <a:xfrm>
                          <a:off x="7915275"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3" name="Line 489">
                          <a:extLst>
                            <a:ext uri="{FF2B5EF4-FFF2-40B4-BE49-F238E27FC236}">
                              <a16:creationId xmlns:a16="http://schemas.microsoft.com/office/drawing/2014/main" id="{746EB684-57AA-4046-A955-DE91D0554C42}"/>
                            </a:ext>
                          </a:extLst>
                        </p:cNvPr>
                        <p:cNvSpPr>
                          <a:spLocks noChangeShapeType="1"/>
                        </p:cNvSpPr>
                        <p:nvPr/>
                      </p:nvSpPr>
                      <p:spPr bwMode="auto">
                        <a:xfrm>
                          <a:off x="8020050"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4" name="Line 490">
                          <a:extLst>
                            <a:ext uri="{FF2B5EF4-FFF2-40B4-BE49-F238E27FC236}">
                              <a16:creationId xmlns:a16="http://schemas.microsoft.com/office/drawing/2014/main" id="{19B88EA2-ED92-4D16-93B9-0F0C37518217}"/>
                            </a:ext>
                          </a:extLst>
                        </p:cNvPr>
                        <p:cNvSpPr>
                          <a:spLocks noChangeShapeType="1"/>
                        </p:cNvSpPr>
                        <p:nvPr/>
                      </p:nvSpPr>
                      <p:spPr bwMode="auto">
                        <a:xfrm>
                          <a:off x="8154988"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5" name="Line 491">
                          <a:extLst>
                            <a:ext uri="{FF2B5EF4-FFF2-40B4-BE49-F238E27FC236}">
                              <a16:creationId xmlns:a16="http://schemas.microsoft.com/office/drawing/2014/main" id="{3EADBF93-D56A-4895-8244-5671051E8469}"/>
                            </a:ext>
                          </a:extLst>
                        </p:cNvPr>
                        <p:cNvSpPr>
                          <a:spLocks noChangeShapeType="1"/>
                        </p:cNvSpPr>
                        <p:nvPr/>
                      </p:nvSpPr>
                      <p:spPr bwMode="auto">
                        <a:xfrm>
                          <a:off x="81708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6" name="Line 492">
                          <a:extLst>
                            <a:ext uri="{FF2B5EF4-FFF2-40B4-BE49-F238E27FC236}">
                              <a16:creationId xmlns:a16="http://schemas.microsoft.com/office/drawing/2014/main" id="{44E9B4F6-D024-4DC2-9635-C3F7544CBEC5}"/>
                            </a:ext>
                          </a:extLst>
                        </p:cNvPr>
                        <p:cNvSpPr>
                          <a:spLocks noChangeShapeType="1"/>
                        </p:cNvSpPr>
                        <p:nvPr/>
                      </p:nvSpPr>
                      <p:spPr bwMode="auto">
                        <a:xfrm>
                          <a:off x="81835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7" name="Line 493">
                          <a:extLst>
                            <a:ext uri="{FF2B5EF4-FFF2-40B4-BE49-F238E27FC236}">
                              <a16:creationId xmlns:a16="http://schemas.microsoft.com/office/drawing/2014/main" id="{5594E093-2AA6-4BD2-8BDA-B888C664A005}"/>
                            </a:ext>
                          </a:extLst>
                        </p:cNvPr>
                        <p:cNvSpPr>
                          <a:spLocks noChangeShapeType="1"/>
                        </p:cNvSpPr>
                        <p:nvPr/>
                      </p:nvSpPr>
                      <p:spPr bwMode="auto">
                        <a:xfrm>
                          <a:off x="8205788"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8" name="Line 494">
                          <a:extLst>
                            <a:ext uri="{FF2B5EF4-FFF2-40B4-BE49-F238E27FC236}">
                              <a16:creationId xmlns:a16="http://schemas.microsoft.com/office/drawing/2014/main" id="{EAF9E6B2-3BD2-489F-918E-4B519319109A}"/>
                            </a:ext>
                          </a:extLst>
                        </p:cNvPr>
                        <p:cNvSpPr>
                          <a:spLocks noChangeShapeType="1"/>
                        </p:cNvSpPr>
                        <p:nvPr/>
                      </p:nvSpPr>
                      <p:spPr bwMode="auto">
                        <a:xfrm>
                          <a:off x="82089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29" name="Line 495">
                          <a:extLst>
                            <a:ext uri="{FF2B5EF4-FFF2-40B4-BE49-F238E27FC236}">
                              <a16:creationId xmlns:a16="http://schemas.microsoft.com/office/drawing/2014/main" id="{AD8BE5F7-D85F-49B8-8B13-C8B71F95C70F}"/>
                            </a:ext>
                          </a:extLst>
                        </p:cNvPr>
                        <p:cNvSpPr>
                          <a:spLocks noChangeShapeType="1"/>
                        </p:cNvSpPr>
                        <p:nvPr/>
                      </p:nvSpPr>
                      <p:spPr bwMode="auto">
                        <a:xfrm>
                          <a:off x="82216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0" name="Line 496">
                          <a:extLst>
                            <a:ext uri="{FF2B5EF4-FFF2-40B4-BE49-F238E27FC236}">
                              <a16:creationId xmlns:a16="http://schemas.microsoft.com/office/drawing/2014/main" id="{967F2069-BFD3-464E-8BD9-6FED5C28BFB7}"/>
                            </a:ext>
                          </a:extLst>
                        </p:cNvPr>
                        <p:cNvSpPr>
                          <a:spLocks noChangeShapeType="1"/>
                        </p:cNvSpPr>
                        <p:nvPr/>
                      </p:nvSpPr>
                      <p:spPr bwMode="auto">
                        <a:xfrm>
                          <a:off x="8281988" y="3467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1" name="Line 497">
                          <a:extLst>
                            <a:ext uri="{FF2B5EF4-FFF2-40B4-BE49-F238E27FC236}">
                              <a16:creationId xmlns:a16="http://schemas.microsoft.com/office/drawing/2014/main" id="{78E6AA2F-4C20-4EE5-B57F-FC0032BF6AB8}"/>
                            </a:ext>
                          </a:extLst>
                        </p:cNvPr>
                        <p:cNvSpPr>
                          <a:spLocks noChangeShapeType="1"/>
                        </p:cNvSpPr>
                        <p:nvPr/>
                      </p:nvSpPr>
                      <p:spPr bwMode="auto">
                        <a:xfrm>
                          <a:off x="834866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2" name="Line 498">
                          <a:extLst>
                            <a:ext uri="{FF2B5EF4-FFF2-40B4-BE49-F238E27FC236}">
                              <a16:creationId xmlns:a16="http://schemas.microsoft.com/office/drawing/2014/main" id="{470EFE95-9FCA-402D-8742-9E6FCA609AC2}"/>
                            </a:ext>
                          </a:extLst>
                        </p:cNvPr>
                        <p:cNvSpPr>
                          <a:spLocks noChangeShapeType="1"/>
                        </p:cNvSpPr>
                        <p:nvPr/>
                      </p:nvSpPr>
                      <p:spPr bwMode="auto">
                        <a:xfrm>
                          <a:off x="836136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3" name="Line 499">
                          <a:extLst>
                            <a:ext uri="{FF2B5EF4-FFF2-40B4-BE49-F238E27FC236}">
                              <a16:creationId xmlns:a16="http://schemas.microsoft.com/office/drawing/2014/main" id="{8108CE93-1686-49A3-879C-BFF92CC27081}"/>
                            </a:ext>
                          </a:extLst>
                        </p:cNvPr>
                        <p:cNvSpPr>
                          <a:spLocks noChangeShapeType="1"/>
                        </p:cNvSpPr>
                        <p:nvPr/>
                      </p:nvSpPr>
                      <p:spPr bwMode="auto">
                        <a:xfrm>
                          <a:off x="837088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4" name="Line 500">
                          <a:extLst>
                            <a:ext uri="{FF2B5EF4-FFF2-40B4-BE49-F238E27FC236}">
                              <a16:creationId xmlns:a16="http://schemas.microsoft.com/office/drawing/2014/main" id="{F2F2A3F8-E27A-4C2D-B9CA-052DF95816AC}"/>
                            </a:ext>
                          </a:extLst>
                        </p:cNvPr>
                        <p:cNvSpPr>
                          <a:spLocks noChangeShapeType="1"/>
                        </p:cNvSpPr>
                        <p:nvPr/>
                      </p:nvSpPr>
                      <p:spPr bwMode="auto">
                        <a:xfrm>
                          <a:off x="84153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5" name="Line 501">
                          <a:extLst>
                            <a:ext uri="{FF2B5EF4-FFF2-40B4-BE49-F238E27FC236}">
                              <a16:creationId xmlns:a16="http://schemas.microsoft.com/office/drawing/2014/main" id="{05BF5AA1-9F7F-423E-8B06-423B4ACA5B50}"/>
                            </a:ext>
                          </a:extLst>
                        </p:cNvPr>
                        <p:cNvSpPr>
                          <a:spLocks noChangeShapeType="1"/>
                        </p:cNvSpPr>
                        <p:nvPr/>
                      </p:nvSpPr>
                      <p:spPr bwMode="auto">
                        <a:xfrm>
                          <a:off x="84312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6" name="Line 502">
                          <a:extLst>
                            <a:ext uri="{FF2B5EF4-FFF2-40B4-BE49-F238E27FC236}">
                              <a16:creationId xmlns:a16="http://schemas.microsoft.com/office/drawing/2014/main" id="{85B82A3A-8F03-4135-8EB9-B5ACFDAD45EB}"/>
                            </a:ext>
                          </a:extLst>
                        </p:cNvPr>
                        <p:cNvSpPr>
                          <a:spLocks noChangeShapeType="1"/>
                        </p:cNvSpPr>
                        <p:nvPr/>
                      </p:nvSpPr>
                      <p:spPr bwMode="auto">
                        <a:xfrm>
                          <a:off x="84661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7" name="Line 503">
                          <a:extLst>
                            <a:ext uri="{FF2B5EF4-FFF2-40B4-BE49-F238E27FC236}">
                              <a16:creationId xmlns:a16="http://schemas.microsoft.com/office/drawing/2014/main" id="{32B1AD6E-1291-4787-BA1F-2D046F44D0E1}"/>
                            </a:ext>
                          </a:extLst>
                        </p:cNvPr>
                        <p:cNvSpPr>
                          <a:spLocks noChangeShapeType="1"/>
                        </p:cNvSpPr>
                        <p:nvPr/>
                      </p:nvSpPr>
                      <p:spPr bwMode="auto">
                        <a:xfrm>
                          <a:off x="84947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8" name="Line 504">
                          <a:extLst>
                            <a:ext uri="{FF2B5EF4-FFF2-40B4-BE49-F238E27FC236}">
                              <a16:creationId xmlns:a16="http://schemas.microsoft.com/office/drawing/2014/main" id="{0A118EDE-5FAA-422C-96BD-4766E0A45934}"/>
                            </a:ext>
                          </a:extLst>
                        </p:cNvPr>
                        <p:cNvSpPr>
                          <a:spLocks noChangeShapeType="1"/>
                        </p:cNvSpPr>
                        <p:nvPr/>
                      </p:nvSpPr>
                      <p:spPr bwMode="auto">
                        <a:xfrm>
                          <a:off x="851058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39" name="Line 505">
                          <a:extLst>
                            <a:ext uri="{FF2B5EF4-FFF2-40B4-BE49-F238E27FC236}">
                              <a16:creationId xmlns:a16="http://schemas.microsoft.com/office/drawing/2014/main" id="{8C7487BE-7F3D-45E4-8325-D21CA0EAA9D8}"/>
                            </a:ext>
                          </a:extLst>
                        </p:cNvPr>
                        <p:cNvSpPr>
                          <a:spLocks noChangeShapeType="1"/>
                        </p:cNvSpPr>
                        <p:nvPr/>
                      </p:nvSpPr>
                      <p:spPr bwMode="auto">
                        <a:xfrm>
                          <a:off x="852328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0" name="Line 506">
                          <a:extLst>
                            <a:ext uri="{FF2B5EF4-FFF2-40B4-BE49-F238E27FC236}">
                              <a16:creationId xmlns:a16="http://schemas.microsoft.com/office/drawing/2014/main" id="{2F3EA1DA-4C41-49FE-9556-1FEB5982DA83}"/>
                            </a:ext>
                          </a:extLst>
                        </p:cNvPr>
                        <p:cNvSpPr>
                          <a:spLocks noChangeShapeType="1"/>
                        </p:cNvSpPr>
                        <p:nvPr/>
                      </p:nvSpPr>
                      <p:spPr bwMode="auto">
                        <a:xfrm>
                          <a:off x="85328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1" name="Line 507">
                          <a:extLst>
                            <a:ext uri="{FF2B5EF4-FFF2-40B4-BE49-F238E27FC236}">
                              <a16:creationId xmlns:a16="http://schemas.microsoft.com/office/drawing/2014/main" id="{94D8BE3E-F05C-44B2-B736-8ADE78064478}"/>
                            </a:ext>
                          </a:extLst>
                        </p:cNvPr>
                        <p:cNvSpPr>
                          <a:spLocks noChangeShapeType="1"/>
                        </p:cNvSpPr>
                        <p:nvPr/>
                      </p:nvSpPr>
                      <p:spPr bwMode="auto">
                        <a:xfrm>
                          <a:off x="85423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2" name="Line 508">
                          <a:extLst>
                            <a:ext uri="{FF2B5EF4-FFF2-40B4-BE49-F238E27FC236}">
                              <a16:creationId xmlns:a16="http://schemas.microsoft.com/office/drawing/2014/main" id="{16FD17AF-8DA0-4BC3-9FAF-9C19697795C7}"/>
                            </a:ext>
                          </a:extLst>
                        </p:cNvPr>
                        <p:cNvSpPr>
                          <a:spLocks noChangeShapeType="1"/>
                        </p:cNvSpPr>
                        <p:nvPr/>
                      </p:nvSpPr>
                      <p:spPr bwMode="auto">
                        <a:xfrm>
                          <a:off x="860266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3" name="Line 509">
                          <a:extLst>
                            <a:ext uri="{FF2B5EF4-FFF2-40B4-BE49-F238E27FC236}">
                              <a16:creationId xmlns:a16="http://schemas.microsoft.com/office/drawing/2014/main" id="{14C834BE-D5DD-4CD7-9671-B6F9D256BDDB}"/>
                            </a:ext>
                          </a:extLst>
                        </p:cNvPr>
                        <p:cNvSpPr>
                          <a:spLocks noChangeShapeType="1"/>
                        </p:cNvSpPr>
                        <p:nvPr/>
                      </p:nvSpPr>
                      <p:spPr bwMode="auto">
                        <a:xfrm>
                          <a:off x="86439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4" name="Line 510">
                          <a:extLst>
                            <a:ext uri="{FF2B5EF4-FFF2-40B4-BE49-F238E27FC236}">
                              <a16:creationId xmlns:a16="http://schemas.microsoft.com/office/drawing/2014/main" id="{89655844-605E-4C05-845D-42195941FB5E}"/>
                            </a:ext>
                          </a:extLst>
                        </p:cNvPr>
                        <p:cNvSpPr>
                          <a:spLocks noChangeShapeType="1"/>
                        </p:cNvSpPr>
                        <p:nvPr/>
                      </p:nvSpPr>
                      <p:spPr bwMode="auto">
                        <a:xfrm>
                          <a:off x="86471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5" name="Line 511">
                          <a:extLst>
                            <a:ext uri="{FF2B5EF4-FFF2-40B4-BE49-F238E27FC236}">
                              <a16:creationId xmlns:a16="http://schemas.microsoft.com/office/drawing/2014/main" id="{14751195-0A2D-4A43-ACC9-755946A47E8E}"/>
                            </a:ext>
                          </a:extLst>
                        </p:cNvPr>
                        <p:cNvSpPr>
                          <a:spLocks noChangeShapeType="1"/>
                        </p:cNvSpPr>
                        <p:nvPr/>
                      </p:nvSpPr>
                      <p:spPr bwMode="auto">
                        <a:xfrm>
                          <a:off x="8786813" y="35020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6" name="Line 512">
                          <a:extLst>
                            <a:ext uri="{FF2B5EF4-FFF2-40B4-BE49-F238E27FC236}">
                              <a16:creationId xmlns:a16="http://schemas.microsoft.com/office/drawing/2014/main" id="{641BD496-2305-4509-B6EC-29867539D42A}"/>
                            </a:ext>
                          </a:extLst>
                        </p:cNvPr>
                        <p:cNvSpPr>
                          <a:spLocks noChangeShapeType="1"/>
                        </p:cNvSpPr>
                        <p:nvPr/>
                      </p:nvSpPr>
                      <p:spPr bwMode="auto">
                        <a:xfrm>
                          <a:off x="88820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7" name="Line 513">
                          <a:extLst>
                            <a:ext uri="{FF2B5EF4-FFF2-40B4-BE49-F238E27FC236}">
                              <a16:creationId xmlns:a16="http://schemas.microsoft.com/office/drawing/2014/main" id="{60617787-B459-4561-86AA-E2C0A13C4961}"/>
                            </a:ext>
                          </a:extLst>
                        </p:cNvPr>
                        <p:cNvSpPr>
                          <a:spLocks noChangeShapeType="1"/>
                        </p:cNvSpPr>
                        <p:nvPr/>
                      </p:nvSpPr>
                      <p:spPr bwMode="auto">
                        <a:xfrm>
                          <a:off x="88534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8" name="Line 514">
                          <a:extLst>
                            <a:ext uri="{FF2B5EF4-FFF2-40B4-BE49-F238E27FC236}">
                              <a16:creationId xmlns:a16="http://schemas.microsoft.com/office/drawing/2014/main" id="{ED2FE00B-B4FB-4F17-BC52-F7E9B53C3B25}"/>
                            </a:ext>
                          </a:extLst>
                        </p:cNvPr>
                        <p:cNvSpPr>
                          <a:spLocks noChangeShapeType="1"/>
                        </p:cNvSpPr>
                        <p:nvPr/>
                      </p:nvSpPr>
                      <p:spPr bwMode="auto">
                        <a:xfrm>
                          <a:off x="89042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49" name="Line 515">
                          <a:extLst>
                            <a:ext uri="{FF2B5EF4-FFF2-40B4-BE49-F238E27FC236}">
                              <a16:creationId xmlns:a16="http://schemas.microsoft.com/office/drawing/2014/main" id="{8BCC780B-3897-429B-BE2C-40655963A310}"/>
                            </a:ext>
                          </a:extLst>
                        </p:cNvPr>
                        <p:cNvSpPr>
                          <a:spLocks noChangeShapeType="1"/>
                        </p:cNvSpPr>
                        <p:nvPr/>
                      </p:nvSpPr>
                      <p:spPr bwMode="auto">
                        <a:xfrm>
                          <a:off x="89677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0" name="Line 516">
                          <a:extLst>
                            <a:ext uri="{FF2B5EF4-FFF2-40B4-BE49-F238E27FC236}">
                              <a16:creationId xmlns:a16="http://schemas.microsoft.com/office/drawing/2014/main" id="{9EAF3715-1636-4A82-B62C-173F2D0AE839}"/>
                            </a:ext>
                          </a:extLst>
                        </p:cNvPr>
                        <p:cNvSpPr>
                          <a:spLocks noChangeShapeType="1"/>
                        </p:cNvSpPr>
                        <p:nvPr/>
                      </p:nvSpPr>
                      <p:spPr bwMode="auto">
                        <a:xfrm>
                          <a:off x="899001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1" name="Line 517">
                          <a:extLst>
                            <a:ext uri="{FF2B5EF4-FFF2-40B4-BE49-F238E27FC236}">
                              <a16:creationId xmlns:a16="http://schemas.microsoft.com/office/drawing/2014/main" id="{CAED42AA-FB0A-4934-869E-D9F6BD0B480C}"/>
                            </a:ext>
                          </a:extLst>
                        </p:cNvPr>
                        <p:cNvSpPr>
                          <a:spLocks noChangeShapeType="1"/>
                        </p:cNvSpPr>
                        <p:nvPr/>
                      </p:nvSpPr>
                      <p:spPr bwMode="auto">
                        <a:xfrm>
                          <a:off x="90058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2" name="Line 518">
                          <a:extLst>
                            <a:ext uri="{FF2B5EF4-FFF2-40B4-BE49-F238E27FC236}">
                              <a16:creationId xmlns:a16="http://schemas.microsoft.com/office/drawing/2014/main" id="{6AA61BEF-9598-4894-BE79-BBF1BF9C134D}"/>
                            </a:ext>
                          </a:extLst>
                        </p:cNvPr>
                        <p:cNvSpPr>
                          <a:spLocks noChangeShapeType="1"/>
                        </p:cNvSpPr>
                        <p:nvPr/>
                      </p:nvSpPr>
                      <p:spPr bwMode="auto">
                        <a:xfrm>
                          <a:off x="90376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3" name="Line 519">
                          <a:extLst>
                            <a:ext uri="{FF2B5EF4-FFF2-40B4-BE49-F238E27FC236}">
                              <a16:creationId xmlns:a16="http://schemas.microsoft.com/office/drawing/2014/main" id="{B99C4888-B902-40AA-86D4-E072A542C939}"/>
                            </a:ext>
                          </a:extLst>
                        </p:cNvPr>
                        <p:cNvSpPr>
                          <a:spLocks noChangeShapeType="1"/>
                        </p:cNvSpPr>
                        <p:nvPr/>
                      </p:nvSpPr>
                      <p:spPr bwMode="auto">
                        <a:xfrm>
                          <a:off x="90471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4" name="Line 520">
                          <a:extLst>
                            <a:ext uri="{FF2B5EF4-FFF2-40B4-BE49-F238E27FC236}">
                              <a16:creationId xmlns:a16="http://schemas.microsoft.com/office/drawing/2014/main" id="{DC6FAC33-352D-48C4-924D-0910E275A1C5}"/>
                            </a:ext>
                          </a:extLst>
                        </p:cNvPr>
                        <p:cNvSpPr>
                          <a:spLocks noChangeShapeType="1"/>
                        </p:cNvSpPr>
                        <p:nvPr/>
                      </p:nvSpPr>
                      <p:spPr bwMode="auto">
                        <a:xfrm>
                          <a:off x="90820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5" name="Line 521">
                          <a:extLst>
                            <a:ext uri="{FF2B5EF4-FFF2-40B4-BE49-F238E27FC236}">
                              <a16:creationId xmlns:a16="http://schemas.microsoft.com/office/drawing/2014/main" id="{35E148DA-16C6-4368-A833-E0F320268440}"/>
                            </a:ext>
                          </a:extLst>
                        </p:cNvPr>
                        <p:cNvSpPr>
                          <a:spLocks noChangeShapeType="1"/>
                        </p:cNvSpPr>
                        <p:nvPr/>
                      </p:nvSpPr>
                      <p:spPr bwMode="auto">
                        <a:xfrm>
                          <a:off x="91138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6" name="Line 522">
                          <a:extLst>
                            <a:ext uri="{FF2B5EF4-FFF2-40B4-BE49-F238E27FC236}">
                              <a16:creationId xmlns:a16="http://schemas.microsoft.com/office/drawing/2014/main" id="{EB8367C7-18C9-4B00-8619-8DA47AF0E80B}"/>
                            </a:ext>
                          </a:extLst>
                        </p:cNvPr>
                        <p:cNvSpPr>
                          <a:spLocks noChangeShapeType="1"/>
                        </p:cNvSpPr>
                        <p:nvPr/>
                      </p:nvSpPr>
                      <p:spPr bwMode="auto">
                        <a:xfrm>
                          <a:off x="91360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7" name="Line 523">
                          <a:extLst>
                            <a:ext uri="{FF2B5EF4-FFF2-40B4-BE49-F238E27FC236}">
                              <a16:creationId xmlns:a16="http://schemas.microsoft.com/office/drawing/2014/main" id="{4A33BE78-FDE1-4CE7-B987-EF8FC6D509AC}"/>
                            </a:ext>
                          </a:extLst>
                        </p:cNvPr>
                        <p:cNvSpPr>
                          <a:spLocks noChangeShapeType="1"/>
                        </p:cNvSpPr>
                        <p:nvPr/>
                      </p:nvSpPr>
                      <p:spPr bwMode="auto">
                        <a:xfrm>
                          <a:off x="91614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8" name="Line 524">
                          <a:extLst>
                            <a:ext uri="{FF2B5EF4-FFF2-40B4-BE49-F238E27FC236}">
                              <a16:creationId xmlns:a16="http://schemas.microsoft.com/office/drawing/2014/main" id="{D8095095-15CE-4EF0-B592-111C08E3D4B3}"/>
                            </a:ext>
                          </a:extLst>
                        </p:cNvPr>
                        <p:cNvSpPr>
                          <a:spLocks noChangeShapeType="1"/>
                        </p:cNvSpPr>
                        <p:nvPr/>
                      </p:nvSpPr>
                      <p:spPr bwMode="auto">
                        <a:xfrm>
                          <a:off x="91487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59" name="Line 525">
                          <a:extLst>
                            <a:ext uri="{FF2B5EF4-FFF2-40B4-BE49-F238E27FC236}">
                              <a16:creationId xmlns:a16="http://schemas.microsoft.com/office/drawing/2014/main" id="{0FB30733-97A8-4A96-95E5-184E29634FBF}"/>
                            </a:ext>
                          </a:extLst>
                        </p:cNvPr>
                        <p:cNvSpPr>
                          <a:spLocks noChangeShapeType="1"/>
                        </p:cNvSpPr>
                        <p:nvPr/>
                      </p:nvSpPr>
                      <p:spPr bwMode="auto">
                        <a:xfrm>
                          <a:off x="92217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0" name="Line 526">
                          <a:extLst>
                            <a:ext uri="{FF2B5EF4-FFF2-40B4-BE49-F238E27FC236}">
                              <a16:creationId xmlns:a16="http://schemas.microsoft.com/office/drawing/2014/main" id="{9255B318-A321-4578-BD69-0A9BB71A18F4}"/>
                            </a:ext>
                          </a:extLst>
                        </p:cNvPr>
                        <p:cNvSpPr>
                          <a:spLocks noChangeShapeType="1"/>
                        </p:cNvSpPr>
                        <p:nvPr/>
                      </p:nvSpPr>
                      <p:spPr bwMode="auto">
                        <a:xfrm>
                          <a:off x="92471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1" name="Line 527">
                          <a:extLst>
                            <a:ext uri="{FF2B5EF4-FFF2-40B4-BE49-F238E27FC236}">
                              <a16:creationId xmlns:a16="http://schemas.microsoft.com/office/drawing/2014/main" id="{C1D48418-2362-4E18-A2D2-D86EAD3A31B2}"/>
                            </a:ext>
                          </a:extLst>
                        </p:cNvPr>
                        <p:cNvSpPr>
                          <a:spLocks noChangeShapeType="1"/>
                        </p:cNvSpPr>
                        <p:nvPr/>
                      </p:nvSpPr>
                      <p:spPr bwMode="auto">
                        <a:xfrm>
                          <a:off x="92598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2" name="Line 528">
                          <a:extLst>
                            <a:ext uri="{FF2B5EF4-FFF2-40B4-BE49-F238E27FC236}">
                              <a16:creationId xmlns:a16="http://schemas.microsoft.com/office/drawing/2014/main" id="{E7E6DEBB-724F-4076-A113-35ADD3404BFD}"/>
                            </a:ext>
                          </a:extLst>
                        </p:cNvPr>
                        <p:cNvSpPr>
                          <a:spLocks noChangeShapeType="1"/>
                        </p:cNvSpPr>
                        <p:nvPr/>
                      </p:nvSpPr>
                      <p:spPr bwMode="auto">
                        <a:xfrm>
                          <a:off x="92535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3" name="Line 529">
                          <a:extLst>
                            <a:ext uri="{FF2B5EF4-FFF2-40B4-BE49-F238E27FC236}">
                              <a16:creationId xmlns:a16="http://schemas.microsoft.com/office/drawing/2014/main" id="{DEBCCF07-C3F7-4C27-8517-336835958705}"/>
                            </a:ext>
                          </a:extLst>
                        </p:cNvPr>
                        <p:cNvSpPr>
                          <a:spLocks noChangeShapeType="1"/>
                        </p:cNvSpPr>
                        <p:nvPr/>
                      </p:nvSpPr>
                      <p:spPr bwMode="auto">
                        <a:xfrm>
                          <a:off x="92757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4" name="Line 530">
                          <a:extLst>
                            <a:ext uri="{FF2B5EF4-FFF2-40B4-BE49-F238E27FC236}">
                              <a16:creationId xmlns:a16="http://schemas.microsoft.com/office/drawing/2014/main" id="{C3C493CC-EEBA-439F-8F82-D57D3A49267B}"/>
                            </a:ext>
                          </a:extLst>
                        </p:cNvPr>
                        <p:cNvSpPr>
                          <a:spLocks noChangeShapeType="1"/>
                        </p:cNvSpPr>
                        <p:nvPr/>
                      </p:nvSpPr>
                      <p:spPr bwMode="auto">
                        <a:xfrm>
                          <a:off x="92852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5" name="Line 531">
                          <a:extLst>
                            <a:ext uri="{FF2B5EF4-FFF2-40B4-BE49-F238E27FC236}">
                              <a16:creationId xmlns:a16="http://schemas.microsoft.com/office/drawing/2014/main" id="{38A4BABC-12BF-4431-9283-5D26B8698746}"/>
                            </a:ext>
                          </a:extLst>
                        </p:cNvPr>
                        <p:cNvSpPr>
                          <a:spLocks noChangeShapeType="1"/>
                        </p:cNvSpPr>
                        <p:nvPr/>
                      </p:nvSpPr>
                      <p:spPr bwMode="auto">
                        <a:xfrm>
                          <a:off x="92916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6" name="Line 532">
                          <a:extLst>
                            <a:ext uri="{FF2B5EF4-FFF2-40B4-BE49-F238E27FC236}">
                              <a16:creationId xmlns:a16="http://schemas.microsoft.com/office/drawing/2014/main" id="{3DA6772B-034F-474C-83AF-109059A591C9}"/>
                            </a:ext>
                          </a:extLst>
                        </p:cNvPr>
                        <p:cNvSpPr>
                          <a:spLocks noChangeShapeType="1"/>
                        </p:cNvSpPr>
                        <p:nvPr/>
                      </p:nvSpPr>
                      <p:spPr bwMode="auto">
                        <a:xfrm>
                          <a:off x="93043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7" name="Line 533">
                          <a:extLst>
                            <a:ext uri="{FF2B5EF4-FFF2-40B4-BE49-F238E27FC236}">
                              <a16:creationId xmlns:a16="http://schemas.microsoft.com/office/drawing/2014/main" id="{9F83226B-F5E8-4ECC-BC63-2A094A1E8D99}"/>
                            </a:ext>
                          </a:extLst>
                        </p:cNvPr>
                        <p:cNvSpPr>
                          <a:spLocks noChangeShapeType="1"/>
                        </p:cNvSpPr>
                        <p:nvPr/>
                      </p:nvSpPr>
                      <p:spPr bwMode="auto">
                        <a:xfrm>
                          <a:off x="930751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8" name="Line 534">
                          <a:extLst>
                            <a:ext uri="{FF2B5EF4-FFF2-40B4-BE49-F238E27FC236}">
                              <a16:creationId xmlns:a16="http://schemas.microsoft.com/office/drawing/2014/main" id="{DC4A5240-A47D-42E6-AE3F-F83331E075A7}"/>
                            </a:ext>
                          </a:extLst>
                        </p:cNvPr>
                        <p:cNvSpPr>
                          <a:spLocks noChangeShapeType="1"/>
                        </p:cNvSpPr>
                        <p:nvPr/>
                      </p:nvSpPr>
                      <p:spPr bwMode="auto">
                        <a:xfrm>
                          <a:off x="93170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69" name="Line 535">
                          <a:extLst>
                            <a:ext uri="{FF2B5EF4-FFF2-40B4-BE49-F238E27FC236}">
                              <a16:creationId xmlns:a16="http://schemas.microsoft.com/office/drawing/2014/main" id="{049AC244-9A09-45F7-B9E1-7E8F11BCDB7D}"/>
                            </a:ext>
                          </a:extLst>
                        </p:cNvPr>
                        <p:cNvSpPr>
                          <a:spLocks noChangeShapeType="1"/>
                        </p:cNvSpPr>
                        <p:nvPr/>
                      </p:nvSpPr>
                      <p:spPr bwMode="auto">
                        <a:xfrm>
                          <a:off x="932021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0" name="Line 536">
                          <a:extLst>
                            <a:ext uri="{FF2B5EF4-FFF2-40B4-BE49-F238E27FC236}">
                              <a16:creationId xmlns:a16="http://schemas.microsoft.com/office/drawing/2014/main" id="{90FEB875-8F35-4972-8728-9401A952B76D}"/>
                            </a:ext>
                          </a:extLst>
                        </p:cNvPr>
                        <p:cNvSpPr>
                          <a:spLocks noChangeShapeType="1"/>
                        </p:cNvSpPr>
                        <p:nvPr/>
                      </p:nvSpPr>
                      <p:spPr bwMode="auto">
                        <a:xfrm>
                          <a:off x="93424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1" name="Line 537">
                          <a:extLst>
                            <a:ext uri="{FF2B5EF4-FFF2-40B4-BE49-F238E27FC236}">
                              <a16:creationId xmlns:a16="http://schemas.microsoft.com/office/drawing/2014/main" id="{AFB689C1-1FB4-40FA-A8C8-3511657C28F9}"/>
                            </a:ext>
                          </a:extLst>
                        </p:cNvPr>
                        <p:cNvSpPr>
                          <a:spLocks noChangeShapeType="1"/>
                        </p:cNvSpPr>
                        <p:nvPr/>
                      </p:nvSpPr>
                      <p:spPr bwMode="auto">
                        <a:xfrm>
                          <a:off x="89804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2" name="Line 538">
                          <a:extLst>
                            <a:ext uri="{FF2B5EF4-FFF2-40B4-BE49-F238E27FC236}">
                              <a16:creationId xmlns:a16="http://schemas.microsoft.com/office/drawing/2014/main" id="{83B10DB3-F05E-46BE-BA90-9C5717064736}"/>
                            </a:ext>
                          </a:extLst>
                        </p:cNvPr>
                        <p:cNvSpPr>
                          <a:spLocks noChangeShapeType="1"/>
                        </p:cNvSpPr>
                        <p:nvPr/>
                      </p:nvSpPr>
                      <p:spPr bwMode="auto">
                        <a:xfrm>
                          <a:off x="88407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3" name="Line 539">
                          <a:extLst>
                            <a:ext uri="{FF2B5EF4-FFF2-40B4-BE49-F238E27FC236}">
                              <a16:creationId xmlns:a16="http://schemas.microsoft.com/office/drawing/2014/main" id="{EE8B4222-B7A5-4AF7-B67E-F553D336A8A1}"/>
                            </a:ext>
                          </a:extLst>
                        </p:cNvPr>
                        <p:cNvSpPr>
                          <a:spLocks noChangeShapeType="1"/>
                        </p:cNvSpPr>
                        <p:nvPr/>
                      </p:nvSpPr>
                      <p:spPr bwMode="auto">
                        <a:xfrm>
                          <a:off x="88344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4" name="Line 540">
                          <a:extLst>
                            <a:ext uri="{FF2B5EF4-FFF2-40B4-BE49-F238E27FC236}">
                              <a16:creationId xmlns:a16="http://schemas.microsoft.com/office/drawing/2014/main" id="{58E838BF-7686-4EA1-9D67-C7C2E5E2D8F8}"/>
                            </a:ext>
                          </a:extLst>
                        </p:cNvPr>
                        <p:cNvSpPr>
                          <a:spLocks noChangeShapeType="1"/>
                        </p:cNvSpPr>
                        <p:nvPr/>
                      </p:nvSpPr>
                      <p:spPr bwMode="auto">
                        <a:xfrm>
                          <a:off x="88217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5" name="Line 541">
                          <a:extLst>
                            <a:ext uri="{FF2B5EF4-FFF2-40B4-BE49-F238E27FC236}">
                              <a16:creationId xmlns:a16="http://schemas.microsoft.com/office/drawing/2014/main" id="{074F571C-C5DA-4E98-BA0F-A74AC57AAD12}"/>
                            </a:ext>
                          </a:extLst>
                        </p:cNvPr>
                        <p:cNvSpPr>
                          <a:spLocks noChangeShapeType="1"/>
                        </p:cNvSpPr>
                        <p:nvPr/>
                      </p:nvSpPr>
                      <p:spPr bwMode="auto">
                        <a:xfrm>
                          <a:off x="88217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6" name="Line 542">
                          <a:extLst>
                            <a:ext uri="{FF2B5EF4-FFF2-40B4-BE49-F238E27FC236}">
                              <a16:creationId xmlns:a16="http://schemas.microsoft.com/office/drawing/2014/main" id="{27803B03-B31D-454F-AE5B-9F9485EE7C6A}"/>
                            </a:ext>
                          </a:extLst>
                        </p:cNvPr>
                        <p:cNvSpPr>
                          <a:spLocks noChangeShapeType="1"/>
                        </p:cNvSpPr>
                        <p:nvPr/>
                      </p:nvSpPr>
                      <p:spPr bwMode="auto">
                        <a:xfrm>
                          <a:off x="89296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7" name="Line 543">
                          <a:extLst>
                            <a:ext uri="{FF2B5EF4-FFF2-40B4-BE49-F238E27FC236}">
                              <a16:creationId xmlns:a16="http://schemas.microsoft.com/office/drawing/2014/main" id="{FF291683-F7DC-4FC9-8181-336A985A45E6}"/>
                            </a:ext>
                          </a:extLst>
                        </p:cNvPr>
                        <p:cNvSpPr>
                          <a:spLocks noChangeShapeType="1"/>
                        </p:cNvSpPr>
                        <p:nvPr/>
                      </p:nvSpPr>
                      <p:spPr bwMode="auto">
                        <a:xfrm>
                          <a:off x="892968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8" name="Line 544">
                          <a:extLst>
                            <a:ext uri="{FF2B5EF4-FFF2-40B4-BE49-F238E27FC236}">
                              <a16:creationId xmlns:a16="http://schemas.microsoft.com/office/drawing/2014/main" id="{A13FDCF8-E2FD-4F51-AD42-976459638255}"/>
                            </a:ext>
                          </a:extLst>
                        </p:cNvPr>
                        <p:cNvSpPr>
                          <a:spLocks noChangeShapeType="1"/>
                        </p:cNvSpPr>
                        <p:nvPr/>
                      </p:nvSpPr>
                      <p:spPr bwMode="auto">
                        <a:xfrm>
                          <a:off x="89487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9" name="Line 545">
                          <a:extLst>
                            <a:ext uri="{FF2B5EF4-FFF2-40B4-BE49-F238E27FC236}">
                              <a16:creationId xmlns:a16="http://schemas.microsoft.com/office/drawing/2014/main" id="{223BAE4E-F26E-484C-9584-522A6690D614}"/>
                            </a:ext>
                          </a:extLst>
                        </p:cNvPr>
                        <p:cNvSpPr>
                          <a:spLocks noChangeShapeType="1"/>
                        </p:cNvSpPr>
                        <p:nvPr/>
                      </p:nvSpPr>
                      <p:spPr bwMode="auto">
                        <a:xfrm>
                          <a:off x="8945563"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0" name="Line 546">
                          <a:extLst>
                            <a:ext uri="{FF2B5EF4-FFF2-40B4-BE49-F238E27FC236}">
                              <a16:creationId xmlns:a16="http://schemas.microsoft.com/office/drawing/2014/main" id="{A2F40AF9-CEF3-4065-BA8B-434336BE2945}"/>
                            </a:ext>
                          </a:extLst>
                        </p:cNvPr>
                        <p:cNvSpPr>
                          <a:spLocks noChangeShapeType="1"/>
                        </p:cNvSpPr>
                        <p:nvPr/>
                      </p:nvSpPr>
                      <p:spPr bwMode="auto">
                        <a:xfrm>
                          <a:off x="8796338" y="35020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1" name="Line 547">
                          <a:extLst>
                            <a:ext uri="{FF2B5EF4-FFF2-40B4-BE49-F238E27FC236}">
                              <a16:creationId xmlns:a16="http://schemas.microsoft.com/office/drawing/2014/main" id="{15AA1DC5-5E09-4880-AD5F-46860E6BFAC2}"/>
                            </a:ext>
                          </a:extLst>
                        </p:cNvPr>
                        <p:cNvSpPr>
                          <a:spLocks noChangeShapeType="1"/>
                        </p:cNvSpPr>
                        <p:nvPr/>
                      </p:nvSpPr>
                      <p:spPr bwMode="auto">
                        <a:xfrm>
                          <a:off x="870426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2" name="Line 548">
                          <a:extLst>
                            <a:ext uri="{FF2B5EF4-FFF2-40B4-BE49-F238E27FC236}">
                              <a16:creationId xmlns:a16="http://schemas.microsoft.com/office/drawing/2014/main" id="{E8C2A4B9-6D39-42F0-84CD-06D65365A35C}"/>
                            </a:ext>
                          </a:extLst>
                        </p:cNvPr>
                        <p:cNvSpPr>
                          <a:spLocks noChangeShapeType="1"/>
                        </p:cNvSpPr>
                        <p:nvPr/>
                      </p:nvSpPr>
                      <p:spPr bwMode="auto">
                        <a:xfrm>
                          <a:off x="86852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3" name="Line 549">
                          <a:extLst>
                            <a:ext uri="{FF2B5EF4-FFF2-40B4-BE49-F238E27FC236}">
                              <a16:creationId xmlns:a16="http://schemas.microsoft.com/office/drawing/2014/main" id="{B1DF3B20-269E-4026-A8F6-1315BEF4A1AD}"/>
                            </a:ext>
                          </a:extLst>
                        </p:cNvPr>
                        <p:cNvSpPr>
                          <a:spLocks noChangeShapeType="1"/>
                        </p:cNvSpPr>
                        <p:nvPr/>
                      </p:nvSpPr>
                      <p:spPr bwMode="auto">
                        <a:xfrm>
                          <a:off x="86947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4" name="Line 550">
                          <a:extLst>
                            <a:ext uri="{FF2B5EF4-FFF2-40B4-BE49-F238E27FC236}">
                              <a16:creationId xmlns:a16="http://schemas.microsoft.com/office/drawing/2014/main" id="{7C3F78E3-8068-4755-A290-BE32C8823695}"/>
                            </a:ext>
                          </a:extLst>
                        </p:cNvPr>
                        <p:cNvSpPr>
                          <a:spLocks noChangeShapeType="1"/>
                        </p:cNvSpPr>
                        <p:nvPr/>
                      </p:nvSpPr>
                      <p:spPr bwMode="auto">
                        <a:xfrm>
                          <a:off x="87233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5" name="Line 551">
                          <a:extLst>
                            <a:ext uri="{FF2B5EF4-FFF2-40B4-BE49-F238E27FC236}">
                              <a16:creationId xmlns:a16="http://schemas.microsoft.com/office/drawing/2014/main" id="{36804487-FBE2-4A3B-95F4-CF2E0D489A1D}"/>
                            </a:ext>
                          </a:extLst>
                        </p:cNvPr>
                        <p:cNvSpPr>
                          <a:spLocks noChangeShapeType="1"/>
                        </p:cNvSpPr>
                        <p:nvPr/>
                      </p:nvSpPr>
                      <p:spPr bwMode="auto">
                        <a:xfrm>
                          <a:off x="87328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6" name="Line 552">
                          <a:extLst>
                            <a:ext uri="{FF2B5EF4-FFF2-40B4-BE49-F238E27FC236}">
                              <a16:creationId xmlns:a16="http://schemas.microsoft.com/office/drawing/2014/main" id="{82D9D070-7EA6-4445-A5AD-4CC3A6533AD5}"/>
                            </a:ext>
                          </a:extLst>
                        </p:cNvPr>
                        <p:cNvSpPr>
                          <a:spLocks noChangeShapeType="1"/>
                        </p:cNvSpPr>
                        <p:nvPr/>
                      </p:nvSpPr>
                      <p:spPr bwMode="auto">
                        <a:xfrm>
                          <a:off x="8707438"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7" name="Line 553">
                          <a:extLst>
                            <a:ext uri="{FF2B5EF4-FFF2-40B4-BE49-F238E27FC236}">
                              <a16:creationId xmlns:a16="http://schemas.microsoft.com/office/drawing/2014/main" id="{BB7E7CD5-5D0C-4DC9-B852-C2E4A877498A}"/>
                            </a:ext>
                          </a:extLst>
                        </p:cNvPr>
                        <p:cNvSpPr>
                          <a:spLocks noChangeShapeType="1"/>
                        </p:cNvSpPr>
                        <p:nvPr/>
                      </p:nvSpPr>
                      <p:spPr bwMode="auto">
                        <a:xfrm>
                          <a:off x="8326438" y="347345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8" name="Line 554">
                          <a:extLst>
                            <a:ext uri="{FF2B5EF4-FFF2-40B4-BE49-F238E27FC236}">
                              <a16:creationId xmlns:a16="http://schemas.microsoft.com/office/drawing/2014/main" id="{8BA2828D-4697-4007-A7EA-82480D96AB94}"/>
                            </a:ext>
                          </a:extLst>
                        </p:cNvPr>
                        <p:cNvSpPr>
                          <a:spLocks noChangeShapeType="1"/>
                        </p:cNvSpPr>
                        <p:nvPr/>
                      </p:nvSpPr>
                      <p:spPr bwMode="auto">
                        <a:xfrm>
                          <a:off x="8320088" y="3467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9" name="Line 555">
                          <a:extLst>
                            <a:ext uri="{FF2B5EF4-FFF2-40B4-BE49-F238E27FC236}">
                              <a16:creationId xmlns:a16="http://schemas.microsoft.com/office/drawing/2014/main" id="{DCB6E8A6-FBA8-45BD-B043-51F8F2B88231}"/>
                            </a:ext>
                          </a:extLst>
                        </p:cNvPr>
                        <p:cNvSpPr>
                          <a:spLocks noChangeShapeType="1"/>
                        </p:cNvSpPr>
                        <p:nvPr/>
                      </p:nvSpPr>
                      <p:spPr bwMode="auto">
                        <a:xfrm>
                          <a:off x="82216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0" name="Line 556">
                          <a:extLst>
                            <a:ext uri="{FF2B5EF4-FFF2-40B4-BE49-F238E27FC236}">
                              <a16:creationId xmlns:a16="http://schemas.microsoft.com/office/drawing/2014/main" id="{C6528BE9-E18A-4BC6-99B5-9C1B6FC05AE6}"/>
                            </a:ext>
                          </a:extLst>
                        </p:cNvPr>
                        <p:cNvSpPr>
                          <a:spLocks noChangeShapeType="1"/>
                        </p:cNvSpPr>
                        <p:nvPr/>
                      </p:nvSpPr>
                      <p:spPr bwMode="auto">
                        <a:xfrm>
                          <a:off x="8237538"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1" name="Line 557">
                          <a:extLst>
                            <a:ext uri="{FF2B5EF4-FFF2-40B4-BE49-F238E27FC236}">
                              <a16:creationId xmlns:a16="http://schemas.microsoft.com/office/drawing/2014/main" id="{D82CBA88-74B2-4AEC-89FB-D2B656087115}"/>
                            </a:ext>
                          </a:extLst>
                        </p:cNvPr>
                        <p:cNvSpPr>
                          <a:spLocks noChangeShapeType="1"/>
                        </p:cNvSpPr>
                        <p:nvPr/>
                      </p:nvSpPr>
                      <p:spPr bwMode="auto">
                        <a:xfrm>
                          <a:off x="812006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2" name="Line 558">
                          <a:extLst>
                            <a:ext uri="{FF2B5EF4-FFF2-40B4-BE49-F238E27FC236}">
                              <a16:creationId xmlns:a16="http://schemas.microsoft.com/office/drawing/2014/main" id="{FC06A1CA-0576-4D87-9A56-93F499C66CE1}"/>
                            </a:ext>
                          </a:extLst>
                        </p:cNvPr>
                        <p:cNvSpPr>
                          <a:spLocks noChangeShapeType="1"/>
                        </p:cNvSpPr>
                        <p:nvPr/>
                      </p:nvSpPr>
                      <p:spPr bwMode="auto">
                        <a:xfrm>
                          <a:off x="8123238"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3" name="Line 559">
                          <a:extLst>
                            <a:ext uri="{FF2B5EF4-FFF2-40B4-BE49-F238E27FC236}">
                              <a16:creationId xmlns:a16="http://schemas.microsoft.com/office/drawing/2014/main" id="{27A3C55D-A714-4EFF-8C0B-9019A6F8D303}"/>
                            </a:ext>
                          </a:extLst>
                        </p:cNvPr>
                        <p:cNvSpPr>
                          <a:spLocks noChangeShapeType="1"/>
                        </p:cNvSpPr>
                        <p:nvPr/>
                      </p:nvSpPr>
                      <p:spPr bwMode="auto">
                        <a:xfrm>
                          <a:off x="7927975"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4" name="Line 560">
                          <a:extLst>
                            <a:ext uri="{FF2B5EF4-FFF2-40B4-BE49-F238E27FC236}">
                              <a16:creationId xmlns:a16="http://schemas.microsoft.com/office/drawing/2014/main" id="{C72A8D21-18C3-4804-BB64-D9861047BC20}"/>
                            </a:ext>
                          </a:extLst>
                        </p:cNvPr>
                        <p:cNvSpPr>
                          <a:spLocks noChangeShapeType="1"/>
                        </p:cNvSpPr>
                        <p:nvPr/>
                      </p:nvSpPr>
                      <p:spPr bwMode="auto">
                        <a:xfrm>
                          <a:off x="7943850"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5" name="Line 561">
                          <a:extLst>
                            <a:ext uri="{FF2B5EF4-FFF2-40B4-BE49-F238E27FC236}">
                              <a16:creationId xmlns:a16="http://schemas.microsoft.com/office/drawing/2014/main" id="{F7CEBD93-1EFB-4657-8074-CF1C8CB6EB65}"/>
                            </a:ext>
                          </a:extLst>
                        </p:cNvPr>
                        <p:cNvSpPr>
                          <a:spLocks noChangeShapeType="1"/>
                        </p:cNvSpPr>
                        <p:nvPr/>
                      </p:nvSpPr>
                      <p:spPr bwMode="auto">
                        <a:xfrm>
                          <a:off x="7950200"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6" name="Line 562">
                          <a:extLst>
                            <a:ext uri="{FF2B5EF4-FFF2-40B4-BE49-F238E27FC236}">
                              <a16:creationId xmlns:a16="http://schemas.microsoft.com/office/drawing/2014/main" id="{482AAEAD-99D2-4F77-A63E-2C92EE2A169C}"/>
                            </a:ext>
                          </a:extLst>
                        </p:cNvPr>
                        <p:cNvSpPr>
                          <a:spLocks noChangeShapeType="1"/>
                        </p:cNvSpPr>
                        <p:nvPr/>
                      </p:nvSpPr>
                      <p:spPr bwMode="auto">
                        <a:xfrm>
                          <a:off x="7858125" y="34385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7" name="Line 563">
                          <a:extLst>
                            <a:ext uri="{FF2B5EF4-FFF2-40B4-BE49-F238E27FC236}">
                              <a16:creationId xmlns:a16="http://schemas.microsoft.com/office/drawing/2014/main" id="{9170CE55-E548-4C3C-8AF5-888F57D0B289}"/>
                            </a:ext>
                          </a:extLst>
                        </p:cNvPr>
                        <p:cNvSpPr>
                          <a:spLocks noChangeShapeType="1"/>
                        </p:cNvSpPr>
                        <p:nvPr/>
                      </p:nvSpPr>
                      <p:spPr bwMode="auto">
                        <a:xfrm flipH="1">
                          <a:off x="7385050" y="34544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8" name="Line 564">
                          <a:extLst>
                            <a:ext uri="{FF2B5EF4-FFF2-40B4-BE49-F238E27FC236}">
                              <a16:creationId xmlns:a16="http://schemas.microsoft.com/office/drawing/2014/main" id="{47862FEA-1A54-4E3F-AC70-20E0DA2257E4}"/>
                            </a:ext>
                          </a:extLst>
                        </p:cNvPr>
                        <p:cNvSpPr>
                          <a:spLocks noChangeShapeType="1"/>
                        </p:cNvSpPr>
                        <p:nvPr/>
                      </p:nvSpPr>
                      <p:spPr bwMode="auto">
                        <a:xfrm>
                          <a:off x="7423150" y="34194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99" name="Line 565">
                          <a:extLst>
                            <a:ext uri="{FF2B5EF4-FFF2-40B4-BE49-F238E27FC236}">
                              <a16:creationId xmlns:a16="http://schemas.microsoft.com/office/drawing/2014/main" id="{3ECE7C9E-FE4F-4EB0-BD23-CF4A87DB0324}"/>
                            </a:ext>
                          </a:extLst>
                        </p:cNvPr>
                        <p:cNvSpPr>
                          <a:spLocks noChangeShapeType="1"/>
                        </p:cNvSpPr>
                        <p:nvPr/>
                      </p:nvSpPr>
                      <p:spPr bwMode="auto">
                        <a:xfrm flipH="1">
                          <a:off x="7829550" y="34734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0" name="Line 566">
                          <a:extLst>
                            <a:ext uri="{FF2B5EF4-FFF2-40B4-BE49-F238E27FC236}">
                              <a16:creationId xmlns:a16="http://schemas.microsoft.com/office/drawing/2014/main" id="{FAC7B496-5902-41D9-8687-3AB5E2529FEF}"/>
                            </a:ext>
                          </a:extLst>
                        </p:cNvPr>
                        <p:cNvSpPr>
                          <a:spLocks noChangeShapeType="1"/>
                        </p:cNvSpPr>
                        <p:nvPr/>
                      </p:nvSpPr>
                      <p:spPr bwMode="auto">
                        <a:xfrm>
                          <a:off x="7864475" y="34385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1" name="Line 567">
                          <a:extLst>
                            <a:ext uri="{FF2B5EF4-FFF2-40B4-BE49-F238E27FC236}">
                              <a16:creationId xmlns:a16="http://schemas.microsoft.com/office/drawing/2014/main" id="{58D9EE1C-094D-4BCF-8257-C83DBB8CD87C}"/>
                            </a:ext>
                          </a:extLst>
                        </p:cNvPr>
                        <p:cNvSpPr>
                          <a:spLocks noChangeShapeType="1"/>
                        </p:cNvSpPr>
                        <p:nvPr/>
                      </p:nvSpPr>
                      <p:spPr bwMode="auto">
                        <a:xfrm flipH="1">
                          <a:off x="7867650" y="348297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2" name="Line 568">
                          <a:extLst>
                            <a:ext uri="{FF2B5EF4-FFF2-40B4-BE49-F238E27FC236}">
                              <a16:creationId xmlns:a16="http://schemas.microsoft.com/office/drawing/2014/main" id="{3F5CE6E9-2A0D-429A-A37A-E9F42CF71719}"/>
                            </a:ext>
                          </a:extLst>
                        </p:cNvPr>
                        <p:cNvSpPr>
                          <a:spLocks noChangeShapeType="1"/>
                        </p:cNvSpPr>
                        <p:nvPr/>
                      </p:nvSpPr>
                      <p:spPr bwMode="auto">
                        <a:xfrm>
                          <a:off x="7902575" y="34448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3" name="Line 569">
                          <a:extLst>
                            <a:ext uri="{FF2B5EF4-FFF2-40B4-BE49-F238E27FC236}">
                              <a16:creationId xmlns:a16="http://schemas.microsoft.com/office/drawing/2014/main" id="{09E61F23-752A-477C-85E6-3256A43F2FC7}"/>
                            </a:ext>
                          </a:extLst>
                        </p:cNvPr>
                        <p:cNvSpPr>
                          <a:spLocks noChangeShapeType="1"/>
                        </p:cNvSpPr>
                        <p:nvPr/>
                      </p:nvSpPr>
                      <p:spPr bwMode="auto">
                        <a:xfrm flipH="1">
                          <a:off x="8077200" y="3492501"/>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4" name="Line 570">
                          <a:extLst>
                            <a:ext uri="{FF2B5EF4-FFF2-40B4-BE49-F238E27FC236}">
                              <a16:creationId xmlns:a16="http://schemas.microsoft.com/office/drawing/2014/main" id="{B8A1180C-4F30-4B44-9E1F-710E22E13015}"/>
                            </a:ext>
                          </a:extLst>
                        </p:cNvPr>
                        <p:cNvSpPr>
                          <a:spLocks noChangeShapeType="1"/>
                        </p:cNvSpPr>
                        <p:nvPr/>
                      </p:nvSpPr>
                      <p:spPr bwMode="auto">
                        <a:xfrm>
                          <a:off x="811371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5" name="Line 571">
                          <a:extLst>
                            <a:ext uri="{FF2B5EF4-FFF2-40B4-BE49-F238E27FC236}">
                              <a16:creationId xmlns:a16="http://schemas.microsoft.com/office/drawing/2014/main" id="{DA6EC4E1-AA3A-4250-B89A-B4D318712E8A}"/>
                            </a:ext>
                          </a:extLst>
                        </p:cNvPr>
                        <p:cNvSpPr>
                          <a:spLocks noChangeShapeType="1"/>
                        </p:cNvSpPr>
                        <p:nvPr/>
                      </p:nvSpPr>
                      <p:spPr bwMode="auto">
                        <a:xfrm flipH="1">
                          <a:off x="8205788" y="34925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6" name="Line 572">
                          <a:extLst>
                            <a:ext uri="{FF2B5EF4-FFF2-40B4-BE49-F238E27FC236}">
                              <a16:creationId xmlns:a16="http://schemas.microsoft.com/office/drawing/2014/main" id="{B2236229-08D2-4BBD-AFF5-64C426FD121A}"/>
                            </a:ext>
                          </a:extLst>
                        </p:cNvPr>
                        <p:cNvSpPr>
                          <a:spLocks noChangeShapeType="1"/>
                        </p:cNvSpPr>
                        <p:nvPr/>
                      </p:nvSpPr>
                      <p:spPr bwMode="auto">
                        <a:xfrm>
                          <a:off x="8240713" y="34544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7" name="Line 573">
                          <a:extLst>
                            <a:ext uri="{FF2B5EF4-FFF2-40B4-BE49-F238E27FC236}">
                              <a16:creationId xmlns:a16="http://schemas.microsoft.com/office/drawing/2014/main" id="{6CBE37C4-6D17-464A-BA47-F43E69C1551A}"/>
                            </a:ext>
                          </a:extLst>
                        </p:cNvPr>
                        <p:cNvSpPr>
                          <a:spLocks noChangeShapeType="1"/>
                        </p:cNvSpPr>
                        <p:nvPr/>
                      </p:nvSpPr>
                      <p:spPr bwMode="auto">
                        <a:xfrm flipH="1">
                          <a:off x="8297863" y="35052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8" name="Line 574">
                          <a:extLst>
                            <a:ext uri="{FF2B5EF4-FFF2-40B4-BE49-F238E27FC236}">
                              <a16:creationId xmlns:a16="http://schemas.microsoft.com/office/drawing/2014/main" id="{7AA3D4D0-C3C2-4160-A984-D93AFEE65F01}"/>
                            </a:ext>
                          </a:extLst>
                        </p:cNvPr>
                        <p:cNvSpPr>
                          <a:spLocks noChangeShapeType="1"/>
                        </p:cNvSpPr>
                        <p:nvPr/>
                      </p:nvSpPr>
                      <p:spPr bwMode="auto">
                        <a:xfrm>
                          <a:off x="8332788" y="3467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09" name="Line 575">
                          <a:extLst>
                            <a:ext uri="{FF2B5EF4-FFF2-40B4-BE49-F238E27FC236}">
                              <a16:creationId xmlns:a16="http://schemas.microsoft.com/office/drawing/2014/main" id="{02353100-6AE3-428F-9784-6420792CC5A6}"/>
                            </a:ext>
                          </a:extLst>
                        </p:cNvPr>
                        <p:cNvSpPr>
                          <a:spLocks noChangeShapeType="1"/>
                        </p:cNvSpPr>
                        <p:nvPr/>
                      </p:nvSpPr>
                      <p:spPr bwMode="auto">
                        <a:xfrm flipH="1">
                          <a:off x="8228013" y="35052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0" name="Line 576">
                          <a:extLst>
                            <a:ext uri="{FF2B5EF4-FFF2-40B4-BE49-F238E27FC236}">
                              <a16:creationId xmlns:a16="http://schemas.microsoft.com/office/drawing/2014/main" id="{7EE35332-7685-4A28-A51F-249CB7845140}"/>
                            </a:ext>
                          </a:extLst>
                        </p:cNvPr>
                        <p:cNvSpPr>
                          <a:spLocks noChangeShapeType="1"/>
                        </p:cNvSpPr>
                        <p:nvPr/>
                      </p:nvSpPr>
                      <p:spPr bwMode="auto">
                        <a:xfrm>
                          <a:off x="8266113" y="34671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1" name="Line 577">
                          <a:extLst>
                            <a:ext uri="{FF2B5EF4-FFF2-40B4-BE49-F238E27FC236}">
                              <a16:creationId xmlns:a16="http://schemas.microsoft.com/office/drawing/2014/main" id="{B8DDE78D-7988-47F9-A2FE-F7A64F33A10F}"/>
                            </a:ext>
                          </a:extLst>
                        </p:cNvPr>
                        <p:cNvSpPr>
                          <a:spLocks noChangeShapeType="1"/>
                        </p:cNvSpPr>
                        <p:nvPr/>
                      </p:nvSpPr>
                      <p:spPr bwMode="auto">
                        <a:xfrm flipH="1">
                          <a:off x="8307388" y="351472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2" name="Line 578">
                          <a:extLst>
                            <a:ext uri="{FF2B5EF4-FFF2-40B4-BE49-F238E27FC236}">
                              <a16:creationId xmlns:a16="http://schemas.microsoft.com/office/drawing/2014/main" id="{60F635DD-766D-4058-8DA5-C76A29F7B379}"/>
                            </a:ext>
                          </a:extLst>
                        </p:cNvPr>
                        <p:cNvSpPr>
                          <a:spLocks noChangeShapeType="1"/>
                        </p:cNvSpPr>
                        <p:nvPr/>
                      </p:nvSpPr>
                      <p:spPr bwMode="auto">
                        <a:xfrm>
                          <a:off x="8342313" y="3476626"/>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3" name="Line 579">
                          <a:extLst>
                            <a:ext uri="{FF2B5EF4-FFF2-40B4-BE49-F238E27FC236}">
                              <a16:creationId xmlns:a16="http://schemas.microsoft.com/office/drawing/2014/main" id="{939F1A0D-D3B3-4639-B037-BD96DA1923C0}"/>
                            </a:ext>
                          </a:extLst>
                        </p:cNvPr>
                        <p:cNvSpPr>
                          <a:spLocks noChangeShapeType="1"/>
                        </p:cNvSpPr>
                        <p:nvPr/>
                      </p:nvSpPr>
                      <p:spPr bwMode="auto">
                        <a:xfrm flipH="1">
                          <a:off x="8704263" y="351472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4" name="Line 580">
                          <a:extLst>
                            <a:ext uri="{FF2B5EF4-FFF2-40B4-BE49-F238E27FC236}">
                              <a16:creationId xmlns:a16="http://schemas.microsoft.com/office/drawing/2014/main" id="{1F646D96-3FCC-4D74-BDC0-2A5F334DA7DC}"/>
                            </a:ext>
                          </a:extLst>
                        </p:cNvPr>
                        <p:cNvSpPr>
                          <a:spLocks noChangeShapeType="1"/>
                        </p:cNvSpPr>
                        <p:nvPr/>
                      </p:nvSpPr>
                      <p:spPr bwMode="auto">
                        <a:xfrm>
                          <a:off x="8742363" y="34766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5" name="Line 581">
                          <a:extLst>
                            <a:ext uri="{FF2B5EF4-FFF2-40B4-BE49-F238E27FC236}">
                              <a16:creationId xmlns:a16="http://schemas.microsoft.com/office/drawing/2014/main" id="{56D2F667-7AA5-458A-9426-53C515369C8A}"/>
                            </a:ext>
                          </a:extLst>
                        </p:cNvPr>
                        <p:cNvSpPr>
                          <a:spLocks noChangeShapeType="1"/>
                        </p:cNvSpPr>
                        <p:nvPr/>
                      </p:nvSpPr>
                      <p:spPr bwMode="auto">
                        <a:xfrm flipH="1">
                          <a:off x="8729663" y="35369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6" name="Line 582">
                          <a:extLst>
                            <a:ext uri="{FF2B5EF4-FFF2-40B4-BE49-F238E27FC236}">
                              <a16:creationId xmlns:a16="http://schemas.microsoft.com/office/drawing/2014/main" id="{FAE6EC7E-042C-4BE7-A10E-A53B1292D721}"/>
                            </a:ext>
                          </a:extLst>
                        </p:cNvPr>
                        <p:cNvSpPr>
                          <a:spLocks noChangeShapeType="1"/>
                        </p:cNvSpPr>
                        <p:nvPr/>
                      </p:nvSpPr>
                      <p:spPr bwMode="auto">
                        <a:xfrm>
                          <a:off x="8767763" y="35020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7" name="Line 583">
                          <a:extLst>
                            <a:ext uri="{FF2B5EF4-FFF2-40B4-BE49-F238E27FC236}">
                              <a16:creationId xmlns:a16="http://schemas.microsoft.com/office/drawing/2014/main" id="{91EBCD91-EBE4-4AE0-9FC2-24075F01AADC}"/>
                            </a:ext>
                          </a:extLst>
                        </p:cNvPr>
                        <p:cNvSpPr>
                          <a:spLocks noChangeShapeType="1"/>
                        </p:cNvSpPr>
                        <p:nvPr/>
                      </p:nvSpPr>
                      <p:spPr bwMode="auto">
                        <a:xfrm flipH="1">
                          <a:off x="8764588" y="35369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8" name="Line 584">
                          <a:extLst>
                            <a:ext uri="{FF2B5EF4-FFF2-40B4-BE49-F238E27FC236}">
                              <a16:creationId xmlns:a16="http://schemas.microsoft.com/office/drawing/2014/main" id="{C2AF36F3-B24E-4DC9-9C35-0A8CD92B3B38}"/>
                            </a:ext>
                          </a:extLst>
                        </p:cNvPr>
                        <p:cNvSpPr>
                          <a:spLocks noChangeShapeType="1"/>
                        </p:cNvSpPr>
                        <p:nvPr/>
                      </p:nvSpPr>
                      <p:spPr bwMode="auto">
                        <a:xfrm>
                          <a:off x="8799513" y="35020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19" name="Line 585">
                          <a:extLst>
                            <a:ext uri="{FF2B5EF4-FFF2-40B4-BE49-F238E27FC236}">
                              <a16:creationId xmlns:a16="http://schemas.microsoft.com/office/drawing/2014/main" id="{A3217947-28DE-48AC-AAF1-A25D35F8F293}"/>
                            </a:ext>
                          </a:extLst>
                        </p:cNvPr>
                        <p:cNvSpPr>
                          <a:spLocks noChangeShapeType="1"/>
                        </p:cNvSpPr>
                        <p:nvPr/>
                      </p:nvSpPr>
                      <p:spPr bwMode="auto">
                        <a:xfrm flipH="1">
                          <a:off x="8774113" y="35560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0" name="Line 586">
                          <a:extLst>
                            <a:ext uri="{FF2B5EF4-FFF2-40B4-BE49-F238E27FC236}">
                              <a16:creationId xmlns:a16="http://schemas.microsoft.com/office/drawing/2014/main" id="{EEB59A78-9EB9-4CF9-9993-3D9902A1DEDD}"/>
                            </a:ext>
                          </a:extLst>
                        </p:cNvPr>
                        <p:cNvSpPr>
                          <a:spLocks noChangeShapeType="1"/>
                        </p:cNvSpPr>
                        <p:nvPr/>
                      </p:nvSpPr>
                      <p:spPr bwMode="auto">
                        <a:xfrm>
                          <a:off x="8809038"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1" name="Line 587">
                          <a:extLst>
                            <a:ext uri="{FF2B5EF4-FFF2-40B4-BE49-F238E27FC236}">
                              <a16:creationId xmlns:a16="http://schemas.microsoft.com/office/drawing/2014/main" id="{47CF3B39-1B5B-4357-9974-4139D84CF14B}"/>
                            </a:ext>
                          </a:extLst>
                        </p:cNvPr>
                        <p:cNvSpPr>
                          <a:spLocks noChangeShapeType="1"/>
                        </p:cNvSpPr>
                        <p:nvPr/>
                      </p:nvSpPr>
                      <p:spPr bwMode="auto">
                        <a:xfrm flipH="1">
                          <a:off x="9645650" y="35560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22" name="Line 588">
                          <a:extLst>
                            <a:ext uri="{FF2B5EF4-FFF2-40B4-BE49-F238E27FC236}">
                              <a16:creationId xmlns:a16="http://schemas.microsoft.com/office/drawing/2014/main" id="{BE68A810-5806-4C26-B601-7D1F262B00C2}"/>
                            </a:ext>
                          </a:extLst>
                        </p:cNvPr>
                        <p:cNvSpPr>
                          <a:spLocks noChangeShapeType="1"/>
                        </p:cNvSpPr>
                        <p:nvPr/>
                      </p:nvSpPr>
                      <p:spPr bwMode="auto">
                        <a:xfrm>
                          <a:off x="9683750" y="35179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grpSp>
                </p:grpSp>
                <p:cxnSp>
                  <p:nvCxnSpPr>
                    <p:cNvPr id="165" name="Straight Connector 164">
                      <a:extLst>
                        <a:ext uri="{FF2B5EF4-FFF2-40B4-BE49-F238E27FC236}">
                          <a16:creationId xmlns:a16="http://schemas.microsoft.com/office/drawing/2014/main" id="{06A28A55-A735-4A96-A972-181DC5D3EE7A}"/>
                        </a:ext>
                      </a:extLst>
                    </p:cNvPr>
                    <p:cNvCxnSpPr>
                      <a:cxnSpLocks/>
                    </p:cNvCxnSpPr>
                    <p:nvPr/>
                  </p:nvCxnSpPr>
                  <p:spPr>
                    <a:xfrm>
                      <a:off x="4697224" y="1439220"/>
                      <a:ext cx="192429"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C11B7AC-1C3D-4A63-A272-0C4AD737692F}"/>
                        </a:ext>
                      </a:extLst>
                    </p:cNvPr>
                    <p:cNvCxnSpPr>
                      <a:cxnSpLocks/>
                    </p:cNvCxnSpPr>
                    <p:nvPr/>
                  </p:nvCxnSpPr>
                  <p:spPr>
                    <a:xfrm>
                      <a:off x="4701238" y="1555078"/>
                      <a:ext cx="19242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6516455-181C-490C-8710-1765BB8E5E96}"/>
                        </a:ext>
                      </a:extLst>
                    </p:cNvPr>
                    <p:cNvCxnSpPr/>
                    <p:nvPr/>
                  </p:nvCxnSpPr>
                  <p:spPr>
                    <a:xfrm flipV="1">
                      <a:off x="8207240" y="723433"/>
                      <a:ext cx="0" cy="1032400"/>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CDB88276-8AD6-40A5-AC17-F895042DC13D}"/>
                        </a:ext>
                      </a:extLst>
                    </p:cNvPr>
                    <p:cNvSpPr txBox="1"/>
                    <p:nvPr/>
                  </p:nvSpPr>
                  <p:spPr>
                    <a:xfrm>
                      <a:off x="9023729" y="461801"/>
                      <a:ext cx="15183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52% </a:t>
                      </a:r>
                      <a:b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br>
                      <a:endPar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169" name="TextBox 168">
                      <a:extLst>
                        <a:ext uri="{FF2B5EF4-FFF2-40B4-BE49-F238E27FC236}">
                          <a16:creationId xmlns:a16="http://schemas.microsoft.com/office/drawing/2014/main" id="{E62C1ED0-E867-4567-A7DC-0A3B933ED7FB}"/>
                        </a:ext>
                      </a:extLst>
                    </p:cNvPr>
                    <p:cNvSpPr txBox="1"/>
                    <p:nvPr/>
                  </p:nvSpPr>
                  <p:spPr>
                    <a:xfrm>
                      <a:off x="9042528" y="824364"/>
                      <a:ext cx="15183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36% </a:t>
                      </a:r>
                      <a:br>
                        <a:rPr kumimoji="0" lang="en-US" sz="16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br>
                      <a:endParaRPr kumimoji="0" lang="en-US" sz="16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170" name="Rectangle 169">
                      <a:extLst>
                        <a:ext uri="{FF2B5EF4-FFF2-40B4-BE49-F238E27FC236}">
                          <a16:creationId xmlns:a16="http://schemas.microsoft.com/office/drawing/2014/main" id="{DBDA245A-137E-489B-B7C9-6A765B36AF47}"/>
                        </a:ext>
                      </a:extLst>
                    </p:cNvPr>
                    <p:cNvSpPr>
                      <a:spLocks noChangeArrowheads="1"/>
                    </p:cNvSpPr>
                    <p:nvPr/>
                  </p:nvSpPr>
                  <p:spPr bwMode="auto">
                    <a:xfrm>
                      <a:off x="6563067" y="1995300"/>
                      <a:ext cx="18691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Months Since Randomization</a:t>
                      </a:r>
                      <a:endParaRPr kumimoji="0" lang="en-US" altLang="en-US" sz="1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171" name="TextBox 170">
                      <a:extLst>
                        <a:ext uri="{FF2B5EF4-FFF2-40B4-BE49-F238E27FC236}">
                          <a16:creationId xmlns:a16="http://schemas.microsoft.com/office/drawing/2014/main" id="{99890769-8367-4F9F-AFB7-03A9BC68EF63}"/>
                        </a:ext>
                      </a:extLst>
                    </p:cNvPr>
                    <p:cNvSpPr txBox="1"/>
                    <p:nvPr/>
                  </p:nvSpPr>
                  <p:spPr>
                    <a:xfrm>
                      <a:off x="8167503" y="479312"/>
                      <a:ext cx="15183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55% </a:t>
                      </a:r>
                      <a:b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br>
                      <a:endPar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172" name="TextBox 171">
                      <a:extLst>
                        <a:ext uri="{FF2B5EF4-FFF2-40B4-BE49-F238E27FC236}">
                          <a16:creationId xmlns:a16="http://schemas.microsoft.com/office/drawing/2014/main" id="{4B2F3422-AAA5-4EE3-A2A4-DABD0F8D138D}"/>
                        </a:ext>
                      </a:extLst>
                    </p:cNvPr>
                    <p:cNvSpPr txBox="1"/>
                    <p:nvPr/>
                  </p:nvSpPr>
                  <p:spPr>
                    <a:xfrm>
                      <a:off x="8174854" y="796644"/>
                      <a:ext cx="15183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38% </a:t>
                      </a:r>
                      <a:br>
                        <a:rPr kumimoji="0" lang="en-US" sz="16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br>
                      <a:endParaRPr kumimoji="0" lang="en-US" sz="16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173" name="TextBox 172">
                      <a:extLst>
                        <a:ext uri="{FF2B5EF4-FFF2-40B4-BE49-F238E27FC236}">
                          <a16:creationId xmlns:a16="http://schemas.microsoft.com/office/drawing/2014/main" id="{7B9AECD7-E0D5-40BC-9E18-CABE95B25B14}"/>
                        </a:ext>
                      </a:extLst>
                    </p:cNvPr>
                    <p:cNvSpPr txBox="1"/>
                    <p:nvPr/>
                  </p:nvSpPr>
                  <p:spPr>
                    <a:xfrm>
                      <a:off x="7220215" y="333896"/>
                      <a:ext cx="22038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59% </a:t>
                      </a:r>
                      <a:r>
                        <a:rPr kumimoji="0" lang="en-US" sz="12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(95% CI, 55-64%)</a:t>
                      </a:r>
                    </a:p>
                  </p:txBody>
                </p:sp>
                <p:sp>
                  <p:nvSpPr>
                    <p:cNvPr id="174" name="TextBox 173">
                      <a:extLst>
                        <a:ext uri="{FF2B5EF4-FFF2-40B4-BE49-F238E27FC236}">
                          <a16:creationId xmlns:a16="http://schemas.microsoft.com/office/drawing/2014/main" id="{17C30CFB-1E2D-42B3-B0F2-B8E95E496156}"/>
                        </a:ext>
                      </a:extLst>
                    </p:cNvPr>
                    <p:cNvSpPr txBox="1"/>
                    <p:nvPr/>
                  </p:nvSpPr>
                  <p:spPr>
                    <a:xfrm>
                      <a:off x="7286532" y="779520"/>
                      <a:ext cx="15183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39% </a:t>
                      </a:r>
                      <a:br>
                        <a:rPr kumimoji="0" lang="en-US" sz="16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br>
                      <a:endParaRPr kumimoji="0" lang="en-US" sz="16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grpSp>
            </p:grpSp>
            <p:sp>
              <p:nvSpPr>
                <p:cNvPr id="609" name="TextBox 608">
                  <a:extLst>
                    <a:ext uri="{FF2B5EF4-FFF2-40B4-BE49-F238E27FC236}">
                      <a16:creationId xmlns:a16="http://schemas.microsoft.com/office/drawing/2014/main" id="{F8A02137-6C94-400D-87E1-D39EAE8BB5B1}"/>
                    </a:ext>
                  </a:extLst>
                </p:cNvPr>
                <p:cNvSpPr txBox="1"/>
                <p:nvPr/>
              </p:nvSpPr>
              <p:spPr>
                <a:xfrm>
                  <a:off x="3905890" y="158252"/>
                  <a:ext cx="13257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COMBI-AD</a:t>
                  </a:r>
                </a:p>
              </p:txBody>
            </p:sp>
          </p:grpSp>
          <p:sp>
            <p:nvSpPr>
              <p:cNvPr id="613" name="TextBox 612">
                <a:extLst>
                  <a:ext uri="{FF2B5EF4-FFF2-40B4-BE49-F238E27FC236}">
                    <a16:creationId xmlns:a16="http://schemas.microsoft.com/office/drawing/2014/main" id="{8B8733E4-1287-4CD6-9950-7E5F6E69FA75}"/>
                  </a:ext>
                </a:extLst>
              </p:cNvPr>
              <p:cNvSpPr txBox="1"/>
              <p:nvPr/>
            </p:nvSpPr>
            <p:spPr>
              <a:xfrm>
                <a:off x="1350096" y="5463092"/>
                <a:ext cx="9252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alibri"/>
                    <a:ea typeface="+mn-ea"/>
                    <a:cs typeface="+mn-cs"/>
                  </a:rPr>
                  <a:t>HR 0.51</a:t>
                </a:r>
              </a:p>
            </p:txBody>
          </p:sp>
        </p:grpSp>
        <p:sp>
          <p:nvSpPr>
            <p:cNvPr id="620" name="Rectangle 1">
              <a:extLst>
                <a:ext uri="{FF2B5EF4-FFF2-40B4-BE49-F238E27FC236}">
                  <a16:creationId xmlns:a16="http://schemas.microsoft.com/office/drawing/2014/main" id="{4968FE40-2586-4970-B69A-37404689B465}"/>
                </a:ext>
              </a:extLst>
            </p:cNvPr>
            <p:cNvSpPr>
              <a:spLocks noChangeArrowheads="1"/>
            </p:cNvSpPr>
            <p:nvPr/>
          </p:nvSpPr>
          <p:spPr bwMode="auto">
            <a:xfrm>
              <a:off x="6171123" y="6616450"/>
              <a:ext cx="279027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Hauschild et al.</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ASCO 2020</a:t>
              </a:r>
            </a:p>
          </p:txBody>
        </p:sp>
      </p:grpSp>
      <p:sp>
        <p:nvSpPr>
          <p:cNvPr id="612" name="Oval 611">
            <a:extLst>
              <a:ext uri="{FF2B5EF4-FFF2-40B4-BE49-F238E27FC236}">
                <a16:creationId xmlns:a16="http://schemas.microsoft.com/office/drawing/2014/main" id="{2E94792C-A4E3-4F73-B6B5-4CED7F57B626}"/>
              </a:ext>
            </a:extLst>
          </p:cNvPr>
          <p:cNvSpPr/>
          <p:nvPr/>
        </p:nvSpPr>
        <p:spPr>
          <a:xfrm>
            <a:off x="3414180" y="2336230"/>
            <a:ext cx="2029069" cy="36281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FCA89149-77A3-4F37-A6E1-ED7A3D13A8BD}"/>
              </a:ext>
            </a:extLst>
          </p:cNvPr>
          <p:cNvCxnSpPr>
            <a:cxnSpLocks/>
          </p:cNvCxnSpPr>
          <p:nvPr/>
        </p:nvCxnSpPr>
        <p:spPr>
          <a:xfrm>
            <a:off x="2399855" y="2761129"/>
            <a:ext cx="0" cy="34065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5" name="Straight Arrow Connector 604">
            <a:extLst>
              <a:ext uri="{FF2B5EF4-FFF2-40B4-BE49-F238E27FC236}">
                <a16:creationId xmlns:a16="http://schemas.microsoft.com/office/drawing/2014/main" id="{882FA062-EF01-4A38-96BC-0FA1DC858703}"/>
              </a:ext>
            </a:extLst>
          </p:cNvPr>
          <p:cNvCxnSpPr>
            <a:cxnSpLocks/>
          </p:cNvCxnSpPr>
          <p:nvPr/>
        </p:nvCxnSpPr>
        <p:spPr>
          <a:xfrm>
            <a:off x="3276058" y="2922494"/>
            <a:ext cx="0" cy="506506"/>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950D50-2772-4838-9F76-420B16BE445F}"/>
              </a:ext>
            </a:extLst>
          </p:cNvPr>
          <p:cNvCxnSpPr>
            <a:cxnSpLocks/>
          </p:cNvCxnSpPr>
          <p:nvPr/>
        </p:nvCxnSpPr>
        <p:spPr>
          <a:xfrm>
            <a:off x="2382019" y="4236655"/>
            <a:ext cx="0" cy="669822"/>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7F43CD00-4291-495E-8741-B54DFC405236}"/>
              </a:ext>
            </a:extLst>
          </p:cNvPr>
          <p:cNvCxnSpPr>
            <a:cxnSpLocks/>
          </p:cNvCxnSpPr>
          <p:nvPr/>
        </p:nvCxnSpPr>
        <p:spPr>
          <a:xfrm>
            <a:off x="3295667" y="4695414"/>
            <a:ext cx="0" cy="46616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 name="Title 1">
            <a:extLst>
              <a:ext uri="{FF2B5EF4-FFF2-40B4-BE49-F238E27FC236}">
                <a16:creationId xmlns:a16="http://schemas.microsoft.com/office/drawing/2014/main" id="{1C1937D7-83BE-EA49-A1CC-CA1B0FF3FEAC}"/>
              </a:ext>
            </a:extLst>
          </p:cNvPr>
          <p:cNvSpPr txBox="1">
            <a:spLocks/>
          </p:cNvSpPr>
          <p:nvPr/>
        </p:nvSpPr>
        <p:spPr>
          <a:xfrm>
            <a:off x="161364" y="838798"/>
            <a:ext cx="8068236" cy="366152"/>
          </a:xfrm>
          <a:prstGeom prst="rect">
            <a:avLst/>
          </a:prstGeom>
        </p:spPr>
        <p:txBody>
          <a:bodyPr>
            <a:noAutofit/>
          </a:bodyPr>
          <a:lstStyle>
            <a:lvl1pPr algn="l" defTabSz="914377" rtl="0" eaLnBrk="1" latinLnBrk="0" hangingPunct="1">
              <a:spcBef>
                <a:spcPct val="0"/>
              </a:spcBef>
              <a:buNone/>
              <a:defRPr sz="4000" b="1" kern="1200">
                <a:solidFill>
                  <a:srgbClr val="000000"/>
                </a:solidFill>
                <a:latin typeface="Myriad Pro" pitchFamily="34" charset="0"/>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t>Compared to Phase III COMBI-AD (Dabrafenib/Trametinib vs Placebo)</a:t>
            </a:r>
          </a:p>
        </p:txBody>
      </p:sp>
      <p:sp>
        <p:nvSpPr>
          <p:cNvPr id="625" name="Rectangle 624">
            <a:extLst>
              <a:ext uri="{FF2B5EF4-FFF2-40B4-BE49-F238E27FC236}">
                <a16:creationId xmlns:a16="http://schemas.microsoft.com/office/drawing/2014/main" id="{C84E5934-72C5-2E4D-A5F7-A5D0208FF399}"/>
              </a:ext>
            </a:extLst>
          </p:cNvPr>
          <p:cNvSpPr/>
          <p:nvPr/>
        </p:nvSpPr>
        <p:spPr>
          <a:xfrm>
            <a:off x="9113800" y="6519446"/>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2835033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p:txBody>
          <a:bodyPr/>
          <a:lstStyle/>
          <a:p>
            <a:pPr marL="0" indent="0">
              <a:buNone/>
            </a:pPr>
            <a:r>
              <a:rPr lang="en-US" sz="1800" b="1" dirty="0"/>
              <a:t>Dr Love </a:t>
            </a:r>
            <a:r>
              <a:rPr lang="en-US" sz="1800" dirty="0"/>
              <a:t> is president and CEO of Research To Practice. Research To Practice receives funds in the form of educational grants to develop CME activities from the following commercial interests: AbbVie Inc, </a:t>
            </a:r>
            <a:r>
              <a:rPr lang="en-US" sz="1800" dirty="0" err="1"/>
              <a:t>Acerta</a:t>
            </a:r>
            <a:r>
              <a:rPr lang="en-US" sz="1800" dirty="0"/>
              <a:t> Pharma — A member of the AstraZeneca Group, Adaptive Biotechnologies, </a:t>
            </a:r>
            <a:r>
              <a:rPr lang="en-US" sz="1800" dirty="0" err="1"/>
              <a:t>Agendia</a:t>
            </a:r>
            <a:r>
              <a:rPr lang="en-US" sz="1800" dirty="0"/>
              <a:t> Inc, </a:t>
            </a:r>
            <a:r>
              <a:rPr lang="en-US" sz="1800" dirty="0" err="1"/>
              <a:t>Agios</a:t>
            </a:r>
            <a:r>
              <a:rPr lang="en-US" sz="1800" dirty="0"/>
              <a:t> Pharmaceuticals Inc, Amgen Inc, Array </a:t>
            </a:r>
            <a:r>
              <a:rPr lang="en-US" sz="1800" dirty="0" err="1"/>
              <a:t>BioPharma</a:t>
            </a:r>
            <a:r>
              <a:rPr lang="en-US" sz="1800" dirty="0"/>
              <a:t> Inc, a subsidiary of Pfizer Inc, Astellas, AstraZeneca Pharmaceuticals LP, Bayer HealthCare Pharmaceuticals, </a:t>
            </a:r>
            <a:r>
              <a:rPr lang="en-US" sz="1800" dirty="0" err="1"/>
              <a:t>Biodesix</a:t>
            </a:r>
            <a:r>
              <a:rPr lang="en-US" sz="1800" dirty="0"/>
              <a:t> Inc, </a:t>
            </a:r>
            <a:r>
              <a:rPr lang="en-US" sz="1800" dirty="0" err="1"/>
              <a:t>bioTheranostics</a:t>
            </a:r>
            <a:r>
              <a:rPr lang="en-US" sz="1800" dirty="0"/>
              <a:t> Inc, Blueprint Medicines, Boehringer Ingelheim Pharmaceuticals Inc, Boston Biomedical Inc, Bristol-Myers Squibb Company, Celgene Corporation, Clovis Oncology, Daiichi Sankyo Inc, </a:t>
            </a:r>
            <a:r>
              <a:rPr lang="en-US" sz="1800" dirty="0" err="1"/>
              <a:t>Dendreon</a:t>
            </a:r>
            <a:r>
              <a:rPr lang="en-US" sz="1800" dirty="0"/>
              <a:t> Pharmaceuticals Inc, Eisai Inc, EMD Serono Inc, </a:t>
            </a:r>
            <a:r>
              <a:rPr lang="en-US" sz="1800" dirty="0" err="1"/>
              <a:t>Exelixis</a:t>
            </a:r>
            <a:r>
              <a:rPr lang="en-US" sz="1800" dirty="0"/>
              <a:t> Inc, Foundation Medicine, Genentech, a member of the Roche Group, </a:t>
            </a:r>
            <a:r>
              <a:rPr lang="en-US" sz="1800" dirty="0" err="1"/>
              <a:t>Genmab</a:t>
            </a:r>
            <a:r>
              <a:rPr lang="en-US" sz="1800" dirty="0"/>
              <a:t>, Genomic Health Inc, Gilead Sciences Inc, GlaxoSmithKline, Grail Inc, Guardant Health, </a:t>
            </a:r>
            <a:r>
              <a:rPr lang="en-US" sz="1800" dirty="0" err="1"/>
              <a:t>Halozyme</a:t>
            </a:r>
            <a:r>
              <a:rPr lang="en-US" sz="1800" dirty="0"/>
              <a:t> Inc, </a:t>
            </a:r>
            <a:r>
              <a:rPr lang="en-US" sz="1800" dirty="0" err="1"/>
              <a:t>Helsinn</a:t>
            </a:r>
            <a:r>
              <a:rPr lang="en-US" sz="1800" dirty="0"/>
              <a:t> Healthcare SA, </a:t>
            </a:r>
            <a:r>
              <a:rPr lang="en-US" sz="1800" dirty="0" err="1"/>
              <a:t>ImmunoGen</a:t>
            </a:r>
            <a:r>
              <a:rPr lang="en-US" sz="1800" dirty="0"/>
              <a:t> Inc, Incyte Corporation, Infinity Pharmaceuticals Inc, Ipsen Biopharmaceuticals Inc, Janssen Biotech Inc, administered by Janssen Scientific Affairs LLC, Jazz Pharmaceuticals Inc, Kite, A Gilead Company, Lexicon Pharmaceuticals Inc, Lilly, </a:t>
            </a:r>
            <a:r>
              <a:rPr lang="en-US" sz="1800" dirty="0" err="1"/>
              <a:t>Loxo</a:t>
            </a:r>
            <a:r>
              <a:rPr lang="en-US" sz="1800" dirty="0"/>
              <a:t> Oncology Inc, a wholly owned subsidiary of Eli Lilly &amp; Company, Merck, Merrimack Pharmaceuticals Inc, Myriad Genetic Laboratories Inc, </a:t>
            </a:r>
            <a:r>
              <a:rPr lang="en-US" sz="1800" dirty="0" err="1"/>
              <a:t>Natera</a:t>
            </a:r>
            <a:r>
              <a:rPr lang="en-US" sz="1800" dirty="0"/>
              <a:t> Inc, Novartis, </a:t>
            </a:r>
            <a:r>
              <a:rPr lang="en-US" sz="1800" dirty="0" err="1"/>
              <a:t>Oncopeptides</a:t>
            </a:r>
            <a:r>
              <a:rPr lang="en-US" sz="1800" dirty="0"/>
              <a:t>, Pfizer Inc, Pharmacyclics LLC, an AbbVie Company, Prometheus Laboratories Inc, Puma Biotechnology Inc, Regeneron Pharmaceuticals Inc, Sandoz Inc, a Novartis Division, Sanofi Genzyme, Seattle Genetics, </a:t>
            </a:r>
            <a:r>
              <a:rPr lang="en-US" sz="1800" dirty="0" err="1"/>
              <a:t>Sirtex</a:t>
            </a:r>
            <a:r>
              <a:rPr lang="en-US" sz="1800" dirty="0"/>
              <a:t> Medical Ltd, Spectrum Pharmaceuticals Inc, Taiho Oncology Inc, Takeda Oncology, </a:t>
            </a:r>
            <a:r>
              <a:rPr lang="en-US" sz="1800" dirty="0" err="1"/>
              <a:t>Tesaro</a:t>
            </a:r>
            <a:r>
              <a:rPr lang="en-US" sz="1800" dirty="0"/>
              <a:t>, A GSK Company, Teva Oncology, Tokai Pharmaceuticals Inc, </a:t>
            </a:r>
            <a:r>
              <a:rPr lang="en-US" sz="1800" dirty="0" err="1"/>
              <a:t>Tolero</a:t>
            </a:r>
            <a:r>
              <a:rPr lang="en-US" sz="1800" dirty="0"/>
              <a:t> Pharmaceuticals and </a:t>
            </a:r>
            <a:r>
              <a:rPr lang="en-US" sz="1800" dirty="0" err="1"/>
              <a:t>Verastem</a:t>
            </a:r>
            <a:r>
              <a:rPr lang="en-US" sz="1800" dirty="0"/>
              <a:t> Inc.</a:t>
            </a:r>
          </a:p>
        </p:txBody>
      </p:sp>
    </p:spTree>
    <p:extLst>
      <p:ext uri="{BB962C8B-B14F-4D97-AF65-F5344CB8AC3E}">
        <p14:creationId xmlns:p14="http://schemas.microsoft.com/office/powerpoint/2010/main" val="2229594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 name="Picture 865" descr="Slide7">
            <a:extLst>
              <a:ext uri="{FF2B5EF4-FFF2-40B4-BE49-F238E27FC236}">
                <a16:creationId xmlns:a16="http://schemas.microsoft.com/office/drawing/2014/main" id="{753830FE-350E-49F1-AA2C-29A487598D95}"/>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8135611" y="792282"/>
            <a:ext cx="3561301" cy="3118585"/>
          </a:xfrm>
          <a:prstGeom prst="rect">
            <a:avLst/>
          </a:prstGeom>
        </p:spPr>
      </p:pic>
      <p:pic>
        <p:nvPicPr>
          <p:cNvPr id="3" name="Picture 2" descr="Slide7">
            <a:extLst>
              <a:ext uri="{FF2B5EF4-FFF2-40B4-BE49-F238E27FC236}">
                <a16:creationId xmlns:a16="http://schemas.microsoft.com/office/drawing/2014/main" id="{A5C1E183-A8E1-4B78-9BBA-8EB09A442F5C}"/>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0" y="773703"/>
            <a:ext cx="8042510" cy="3118585"/>
          </a:xfrm>
          <a:prstGeom prst="rect">
            <a:avLst/>
          </a:prstGeom>
        </p:spPr>
      </p:pic>
      <p:sp>
        <p:nvSpPr>
          <p:cNvPr id="4" name="Title 1">
            <a:extLst>
              <a:ext uri="{FF2B5EF4-FFF2-40B4-BE49-F238E27FC236}">
                <a16:creationId xmlns:a16="http://schemas.microsoft.com/office/drawing/2014/main" id="{E018C95B-7284-48EE-9141-BB18A6AB67AC}"/>
              </a:ext>
            </a:extLst>
          </p:cNvPr>
          <p:cNvSpPr txBox="1">
            <a:spLocks/>
          </p:cNvSpPr>
          <p:nvPr/>
        </p:nvSpPr>
        <p:spPr>
          <a:xfrm>
            <a:off x="254705" y="50541"/>
            <a:ext cx="11467852" cy="687220"/>
          </a:xfrm>
          <a:prstGeom prst="rect">
            <a:avLst/>
          </a:prstGeom>
        </p:spPr>
        <p:txBody>
          <a:bodyPr/>
          <a:lst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t>KEYNOTE-054 vs COMBI-AD: Relapse-Free Survival by AJCC Stage (7</a:t>
            </a:r>
            <a:r>
              <a:rPr kumimoji="0" lang="en-US" sz="2600" b="1" i="0" u="none" strike="noStrike" kern="1200" cap="none" spc="0" normalizeH="0" baseline="30000" noProof="0" dirty="0">
                <a:ln>
                  <a:noFill/>
                </a:ln>
                <a:solidFill>
                  <a:prstClr val="black"/>
                </a:solidFill>
                <a:effectLst/>
                <a:uLnTx/>
                <a:uFillTx/>
                <a:latin typeface="Arial Narrow" panose="020B0606020202030204" pitchFamily="34" charset="0"/>
                <a:ea typeface="+mj-ea"/>
                <a:cs typeface="Calibri"/>
              </a:rPr>
              <a:t>th</a:t>
            </a:r>
            <a:r>
              <a:rPr kumimoji="0" lang="en-US" sz="26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t> </a:t>
            </a:r>
            <a:r>
              <a:rPr kumimoji="0" lang="en-US" sz="2600" b="1" i="0" u="none" strike="noStrike" kern="1200" cap="none" spc="0" normalizeH="0" baseline="0" noProof="0" dirty="0" err="1">
                <a:ln>
                  <a:noFill/>
                </a:ln>
                <a:solidFill>
                  <a:prstClr val="black"/>
                </a:solidFill>
                <a:effectLst/>
                <a:uLnTx/>
                <a:uFillTx/>
                <a:latin typeface="Arial Narrow" panose="020B0606020202030204" pitchFamily="34" charset="0"/>
                <a:ea typeface="+mj-ea"/>
                <a:cs typeface="Calibri"/>
              </a:rPr>
              <a:t>edn</a:t>
            </a:r>
            <a:r>
              <a:rPr kumimoji="0" lang="en-US" sz="26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Calibri"/>
              </a:rPr>
              <a:t>)</a:t>
            </a:r>
          </a:p>
        </p:txBody>
      </p:sp>
      <p:sp>
        <p:nvSpPr>
          <p:cNvPr id="2" name="TextBox 1">
            <a:extLst>
              <a:ext uri="{FF2B5EF4-FFF2-40B4-BE49-F238E27FC236}">
                <a16:creationId xmlns:a16="http://schemas.microsoft.com/office/drawing/2014/main" id="{73D83027-BC81-4285-8F3D-7556A3EC5F19}"/>
              </a:ext>
            </a:extLst>
          </p:cNvPr>
          <p:cNvSpPr txBox="1"/>
          <p:nvPr/>
        </p:nvSpPr>
        <p:spPr>
          <a:xfrm>
            <a:off x="1916901" y="505152"/>
            <a:ext cx="1385379" cy="461665"/>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a:ea typeface="+mn-ea"/>
                <a:cs typeface="+mn-cs"/>
              </a:rPr>
              <a:t>Stage IIIA</a:t>
            </a:r>
          </a:p>
        </p:txBody>
      </p:sp>
      <p:sp>
        <p:nvSpPr>
          <p:cNvPr id="5" name="TextBox 4">
            <a:extLst>
              <a:ext uri="{FF2B5EF4-FFF2-40B4-BE49-F238E27FC236}">
                <a16:creationId xmlns:a16="http://schemas.microsoft.com/office/drawing/2014/main" id="{98B259E8-0527-44AB-9455-41A4EFEE5BD7}"/>
              </a:ext>
            </a:extLst>
          </p:cNvPr>
          <p:cNvSpPr txBox="1"/>
          <p:nvPr/>
        </p:nvSpPr>
        <p:spPr>
          <a:xfrm>
            <a:off x="1194200" y="1197148"/>
            <a:ext cx="772969"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n=152</a:t>
            </a:r>
          </a:p>
        </p:txBody>
      </p:sp>
      <p:sp>
        <p:nvSpPr>
          <p:cNvPr id="6" name="TextBox 5">
            <a:extLst>
              <a:ext uri="{FF2B5EF4-FFF2-40B4-BE49-F238E27FC236}">
                <a16:creationId xmlns:a16="http://schemas.microsoft.com/office/drawing/2014/main" id="{E0283FFC-09F8-48CF-88A5-C54220948AB8}"/>
              </a:ext>
            </a:extLst>
          </p:cNvPr>
          <p:cNvSpPr txBox="1"/>
          <p:nvPr/>
        </p:nvSpPr>
        <p:spPr>
          <a:xfrm>
            <a:off x="4977698" y="1197148"/>
            <a:ext cx="772969"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n=472</a:t>
            </a:r>
          </a:p>
        </p:txBody>
      </p:sp>
      <p:sp>
        <p:nvSpPr>
          <p:cNvPr id="7" name="TextBox 6">
            <a:extLst>
              <a:ext uri="{FF2B5EF4-FFF2-40B4-BE49-F238E27FC236}">
                <a16:creationId xmlns:a16="http://schemas.microsoft.com/office/drawing/2014/main" id="{DCF8CDC2-AA5C-4A84-BD79-89ED4A1429CB}"/>
              </a:ext>
            </a:extLst>
          </p:cNvPr>
          <p:cNvSpPr txBox="1"/>
          <p:nvPr/>
        </p:nvSpPr>
        <p:spPr>
          <a:xfrm>
            <a:off x="8597736" y="1189241"/>
            <a:ext cx="772969"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n=395</a:t>
            </a:r>
          </a:p>
        </p:txBody>
      </p:sp>
      <p:sp>
        <p:nvSpPr>
          <p:cNvPr id="8" name="TextBox 7">
            <a:extLst>
              <a:ext uri="{FF2B5EF4-FFF2-40B4-BE49-F238E27FC236}">
                <a16:creationId xmlns:a16="http://schemas.microsoft.com/office/drawing/2014/main" id="{538A9F64-8147-4F5B-A2A1-F9F7B7AEFC3F}"/>
              </a:ext>
            </a:extLst>
          </p:cNvPr>
          <p:cNvSpPr txBox="1"/>
          <p:nvPr/>
        </p:nvSpPr>
        <p:spPr>
          <a:xfrm>
            <a:off x="5907534" y="520784"/>
            <a:ext cx="1372555" cy="461665"/>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a:ea typeface="+mn-ea"/>
                <a:cs typeface="+mn-cs"/>
              </a:rPr>
              <a:t>Stage IIIB</a:t>
            </a:r>
          </a:p>
        </p:txBody>
      </p:sp>
      <p:sp>
        <p:nvSpPr>
          <p:cNvPr id="9" name="TextBox 8">
            <a:extLst>
              <a:ext uri="{FF2B5EF4-FFF2-40B4-BE49-F238E27FC236}">
                <a16:creationId xmlns:a16="http://schemas.microsoft.com/office/drawing/2014/main" id="{3075E9EA-7973-4D42-BA54-2E2392D03175}"/>
              </a:ext>
            </a:extLst>
          </p:cNvPr>
          <p:cNvSpPr txBox="1"/>
          <p:nvPr/>
        </p:nvSpPr>
        <p:spPr>
          <a:xfrm>
            <a:off x="8956907" y="506468"/>
            <a:ext cx="1362937" cy="461665"/>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a:ea typeface="+mn-ea"/>
                <a:cs typeface="+mn-cs"/>
              </a:rPr>
              <a:t>Stage IIIC</a:t>
            </a:r>
          </a:p>
        </p:txBody>
      </p:sp>
      <p:sp>
        <p:nvSpPr>
          <p:cNvPr id="10" name="Rectangle 9">
            <a:extLst>
              <a:ext uri="{FF2B5EF4-FFF2-40B4-BE49-F238E27FC236}">
                <a16:creationId xmlns:a16="http://schemas.microsoft.com/office/drawing/2014/main" id="{AAD01625-47E2-40A6-86B1-D6CDDBDDFE69}"/>
              </a:ext>
            </a:extLst>
          </p:cNvPr>
          <p:cNvSpPr/>
          <p:nvPr/>
        </p:nvSpPr>
        <p:spPr>
          <a:xfrm>
            <a:off x="4061862" y="1527631"/>
            <a:ext cx="202131" cy="2537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TextBox 306">
            <a:extLst>
              <a:ext uri="{FF2B5EF4-FFF2-40B4-BE49-F238E27FC236}">
                <a16:creationId xmlns:a16="http://schemas.microsoft.com/office/drawing/2014/main" id="{7DF91E13-13F7-4D76-AFC5-C1CB1AECEEA5}"/>
              </a:ext>
            </a:extLst>
          </p:cNvPr>
          <p:cNvSpPr txBox="1"/>
          <p:nvPr/>
        </p:nvSpPr>
        <p:spPr>
          <a:xfrm>
            <a:off x="5030630" y="3786996"/>
            <a:ext cx="253596"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0</a:t>
            </a:r>
          </a:p>
        </p:txBody>
      </p:sp>
      <p:sp>
        <p:nvSpPr>
          <p:cNvPr id="308" name="TextBox 307">
            <a:extLst>
              <a:ext uri="{FF2B5EF4-FFF2-40B4-BE49-F238E27FC236}">
                <a16:creationId xmlns:a16="http://schemas.microsoft.com/office/drawing/2014/main" id="{051319FD-4101-4C58-836E-C4E3402CEDC7}"/>
              </a:ext>
            </a:extLst>
          </p:cNvPr>
          <p:cNvSpPr txBox="1"/>
          <p:nvPr/>
        </p:nvSpPr>
        <p:spPr>
          <a:xfrm>
            <a:off x="7481041" y="3782073"/>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48</a:t>
            </a:r>
          </a:p>
        </p:txBody>
      </p:sp>
      <p:sp>
        <p:nvSpPr>
          <p:cNvPr id="309" name="TextBox 308">
            <a:extLst>
              <a:ext uri="{FF2B5EF4-FFF2-40B4-BE49-F238E27FC236}">
                <a16:creationId xmlns:a16="http://schemas.microsoft.com/office/drawing/2014/main" id="{CEAC677E-5940-4C6E-AC0A-334EED34FBA7}"/>
              </a:ext>
            </a:extLst>
          </p:cNvPr>
          <p:cNvSpPr txBox="1"/>
          <p:nvPr/>
        </p:nvSpPr>
        <p:spPr>
          <a:xfrm>
            <a:off x="5666107" y="3791698"/>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12</a:t>
            </a:r>
          </a:p>
        </p:txBody>
      </p:sp>
      <p:sp>
        <p:nvSpPr>
          <p:cNvPr id="310" name="TextBox 309">
            <a:extLst>
              <a:ext uri="{FF2B5EF4-FFF2-40B4-BE49-F238E27FC236}">
                <a16:creationId xmlns:a16="http://schemas.microsoft.com/office/drawing/2014/main" id="{0E2A80B3-0098-4D6D-9346-63F3AE360870}"/>
              </a:ext>
            </a:extLst>
          </p:cNvPr>
          <p:cNvSpPr txBox="1"/>
          <p:nvPr/>
        </p:nvSpPr>
        <p:spPr>
          <a:xfrm>
            <a:off x="6928158" y="3774335"/>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36</a:t>
            </a:r>
          </a:p>
        </p:txBody>
      </p:sp>
      <p:sp>
        <p:nvSpPr>
          <p:cNvPr id="311" name="TextBox 310">
            <a:extLst>
              <a:ext uri="{FF2B5EF4-FFF2-40B4-BE49-F238E27FC236}">
                <a16:creationId xmlns:a16="http://schemas.microsoft.com/office/drawing/2014/main" id="{C6464866-18E7-4E30-9933-B38EE3D429F4}"/>
              </a:ext>
            </a:extLst>
          </p:cNvPr>
          <p:cNvSpPr txBox="1"/>
          <p:nvPr/>
        </p:nvSpPr>
        <p:spPr>
          <a:xfrm>
            <a:off x="6263443" y="3782937"/>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24</a:t>
            </a:r>
          </a:p>
        </p:txBody>
      </p:sp>
      <p:sp>
        <p:nvSpPr>
          <p:cNvPr id="312" name="TextBox 311">
            <a:extLst>
              <a:ext uri="{FF2B5EF4-FFF2-40B4-BE49-F238E27FC236}">
                <a16:creationId xmlns:a16="http://schemas.microsoft.com/office/drawing/2014/main" id="{1DE524FC-EC40-41F2-B440-A219715B654E}"/>
              </a:ext>
            </a:extLst>
          </p:cNvPr>
          <p:cNvSpPr txBox="1"/>
          <p:nvPr/>
        </p:nvSpPr>
        <p:spPr>
          <a:xfrm>
            <a:off x="8600542" y="3812193"/>
            <a:ext cx="253596"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0</a:t>
            </a:r>
          </a:p>
        </p:txBody>
      </p:sp>
      <p:sp>
        <p:nvSpPr>
          <p:cNvPr id="313" name="TextBox 312">
            <a:extLst>
              <a:ext uri="{FF2B5EF4-FFF2-40B4-BE49-F238E27FC236}">
                <a16:creationId xmlns:a16="http://schemas.microsoft.com/office/drawing/2014/main" id="{F4E2DA29-55D3-45F8-BF9F-56449F715319}"/>
              </a:ext>
            </a:extLst>
          </p:cNvPr>
          <p:cNvSpPr txBox="1"/>
          <p:nvPr/>
        </p:nvSpPr>
        <p:spPr>
          <a:xfrm>
            <a:off x="11050953" y="3807270"/>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48</a:t>
            </a:r>
          </a:p>
        </p:txBody>
      </p:sp>
      <p:sp>
        <p:nvSpPr>
          <p:cNvPr id="314" name="TextBox 313">
            <a:extLst>
              <a:ext uri="{FF2B5EF4-FFF2-40B4-BE49-F238E27FC236}">
                <a16:creationId xmlns:a16="http://schemas.microsoft.com/office/drawing/2014/main" id="{E70DDA0F-F3BC-449F-BD76-B3C11930A51B}"/>
              </a:ext>
            </a:extLst>
          </p:cNvPr>
          <p:cNvSpPr txBox="1"/>
          <p:nvPr/>
        </p:nvSpPr>
        <p:spPr>
          <a:xfrm>
            <a:off x="9236019" y="3816895"/>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12</a:t>
            </a:r>
          </a:p>
        </p:txBody>
      </p:sp>
      <p:sp>
        <p:nvSpPr>
          <p:cNvPr id="315" name="TextBox 314">
            <a:extLst>
              <a:ext uri="{FF2B5EF4-FFF2-40B4-BE49-F238E27FC236}">
                <a16:creationId xmlns:a16="http://schemas.microsoft.com/office/drawing/2014/main" id="{67EBCCC5-7D2F-41BA-BB96-8706711B3043}"/>
              </a:ext>
            </a:extLst>
          </p:cNvPr>
          <p:cNvSpPr txBox="1"/>
          <p:nvPr/>
        </p:nvSpPr>
        <p:spPr>
          <a:xfrm>
            <a:off x="10488545" y="3809057"/>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36</a:t>
            </a:r>
          </a:p>
        </p:txBody>
      </p:sp>
      <p:sp>
        <p:nvSpPr>
          <p:cNvPr id="316" name="TextBox 315">
            <a:extLst>
              <a:ext uri="{FF2B5EF4-FFF2-40B4-BE49-F238E27FC236}">
                <a16:creationId xmlns:a16="http://schemas.microsoft.com/office/drawing/2014/main" id="{AF2E613C-6BA6-4E5B-B821-78618AD69CA4}"/>
              </a:ext>
            </a:extLst>
          </p:cNvPr>
          <p:cNvSpPr txBox="1"/>
          <p:nvPr/>
        </p:nvSpPr>
        <p:spPr>
          <a:xfrm>
            <a:off x="9833355" y="3808134"/>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24</a:t>
            </a:r>
          </a:p>
        </p:txBody>
      </p:sp>
      <p:sp>
        <p:nvSpPr>
          <p:cNvPr id="317" name="TextBox 316">
            <a:extLst>
              <a:ext uri="{FF2B5EF4-FFF2-40B4-BE49-F238E27FC236}">
                <a16:creationId xmlns:a16="http://schemas.microsoft.com/office/drawing/2014/main" id="{3852EE53-9DD5-43B8-9F38-E5949647CCF9}"/>
              </a:ext>
            </a:extLst>
          </p:cNvPr>
          <p:cNvSpPr txBox="1"/>
          <p:nvPr/>
        </p:nvSpPr>
        <p:spPr>
          <a:xfrm>
            <a:off x="1195976" y="3776367"/>
            <a:ext cx="247811" cy="253916"/>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0</a:t>
            </a:r>
          </a:p>
        </p:txBody>
      </p:sp>
      <p:sp>
        <p:nvSpPr>
          <p:cNvPr id="318" name="TextBox 317">
            <a:extLst>
              <a:ext uri="{FF2B5EF4-FFF2-40B4-BE49-F238E27FC236}">
                <a16:creationId xmlns:a16="http://schemas.microsoft.com/office/drawing/2014/main" id="{F35DFBD0-667A-4C61-B991-2841E00263EB}"/>
              </a:ext>
            </a:extLst>
          </p:cNvPr>
          <p:cNvSpPr txBox="1"/>
          <p:nvPr/>
        </p:nvSpPr>
        <p:spPr>
          <a:xfrm>
            <a:off x="3530886" y="3781798"/>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48</a:t>
            </a:r>
          </a:p>
        </p:txBody>
      </p:sp>
      <p:sp>
        <p:nvSpPr>
          <p:cNvPr id="319" name="TextBox 318">
            <a:extLst>
              <a:ext uri="{FF2B5EF4-FFF2-40B4-BE49-F238E27FC236}">
                <a16:creationId xmlns:a16="http://schemas.microsoft.com/office/drawing/2014/main" id="{602D976F-14F1-41B2-B282-B866D19E5614}"/>
              </a:ext>
            </a:extLst>
          </p:cNvPr>
          <p:cNvSpPr txBox="1"/>
          <p:nvPr/>
        </p:nvSpPr>
        <p:spPr>
          <a:xfrm>
            <a:off x="1715952" y="3791423"/>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12</a:t>
            </a:r>
          </a:p>
        </p:txBody>
      </p:sp>
      <p:sp>
        <p:nvSpPr>
          <p:cNvPr id="320" name="TextBox 319">
            <a:extLst>
              <a:ext uri="{FF2B5EF4-FFF2-40B4-BE49-F238E27FC236}">
                <a16:creationId xmlns:a16="http://schemas.microsoft.com/office/drawing/2014/main" id="{4E92693F-B4F5-4C71-8BD3-A37B796CC718}"/>
              </a:ext>
            </a:extLst>
          </p:cNvPr>
          <p:cNvSpPr txBox="1"/>
          <p:nvPr/>
        </p:nvSpPr>
        <p:spPr>
          <a:xfrm>
            <a:off x="2978003" y="3774060"/>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36</a:t>
            </a:r>
          </a:p>
        </p:txBody>
      </p:sp>
      <p:sp>
        <p:nvSpPr>
          <p:cNvPr id="321" name="TextBox 320">
            <a:extLst>
              <a:ext uri="{FF2B5EF4-FFF2-40B4-BE49-F238E27FC236}">
                <a16:creationId xmlns:a16="http://schemas.microsoft.com/office/drawing/2014/main" id="{2A656A76-FD59-4457-979E-F8D2DB84B81B}"/>
              </a:ext>
            </a:extLst>
          </p:cNvPr>
          <p:cNvSpPr txBox="1"/>
          <p:nvPr/>
        </p:nvSpPr>
        <p:spPr>
          <a:xfrm>
            <a:off x="2342163" y="3782662"/>
            <a:ext cx="322524" cy="25391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Calibri"/>
                <a:ea typeface="+mn-ea"/>
                <a:cs typeface="+mn-cs"/>
              </a:rPr>
              <a:t>24</a:t>
            </a:r>
          </a:p>
        </p:txBody>
      </p:sp>
      <p:grpSp>
        <p:nvGrpSpPr>
          <p:cNvPr id="325" name="Group 324">
            <a:extLst>
              <a:ext uri="{FF2B5EF4-FFF2-40B4-BE49-F238E27FC236}">
                <a16:creationId xmlns:a16="http://schemas.microsoft.com/office/drawing/2014/main" id="{EA40B12E-A129-4A20-BBE5-E5D8BC6A91EB}"/>
              </a:ext>
            </a:extLst>
          </p:cNvPr>
          <p:cNvGrpSpPr/>
          <p:nvPr/>
        </p:nvGrpSpPr>
        <p:grpSpPr>
          <a:xfrm>
            <a:off x="254818" y="3952328"/>
            <a:ext cx="5239806" cy="2739374"/>
            <a:chOff x="241346" y="4560567"/>
            <a:chExt cx="5239806" cy="2018002"/>
          </a:xfrm>
        </p:grpSpPr>
        <p:cxnSp>
          <p:nvCxnSpPr>
            <p:cNvPr id="13" name="Straight Connector 12">
              <a:extLst>
                <a:ext uri="{FF2B5EF4-FFF2-40B4-BE49-F238E27FC236}">
                  <a16:creationId xmlns:a16="http://schemas.microsoft.com/office/drawing/2014/main" id="{93B9CA97-3ACF-4CEF-8A03-16816323DDC3}"/>
                </a:ext>
              </a:extLst>
            </p:cNvPr>
            <p:cNvCxnSpPr>
              <a:cxnSpLocks/>
            </p:cNvCxnSpPr>
            <p:nvPr/>
          </p:nvCxnSpPr>
          <p:spPr>
            <a:xfrm flipH="1" flipV="1">
              <a:off x="3133915" y="5104356"/>
              <a:ext cx="0" cy="1296172"/>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4A3B5A-EF21-43FA-8E55-C7BA3C36232E}"/>
                </a:ext>
              </a:extLst>
            </p:cNvPr>
            <p:cNvCxnSpPr>
              <a:cxnSpLocks/>
            </p:cNvCxnSpPr>
            <p:nvPr/>
          </p:nvCxnSpPr>
          <p:spPr>
            <a:xfrm flipV="1">
              <a:off x="4447534" y="5334084"/>
              <a:ext cx="0" cy="1071677"/>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A2FD628-C27B-4C11-8AB0-F96FC903BF6F}"/>
                </a:ext>
              </a:extLst>
            </p:cNvPr>
            <p:cNvCxnSpPr>
              <a:cxnSpLocks/>
            </p:cNvCxnSpPr>
            <p:nvPr/>
          </p:nvCxnSpPr>
          <p:spPr>
            <a:xfrm flipV="1">
              <a:off x="3790322" y="5235662"/>
              <a:ext cx="0" cy="1164866"/>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sp>
          <p:nvSpPr>
            <p:cNvPr id="17" name="Line 5">
              <a:extLst>
                <a:ext uri="{FF2B5EF4-FFF2-40B4-BE49-F238E27FC236}">
                  <a16:creationId xmlns:a16="http://schemas.microsoft.com/office/drawing/2014/main" id="{260B2F74-4BF2-4DCB-BCF4-CCF23617EFD9}"/>
                </a:ext>
              </a:extLst>
            </p:cNvPr>
            <p:cNvSpPr>
              <a:spLocks noChangeShapeType="1"/>
            </p:cNvSpPr>
            <p:nvPr/>
          </p:nvSpPr>
          <p:spPr bwMode="auto">
            <a:xfrm>
              <a:off x="1119028" y="5576222"/>
              <a:ext cx="4245157" cy="0"/>
            </a:xfrm>
            <a:prstGeom prst="line">
              <a:avLst/>
            </a:prstGeom>
            <a:noFill/>
            <a:ln w="12700" cap="flat">
              <a:solidFill>
                <a:srgbClr val="113468"/>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nvGrpSpPr>
            <p:cNvPr id="18" name="Group 17">
              <a:extLst>
                <a:ext uri="{FF2B5EF4-FFF2-40B4-BE49-F238E27FC236}">
                  <a16:creationId xmlns:a16="http://schemas.microsoft.com/office/drawing/2014/main" id="{94ADFD6C-AF0D-4E6D-833E-5D85DD3FDC9B}"/>
                </a:ext>
              </a:extLst>
            </p:cNvPr>
            <p:cNvGrpSpPr/>
            <p:nvPr/>
          </p:nvGrpSpPr>
          <p:grpSpPr>
            <a:xfrm>
              <a:off x="1083245" y="4749491"/>
              <a:ext cx="4280938" cy="1686629"/>
              <a:chOff x="3167063" y="1403350"/>
              <a:chExt cx="6837363" cy="3309938"/>
            </a:xfrm>
          </p:grpSpPr>
          <p:sp>
            <p:nvSpPr>
              <p:cNvPr id="255" name="Line 138">
                <a:extLst>
                  <a:ext uri="{FF2B5EF4-FFF2-40B4-BE49-F238E27FC236}">
                    <a16:creationId xmlns:a16="http://schemas.microsoft.com/office/drawing/2014/main" id="{6CE8A30B-38B6-44C1-9D2A-4FC8C7C92B13}"/>
                  </a:ext>
                </a:extLst>
              </p:cNvPr>
              <p:cNvSpPr>
                <a:spLocks noChangeShapeType="1"/>
              </p:cNvSpPr>
              <p:nvPr/>
            </p:nvSpPr>
            <p:spPr bwMode="auto">
              <a:xfrm flipH="1">
                <a:off x="3167063" y="4573588"/>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6" name="Line 139">
                <a:extLst>
                  <a:ext uri="{FF2B5EF4-FFF2-40B4-BE49-F238E27FC236}">
                    <a16:creationId xmlns:a16="http://schemas.microsoft.com/office/drawing/2014/main" id="{7856D293-5177-422A-BC47-B28AAF917A93}"/>
                  </a:ext>
                </a:extLst>
              </p:cNvPr>
              <p:cNvSpPr>
                <a:spLocks noChangeShapeType="1"/>
              </p:cNvSpPr>
              <p:nvPr/>
            </p:nvSpPr>
            <p:spPr bwMode="auto">
              <a:xfrm flipH="1">
                <a:off x="3167063" y="4264025"/>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7" name="Line 140">
                <a:extLst>
                  <a:ext uri="{FF2B5EF4-FFF2-40B4-BE49-F238E27FC236}">
                    <a16:creationId xmlns:a16="http://schemas.microsoft.com/office/drawing/2014/main" id="{1B828022-49EA-4B61-8747-F6EDC3BD902F}"/>
                  </a:ext>
                </a:extLst>
              </p:cNvPr>
              <p:cNvSpPr>
                <a:spLocks noChangeShapeType="1"/>
              </p:cNvSpPr>
              <p:nvPr/>
            </p:nvSpPr>
            <p:spPr bwMode="auto">
              <a:xfrm flipH="1">
                <a:off x="3167063" y="3956050"/>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8" name="Line 141">
                <a:extLst>
                  <a:ext uri="{FF2B5EF4-FFF2-40B4-BE49-F238E27FC236}">
                    <a16:creationId xmlns:a16="http://schemas.microsoft.com/office/drawing/2014/main" id="{9B1CA1C8-0C1C-49E6-8737-2BE1F4BAF024}"/>
                  </a:ext>
                </a:extLst>
              </p:cNvPr>
              <p:cNvSpPr>
                <a:spLocks noChangeShapeType="1"/>
              </p:cNvSpPr>
              <p:nvPr/>
            </p:nvSpPr>
            <p:spPr bwMode="auto">
              <a:xfrm flipH="1">
                <a:off x="3167063" y="3643313"/>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9" name="Line 142">
                <a:extLst>
                  <a:ext uri="{FF2B5EF4-FFF2-40B4-BE49-F238E27FC236}">
                    <a16:creationId xmlns:a16="http://schemas.microsoft.com/office/drawing/2014/main" id="{FF214E11-907C-4BFD-8D2B-1109A6B00246}"/>
                  </a:ext>
                </a:extLst>
              </p:cNvPr>
              <p:cNvSpPr>
                <a:spLocks noChangeShapeType="1"/>
              </p:cNvSpPr>
              <p:nvPr/>
            </p:nvSpPr>
            <p:spPr bwMode="auto">
              <a:xfrm flipH="1">
                <a:off x="3167063" y="3338513"/>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0" name="Line 143">
                <a:extLst>
                  <a:ext uri="{FF2B5EF4-FFF2-40B4-BE49-F238E27FC236}">
                    <a16:creationId xmlns:a16="http://schemas.microsoft.com/office/drawing/2014/main" id="{47EAFD77-5311-487C-A90E-22F2F21D5D57}"/>
                  </a:ext>
                </a:extLst>
              </p:cNvPr>
              <p:cNvSpPr>
                <a:spLocks noChangeShapeType="1"/>
              </p:cNvSpPr>
              <p:nvPr/>
            </p:nvSpPr>
            <p:spPr bwMode="auto">
              <a:xfrm flipH="1">
                <a:off x="3167063" y="3025775"/>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1" name="Line 144">
                <a:extLst>
                  <a:ext uri="{FF2B5EF4-FFF2-40B4-BE49-F238E27FC236}">
                    <a16:creationId xmlns:a16="http://schemas.microsoft.com/office/drawing/2014/main" id="{F8A96500-886A-4907-98CB-42136696B8C7}"/>
                  </a:ext>
                </a:extLst>
              </p:cNvPr>
              <p:cNvSpPr>
                <a:spLocks noChangeShapeType="1"/>
              </p:cNvSpPr>
              <p:nvPr/>
            </p:nvSpPr>
            <p:spPr bwMode="auto">
              <a:xfrm flipH="1">
                <a:off x="3167063" y="2720975"/>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2" name="Line 145">
                <a:extLst>
                  <a:ext uri="{FF2B5EF4-FFF2-40B4-BE49-F238E27FC236}">
                    <a16:creationId xmlns:a16="http://schemas.microsoft.com/office/drawing/2014/main" id="{EFCB1934-05A7-4307-85C7-884D7B0A04F1}"/>
                  </a:ext>
                </a:extLst>
              </p:cNvPr>
              <p:cNvSpPr>
                <a:spLocks noChangeShapeType="1"/>
              </p:cNvSpPr>
              <p:nvPr/>
            </p:nvSpPr>
            <p:spPr bwMode="auto">
              <a:xfrm flipH="1">
                <a:off x="3167063" y="2408238"/>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3" name="Line 146">
                <a:extLst>
                  <a:ext uri="{FF2B5EF4-FFF2-40B4-BE49-F238E27FC236}">
                    <a16:creationId xmlns:a16="http://schemas.microsoft.com/office/drawing/2014/main" id="{A4999F67-324C-42D1-9120-F0C2A3D06588}"/>
                  </a:ext>
                </a:extLst>
              </p:cNvPr>
              <p:cNvSpPr>
                <a:spLocks noChangeShapeType="1"/>
              </p:cNvSpPr>
              <p:nvPr/>
            </p:nvSpPr>
            <p:spPr bwMode="auto">
              <a:xfrm flipH="1">
                <a:off x="3167063" y="2097088"/>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4" name="Line 147">
                <a:extLst>
                  <a:ext uri="{FF2B5EF4-FFF2-40B4-BE49-F238E27FC236}">
                    <a16:creationId xmlns:a16="http://schemas.microsoft.com/office/drawing/2014/main" id="{31B3EEF0-F2D5-4934-ABE8-C4225EBBEC91}"/>
                  </a:ext>
                </a:extLst>
              </p:cNvPr>
              <p:cNvSpPr>
                <a:spLocks noChangeShapeType="1"/>
              </p:cNvSpPr>
              <p:nvPr/>
            </p:nvSpPr>
            <p:spPr bwMode="auto">
              <a:xfrm flipH="1">
                <a:off x="3167063" y="1792288"/>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5" name="Line 148">
                <a:extLst>
                  <a:ext uri="{FF2B5EF4-FFF2-40B4-BE49-F238E27FC236}">
                    <a16:creationId xmlns:a16="http://schemas.microsoft.com/office/drawing/2014/main" id="{27609B69-1FCF-4F3A-B1C3-C49A8A54178B}"/>
                  </a:ext>
                </a:extLst>
              </p:cNvPr>
              <p:cNvSpPr>
                <a:spLocks noChangeShapeType="1"/>
              </p:cNvSpPr>
              <p:nvPr/>
            </p:nvSpPr>
            <p:spPr bwMode="auto">
              <a:xfrm flipH="1">
                <a:off x="3167063" y="1479550"/>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6" name="Line 149">
                <a:extLst>
                  <a:ext uri="{FF2B5EF4-FFF2-40B4-BE49-F238E27FC236}">
                    <a16:creationId xmlns:a16="http://schemas.microsoft.com/office/drawing/2014/main" id="{3AE5AE6E-2600-4D92-A798-50E99A472DEB}"/>
                  </a:ext>
                </a:extLst>
              </p:cNvPr>
              <p:cNvSpPr>
                <a:spLocks noChangeShapeType="1"/>
              </p:cNvSpPr>
              <p:nvPr/>
            </p:nvSpPr>
            <p:spPr bwMode="auto">
              <a:xfrm>
                <a:off x="328771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7" name="Line 150">
                <a:extLst>
                  <a:ext uri="{FF2B5EF4-FFF2-40B4-BE49-F238E27FC236}">
                    <a16:creationId xmlns:a16="http://schemas.microsoft.com/office/drawing/2014/main" id="{8F9AC79E-A2AA-4839-B558-F9F34870EA0C}"/>
                  </a:ext>
                </a:extLst>
              </p:cNvPr>
              <p:cNvSpPr>
                <a:spLocks noChangeShapeType="1"/>
              </p:cNvSpPr>
              <p:nvPr/>
            </p:nvSpPr>
            <p:spPr bwMode="auto">
              <a:xfrm>
                <a:off x="346233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8" name="Line 151">
                <a:extLst>
                  <a:ext uri="{FF2B5EF4-FFF2-40B4-BE49-F238E27FC236}">
                    <a16:creationId xmlns:a16="http://schemas.microsoft.com/office/drawing/2014/main" id="{C8D3A537-39CE-4B72-92F0-53B1CE9F7DDD}"/>
                  </a:ext>
                </a:extLst>
              </p:cNvPr>
              <p:cNvSpPr>
                <a:spLocks noChangeShapeType="1"/>
              </p:cNvSpPr>
              <p:nvPr/>
            </p:nvSpPr>
            <p:spPr bwMode="auto">
              <a:xfrm>
                <a:off x="363696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9" name="Line 152">
                <a:extLst>
                  <a:ext uri="{FF2B5EF4-FFF2-40B4-BE49-F238E27FC236}">
                    <a16:creationId xmlns:a16="http://schemas.microsoft.com/office/drawing/2014/main" id="{8736EB90-8469-49AC-8C72-26BC59DA42CD}"/>
                  </a:ext>
                </a:extLst>
              </p:cNvPr>
              <p:cNvSpPr>
                <a:spLocks noChangeShapeType="1"/>
              </p:cNvSpPr>
              <p:nvPr/>
            </p:nvSpPr>
            <p:spPr bwMode="auto">
              <a:xfrm>
                <a:off x="381158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0" name="Line 153">
                <a:extLst>
                  <a:ext uri="{FF2B5EF4-FFF2-40B4-BE49-F238E27FC236}">
                    <a16:creationId xmlns:a16="http://schemas.microsoft.com/office/drawing/2014/main" id="{94C7CB5F-3CE5-408E-B71B-3E3CDB3E6F10}"/>
                  </a:ext>
                </a:extLst>
              </p:cNvPr>
              <p:cNvSpPr>
                <a:spLocks noChangeShapeType="1"/>
              </p:cNvSpPr>
              <p:nvPr/>
            </p:nvSpPr>
            <p:spPr bwMode="auto">
              <a:xfrm>
                <a:off x="398621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1" name="Line 154">
                <a:extLst>
                  <a:ext uri="{FF2B5EF4-FFF2-40B4-BE49-F238E27FC236}">
                    <a16:creationId xmlns:a16="http://schemas.microsoft.com/office/drawing/2014/main" id="{9BCA5D82-C28A-4FD1-AD5C-DD6C88523624}"/>
                  </a:ext>
                </a:extLst>
              </p:cNvPr>
              <p:cNvSpPr>
                <a:spLocks noChangeShapeType="1"/>
              </p:cNvSpPr>
              <p:nvPr/>
            </p:nvSpPr>
            <p:spPr bwMode="auto">
              <a:xfrm>
                <a:off x="416083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2" name="Line 155">
                <a:extLst>
                  <a:ext uri="{FF2B5EF4-FFF2-40B4-BE49-F238E27FC236}">
                    <a16:creationId xmlns:a16="http://schemas.microsoft.com/office/drawing/2014/main" id="{E4B63FF4-D279-4CCA-AF46-CA9DCCCBF8FB}"/>
                  </a:ext>
                </a:extLst>
              </p:cNvPr>
              <p:cNvSpPr>
                <a:spLocks noChangeShapeType="1"/>
              </p:cNvSpPr>
              <p:nvPr/>
            </p:nvSpPr>
            <p:spPr bwMode="auto">
              <a:xfrm>
                <a:off x="4337050"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3" name="Line 156">
                <a:extLst>
                  <a:ext uri="{FF2B5EF4-FFF2-40B4-BE49-F238E27FC236}">
                    <a16:creationId xmlns:a16="http://schemas.microsoft.com/office/drawing/2014/main" id="{ECF93896-EF26-413C-A1D0-C47F80DB8EE0}"/>
                  </a:ext>
                </a:extLst>
              </p:cNvPr>
              <p:cNvSpPr>
                <a:spLocks noChangeShapeType="1"/>
              </p:cNvSpPr>
              <p:nvPr/>
            </p:nvSpPr>
            <p:spPr bwMode="auto">
              <a:xfrm>
                <a:off x="451167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4" name="Line 157">
                <a:extLst>
                  <a:ext uri="{FF2B5EF4-FFF2-40B4-BE49-F238E27FC236}">
                    <a16:creationId xmlns:a16="http://schemas.microsoft.com/office/drawing/2014/main" id="{F87EC40B-D74D-47CC-9B97-CCC79252DDA7}"/>
                  </a:ext>
                </a:extLst>
              </p:cNvPr>
              <p:cNvSpPr>
                <a:spLocks noChangeShapeType="1"/>
              </p:cNvSpPr>
              <p:nvPr/>
            </p:nvSpPr>
            <p:spPr bwMode="auto">
              <a:xfrm>
                <a:off x="4686300"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5" name="Line 158">
                <a:extLst>
                  <a:ext uri="{FF2B5EF4-FFF2-40B4-BE49-F238E27FC236}">
                    <a16:creationId xmlns:a16="http://schemas.microsoft.com/office/drawing/2014/main" id="{AFD8E488-1D94-4269-916A-0F5C689DE407}"/>
                  </a:ext>
                </a:extLst>
              </p:cNvPr>
              <p:cNvSpPr>
                <a:spLocks noChangeShapeType="1"/>
              </p:cNvSpPr>
              <p:nvPr/>
            </p:nvSpPr>
            <p:spPr bwMode="auto">
              <a:xfrm>
                <a:off x="4864100"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6" name="Line 159">
                <a:extLst>
                  <a:ext uri="{FF2B5EF4-FFF2-40B4-BE49-F238E27FC236}">
                    <a16:creationId xmlns:a16="http://schemas.microsoft.com/office/drawing/2014/main" id="{F7C41923-9C59-42EA-B292-E682A982E36D}"/>
                  </a:ext>
                </a:extLst>
              </p:cNvPr>
              <p:cNvSpPr>
                <a:spLocks noChangeShapeType="1"/>
              </p:cNvSpPr>
              <p:nvPr/>
            </p:nvSpPr>
            <p:spPr bwMode="auto">
              <a:xfrm>
                <a:off x="503872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7" name="Line 160">
                <a:extLst>
                  <a:ext uri="{FF2B5EF4-FFF2-40B4-BE49-F238E27FC236}">
                    <a16:creationId xmlns:a16="http://schemas.microsoft.com/office/drawing/2014/main" id="{5BBC81D4-213D-4BC6-81EE-202A33E3EB0D}"/>
                  </a:ext>
                </a:extLst>
              </p:cNvPr>
              <p:cNvSpPr>
                <a:spLocks noChangeShapeType="1"/>
              </p:cNvSpPr>
              <p:nvPr/>
            </p:nvSpPr>
            <p:spPr bwMode="auto">
              <a:xfrm>
                <a:off x="5213350"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8" name="Line 161">
                <a:extLst>
                  <a:ext uri="{FF2B5EF4-FFF2-40B4-BE49-F238E27FC236}">
                    <a16:creationId xmlns:a16="http://schemas.microsoft.com/office/drawing/2014/main" id="{C179F620-7B45-4B9F-9033-7EB49C025B10}"/>
                  </a:ext>
                </a:extLst>
              </p:cNvPr>
              <p:cNvSpPr>
                <a:spLocks noChangeShapeType="1"/>
              </p:cNvSpPr>
              <p:nvPr/>
            </p:nvSpPr>
            <p:spPr bwMode="auto">
              <a:xfrm>
                <a:off x="538797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9" name="Line 162">
                <a:extLst>
                  <a:ext uri="{FF2B5EF4-FFF2-40B4-BE49-F238E27FC236}">
                    <a16:creationId xmlns:a16="http://schemas.microsoft.com/office/drawing/2014/main" id="{7B1C2CC6-90FE-4CAA-A869-4634EDFB9598}"/>
                  </a:ext>
                </a:extLst>
              </p:cNvPr>
              <p:cNvSpPr>
                <a:spLocks noChangeShapeType="1"/>
              </p:cNvSpPr>
              <p:nvPr/>
            </p:nvSpPr>
            <p:spPr bwMode="auto">
              <a:xfrm>
                <a:off x="556418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0" name="Line 163">
                <a:extLst>
                  <a:ext uri="{FF2B5EF4-FFF2-40B4-BE49-F238E27FC236}">
                    <a16:creationId xmlns:a16="http://schemas.microsoft.com/office/drawing/2014/main" id="{7ABE06CF-A726-4910-ACF9-562B00C3ECC2}"/>
                  </a:ext>
                </a:extLst>
              </p:cNvPr>
              <p:cNvSpPr>
                <a:spLocks noChangeShapeType="1"/>
              </p:cNvSpPr>
              <p:nvPr/>
            </p:nvSpPr>
            <p:spPr bwMode="auto">
              <a:xfrm>
                <a:off x="573881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1" name="Line 164">
                <a:extLst>
                  <a:ext uri="{FF2B5EF4-FFF2-40B4-BE49-F238E27FC236}">
                    <a16:creationId xmlns:a16="http://schemas.microsoft.com/office/drawing/2014/main" id="{21CD6A84-C60C-4F23-A3BD-A072B259CCD3}"/>
                  </a:ext>
                </a:extLst>
              </p:cNvPr>
              <p:cNvSpPr>
                <a:spLocks noChangeShapeType="1"/>
              </p:cNvSpPr>
              <p:nvPr/>
            </p:nvSpPr>
            <p:spPr bwMode="auto">
              <a:xfrm>
                <a:off x="591343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2" name="Line 165">
                <a:extLst>
                  <a:ext uri="{FF2B5EF4-FFF2-40B4-BE49-F238E27FC236}">
                    <a16:creationId xmlns:a16="http://schemas.microsoft.com/office/drawing/2014/main" id="{167C07AF-AB59-454F-AE58-E0D7F4C74139}"/>
                  </a:ext>
                </a:extLst>
              </p:cNvPr>
              <p:cNvSpPr>
                <a:spLocks noChangeShapeType="1"/>
              </p:cNvSpPr>
              <p:nvPr/>
            </p:nvSpPr>
            <p:spPr bwMode="auto">
              <a:xfrm>
                <a:off x="608806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3" name="Line 166">
                <a:extLst>
                  <a:ext uri="{FF2B5EF4-FFF2-40B4-BE49-F238E27FC236}">
                    <a16:creationId xmlns:a16="http://schemas.microsoft.com/office/drawing/2014/main" id="{73B6BD75-CC49-4C6B-B66D-AC5C4C5D4767}"/>
                  </a:ext>
                </a:extLst>
              </p:cNvPr>
              <p:cNvSpPr>
                <a:spLocks noChangeShapeType="1"/>
              </p:cNvSpPr>
              <p:nvPr/>
            </p:nvSpPr>
            <p:spPr bwMode="auto">
              <a:xfrm>
                <a:off x="626268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4" name="Line 167">
                <a:extLst>
                  <a:ext uri="{FF2B5EF4-FFF2-40B4-BE49-F238E27FC236}">
                    <a16:creationId xmlns:a16="http://schemas.microsoft.com/office/drawing/2014/main" id="{7FC5628B-5B30-4F0E-BF60-5477E578EE54}"/>
                  </a:ext>
                </a:extLst>
              </p:cNvPr>
              <p:cNvSpPr>
                <a:spLocks noChangeShapeType="1"/>
              </p:cNvSpPr>
              <p:nvPr/>
            </p:nvSpPr>
            <p:spPr bwMode="auto">
              <a:xfrm>
                <a:off x="643731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5" name="Line 168">
                <a:extLst>
                  <a:ext uri="{FF2B5EF4-FFF2-40B4-BE49-F238E27FC236}">
                    <a16:creationId xmlns:a16="http://schemas.microsoft.com/office/drawing/2014/main" id="{BAB0B8DA-B1C0-4B45-9F9E-83AF887DAA0E}"/>
                  </a:ext>
                </a:extLst>
              </p:cNvPr>
              <p:cNvSpPr>
                <a:spLocks noChangeShapeType="1"/>
              </p:cNvSpPr>
              <p:nvPr/>
            </p:nvSpPr>
            <p:spPr bwMode="auto">
              <a:xfrm>
                <a:off x="661193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6" name="Line 169">
                <a:extLst>
                  <a:ext uri="{FF2B5EF4-FFF2-40B4-BE49-F238E27FC236}">
                    <a16:creationId xmlns:a16="http://schemas.microsoft.com/office/drawing/2014/main" id="{A2119D2A-0F0E-4594-B7EE-878D01E6DBFC}"/>
                  </a:ext>
                </a:extLst>
              </p:cNvPr>
              <p:cNvSpPr>
                <a:spLocks noChangeShapeType="1"/>
              </p:cNvSpPr>
              <p:nvPr/>
            </p:nvSpPr>
            <p:spPr bwMode="auto">
              <a:xfrm>
                <a:off x="678656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7" name="Line 170">
                <a:extLst>
                  <a:ext uri="{FF2B5EF4-FFF2-40B4-BE49-F238E27FC236}">
                    <a16:creationId xmlns:a16="http://schemas.microsoft.com/office/drawing/2014/main" id="{F420EAA3-04B2-4D78-BAB4-58F6CE3C8411}"/>
                  </a:ext>
                </a:extLst>
              </p:cNvPr>
              <p:cNvSpPr>
                <a:spLocks noChangeShapeType="1"/>
              </p:cNvSpPr>
              <p:nvPr/>
            </p:nvSpPr>
            <p:spPr bwMode="auto">
              <a:xfrm>
                <a:off x="696277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8" name="Line 171">
                <a:extLst>
                  <a:ext uri="{FF2B5EF4-FFF2-40B4-BE49-F238E27FC236}">
                    <a16:creationId xmlns:a16="http://schemas.microsoft.com/office/drawing/2014/main" id="{8C8D211B-0249-444F-A570-957C1F0E4A32}"/>
                  </a:ext>
                </a:extLst>
              </p:cNvPr>
              <p:cNvSpPr>
                <a:spLocks noChangeShapeType="1"/>
              </p:cNvSpPr>
              <p:nvPr/>
            </p:nvSpPr>
            <p:spPr bwMode="auto">
              <a:xfrm>
                <a:off x="7137400"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9" name="Line 172">
                <a:extLst>
                  <a:ext uri="{FF2B5EF4-FFF2-40B4-BE49-F238E27FC236}">
                    <a16:creationId xmlns:a16="http://schemas.microsoft.com/office/drawing/2014/main" id="{01F471B6-976F-49DA-B7D0-C473229B1E02}"/>
                  </a:ext>
                </a:extLst>
              </p:cNvPr>
              <p:cNvSpPr>
                <a:spLocks noChangeShapeType="1"/>
              </p:cNvSpPr>
              <p:nvPr/>
            </p:nvSpPr>
            <p:spPr bwMode="auto">
              <a:xfrm>
                <a:off x="731202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0" name="Line 173">
                <a:extLst>
                  <a:ext uri="{FF2B5EF4-FFF2-40B4-BE49-F238E27FC236}">
                    <a16:creationId xmlns:a16="http://schemas.microsoft.com/office/drawing/2014/main" id="{509831B0-39B5-432D-9369-C5E59E3D7F80}"/>
                  </a:ext>
                </a:extLst>
              </p:cNvPr>
              <p:cNvSpPr>
                <a:spLocks noChangeShapeType="1"/>
              </p:cNvSpPr>
              <p:nvPr/>
            </p:nvSpPr>
            <p:spPr bwMode="auto">
              <a:xfrm>
                <a:off x="748982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1" name="Line 174">
                <a:extLst>
                  <a:ext uri="{FF2B5EF4-FFF2-40B4-BE49-F238E27FC236}">
                    <a16:creationId xmlns:a16="http://schemas.microsoft.com/office/drawing/2014/main" id="{D327D366-1F43-473E-B181-54A3A9ED6B89}"/>
                  </a:ext>
                </a:extLst>
              </p:cNvPr>
              <p:cNvSpPr>
                <a:spLocks noChangeShapeType="1"/>
              </p:cNvSpPr>
              <p:nvPr/>
            </p:nvSpPr>
            <p:spPr bwMode="auto">
              <a:xfrm>
                <a:off x="7664450"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2" name="Line 175">
                <a:extLst>
                  <a:ext uri="{FF2B5EF4-FFF2-40B4-BE49-F238E27FC236}">
                    <a16:creationId xmlns:a16="http://schemas.microsoft.com/office/drawing/2014/main" id="{7A9A70A4-235A-4302-B5B8-6E0CB63A1B85}"/>
                  </a:ext>
                </a:extLst>
              </p:cNvPr>
              <p:cNvSpPr>
                <a:spLocks noChangeShapeType="1"/>
              </p:cNvSpPr>
              <p:nvPr/>
            </p:nvSpPr>
            <p:spPr bwMode="auto">
              <a:xfrm>
                <a:off x="783907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3" name="Line 176">
                <a:extLst>
                  <a:ext uri="{FF2B5EF4-FFF2-40B4-BE49-F238E27FC236}">
                    <a16:creationId xmlns:a16="http://schemas.microsoft.com/office/drawing/2014/main" id="{50728F12-213F-46B8-960D-365DAE251191}"/>
                  </a:ext>
                </a:extLst>
              </p:cNvPr>
              <p:cNvSpPr>
                <a:spLocks noChangeShapeType="1"/>
              </p:cNvSpPr>
              <p:nvPr/>
            </p:nvSpPr>
            <p:spPr bwMode="auto">
              <a:xfrm>
                <a:off x="8013700"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4" name="Line 177">
                <a:extLst>
                  <a:ext uri="{FF2B5EF4-FFF2-40B4-BE49-F238E27FC236}">
                    <a16:creationId xmlns:a16="http://schemas.microsoft.com/office/drawing/2014/main" id="{F25CDAA0-BAE1-494B-A89D-9256E0F6D5FA}"/>
                  </a:ext>
                </a:extLst>
              </p:cNvPr>
              <p:cNvSpPr>
                <a:spLocks noChangeShapeType="1"/>
              </p:cNvSpPr>
              <p:nvPr/>
            </p:nvSpPr>
            <p:spPr bwMode="auto">
              <a:xfrm>
                <a:off x="818991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5" name="Line 178">
                <a:extLst>
                  <a:ext uri="{FF2B5EF4-FFF2-40B4-BE49-F238E27FC236}">
                    <a16:creationId xmlns:a16="http://schemas.microsoft.com/office/drawing/2014/main" id="{5DE3314C-545C-4D23-9C0D-8E38A1F3BA47}"/>
                  </a:ext>
                </a:extLst>
              </p:cNvPr>
              <p:cNvSpPr>
                <a:spLocks noChangeShapeType="1"/>
              </p:cNvSpPr>
              <p:nvPr/>
            </p:nvSpPr>
            <p:spPr bwMode="auto">
              <a:xfrm>
                <a:off x="836453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6" name="Line 179">
                <a:extLst>
                  <a:ext uri="{FF2B5EF4-FFF2-40B4-BE49-F238E27FC236}">
                    <a16:creationId xmlns:a16="http://schemas.microsoft.com/office/drawing/2014/main" id="{1EE29BA3-B17A-4FB3-BC82-8CBD0518FB3E}"/>
                  </a:ext>
                </a:extLst>
              </p:cNvPr>
              <p:cNvSpPr>
                <a:spLocks noChangeShapeType="1"/>
              </p:cNvSpPr>
              <p:nvPr/>
            </p:nvSpPr>
            <p:spPr bwMode="auto">
              <a:xfrm>
                <a:off x="853916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7" name="Line 180">
                <a:extLst>
                  <a:ext uri="{FF2B5EF4-FFF2-40B4-BE49-F238E27FC236}">
                    <a16:creationId xmlns:a16="http://schemas.microsoft.com/office/drawing/2014/main" id="{764D9449-011B-4D5B-98BB-FCBBCD690783}"/>
                  </a:ext>
                </a:extLst>
              </p:cNvPr>
              <p:cNvSpPr>
                <a:spLocks noChangeShapeType="1"/>
              </p:cNvSpPr>
              <p:nvPr/>
            </p:nvSpPr>
            <p:spPr bwMode="auto">
              <a:xfrm>
                <a:off x="871378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8" name="Line 181">
                <a:extLst>
                  <a:ext uri="{FF2B5EF4-FFF2-40B4-BE49-F238E27FC236}">
                    <a16:creationId xmlns:a16="http://schemas.microsoft.com/office/drawing/2014/main" id="{3190BDFE-53C7-4A0B-A61C-7C74B69A7B71}"/>
                  </a:ext>
                </a:extLst>
              </p:cNvPr>
              <p:cNvSpPr>
                <a:spLocks noChangeShapeType="1"/>
              </p:cNvSpPr>
              <p:nvPr/>
            </p:nvSpPr>
            <p:spPr bwMode="auto">
              <a:xfrm>
                <a:off x="888841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9" name="Line 182">
                <a:extLst>
                  <a:ext uri="{FF2B5EF4-FFF2-40B4-BE49-F238E27FC236}">
                    <a16:creationId xmlns:a16="http://schemas.microsoft.com/office/drawing/2014/main" id="{44C6C6E8-F6A2-4051-9EFF-D4171524B2C6}"/>
                  </a:ext>
                </a:extLst>
              </p:cNvPr>
              <p:cNvSpPr>
                <a:spLocks noChangeShapeType="1"/>
              </p:cNvSpPr>
              <p:nvPr/>
            </p:nvSpPr>
            <p:spPr bwMode="auto">
              <a:xfrm>
                <a:off x="9063038"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00" name="Line 183">
                <a:extLst>
                  <a:ext uri="{FF2B5EF4-FFF2-40B4-BE49-F238E27FC236}">
                    <a16:creationId xmlns:a16="http://schemas.microsoft.com/office/drawing/2014/main" id="{7615345A-A910-47E2-83E2-50CD4395A763}"/>
                  </a:ext>
                </a:extLst>
              </p:cNvPr>
              <p:cNvSpPr>
                <a:spLocks noChangeShapeType="1"/>
              </p:cNvSpPr>
              <p:nvPr/>
            </p:nvSpPr>
            <p:spPr bwMode="auto">
              <a:xfrm>
                <a:off x="9237663"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01" name="Line 184">
                <a:extLst>
                  <a:ext uri="{FF2B5EF4-FFF2-40B4-BE49-F238E27FC236}">
                    <a16:creationId xmlns:a16="http://schemas.microsoft.com/office/drawing/2014/main" id="{23EED587-6575-45E2-98B5-9B49B029A7CD}"/>
                  </a:ext>
                </a:extLst>
              </p:cNvPr>
              <p:cNvSpPr>
                <a:spLocks noChangeShapeType="1"/>
              </p:cNvSpPr>
              <p:nvPr/>
            </p:nvSpPr>
            <p:spPr bwMode="auto">
              <a:xfrm>
                <a:off x="941387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02" name="Line 185">
                <a:extLst>
                  <a:ext uri="{FF2B5EF4-FFF2-40B4-BE49-F238E27FC236}">
                    <a16:creationId xmlns:a16="http://schemas.microsoft.com/office/drawing/2014/main" id="{DD585D8E-59D5-4C2C-945E-BB00CD0F2181}"/>
                  </a:ext>
                </a:extLst>
              </p:cNvPr>
              <p:cNvSpPr>
                <a:spLocks noChangeShapeType="1"/>
              </p:cNvSpPr>
              <p:nvPr/>
            </p:nvSpPr>
            <p:spPr bwMode="auto">
              <a:xfrm>
                <a:off x="9588500"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03" name="Line 186">
                <a:extLst>
                  <a:ext uri="{FF2B5EF4-FFF2-40B4-BE49-F238E27FC236}">
                    <a16:creationId xmlns:a16="http://schemas.microsoft.com/office/drawing/2014/main" id="{884181E3-BF04-472C-AE76-8C5944D0F524}"/>
                  </a:ext>
                </a:extLst>
              </p:cNvPr>
              <p:cNvSpPr>
                <a:spLocks noChangeShapeType="1"/>
              </p:cNvSpPr>
              <p:nvPr/>
            </p:nvSpPr>
            <p:spPr bwMode="auto">
              <a:xfrm>
                <a:off x="976312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04" name="Line 187">
                <a:extLst>
                  <a:ext uri="{FF2B5EF4-FFF2-40B4-BE49-F238E27FC236}">
                    <a16:creationId xmlns:a16="http://schemas.microsoft.com/office/drawing/2014/main" id="{6FE38802-B8A0-468F-A3D2-B61C50681F6F}"/>
                  </a:ext>
                </a:extLst>
              </p:cNvPr>
              <p:cNvSpPr>
                <a:spLocks noChangeShapeType="1"/>
              </p:cNvSpPr>
              <p:nvPr/>
            </p:nvSpPr>
            <p:spPr bwMode="auto">
              <a:xfrm>
                <a:off x="9940925" y="4656138"/>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05" name="Line 188">
                <a:extLst>
                  <a:ext uri="{FF2B5EF4-FFF2-40B4-BE49-F238E27FC236}">
                    <a16:creationId xmlns:a16="http://schemas.microsoft.com/office/drawing/2014/main" id="{2D61DFDB-F0FE-4C3C-8827-918265B4EA89}"/>
                  </a:ext>
                </a:extLst>
              </p:cNvPr>
              <p:cNvSpPr>
                <a:spLocks noChangeShapeType="1"/>
              </p:cNvSpPr>
              <p:nvPr/>
            </p:nvSpPr>
            <p:spPr bwMode="auto">
              <a:xfrm flipH="1">
                <a:off x="3224213" y="4652963"/>
                <a:ext cx="6780213" cy="0"/>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06" name="Line 189">
                <a:extLst>
                  <a:ext uri="{FF2B5EF4-FFF2-40B4-BE49-F238E27FC236}">
                    <a16:creationId xmlns:a16="http://schemas.microsoft.com/office/drawing/2014/main" id="{EF4A4DF9-EA77-407A-8407-D41AF80478B4}"/>
                  </a:ext>
                </a:extLst>
              </p:cNvPr>
              <p:cNvSpPr>
                <a:spLocks noChangeShapeType="1"/>
              </p:cNvSpPr>
              <p:nvPr/>
            </p:nvSpPr>
            <p:spPr bwMode="auto">
              <a:xfrm flipV="1">
                <a:off x="3224213" y="1403350"/>
                <a:ext cx="0" cy="3249613"/>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BF32E14E-5549-43C7-83D9-8C369DB34EF9}"/>
                </a:ext>
              </a:extLst>
            </p:cNvPr>
            <p:cNvGrpSpPr/>
            <p:nvPr/>
          </p:nvGrpSpPr>
          <p:grpSpPr>
            <a:xfrm>
              <a:off x="1158785" y="4768906"/>
              <a:ext cx="4084135" cy="588905"/>
              <a:chOff x="3287713" y="1441450"/>
              <a:chExt cx="6523037" cy="1155700"/>
            </a:xfrm>
          </p:grpSpPr>
          <p:sp>
            <p:nvSpPr>
              <p:cNvPr id="162" name="Freeform 206">
                <a:extLst>
                  <a:ext uri="{FF2B5EF4-FFF2-40B4-BE49-F238E27FC236}">
                    <a16:creationId xmlns:a16="http://schemas.microsoft.com/office/drawing/2014/main" id="{9BC628B9-87D3-43D3-857D-ECC10396A09E}"/>
                  </a:ext>
                </a:extLst>
              </p:cNvPr>
              <p:cNvSpPr>
                <a:spLocks/>
              </p:cNvSpPr>
              <p:nvPr/>
            </p:nvSpPr>
            <p:spPr bwMode="auto">
              <a:xfrm>
                <a:off x="3287713" y="1479550"/>
                <a:ext cx="6488113" cy="1082675"/>
              </a:xfrm>
              <a:custGeom>
                <a:avLst/>
                <a:gdLst>
                  <a:gd name="T0" fmla="*/ 2 w 4087"/>
                  <a:gd name="T1" fmla="*/ 0 h 682"/>
                  <a:gd name="T2" fmla="*/ 264 w 4087"/>
                  <a:gd name="T3" fmla="*/ 0 h 682"/>
                  <a:gd name="T4" fmla="*/ 356 w 4087"/>
                  <a:gd name="T5" fmla="*/ 0 h 682"/>
                  <a:gd name="T6" fmla="*/ 524 w 4087"/>
                  <a:gd name="T7" fmla="*/ 26 h 682"/>
                  <a:gd name="T8" fmla="*/ 649 w 4087"/>
                  <a:gd name="T9" fmla="*/ 50 h 682"/>
                  <a:gd name="T10" fmla="*/ 767 w 4087"/>
                  <a:gd name="T11" fmla="*/ 50 h 682"/>
                  <a:gd name="T12" fmla="*/ 861 w 4087"/>
                  <a:gd name="T13" fmla="*/ 100 h 682"/>
                  <a:gd name="T14" fmla="*/ 917 w 4087"/>
                  <a:gd name="T15" fmla="*/ 126 h 682"/>
                  <a:gd name="T16" fmla="*/ 937 w 4087"/>
                  <a:gd name="T17" fmla="*/ 177 h 682"/>
                  <a:gd name="T18" fmla="*/ 1071 w 4087"/>
                  <a:gd name="T19" fmla="*/ 203 h 682"/>
                  <a:gd name="T20" fmla="*/ 1109 w 4087"/>
                  <a:gd name="T21" fmla="*/ 229 h 682"/>
                  <a:gd name="T22" fmla="*/ 1255 w 4087"/>
                  <a:gd name="T23" fmla="*/ 229 h 682"/>
                  <a:gd name="T24" fmla="*/ 1261 w 4087"/>
                  <a:gd name="T25" fmla="*/ 281 h 682"/>
                  <a:gd name="T26" fmla="*/ 1614 w 4087"/>
                  <a:gd name="T27" fmla="*/ 307 h 682"/>
                  <a:gd name="T28" fmla="*/ 1732 w 4087"/>
                  <a:gd name="T29" fmla="*/ 361 h 682"/>
                  <a:gd name="T30" fmla="*/ 1956 w 4087"/>
                  <a:gd name="T31" fmla="*/ 387 h 682"/>
                  <a:gd name="T32" fmla="*/ 2078 w 4087"/>
                  <a:gd name="T33" fmla="*/ 413 h 682"/>
                  <a:gd name="T34" fmla="*/ 2146 w 4087"/>
                  <a:gd name="T35" fmla="*/ 441 h 682"/>
                  <a:gd name="T36" fmla="*/ 2170 w 4087"/>
                  <a:gd name="T37" fmla="*/ 467 h 682"/>
                  <a:gd name="T38" fmla="*/ 2449 w 4087"/>
                  <a:gd name="T39" fmla="*/ 497 h 682"/>
                  <a:gd name="T40" fmla="*/ 2639 w 4087"/>
                  <a:gd name="T41" fmla="*/ 551 h 682"/>
                  <a:gd name="T42" fmla="*/ 3034 w 4087"/>
                  <a:gd name="T43" fmla="*/ 551 h 682"/>
                  <a:gd name="T44" fmla="*/ 3050 w 4087"/>
                  <a:gd name="T45" fmla="*/ 551 h 682"/>
                  <a:gd name="T46" fmla="*/ 3058 w 4087"/>
                  <a:gd name="T47" fmla="*/ 551 h 682"/>
                  <a:gd name="T48" fmla="*/ 3060 w 4087"/>
                  <a:gd name="T49" fmla="*/ 579 h 682"/>
                  <a:gd name="T50" fmla="*/ 3080 w 4087"/>
                  <a:gd name="T51" fmla="*/ 579 h 682"/>
                  <a:gd name="T52" fmla="*/ 3112 w 4087"/>
                  <a:gd name="T53" fmla="*/ 612 h 682"/>
                  <a:gd name="T54" fmla="*/ 3240 w 4087"/>
                  <a:gd name="T55" fmla="*/ 612 h 682"/>
                  <a:gd name="T56" fmla="*/ 3248 w 4087"/>
                  <a:gd name="T57" fmla="*/ 612 h 682"/>
                  <a:gd name="T58" fmla="*/ 3266 w 4087"/>
                  <a:gd name="T59" fmla="*/ 646 h 682"/>
                  <a:gd name="T60" fmla="*/ 3282 w 4087"/>
                  <a:gd name="T61" fmla="*/ 682 h 682"/>
                  <a:gd name="T62" fmla="*/ 3352 w 4087"/>
                  <a:gd name="T63" fmla="*/ 682 h 682"/>
                  <a:gd name="T64" fmla="*/ 3358 w 4087"/>
                  <a:gd name="T65" fmla="*/ 682 h 682"/>
                  <a:gd name="T66" fmla="*/ 3400 w 4087"/>
                  <a:gd name="T67" fmla="*/ 682 h 682"/>
                  <a:gd name="T68" fmla="*/ 3412 w 4087"/>
                  <a:gd name="T69" fmla="*/ 682 h 682"/>
                  <a:gd name="T70" fmla="*/ 3452 w 4087"/>
                  <a:gd name="T71" fmla="*/ 682 h 682"/>
                  <a:gd name="T72" fmla="*/ 3548 w 4087"/>
                  <a:gd name="T73" fmla="*/ 682 h 682"/>
                  <a:gd name="T74" fmla="*/ 3568 w 4087"/>
                  <a:gd name="T75" fmla="*/ 682 h 682"/>
                  <a:gd name="T76" fmla="*/ 3642 w 4087"/>
                  <a:gd name="T77" fmla="*/ 682 h 682"/>
                  <a:gd name="T78" fmla="*/ 3656 w 4087"/>
                  <a:gd name="T79" fmla="*/ 682 h 682"/>
                  <a:gd name="T80" fmla="*/ 3660 w 4087"/>
                  <a:gd name="T81" fmla="*/ 682 h 682"/>
                  <a:gd name="T82" fmla="*/ 3674 w 4087"/>
                  <a:gd name="T83" fmla="*/ 682 h 682"/>
                  <a:gd name="T84" fmla="*/ 3680 w 4087"/>
                  <a:gd name="T85" fmla="*/ 682 h 682"/>
                  <a:gd name="T86" fmla="*/ 3692 w 4087"/>
                  <a:gd name="T87" fmla="*/ 682 h 682"/>
                  <a:gd name="T88" fmla="*/ 3714 w 4087"/>
                  <a:gd name="T89" fmla="*/ 682 h 682"/>
                  <a:gd name="T90" fmla="*/ 3746 w 4087"/>
                  <a:gd name="T91" fmla="*/ 682 h 682"/>
                  <a:gd name="T92" fmla="*/ 3800 w 4087"/>
                  <a:gd name="T93" fmla="*/ 682 h 682"/>
                  <a:gd name="T94" fmla="*/ 3847 w 4087"/>
                  <a:gd name="T95" fmla="*/ 682 h 682"/>
                  <a:gd name="T96" fmla="*/ 3873 w 4087"/>
                  <a:gd name="T97" fmla="*/ 682 h 682"/>
                  <a:gd name="T98" fmla="*/ 3937 w 4087"/>
                  <a:gd name="T99" fmla="*/ 682 h 682"/>
                  <a:gd name="T100" fmla="*/ 3957 w 4087"/>
                  <a:gd name="T101" fmla="*/ 682 h 682"/>
                  <a:gd name="T102" fmla="*/ 3959 w 4087"/>
                  <a:gd name="T103" fmla="*/ 682 h 682"/>
                  <a:gd name="T104" fmla="*/ 4015 w 4087"/>
                  <a:gd name="T105" fmla="*/ 682 h 682"/>
                  <a:gd name="T106" fmla="*/ 4087 w 4087"/>
                  <a:gd name="T10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87" h="682">
                    <a:moveTo>
                      <a:pt x="0" y="0"/>
                    </a:moveTo>
                    <a:lnTo>
                      <a:pt x="2" y="0"/>
                    </a:lnTo>
                    <a:lnTo>
                      <a:pt x="2" y="0"/>
                    </a:lnTo>
                    <a:lnTo>
                      <a:pt x="66" y="0"/>
                    </a:lnTo>
                    <a:lnTo>
                      <a:pt x="66" y="0"/>
                    </a:lnTo>
                    <a:lnTo>
                      <a:pt x="264" y="0"/>
                    </a:lnTo>
                    <a:lnTo>
                      <a:pt x="264" y="0"/>
                    </a:lnTo>
                    <a:lnTo>
                      <a:pt x="356" y="0"/>
                    </a:lnTo>
                    <a:lnTo>
                      <a:pt x="356" y="0"/>
                    </a:lnTo>
                    <a:lnTo>
                      <a:pt x="498" y="0"/>
                    </a:lnTo>
                    <a:lnTo>
                      <a:pt x="498" y="26"/>
                    </a:lnTo>
                    <a:lnTo>
                      <a:pt x="524" y="26"/>
                    </a:lnTo>
                    <a:lnTo>
                      <a:pt x="524" y="50"/>
                    </a:lnTo>
                    <a:lnTo>
                      <a:pt x="649" y="50"/>
                    </a:lnTo>
                    <a:lnTo>
                      <a:pt x="649" y="50"/>
                    </a:lnTo>
                    <a:lnTo>
                      <a:pt x="737" y="50"/>
                    </a:lnTo>
                    <a:lnTo>
                      <a:pt x="737" y="50"/>
                    </a:lnTo>
                    <a:lnTo>
                      <a:pt x="767" y="50"/>
                    </a:lnTo>
                    <a:lnTo>
                      <a:pt x="767" y="76"/>
                    </a:lnTo>
                    <a:lnTo>
                      <a:pt x="861" y="76"/>
                    </a:lnTo>
                    <a:lnTo>
                      <a:pt x="861" y="100"/>
                    </a:lnTo>
                    <a:lnTo>
                      <a:pt x="907" y="100"/>
                    </a:lnTo>
                    <a:lnTo>
                      <a:pt x="907" y="126"/>
                    </a:lnTo>
                    <a:lnTo>
                      <a:pt x="917" y="126"/>
                    </a:lnTo>
                    <a:lnTo>
                      <a:pt x="917" y="152"/>
                    </a:lnTo>
                    <a:lnTo>
                      <a:pt x="937" y="152"/>
                    </a:lnTo>
                    <a:lnTo>
                      <a:pt x="937" y="177"/>
                    </a:lnTo>
                    <a:lnTo>
                      <a:pt x="1063" y="177"/>
                    </a:lnTo>
                    <a:lnTo>
                      <a:pt x="1063" y="203"/>
                    </a:lnTo>
                    <a:lnTo>
                      <a:pt x="1071" y="203"/>
                    </a:lnTo>
                    <a:lnTo>
                      <a:pt x="1071" y="203"/>
                    </a:lnTo>
                    <a:lnTo>
                      <a:pt x="1109" y="203"/>
                    </a:lnTo>
                    <a:lnTo>
                      <a:pt x="1109" y="229"/>
                    </a:lnTo>
                    <a:lnTo>
                      <a:pt x="1149" y="229"/>
                    </a:lnTo>
                    <a:lnTo>
                      <a:pt x="1149" y="229"/>
                    </a:lnTo>
                    <a:lnTo>
                      <a:pt x="1255" y="229"/>
                    </a:lnTo>
                    <a:lnTo>
                      <a:pt x="1255" y="255"/>
                    </a:lnTo>
                    <a:lnTo>
                      <a:pt x="1261" y="255"/>
                    </a:lnTo>
                    <a:lnTo>
                      <a:pt x="1261" y="281"/>
                    </a:lnTo>
                    <a:lnTo>
                      <a:pt x="1285" y="281"/>
                    </a:lnTo>
                    <a:lnTo>
                      <a:pt x="1285" y="307"/>
                    </a:lnTo>
                    <a:lnTo>
                      <a:pt x="1614" y="307"/>
                    </a:lnTo>
                    <a:lnTo>
                      <a:pt x="1614" y="335"/>
                    </a:lnTo>
                    <a:lnTo>
                      <a:pt x="1732" y="335"/>
                    </a:lnTo>
                    <a:lnTo>
                      <a:pt x="1732" y="361"/>
                    </a:lnTo>
                    <a:lnTo>
                      <a:pt x="1846" y="361"/>
                    </a:lnTo>
                    <a:lnTo>
                      <a:pt x="1846" y="387"/>
                    </a:lnTo>
                    <a:lnTo>
                      <a:pt x="1956" y="387"/>
                    </a:lnTo>
                    <a:lnTo>
                      <a:pt x="1956" y="387"/>
                    </a:lnTo>
                    <a:lnTo>
                      <a:pt x="2078" y="387"/>
                    </a:lnTo>
                    <a:lnTo>
                      <a:pt x="2078" y="413"/>
                    </a:lnTo>
                    <a:lnTo>
                      <a:pt x="2120" y="413"/>
                    </a:lnTo>
                    <a:lnTo>
                      <a:pt x="2120" y="441"/>
                    </a:lnTo>
                    <a:lnTo>
                      <a:pt x="2146" y="441"/>
                    </a:lnTo>
                    <a:lnTo>
                      <a:pt x="2146" y="467"/>
                    </a:lnTo>
                    <a:lnTo>
                      <a:pt x="2170" y="467"/>
                    </a:lnTo>
                    <a:lnTo>
                      <a:pt x="2170" y="467"/>
                    </a:lnTo>
                    <a:lnTo>
                      <a:pt x="2291" y="467"/>
                    </a:lnTo>
                    <a:lnTo>
                      <a:pt x="2291" y="497"/>
                    </a:lnTo>
                    <a:lnTo>
                      <a:pt x="2449" y="497"/>
                    </a:lnTo>
                    <a:lnTo>
                      <a:pt x="2449" y="521"/>
                    </a:lnTo>
                    <a:lnTo>
                      <a:pt x="2639" y="521"/>
                    </a:lnTo>
                    <a:lnTo>
                      <a:pt x="2639" y="551"/>
                    </a:lnTo>
                    <a:lnTo>
                      <a:pt x="2935" y="551"/>
                    </a:lnTo>
                    <a:lnTo>
                      <a:pt x="2935" y="551"/>
                    </a:lnTo>
                    <a:lnTo>
                      <a:pt x="3034" y="551"/>
                    </a:lnTo>
                    <a:lnTo>
                      <a:pt x="3034" y="551"/>
                    </a:lnTo>
                    <a:lnTo>
                      <a:pt x="3050" y="551"/>
                    </a:lnTo>
                    <a:lnTo>
                      <a:pt x="3050" y="551"/>
                    </a:lnTo>
                    <a:lnTo>
                      <a:pt x="3058" y="551"/>
                    </a:lnTo>
                    <a:lnTo>
                      <a:pt x="3058" y="551"/>
                    </a:lnTo>
                    <a:lnTo>
                      <a:pt x="3058" y="551"/>
                    </a:lnTo>
                    <a:lnTo>
                      <a:pt x="3058" y="551"/>
                    </a:lnTo>
                    <a:lnTo>
                      <a:pt x="3060" y="551"/>
                    </a:lnTo>
                    <a:lnTo>
                      <a:pt x="3060" y="579"/>
                    </a:lnTo>
                    <a:lnTo>
                      <a:pt x="3064" y="579"/>
                    </a:lnTo>
                    <a:lnTo>
                      <a:pt x="3064" y="579"/>
                    </a:lnTo>
                    <a:lnTo>
                      <a:pt x="3080" y="579"/>
                    </a:lnTo>
                    <a:lnTo>
                      <a:pt x="3080" y="612"/>
                    </a:lnTo>
                    <a:lnTo>
                      <a:pt x="3112" y="612"/>
                    </a:lnTo>
                    <a:lnTo>
                      <a:pt x="3112" y="612"/>
                    </a:lnTo>
                    <a:lnTo>
                      <a:pt x="3164" y="612"/>
                    </a:lnTo>
                    <a:lnTo>
                      <a:pt x="3164" y="612"/>
                    </a:lnTo>
                    <a:lnTo>
                      <a:pt x="3240" y="612"/>
                    </a:lnTo>
                    <a:lnTo>
                      <a:pt x="3240" y="612"/>
                    </a:lnTo>
                    <a:lnTo>
                      <a:pt x="3248" y="612"/>
                    </a:lnTo>
                    <a:lnTo>
                      <a:pt x="3248" y="612"/>
                    </a:lnTo>
                    <a:lnTo>
                      <a:pt x="3256" y="612"/>
                    </a:lnTo>
                    <a:lnTo>
                      <a:pt x="3256" y="646"/>
                    </a:lnTo>
                    <a:lnTo>
                      <a:pt x="3266" y="646"/>
                    </a:lnTo>
                    <a:lnTo>
                      <a:pt x="3266" y="682"/>
                    </a:lnTo>
                    <a:lnTo>
                      <a:pt x="3282" y="682"/>
                    </a:lnTo>
                    <a:lnTo>
                      <a:pt x="3282" y="682"/>
                    </a:lnTo>
                    <a:lnTo>
                      <a:pt x="3346" y="682"/>
                    </a:lnTo>
                    <a:lnTo>
                      <a:pt x="3346" y="682"/>
                    </a:lnTo>
                    <a:lnTo>
                      <a:pt x="3352" y="682"/>
                    </a:lnTo>
                    <a:lnTo>
                      <a:pt x="3352" y="682"/>
                    </a:lnTo>
                    <a:lnTo>
                      <a:pt x="3358" y="682"/>
                    </a:lnTo>
                    <a:lnTo>
                      <a:pt x="3358" y="682"/>
                    </a:lnTo>
                    <a:lnTo>
                      <a:pt x="3378" y="682"/>
                    </a:lnTo>
                    <a:lnTo>
                      <a:pt x="3378" y="682"/>
                    </a:lnTo>
                    <a:lnTo>
                      <a:pt x="3400" y="682"/>
                    </a:lnTo>
                    <a:lnTo>
                      <a:pt x="3400" y="682"/>
                    </a:lnTo>
                    <a:lnTo>
                      <a:pt x="3412" y="682"/>
                    </a:lnTo>
                    <a:lnTo>
                      <a:pt x="3412" y="682"/>
                    </a:lnTo>
                    <a:lnTo>
                      <a:pt x="3414" y="682"/>
                    </a:lnTo>
                    <a:lnTo>
                      <a:pt x="3414" y="682"/>
                    </a:lnTo>
                    <a:lnTo>
                      <a:pt x="3452" y="682"/>
                    </a:lnTo>
                    <a:lnTo>
                      <a:pt x="3452" y="682"/>
                    </a:lnTo>
                    <a:lnTo>
                      <a:pt x="3548" y="682"/>
                    </a:lnTo>
                    <a:lnTo>
                      <a:pt x="3548" y="682"/>
                    </a:lnTo>
                    <a:lnTo>
                      <a:pt x="3556" y="682"/>
                    </a:lnTo>
                    <a:lnTo>
                      <a:pt x="3556" y="682"/>
                    </a:lnTo>
                    <a:lnTo>
                      <a:pt x="3568" y="682"/>
                    </a:lnTo>
                    <a:lnTo>
                      <a:pt x="3568" y="682"/>
                    </a:lnTo>
                    <a:lnTo>
                      <a:pt x="3642" y="682"/>
                    </a:lnTo>
                    <a:lnTo>
                      <a:pt x="3642" y="682"/>
                    </a:lnTo>
                    <a:lnTo>
                      <a:pt x="3650" y="682"/>
                    </a:lnTo>
                    <a:lnTo>
                      <a:pt x="3650" y="682"/>
                    </a:lnTo>
                    <a:lnTo>
                      <a:pt x="3656" y="682"/>
                    </a:lnTo>
                    <a:lnTo>
                      <a:pt x="3656" y="682"/>
                    </a:lnTo>
                    <a:lnTo>
                      <a:pt x="3660" y="682"/>
                    </a:lnTo>
                    <a:lnTo>
                      <a:pt x="3660" y="682"/>
                    </a:lnTo>
                    <a:lnTo>
                      <a:pt x="3668" y="682"/>
                    </a:lnTo>
                    <a:lnTo>
                      <a:pt x="3668" y="682"/>
                    </a:lnTo>
                    <a:lnTo>
                      <a:pt x="3674" y="682"/>
                    </a:lnTo>
                    <a:lnTo>
                      <a:pt x="3674" y="682"/>
                    </a:lnTo>
                    <a:lnTo>
                      <a:pt x="3680" y="682"/>
                    </a:lnTo>
                    <a:lnTo>
                      <a:pt x="3680" y="682"/>
                    </a:lnTo>
                    <a:lnTo>
                      <a:pt x="3682" y="682"/>
                    </a:lnTo>
                    <a:lnTo>
                      <a:pt x="3682" y="682"/>
                    </a:lnTo>
                    <a:lnTo>
                      <a:pt x="3692" y="682"/>
                    </a:lnTo>
                    <a:lnTo>
                      <a:pt x="3692" y="682"/>
                    </a:lnTo>
                    <a:lnTo>
                      <a:pt x="3714" y="682"/>
                    </a:lnTo>
                    <a:lnTo>
                      <a:pt x="3714" y="682"/>
                    </a:lnTo>
                    <a:lnTo>
                      <a:pt x="3732" y="682"/>
                    </a:lnTo>
                    <a:lnTo>
                      <a:pt x="3732" y="682"/>
                    </a:lnTo>
                    <a:lnTo>
                      <a:pt x="3746" y="682"/>
                    </a:lnTo>
                    <a:lnTo>
                      <a:pt x="3746" y="682"/>
                    </a:lnTo>
                    <a:lnTo>
                      <a:pt x="3800" y="682"/>
                    </a:lnTo>
                    <a:lnTo>
                      <a:pt x="3800" y="682"/>
                    </a:lnTo>
                    <a:lnTo>
                      <a:pt x="3845" y="682"/>
                    </a:lnTo>
                    <a:lnTo>
                      <a:pt x="3845" y="682"/>
                    </a:lnTo>
                    <a:lnTo>
                      <a:pt x="3847" y="682"/>
                    </a:lnTo>
                    <a:lnTo>
                      <a:pt x="3847" y="682"/>
                    </a:lnTo>
                    <a:lnTo>
                      <a:pt x="3873" y="682"/>
                    </a:lnTo>
                    <a:lnTo>
                      <a:pt x="3873" y="682"/>
                    </a:lnTo>
                    <a:lnTo>
                      <a:pt x="3933" y="682"/>
                    </a:lnTo>
                    <a:lnTo>
                      <a:pt x="3933" y="682"/>
                    </a:lnTo>
                    <a:lnTo>
                      <a:pt x="3937" y="682"/>
                    </a:lnTo>
                    <a:lnTo>
                      <a:pt x="3937" y="682"/>
                    </a:lnTo>
                    <a:lnTo>
                      <a:pt x="3957" y="682"/>
                    </a:lnTo>
                    <a:lnTo>
                      <a:pt x="3957" y="682"/>
                    </a:lnTo>
                    <a:lnTo>
                      <a:pt x="3959" y="682"/>
                    </a:lnTo>
                    <a:lnTo>
                      <a:pt x="3959" y="682"/>
                    </a:lnTo>
                    <a:lnTo>
                      <a:pt x="3959" y="682"/>
                    </a:lnTo>
                    <a:lnTo>
                      <a:pt x="3959" y="682"/>
                    </a:lnTo>
                    <a:lnTo>
                      <a:pt x="4015" y="682"/>
                    </a:lnTo>
                    <a:lnTo>
                      <a:pt x="4015" y="682"/>
                    </a:lnTo>
                    <a:lnTo>
                      <a:pt x="4087" y="682"/>
                    </a:lnTo>
                    <a:lnTo>
                      <a:pt x="4087" y="682"/>
                    </a:lnTo>
                    <a:lnTo>
                      <a:pt x="4087" y="682"/>
                    </a:lnTo>
                  </a:path>
                </a:pathLst>
              </a:custGeom>
              <a:noFill/>
              <a:ln w="190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nvGrpSpPr>
              <p:cNvPr id="163" name="Group 162">
                <a:extLst>
                  <a:ext uri="{FF2B5EF4-FFF2-40B4-BE49-F238E27FC236}">
                    <a16:creationId xmlns:a16="http://schemas.microsoft.com/office/drawing/2014/main" id="{87C22462-ED15-4608-B264-4BAE7FD54CFB}"/>
                  </a:ext>
                </a:extLst>
              </p:cNvPr>
              <p:cNvGrpSpPr/>
              <p:nvPr/>
            </p:nvGrpSpPr>
            <p:grpSpPr>
              <a:xfrm>
                <a:off x="3671888" y="1441450"/>
                <a:ext cx="6138862" cy="1155700"/>
                <a:chOff x="3671888" y="1441450"/>
                <a:chExt cx="6138862" cy="1155700"/>
              </a:xfrm>
            </p:grpSpPr>
            <p:sp>
              <p:nvSpPr>
                <p:cNvPr id="164" name="Line 207">
                  <a:extLst>
                    <a:ext uri="{FF2B5EF4-FFF2-40B4-BE49-F238E27FC236}">
                      <a16:creationId xmlns:a16="http://schemas.microsoft.com/office/drawing/2014/main" id="{C8D9DFAE-ED14-414C-9843-4114FAE20195}"/>
                    </a:ext>
                  </a:extLst>
                </p:cNvPr>
                <p:cNvSpPr>
                  <a:spLocks noChangeShapeType="1"/>
                </p:cNvSpPr>
                <p:nvPr/>
              </p:nvSpPr>
              <p:spPr bwMode="auto">
                <a:xfrm flipH="1">
                  <a:off x="9737725"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65" name="Line 208">
                  <a:extLst>
                    <a:ext uri="{FF2B5EF4-FFF2-40B4-BE49-F238E27FC236}">
                      <a16:creationId xmlns:a16="http://schemas.microsoft.com/office/drawing/2014/main" id="{902C23BB-589A-4D25-BB21-3C1FFB22BBAD}"/>
                    </a:ext>
                  </a:extLst>
                </p:cNvPr>
                <p:cNvSpPr>
                  <a:spLocks noChangeShapeType="1"/>
                </p:cNvSpPr>
                <p:nvPr/>
              </p:nvSpPr>
              <p:spPr bwMode="auto">
                <a:xfrm>
                  <a:off x="9775825"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66" name="Line 209">
                  <a:extLst>
                    <a:ext uri="{FF2B5EF4-FFF2-40B4-BE49-F238E27FC236}">
                      <a16:creationId xmlns:a16="http://schemas.microsoft.com/office/drawing/2014/main" id="{795763C9-5A57-4D8F-B5B9-5E3AB7FA1A71}"/>
                    </a:ext>
                  </a:extLst>
                </p:cNvPr>
                <p:cNvSpPr>
                  <a:spLocks noChangeShapeType="1"/>
                </p:cNvSpPr>
                <p:nvPr/>
              </p:nvSpPr>
              <p:spPr bwMode="auto">
                <a:xfrm flipH="1">
                  <a:off x="9623425"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67" name="Line 210">
                  <a:extLst>
                    <a:ext uri="{FF2B5EF4-FFF2-40B4-BE49-F238E27FC236}">
                      <a16:creationId xmlns:a16="http://schemas.microsoft.com/office/drawing/2014/main" id="{F6421681-994C-4244-B036-99224CCA234D}"/>
                    </a:ext>
                  </a:extLst>
                </p:cNvPr>
                <p:cNvSpPr>
                  <a:spLocks noChangeShapeType="1"/>
                </p:cNvSpPr>
                <p:nvPr/>
              </p:nvSpPr>
              <p:spPr bwMode="auto">
                <a:xfrm>
                  <a:off x="9661525"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68" name="Line 211">
                  <a:extLst>
                    <a:ext uri="{FF2B5EF4-FFF2-40B4-BE49-F238E27FC236}">
                      <a16:creationId xmlns:a16="http://schemas.microsoft.com/office/drawing/2014/main" id="{3AEBC6DD-5EEA-40BC-BA68-AA9B8D6AEDD5}"/>
                    </a:ext>
                  </a:extLst>
                </p:cNvPr>
                <p:cNvSpPr>
                  <a:spLocks noChangeShapeType="1"/>
                </p:cNvSpPr>
                <p:nvPr/>
              </p:nvSpPr>
              <p:spPr bwMode="auto">
                <a:xfrm flipH="1">
                  <a:off x="9537700"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69" name="Line 212">
                  <a:extLst>
                    <a:ext uri="{FF2B5EF4-FFF2-40B4-BE49-F238E27FC236}">
                      <a16:creationId xmlns:a16="http://schemas.microsoft.com/office/drawing/2014/main" id="{7399E7F5-7B28-4C44-814A-A8B153371DC9}"/>
                    </a:ext>
                  </a:extLst>
                </p:cNvPr>
                <p:cNvSpPr>
                  <a:spLocks noChangeShapeType="1"/>
                </p:cNvSpPr>
                <p:nvPr/>
              </p:nvSpPr>
              <p:spPr bwMode="auto">
                <a:xfrm>
                  <a:off x="9572625"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0" name="Line 213">
                  <a:extLst>
                    <a:ext uri="{FF2B5EF4-FFF2-40B4-BE49-F238E27FC236}">
                      <a16:creationId xmlns:a16="http://schemas.microsoft.com/office/drawing/2014/main" id="{DE922BE2-11A5-43F0-BB6B-6D6EEEB65C3B}"/>
                    </a:ext>
                  </a:extLst>
                </p:cNvPr>
                <p:cNvSpPr>
                  <a:spLocks noChangeShapeType="1"/>
                </p:cNvSpPr>
                <p:nvPr/>
              </p:nvSpPr>
              <p:spPr bwMode="auto">
                <a:xfrm>
                  <a:off x="9569450"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1" name="Line 214">
                  <a:extLst>
                    <a:ext uri="{FF2B5EF4-FFF2-40B4-BE49-F238E27FC236}">
                      <a16:creationId xmlns:a16="http://schemas.microsoft.com/office/drawing/2014/main" id="{13F0775E-DDFC-4C4E-A94E-C7AA05D6AC8E}"/>
                    </a:ext>
                  </a:extLst>
                </p:cNvPr>
                <p:cNvSpPr>
                  <a:spLocks noChangeShapeType="1"/>
                </p:cNvSpPr>
                <p:nvPr/>
              </p:nvSpPr>
              <p:spPr bwMode="auto">
                <a:xfrm flipH="1">
                  <a:off x="9499600"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2" name="Line 215">
                  <a:extLst>
                    <a:ext uri="{FF2B5EF4-FFF2-40B4-BE49-F238E27FC236}">
                      <a16:creationId xmlns:a16="http://schemas.microsoft.com/office/drawing/2014/main" id="{54739DF6-7F5A-47BF-9BAB-A8420B35EE0E}"/>
                    </a:ext>
                  </a:extLst>
                </p:cNvPr>
                <p:cNvSpPr>
                  <a:spLocks noChangeShapeType="1"/>
                </p:cNvSpPr>
                <p:nvPr/>
              </p:nvSpPr>
              <p:spPr bwMode="auto">
                <a:xfrm>
                  <a:off x="9537700"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3" name="Line 216">
                  <a:extLst>
                    <a:ext uri="{FF2B5EF4-FFF2-40B4-BE49-F238E27FC236}">
                      <a16:creationId xmlns:a16="http://schemas.microsoft.com/office/drawing/2014/main" id="{62CF4675-6719-41B2-97E8-335545C0EB59}"/>
                    </a:ext>
                  </a:extLst>
                </p:cNvPr>
                <p:cNvSpPr>
                  <a:spLocks noChangeShapeType="1"/>
                </p:cNvSpPr>
                <p:nvPr/>
              </p:nvSpPr>
              <p:spPr bwMode="auto">
                <a:xfrm>
                  <a:off x="9534525"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4" name="Line 217">
                  <a:extLst>
                    <a:ext uri="{FF2B5EF4-FFF2-40B4-BE49-F238E27FC236}">
                      <a16:creationId xmlns:a16="http://schemas.microsoft.com/office/drawing/2014/main" id="{F80ECE3C-8372-41BF-A21C-3773A970EC7D}"/>
                    </a:ext>
                  </a:extLst>
                </p:cNvPr>
                <p:cNvSpPr>
                  <a:spLocks noChangeShapeType="1"/>
                </p:cNvSpPr>
                <p:nvPr/>
              </p:nvSpPr>
              <p:spPr bwMode="auto">
                <a:xfrm flipH="1">
                  <a:off x="9401175"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5" name="Line 218">
                  <a:extLst>
                    <a:ext uri="{FF2B5EF4-FFF2-40B4-BE49-F238E27FC236}">
                      <a16:creationId xmlns:a16="http://schemas.microsoft.com/office/drawing/2014/main" id="{8CC73965-3757-40E6-9440-F831BFEADE39}"/>
                    </a:ext>
                  </a:extLst>
                </p:cNvPr>
                <p:cNvSpPr>
                  <a:spLocks noChangeShapeType="1"/>
                </p:cNvSpPr>
                <p:nvPr/>
              </p:nvSpPr>
              <p:spPr bwMode="auto">
                <a:xfrm>
                  <a:off x="9436100"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6" name="Line 219">
                  <a:extLst>
                    <a:ext uri="{FF2B5EF4-FFF2-40B4-BE49-F238E27FC236}">
                      <a16:creationId xmlns:a16="http://schemas.microsoft.com/office/drawing/2014/main" id="{7D56578C-671B-45CE-BF06-F0398C0F8CB1}"/>
                    </a:ext>
                  </a:extLst>
                </p:cNvPr>
                <p:cNvSpPr>
                  <a:spLocks noChangeShapeType="1"/>
                </p:cNvSpPr>
                <p:nvPr/>
              </p:nvSpPr>
              <p:spPr bwMode="auto">
                <a:xfrm flipH="1">
                  <a:off x="9358313" y="2562225"/>
                  <a:ext cx="74613"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7" name="Line 220">
                  <a:extLst>
                    <a:ext uri="{FF2B5EF4-FFF2-40B4-BE49-F238E27FC236}">
                      <a16:creationId xmlns:a16="http://schemas.microsoft.com/office/drawing/2014/main" id="{F7CCE97E-B8FF-4C6D-96E2-3093A91FFCCA}"/>
                    </a:ext>
                  </a:extLst>
                </p:cNvPr>
                <p:cNvSpPr>
                  <a:spLocks noChangeShapeType="1"/>
                </p:cNvSpPr>
                <p:nvPr/>
              </p:nvSpPr>
              <p:spPr bwMode="auto">
                <a:xfrm>
                  <a:off x="9394825"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8" name="Line 221">
                  <a:extLst>
                    <a:ext uri="{FF2B5EF4-FFF2-40B4-BE49-F238E27FC236}">
                      <a16:creationId xmlns:a16="http://schemas.microsoft.com/office/drawing/2014/main" id="{69FB59F6-BE6A-4FD2-A8A7-0FAA03C28CBA}"/>
                    </a:ext>
                  </a:extLst>
                </p:cNvPr>
                <p:cNvSpPr>
                  <a:spLocks noChangeShapeType="1"/>
                </p:cNvSpPr>
                <p:nvPr/>
              </p:nvSpPr>
              <p:spPr bwMode="auto">
                <a:xfrm>
                  <a:off x="9394825"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79" name="Line 222">
                  <a:extLst>
                    <a:ext uri="{FF2B5EF4-FFF2-40B4-BE49-F238E27FC236}">
                      <a16:creationId xmlns:a16="http://schemas.microsoft.com/office/drawing/2014/main" id="{D927EC9D-C331-46F7-9C69-58BE1DDFD487}"/>
                    </a:ext>
                  </a:extLst>
                </p:cNvPr>
                <p:cNvSpPr>
                  <a:spLocks noChangeShapeType="1"/>
                </p:cNvSpPr>
                <p:nvPr/>
              </p:nvSpPr>
              <p:spPr bwMode="auto">
                <a:xfrm flipH="1">
                  <a:off x="9285288"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0" name="Line 223">
                  <a:extLst>
                    <a:ext uri="{FF2B5EF4-FFF2-40B4-BE49-F238E27FC236}">
                      <a16:creationId xmlns:a16="http://schemas.microsoft.com/office/drawing/2014/main" id="{98B68104-A8E1-46B3-815B-9EFACBAD8616}"/>
                    </a:ext>
                  </a:extLst>
                </p:cNvPr>
                <p:cNvSpPr>
                  <a:spLocks noChangeShapeType="1"/>
                </p:cNvSpPr>
                <p:nvPr/>
              </p:nvSpPr>
              <p:spPr bwMode="auto">
                <a:xfrm>
                  <a:off x="932021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1" name="Line 224">
                  <a:extLst>
                    <a:ext uri="{FF2B5EF4-FFF2-40B4-BE49-F238E27FC236}">
                      <a16:creationId xmlns:a16="http://schemas.microsoft.com/office/drawing/2014/main" id="{F1D22369-7547-4E49-AAC7-3FC9C7B2CF56}"/>
                    </a:ext>
                  </a:extLst>
                </p:cNvPr>
                <p:cNvSpPr>
                  <a:spLocks noChangeShapeType="1"/>
                </p:cNvSpPr>
                <p:nvPr/>
              </p:nvSpPr>
              <p:spPr bwMode="auto">
                <a:xfrm flipH="1">
                  <a:off x="9196388"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2" name="Line 225">
                  <a:extLst>
                    <a:ext uri="{FF2B5EF4-FFF2-40B4-BE49-F238E27FC236}">
                      <a16:creationId xmlns:a16="http://schemas.microsoft.com/office/drawing/2014/main" id="{6B5D1562-0A68-4FAD-9DA1-F8744BFE2077}"/>
                    </a:ext>
                  </a:extLst>
                </p:cNvPr>
                <p:cNvSpPr>
                  <a:spLocks noChangeShapeType="1"/>
                </p:cNvSpPr>
                <p:nvPr/>
              </p:nvSpPr>
              <p:spPr bwMode="auto">
                <a:xfrm>
                  <a:off x="92344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3" name="Line 226">
                  <a:extLst>
                    <a:ext uri="{FF2B5EF4-FFF2-40B4-BE49-F238E27FC236}">
                      <a16:creationId xmlns:a16="http://schemas.microsoft.com/office/drawing/2014/main" id="{5B8842E8-85A5-4151-8BBA-71DC5E2CD13E}"/>
                    </a:ext>
                  </a:extLst>
                </p:cNvPr>
                <p:cNvSpPr>
                  <a:spLocks noChangeShapeType="1"/>
                </p:cNvSpPr>
                <p:nvPr/>
              </p:nvSpPr>
              <p:spPr bwMode="auto">
                <a:xfrm flipH="1">
                  <a:off x="91741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4" name="Line 227">
                  <a:extLst>
                    <a:ext uri="{FF2B5EF4-FFF2-40B4-BE49-F238E27FC236}">
                      <a16:creationId xmlns:a16="http://schemas.microsoft.com/office/drawing/2014/main" id="{FF6146C7-D691-4C76-BFB7-D10C2589979F}"/>
                    </a:ext>
                  </a:extLst>
                </p:cNvPr>
                <p:cNvSpPr>
                  <a:spLocks noChangeShapeType="1"/>
                </p:cNvSpPr>
                <p:nvPr/>
              </p:nvSpPr>
              <p:spPr bwMode="auto">
                <a:xfrm>
                  <a:off x="921226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5" name="Line 228">
                  <a:extLst>
                    <a:ext uri="{FF2B5EF4-FFF2-40B4-BE49-F238E27FC236}">
                      <a16:creationId xmlns:a16="http://schemas.microsoft.com/office/drawing/2014/main" id="{A1597F2B-AF50-414E-A1A9-0DDA96850060}"/>
                    </a:ext>
                  </a:extLst>
                </p:cNvPr>
                <p:cNvSpPr>
                  <a:spLocks noChangeShapeType="1"/>
                </p:cNvSpPr>
                <p:nvPr/>
              </p:nvSpPr>
              <p:spPr bwMode="auto">
                <a:xfrm flipH="1">
                  <a:off x="91487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6" name="Line 229">
                  <a:extLst>
                    <a:ext uri="{FF2B5EF4-FFF2-40B4-BE49-F238E27FC236}">
                      <a16:creationId xmlns:a16="http://schemas.microsoft.com/office/drawing/2014/main" id="{F6785BBE-8E71-4FBB-A03B-ECCC8C558277}"/>
                    </a:ext>
                  </a:extLst>
                </p:cNvPr>
                <p:cNvSpPr>
                  <a:spLocks noChangeShapeType="1"/>
                </p:cNvSpPr>
                <p:nvPr/>
              </p:nvSpPr>
              <p:spPr bwMode="auto">
                <a:xfrm>
                  <a:off x="91836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7" name="Line 230">
                  <a:extLst>
                    <a:ext uri="{FF2B5EF4-FFF2-40B4-BE49-F238E27FC236}">
                      <a16:creationId xmlns:a16="http://schemas.microsoft.com/office/drawing/2014/main" id="{F90F4A73-684F-451C-BDD3-C2CBAB8C942F}"/>
                    </a:ext>
                  </a:extLst>
                </p:cNvPr>
                <p:cNvSpPr>
                  <a:spLocks noChangeShapeType="1"/>
                </p:cNvSpPr>
                <p:nvPr/>
              </p:nvSpPr>
              <p:spPr bwMode="auto">
                <a:xfrm flipH="1">
                  <a:off x="91106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8" name="Line 231">
                  <a:extLst>
                    <a:ext uri="{FF2B5EF4-FFF2-40B4-BE49-F238E27FC236}">
                      <a16:creationId xmlns:a16="http://schemas.microsoft.com/office/drawing/2014/main" id="{BCFC4611-3CED-4695-A05F-C980B303CE21}"/>
                    </a:ext>
                  </a:extLst>
                </p:cNvPr>
                <p:cNvSpPr>
                  <a:spLocks noChangeShapeType="1"/>
                </p:cNvSpPr>
                <p:nvPr/>
              </p:nvSpPr>
              <p:spPr bwMode="auto">
                <a:xfrm>
                  <a:off x="914876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89" name="Line 232">
                  <a:extLst>
                    <a:ext uri="{FF2B5EF4-FFF2-40B4-BE49-F238E27FC236}">
                      <a16:creationId xmlns:a16="http://schemas.microsoft.com/office/drawing/2014/main" id="{67252DFD-EAD7-417F-9E0A-3F4DC21ADA99}"/>
                    </a:ext>
                  </a:extLst>
                </p:cNvPr>
                <p:cNvSpPr>
                  <a:spLocks noChangeShapeType="1"/>
                </p:cNvSpPr>
                <p:nvPr/>
              </p:nvSpPr>
              <p:spPr bwMode="auto">
                <a:xfrm flipH="1">
                  <a:off x="9094788"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0" name="Line 233">
                  <a:extLst>
                    <a:ext uri="{FF2B5EF4-FFF2-40B4-BE49-F238E27FC236}">
                      <a16:creationId xmlns:a16="http://schemas.microsoft.com/office/drawing/2014/main" id="{760666FB-F56E-4C3A-839E-F589CCA73B62}"/>
                    </a:ext>
                  </a:extLst>
                </p:cNvPr>
                <p:cNvSpPr>
                  <a:spLocks noChangeShapeType="1"/>
                </p:cNvSpPr>
                <p:nvPr/>
              </p:nvSpPr>
              <p:spPr bwMode="auto">
                <a:xfrm>
                  <a:off x="91328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1" name="Line 234">
                  <a:extLst>
                    <a:ext uri="{FF2B5EF4-FFF2-40B4-BE49-F238E27FC236}">
                      <a16:creationId xmlns:a16="http://schemas.microsoft.com/office/drawing/2014/main" id="{0E71B178-48DD-4954-8E99-E465C74B320C}"/>
                    </a:ext>
                  </a:extLst>
                </p:cNvPr>
                <p:cNvSpPr>
                  <a:spLocks noChangeShapeType="1"/>
                </p:cNvSpPr>
                <p:nvPr/>
              </p:nvSpPr>
              <p:spPr bwMode="auto">
                <a:xfrm>
                  <a:off x="912971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2" name="Line 235">
                  <a:extLst>
                    <a:ext uri="{FF2B5EF4-FFF2-40B4-BE49-F238E27FC236}">
                      <a16:creationId xmlns:a16="http://schemas.microsoft.com/office/drawing/2014/main" id="{B8CDDA81-5A88-461A-8463-47B01F66FC49}"/>
                    </a:ext>
                  </a:extLst>
                </p:cNvPr>
                <p:cNvSpPr>
                  <a:spLocks noChangeShapeType="1"/>
                </p:cNvSpPr>
                <p:nvPr/>
              </p:nvSpPr>
              <p:spPr bwMode="auto">
                <a:xfrm flipH="1">
                  <a:off x="90852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3" name="Line 236">
                  <a:extLst>
                    <a:ext uri="{FF2B5EF4-FFF2-40B4-BE49-F238E27FC236}">
                      <a16:creationId xmlns:a16="http://schemas.microsoft.com/office/drawing/2014/main" id="{86E338CF-7127-4BE4-AD98-87F83DC71BB6}"/>
                    </a:ext>
                  </a:extLst>
                </p:cNvPr>
                <p:cNvSpPr>
                  <a:spLocks noChangeShapeType="1"/>
                </p:cNvSpPr>
                <p:nvPr/>
              </p:nvSpPr>
              <p:spPr bwMode="auto">
                <a:xfrm>
                  <a:off x="91201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4" name="Line 237">
                  <a:extLst>
                    <a:ext uri="{FF2B5EF4-FFF2-40B4-BE49-F238E27FC236}">
                      <a16:creationId xmlns:a16="http://schemas.microsoft.com/office/drawing/2014/main" id="{520FA95D-D043-4DFE-AA19-0FD83B12CADC}"/>
                    </a:ext>
                  </a:extLst>
                </p:cNvPr>
                <p:cNvSpPr>
                  <a:spLocks noChangeShapeType="1"/>
                </p:cNvSpPr>
                <p:nvPr/>
              </p:nvSpPr>
              <p:spPr bwMode="auto">
                <a:xfrm flipH="1">
                  <a:off x="90725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5" name="Line 238">
                  <a:extLst>
                    <a:ext uri="{FF2B5EF4-FFF2-40B4-BE49-F238E27FC236}">
                      <a16:creationId xmlns:a16="http://schemas.microsoft.com/office/drawing/2014/main" id="{27144214-74D5-4214-B535-901EF9C8173A}"/>
                    </a:ext>
                  </a:extLst>
                </p:cNvPr>
                <p:cNvSpPr>
                  <a:spLocks noChangeShapeType="1"/>
                </p:cNvSpPr>
                <p:nvPr/>
              </p:nvSpPr>
              <p:spPr bwMode="auto">
                <a:xfrm>
                  <a:off x="911066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6" name="Line 239">
                  <a:extLst>
                    <a:ext uri="{FF2B5EF4-FFF2-40B4-BE49-F238E27FC236}">
                      <a16:creationId xmlns:a16="http://schemas.microsoft.com/office/drawing/2014/main" id="{3BAD7788-E578-4761-9CCA-4C0E14D4ACE1}"/>
                    </a:ext>
                  </a:extLst>
                </p:cNvPr>
                <p:cNvSpPr>
                  <a:spLocks noChangeShapeType="1"/>
                </p:cNvSpPr>
                <p:nvPr/>
              </p:nvSpPr>
              <p:spPr bwMode="auto">
                <a:xfrm flipH="1">
                  <a:off x="90598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7" name="Line 240">
                  <a:extLst>
                    <a:ext uri="{FF2B5EF4-FFF2-40B4-BE49-F238E27FC236}">
                      <a16:creationId xmlns:a16="http://schemas.microsoft.com/office/drawing/2014/main" id="{ABD2E8BF-8989-44FF-8532-7FE64750BA53}"/>
                    </a:ext>
                  </a:extLst>
                </p:cNvPr>
                <p:cNvSpPr>
                  <a:spLocks noChangeShapeType="1"/>
                </p:cNvSpPr>
                <p:nvPr/>
              </p:nvSpPr>
              <p:spPr bwMode="auto">
                <a:xfrm>
                  <a:off x="909796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8" name="Line 241">
                  <a:extLst>
                    <a:ext uri="{FF2B5EF4-FFF2-40B4-BE49-F238E27FC236}">
                      <a16:creationId xmlns:a16="http://schemas.microsoft.com/office/drawing/2014/main" id="{33183A3E-6D6D-40D2-8A35-520D97E8ABF4}"/>
                    </a:ext>
                  </a:extLst>
                </p:cNvPr>
                <p:cNvSpPr>
                  <a:spLocks noChangeShapeType="1"/>
                </p:cNvSpPr>
                <p:nvPr/>
              </p:nvSpPr>
              <p:spPr bwMode="auto">
                <a:xfrm>
                  <a:off x="90947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99" name="Line 242">
                  <a:extLst>
                    <a:ext uri="{FF2B5EF4-FFF2-40B4-BE49-F238E27FC236}">
                      <a16:creationId xmlns:a16="http://schemas.microsoft.com/office/drawing/2014/main" id="{8E7B7DE4-D757-4EBE-91B6-2721D33231C8}"/>
                    </a:ext>
                  </a:extLst>
                </p:cNvPr>
                <p:cNvSpPr>
                  <a:spLocks noChangeShapeType="1"/>
                </p:cNvSpPr>
                <p:nvPr/>
              </p:nvSpPr>
              <p:spPr bwMode="auto">
                <a:xfrm flipH="1">
                  <a:off x="90471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0" name="Line 243">
                  <a:extLst>
                    <a:ext uri="{FF2B5EF4-FFF2-40B4-BE49-F238E27FC236}">
                      <a16:creationId xmlns:a16="http://schemas.microsoft.com/office/drawing/2014/main" id="{99856D28-959D-468C-91D0-E6C1B681C0D8}"/>
                    </a:ext>
                  </a:extLst>
                </p:cNvPr>
                <p:cNvSpPr>
                  <a:spLocks noChangeShapeType="1"/>
                </p:cNvSpPr>
                <p:nvPr/>
              </p:nvSpPr>
              <p:spPr bwMode="auto">
                <a:xfrm>
                  <a:off x="90820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1" name="Line 244">
                  <a:extLst>
                    <a:ext uri="{FF2B5EF4-FFF2-40B4-BE49-F238E27FC236}">
                      <a16:creationId xmlns:a16="http://schemas.microsoft.com/office/drawing/2014/main" id="{231884B5-D847-4665-B5C6-D457BF63A1E9}"/>
                    </a:ext>
                  </a:extLst>
                </p:cNvPr>
                <p:cNvSpPr>
                  <a:spLocks noChangeShapeType="1"/>
                </p:cNvSpPr>
                <p:nvPr/>
              </p:nvSpPr>
              <p:spPr bwMode="auto">
                <a:xfrm flipH="1">
                  <a:off x="891381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2" name="Line 245">
                  <a:extLst>
                    <a:ext uri="{FF2B5EF4-FFF2-40B4-BE49-F238E27FC236}">
                      <a16:creationId xmlns:a16="http://schemas.microsoft.com/office/drawing/2014/main" id="{C489B7D1-DD8C-49F1-9BD3-3C328322ECCA}"/>
                    </a:ext>
                  </a:extLst>
                </p:cNvPr>
                <p:cNvSpPr>
                  <a:spLocks noChangeShapeType="1"/>
                </p:cNvSpPr>
                <p:nvPr/>
              </p:nvSpPr>
              <p:spPr bwMode="auto">
                <a:xfrm>
                  <a:off x="895191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3" name="Line 246">
                  <a:extLst>
                    <a:ext uri="{FF2B5EF4-FFF2-40B4-BE49-F238E27FC236}">
                      <a16:creationId xmlns:a16="http://schemas.microsoft.com/office/drawing/2014/main" id="{5029B71E-D32C-40E7-88FB-96632CF9DD80}"/>
                    </a:ext>
                  </a:extLst>
                </p:cNvPr>
                <p:cNvSpPr>
                  <a:spLocks noChangeShapeType="1"/>
                </p:cNvSpPr>
                <p:nvPr/>
              </p:nvSpPr>
              <p:spPr bwMode="auto">
                <a:xfrm flipH="1">
                  <a:off x="88820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4" name="Line 247">
                  <a:extLst>
                    <a:ext uri="{FF2B5EF4-FFF2-40B4-BE49-F238E27FC236}">
                      <a16:creationId xmlns:a16="http://schemas.microsoft.com/office/drawing/2014/main" id="{4AC35CD5-586F-4A93-8EDC-D49BE5EAAC67}"/>
                    </a:ext>
                  </a:extLst>
                </p:cNvPr>
                <p:cNvSpPr>
                  <a:spLocks noChangeShapeType="1"/>
                </p:cNvSpPr>
                <p:nvPr/>
              </p:nvSpPr>
              <p:spPr bwMode="auto">
                <a:xfrm>
                  <a:off x="892016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5" name="Line 248">
                  <a:extLst>
                    <a:ext uri="{FF2B5EF4-FFF2-40B4-BE49-F238E27FC236}">
                      <a16:creationId xmlns:a16="http://schemas.microsoft.com/office/drawing/2014/main" id="{445479F8-C98A-4996-8A69-9B4D4972FF09}"/>
                    </a:ext>
                  </a:extLst>
                </p:cNvPr>
                <p:cNvSpPr>
                  <a:spLocks noChangeShapeType="1"/>
                </p:cNvSpPr>
                <p:nvPr/>
              </p:nvSpPr>
              <p:spPr bwMode="auto">
                <a:xfrm>
                  <a:off x="893286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6" name="Line 249">
                  <a:extLst>
                    <a:ext uri="{FF2B5EF4-FFF2-40B4-BE49-F238E27FC236}">
                      <a16:creationId xmlns:a16="http://schemas.microsoft.com/office/drawing/2014/main" id="{0B04B759-63E7-4E55-BD80-E3C8581578C8}"/>
                    </a:ext>
                  </a:extLst>
                </p:cNvPr>
                <p:cNvSpPr>
                  <a:spLocks noChangeShapeType="1"/>
                </p:cNvSpPr>
                <p:nvPr/>
              </p:nvSpPr>
              <p:spPr bwMode="auto">
                <a:xfrm flipH="1">
                  <a:off x="8732838"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7" name="Line 250">
                  <a:extLst>
                    <a:ext uri="{FF2B5EF4-FFF2-40B4-BE49-F238E27FC236}">
                      <a16:creationId xmlns:a16="http://schemas.microsoft.com/office/drawing/2014/main" id="{B0AABAB2-70E1-46D2-B89C-85ABBEAF1DAD}"/>
                    </a:ext>
                  </a:extLst>
                </p:cNvPr>
                <p:cNvSpPr>
                  <a:spLocks noChangeShapeType="1"/>
                </p:cNvSpPr>
                <p:nvPr/>
              </p:nvSpPr>
              <p:spPr bwMode="auto">
                <a:xfrm>
                  <a:off x="876776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8" name="Line 251">
                  <a:extLst>
                    <a:ext uri="{FF2B5EF4-FFF2-40B4-BE49-F238E27FC236}">
                      <a16:creationId xmlns:a16="http://schemas.microsoft.com/office/drawing/2014/main" id="{2D47754D-9D83-4867-A511-EEDBDA30833A}"/>
                    </a:ext>
                  </a:extLst>
                </p:cNvPr>
                <p:cNvSpPr>
                  <a:spLocks noChangeShapeType="1"/>
                </p:cNvSpPr>
                <p:nvPr/>
              </p:nvSpPr>
              <p:spPr bwMode="auto">
                <a:xfrm flipH="1">
                  <a:off x="867251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09" name="Line 252">
                  <a:extLst>
                    <a:ext uri="{FF2B5EF4-FFF2-40B4-BE49-F238E27FC236}">
                      <a16:creationId xmlns:a16="http://schemas.microsoft.com/office/drawing/2014/main" id="{E2E8FC1C-E0D9-493A-B543-159617F46136}"/>
                    </a:ext>
                  </a:extLst>
                </p:cNvPr>
                <p:cNvSpPr>
                  <a:spLocks noChangeShapeType="1"/>
                </p:cNvSpPr>
                <p:nvPr/>
              </p:nvSpPr>
              <p:spPr bwMode="auto">
                <a:xfrm>
                  <a:off x="870743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0" name="Line 253">
                  <a:extLst>
                    <a:ext uri="{FF2B5EF4-FFF2-40B4-BE49-F238E27FC236}">
                      <a16:creationId xmlns:a16="http://schemas.microsoft.com/office/drawing/2014/main" id="{F3F2827A-B084-43F2-94D5-57CF58232A19}"/>
                    </a:ext>
                  </a:extLst>
                </p:cNvPr>
                <p:cNvSpPr>
                  <a:spLocks noChangeShapeType="1"/>
                </p:cNvSpPr>
                <p:nvPr/>
              </p:nvSpPr>
              <p:spPr bwMode="auto">
                <a:xfrm>
                  <a:off x="870426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1" name="Line 254">
                  <a:extLst>
                    <a:ext uri="{FF2B5EF4-FFF2-40B4-BE49-F238E27FC236}">
                      <a16:creationId xmlns:a16="http://schemas.microsoft.com/office/drawing/2014/main" id="{5603F96A-8858-43CB-A84B-CCEA2C13E80D}"/>
                    </a:ext>
                  </a:extLst>
                </p:cNvPr>
                <p:cNvSpPr>
                  <a:spLocks noChangeShapeType="1"/>
                </p:cNvSpPr>
                <p:nvPr/>
              </p:nvSpPr>
              <p:spPr bwMode="auto">
                <a:xfrm flipH="1">
                  <a:off x="8650288"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2" name="Line 255">
                  <a:extLst>
                    <a:ext uri="{FF2B5EF4-FFF2-40B4-BE49-F238E27FC236}">
                      <a16:creationId xmlns:a16="http://schemas.microsoft.com/office/drawing/2014/main" id="{9B8EB095-D323-451E-AB55-8E26087D9228}"/>
                    </a:ext>
                  </a:extLst>
                </p:cNvPr>
                <p:cNvSpPr>
                  <a:spLocks noChangeShapeType="1"/>
                </p:cNvSpPr>
                <p:nvPr/>
              </p:nvSpPr>
              <p:spPr bwMode="auto">
                <a:xfrm>
                  <a:off x="868521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3" name="Line 256">
                  <a:extLst>
                    <a:ext uri="{FF2B5EF4-FFF2-40B4-BE49-F238E27FC236}">
                      <a16:creationId xmlns:a16="http://schemas.microsoft.com/office/drawing/2014/main" id="{8EBAD90A-D765-4D9F-9295-9F888DD00897}"/>
                    </a:ext>
                  </a:extLst>
                </p:cNvPr>
                <p:cNvSpPr>
                  <a:spLocks noChangeShapeType="1"/>
                </p:cNvSpPr>
                <p:nvPr/>
              </p:nvSpPr>
              <p:spPr bwMode="auto">
                <a:xfrm flipH="1">
                  <a:off x="8612188"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4" name="Line 257">
                  <a:extLst>
                    <a:ext uri="{FF2B5EF4-FFF2-40B4-BE49-F238E27FC236}">
                      <a16:creationId xmlns:a16="http://schemas.microsoft.com/office/drawing/2014/main" id="{D2969EDC-6793-439B-A333-6E3865D173B7}"/>
                    </a:ext>
                  </a:extLst>
                </p:cNvPr>
                <p:cNvSpPr>
                  <a:spLocks noChangeShapeType="1"/>
                </p:cNvSpPr>
                <p:nvPr/>
              </p:nvSpPr>
              <p:spPr bwMode="auto">
                <a:xfrm>
                  <a:off x="86502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5" name="Line 258">
                  <a:extLst>
                    <a:ext uri="{FF2B5EF4-FFF2-40B4-BE49-F238E27FC236}">
                      <a16:creationId xmlns:a16="http://schemas.microsoft.com/office/drawing/2014/main" id="{79B0F762-4A48-4883-81FD-F8168E475082}"/>
                    </a:ext>
                  </a:extLst>
                </p:cNvPr>
                <p:cNvSpPr>
                  <a:spLocks noChangeShapeType="1"/>
                </p:cNvSpPr>
                <p:nvPr/>
              </p:nvSpPr>
              <p:spPr bwMode="auto">
                <a:xfrm flipH="1">
                  <a:off x="8580438"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6" name="Line 259">
                  <a:extLst>
                    <a:ext uri="{FF2B5EF4-FFF2-40B4-BE49-F238E27FC236}">
                      <a16:creationId xmlns:a16="http://schemas.microsoft.com/office/drawing/2014/main" id="{38D60760-3777-4F22-A9F1-8681570DFB67}"/>
                    </a:ext>
                  </a:extLst>
                </p:cNvPr>
                <p:cNvSpPr>
                  <a:spLocks noChangeShapeType="1"/>
                </p:cNvSpPr>
                <p:nvPr/>
              </p:nvSpPr>
              <p:spPr bwMode="auto">
                <a:xfrm>
                  <a:off x="861536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7" name="Line 260">
                  <a:extLst>
                    <a:ext uri="{FF2B5EF4-FFF2-40B4-BE49-F238E27FC236}">
                      <a16:creationId xmlns:a16="http://schemas.microsoft.com/office/drawing/2014/main" id="{0782F3C9-D880-4240-BAE4-EC456A81848E}"/>
                    </a:ext>
                  </a:extLst>
                </p:cNvPr>
                <p:cNvSpPr>
                  <a:spLocks noChangeShapeType="1"/>
                </p:cNvSpPr>
                <p:nvPr/>
              </p:nvSpPr>
              <p:spPr bwMode="auto">
                <a:xfrm>
                  <a:off x="8609013"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8" name="Line 261">
                  <a:extLst>
                    <a:ext uri="{FF2B5EF4-FFF2-40B4-BE49-F238E27FC236}">
                      <a16:creationId xmlns:a16="http://schemas.microsoft.com/office/drawing/2014/main" id="{F795C298-2240-46BC-A46F-7A3C217B0756}"/>
                    </a:ext>
                  </a:extLst>
                </p:cNvPr>
                <p:cNvSpPr>
                  <a:spLocks noChangeShapeType="1"/>
                </p:cNvSpPr>
                <p:nvPr/>
              </p:nvSpPr>
              <p:spPr bwMode="auto">
                <a:xfrm flipH="1">
                  <a:off x="8561388"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19" name="Line 262">
                  <a:extLst>
                    <a:ext uri="{FF2B5EF4-FFF2-40B4-BE49-F238E27FC236}">
                      <a16:creationId xmlns:a16="http://schemas.microsoft.com/office/drawing/2014/main" id="{C7A5B292-0BD4-486F-B9E2-A702EB552703}"/>
                    </a:ext>
                  </a:extLst>
                </p:cNvPr>
                <p:cNvSpPr>
                  <a:spLocks noChangeShapeType="1"/>
                </p:cNvSpPr>
                <p:nvPr/>
              </p:nvSpPr>
              <p:spPr bwMode="auto">
                <a:xfrm>
                  <a:off x="85994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0" name="Line 263">
                  <a:extLst>
                    <a:ext uri="{FF2B5EF4-FFF2-40B4-BE49-F238E27FC236}">
                      <a16:creationId xmlns:a16="http://schemas.microsoft.com/office/drawing/2014/main" id="{7D22903B-BDFA-4F17-B227-45D81135DD2A}"/>
                    </a:ext>
                  </a:extLst>
                </p:cNvPr>
                <p:cNvSpPr>
                  <a:spLocks noChangeShapeType="1"/>
                </p:cNvSpPr>
                <p:nvPr/>
              </p:nvSpPr>
              <p:spPr bwMode="auto">
                <a:xfrm flipH="1">
                  <a:off x="84629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1" name="Line 264">
                  <a:extLst>
                    <a:ext uri="{FF2B5EF4-FFF2-40B4-BE49-F238E27FC236}">
                      <a16:creationId xmlns:a16="http://schemas.microsoft.com/office/drawing/2014/main" id="{E22FC917-8839-4132-B13B-B4EEBF6F6738}"/>
                    </a:ext>
                  </a:extLst>
                </p:cNvPr>
                <p:cNvSpPr>
                  <a:spLocks noChangeShapeType="1"/>
                </p:cNvSpPr>
                <p:nvPr/>
              </p:nvSpPr>
              <p:spPr bwMode="auto">
                <a:xfrm>
                  <a:off x="84978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2" name="Line 265">
                  <a:extLst>
                    <a:ext uri="{FF2B5EF4-FFF2-40B4-BE49-F238E27FC236}">
                      <a16:creationId xmlns:a16="http://schemas.microsoft.com/office/drawing/2014/main" id="{DEAFF692-AEE0-4C90-B0C7-E75909C72CAC}"/>
                    </a:ext>
                  </a:extLst>
                </p:cNvPr>
                <p:cNvSpPr>
                  <a:spLocks noChangeShapeType="1"/>
                </p:cNvSpPr>
                <p:nvPr/>
              </p:nvSpPr>
              <p:spPr bwMode="auto">
                <a:xfrm flipH="1">
                  <a:off x="8405813" y="2451100"/>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3" name="Line 266">
                  <a:extLst>
                    <a:ext uri="{FF2B5EF4-FFF2-40B4-BE49-F238E27FC236}">
                      <a16:creationId xmlns:a16="http://schemas.microsoft.com/office/drawing/2014/main" id="{0B075D11-8D5E-4FED-8583-81541E3376CD}"/>
                    </a:ext>
                  </a:extLst>
                </p:cNvPr>
                <p:cNvSpPr>
                  <a:spLocks noChangeShapeType="1"/>
                </p:cNvSpPr>
                <p:nvPr/>
              </p:nvSpPr>
              <p:spPr bwMode="auto">
                <a:xfrm>
                  <a:off x="8443913" y="2414588"/>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4" name="Line 267">
                  <a:extLst>
                    <a:ext uri="{FF2B5EF4-FFF2-40B4-BE49-F238E27FC236}">
                      <a16:creationId xmlns:a16="http://schemas.microsoft.com/office/drawing/2014/main" id="{13F0C428-C2E6-4B24-9589-5002D65A72FD}"/>
                    </a:ext>
                  </a:extLst>
                </p:cNvPr>
                <p:cNvSpPr>
                  <a:spLocks noChangeShapeType="1"/>
                </p:cNvSpPr>
                <p:nvPr/>
              </p:nvSpPr>
              <p:spPr bwMode="auto">
                <a:xfrm flipH="1">
                  <a:off x="8272463" y="2451100"/>
                  <a:ext cx="76200"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5" name="Line 268">
                  <a:extLst>
                    <a:ext uri="{FF2B5EF4-FFF2-40B4-BE49-F238E27FC236}">
                      <a16:creationId xmlns:a16="http://schemas.microsoft.com/office/drawing/2014/main" id="{43668E2A-7248-43E8-89B4-1B66013744CE}"/>
                    </a:ext>
                  </a:extLst>
                </p:cNvPr>
                <p:cNvSpPr>
                  <a:spLocks noChangeShapeType="1"/>
                </p:cNvSpPr>
                <p:nvPr/>
              </p:nvSpPr>
              <p:spPr bwMode="auto">
                <a:xfrm>
                  <a:off x="8310563" y="2414588"/>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6" name="Line 269">
                  <a:extLst>
                    <a:ext uri="{FF2B5EF4-FFF2-40B4-BE49-F238E27FC236}">
                      <a16:creationId xmlns:a16="http://schemas.microsoft.com/office/drawing/2014/main" id="{7253738B-F723-4126-8C8E-B54D158F5053}"/>
                    </a:ext>
                  </a:extLst>
                </p:cNvPr>
                <p:cNvSpPr>
                  <a:spLocks noChangeShapeType="1"/>
                </p:cNvSpPr>
                <p:nvPr/>
              </p:nvSpPr>
              <p:spPr bwMode="auto">
                <a:xfrm flipH="1">
                  <a:off x="8193088" y="2451100"/>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7" name="Line 270">
                  <a:extLst>
                    <a:ext uri="{FF2B5EF4-FFF2-40B4-BE49-F238E27FC236}">
                      <a16:creationId xmlns:a16="http://schemas.microsoft.com/office/drawing/2014/main" id="{0A11A26C-A5ED-452B-8A4E-FA3E98922D2A}"/>
                    </a:ext>
                  </a:extLst>
                </p:cNvPr>
                <p:cNvSpPr>
                  <a:spLocks noChangeShapeType="1"/>
                </p:cNvSpPr>
                <p:nvPr/>
              </p:nvSpPr>
              <p:spPr bwMode="auto">
                <a:xfrm>
                  <a:off x="8228013" y="2414588"/>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8" name="Line 271">
                  <a:extLst>
                    <a:ext uri="{FF2B5EF4-FFF2-40B4-BE49-F238E27FC236}">
                      <a16:creationId xmlns:a16="http://schemas.microsoft.com/office/drawing/2014/main" id="{F1BC093A-4020-4AB4-AF8C-A09006FF2375}"/>
                    </a:ext>
                  </a:extLst>
                </p:cNvPr>
                <p:cNvSpPr>
                  <a:spLocks noChangeShapeType="1"/>
                </p:cNvSpPr>
                <p:nvPr/>
              </p:nvSpPr>
              <p:spPr bwMode="auto">
                <a:xfrm flipH="1">
                  <a:off x="8113713" y="23987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29" name="Line 272">
                  <a:extLst>
                    <a:ext uri="{FF2B5EF4-FFF2-40B4-BE49-F238E27FC236}">
                      <a16:creationId xmlns:a16="http://schemas.microsoft.com/office/drawing/2014/main" id="{5BB631DA-D055-4194-ADDA-284F1AC33E53}"/>
                    </a:ext>
                  </a:extLst>
                </p:cNvPr>
                <p:cNvSpPr>
                  <a:spLocks noChangeShapeType="1"/>
                </p:cNvSpPr>
                <p:nvPr/>
              </p:nvSpPr>
              <p:spPr bwMode="auto">
                <a:xfrm>
                  <a:off x="8151813" y="2363788"/>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0" name="Line 273">
                  <a:extLst>
                    <a:ext uri="{FF2B5EF4-FFF2-40B4-BE49-F238E27FC236}">
                      <a16:creationId xmlns:a16="http://schemas.microsoft.com/office/drawing/2014/main" id="{FB948CF1-91E5-40BE-9915-0E780E649F64}"/>
                    </a:ext>
                  </a:extLst>
                </p:cNvPr>
                <p:cNvSpPr>
                  <a:spLocks noChangeShapeType="1"/>
                </p:cNvSpPr>
                <p:nvPr/>
              </p:nvSpPr>
              <p:spPr bwMode="auto">
                <a:xfrm flipH="1">
                  <a:off x="8104188" y="23542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1" name="Line 274">
                  <a:extLst>
                    <a:ext uri="{FF2B5EF4-FFF2-40B4-BE49-F238E27FC236}">
                      <a16:creationId xmlns:a16="http://schemas.microsoft.com/office/drawing/2014/main" id="{F6B7FCCD-B3B1-4ED5-AD19-3BCF54B22654}"/>
                    </a:ext>
                  </a:extLst>
                </p:cNvPr>
                <p:cNvSpPr>
                  <a:spLocks noChangeShapeType="1"/>
                </p:cNvSpPr>
                <p:nvPr/>
              </p:nvSpPr>
              <p:spPr bwMode="auto">
                <a:xfrm>
                  <a:off x="8142288" y="23161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2" name="Line 275">
                  <a:extLst>
                    <a:ext uri="{FF2B5EF4-FFF2-40B4-BE49-F238E27FC236}">
                      <a16:creationId xmlns:a16="http://schemas.microsoft.com/office/drawing/2014/main" id="{939015A3-1ED8-4644-9DA5-AF3738F4CBF3}"/>
                    </a:ext>
                  </a:extLst>
                </p:cNvPr>
                <p:cNvSpPr>
                  <a:spLocks noChangeShapeType="1"/>
                </p:cNvSpPr>
                <p:nvPr/>
              </p:nvSpPr>
              <p:spPr bwMode="auto">
                <a:xfrm>
                  <a:off x="8129588" y="23161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3" name="Line 276">
                  <a:extLst>
                    <a:ext uri="{FF2B5EF4-FFF2-40B4-BE49-F238E27FC236}">
                      <a16:creationId xmlns:a16="http://schemas.microsoft.com/office/drawing/2014/main" id="{704A18C8-B689-406E-880C-BF302FE88E97}"/>
                    </a:ext>
                  </a:extLst>
                </p:cNvPr>
                <p:cNvSpPr>
                  <a:spLocks noChangeShapeType="1"/>
                </p:cNvSpPr>
                <p:nvPr/>
              </p:nvSpPr>
              <p:spPr bwMode="auto">
                <a:xfrm flipH="1">
                  <a:off x="8067675" y="2354263"/>
                  <a:ext cx="74613"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4" name="Line 277">
                  <a:extLst>
                    <a:ext uri="{FF2B5EF4-FFF2-40B4-BE49-F238E27FC236}">
                      <a16:creationId xmlns:a16="http://schemas.microsoft.com/office/drawing/2014/main" id="{CE0358F4-2480-4BF2-AC4A-D2853A12C196}"/>
                    </a:ext>
                  </a:extLst>
                </p:cNvPr>
                <p:cNvSpPr>
                  <a:spLocks noChangeShapeType="1"/>
                </p:cNvSpPr>
                <p:nvPr/>
              </p:nvSpPr>
              <p:spPr bwMode="auto">
                <a:xfrm>
                  <a:off x="8104188" y="23161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5" name="Line 278">
                  <a:extLst>
                    <a:ext uri="{FF2B5EF4-FFF2-40B4-BE49-F238E27FC236}">
                      <a16:creationId xmlns:a16="http://schemas.microsoft.com/office/drawing/2014/main" id="{101D0D62-5DD4-4C8E-8868-7425348A9432}"/>
                    </a:ext>
                  </a:extLst>
                </p:cNvPr>
                <p:cNvSpPr>
                  <a:spLocks noChangeShapeType="1"/>
                </p:cNvSpPr>
                <p:nvPr/>
              </p:nvSpPr>
              <p:spPr bwMode="auto">
                <a:xfrm flipH="1">
                  <a:off x="7912100" y="235426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6" name="Line 279">
                  <a:extLst>
                    <a:ext uri="{FF2B5EF4-FFF2-40B4-BE49-F238E27FC236}">
                      <a16:creationId xmlns:a16="http://schemas.microsoft.com/office/drawing/2014/main" id="{892D9A90-EC92-41E1-A329-75823170ADE8}"/>
                    </a:ext>
                  </a:extLst>
                </p:cNvPr>
                <p:cNvSpPr>
                  <a:spLocks noChangeShapeType="1"/>
                </p:cNvSpPr>
                <p:nvPr/>
              </p:nvSpPr>
              <p:spPr bwMode="auto">
                <a:xfrm>
                  <a:off x="7947025" y="23161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7" name="Line 280">
                  <a:extLst>
                    <a:ext uri="{FF2B5EF4-FFF2-40B4-BE49-F238E27FC236}">
                      <a16:creationId xmlns:a16="http://schemas.microsoft.com/office/drawing/2014/main" id="{C562FEB7-2F3A-4BA1-AC3E-FDAB36400772}"/>
                    </a:ext>
                  </a:extLst>
                </p:cNvPr>
                <p:cNvSpPr>
                  <a:spLocks noChangeShapeType="1"/>
                </p:cNvSpPr>
                <p:nvPr/>
              </p:nvSpPr>
              <p:spPr bwMode="auto">
                <a:xfrm flipH="1">
                  <a:off x="6694488" y="22209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8" name="Line 281">
                  <a:extLst>
                    <a:ext uri="{FF2B5EF4-FFF2-40B4-BE49-F238E27FC236}">
                      <a16:creationId xmlns:a16="http://schemas.microsoft.com/office/drawing/2014/main" id="{9C5FADB3-EB80-4783-B3C2-282E5EB5972C}"/>
                    </a:ext>
                  </a:extLst>
                </p:cNvPr>
                <p:cNvSpPr>
                  <a:spLocks noChangeShapeType="1"/>
                </p:cNvSpPr>
                <p:nvPr/>
              </p:nvSpPr>
              <p:spPr bwMode="auto">
                <a:xfrm>
                  <a:off x="6732588" y="21859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9" name="Line 282">
                  <a:extLst>
                    <a:ext uri="{FF2B5EF4-FFF2-40B4-BE49-F238E27FC236}">
                      <a16:creationId xmlns:a16="http://schemas.microsoft.com/office/drawing/2014/main" id="{772DE4DD-BB7D-40C3-9DC2-5BB7AD25CB83}"/>
                    </a:ext>
                  </a:extLst>
                </p:cNvPr>
                <p:cNvSpPr>
                  <a:spLocks noChangeShapeType="1"/>
                </p:cNvSpPr>
                <p:nvPr/>
              </p:nvSpPr>
              <p:spPr bwMode="auto">
                <a:xfrm flipH="1">
                  <a:off x="6354763" y="2093913"/>
                  <a:ext cx="76200"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0" name="Line 283">
                  <a:extLst>
                    <a:ext uri="{FF2B5EF4-FFF2-40B4-BE49-F238E27FC236}">
                      <a16:creationId xmlns:a16="http://schemas.microsoft.com/office/drawing/2014/main" id="{A0846B8A-D7C6-4265-86D0-25E5005892A2}"/>
                    </a:ext>
                  </a:extLst>
                </p:cNvPr>
                <p:cNvSpPr>
                  <a:spLocks noChangeShapeType="1"/>
                </p:cNvSpPr>
                <p:nvPr/>
              </p:nvSpPr>
              <p:spPr bwMode="auto">
                <a:xfrm>
                  <a:off x="6392863" y="20558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1" name="Line 284">
                  <a:extLst>
                    <a:ext uri="{FF2B5EF4-FFF2-40B4-BE49-F238E27FC236}">
                      <a16:creationId xmlns:a16="http://schemas.microsoft.com/office/drawing/2014/main" id="{EF800919-2A2F-4D24-987A-4D0B5DCA6266}"/>
                    </a:ext>
                  </a:extLst>
                </p:cNvPr>
                <p:cNvSpPr>
                  <a:spLocks noChangeShapeType="1"/>
                </p:cNvSpPr>
                <p:nvPr/>
              </p:nvSpPr>
              <p:spPr bwMode="auto">
                <a:xfrm flipH="1">
                  <a:off x="4953000" y="18018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2" name="Line 285">
                  <a:extLst>
                    <a:ext uri="{FF2B5EF4-FFF2-40B4-BE49-F238E27FC236}">
                      <a16:creationId xmlns:a16="http://schemas.microsoft.com/office/drawing/2014/main" id="{E5AF8643-C080-4BF9-B0D6-7701AA0A4240}"/>
                    </a:ext>
                  </a:extLst>
                </p:cNvPr>
                <p:cNvSpPr>
                  <a:spLocks noChangeShapeType="1"/>
                </p:cNvSpPr>
                <p:nvPr/>
              </p:nvSpPr>
              <p:spPr bwMode="auto">
                <a:xfrm>
                  <a:off x="4987925" y="17637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3" name="Line 286">
                  <a:extLst>
                    <a:ext uri="{FF2B5EF4-FFF2-40B4-BE49-F238E27FC236}">
                      <a16:creationId xmlns:a16="http://schemas.microsoft.com/office/drawing/2014/main" id="{739FA892-4731-4E0E-AE6C-92AF1104D898}"/>
                    </a:ext>
                  </a:extLst>
                </p:cNvPr>
                <p:cNvSpPr>
                  <a:spLocks noChangeShapeType="1"/>
                </p:cNvSpPr>
                <p:nvPr/>
              </p:nvSpPr>
              <p:spPr bwMode="auto">
                <a:xfrm flipH="1">
                  <a:off x="5076825" y="18430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4" name="Line 287">
                  <a:extLst>
                    <a:ext uri="{FF2B5EF4-FFF2-40B4-BE49-F238E27FC236}">
                      <a16:creationId xmlns:a16="http://schemas.microsoft.com/office/drawing/2014/main" id="{8C8D59F1-E7DB-4D75-87A2-C0EE97DA9EB3}"/>
                    </a:ext>
                  </a:extLst>
                </p:cNvPr>
                <p:cNvSpPr>
                  <a:spLocks noChangeShapeType="1"/>
                </p:cNvSpPr>
                <p:nvPr/>
              </p:nvSpPr>
              <p:spPr bwMode="auto">
                <a:xfrm>
                  <a:off x="5111750" y="18049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5" name="Line 288">
                  <a:extLst>
                    <a:ext uri="{FF2B5EF4-FFF2-40B4-BE49-F238E27FC236}">
                      <a16:creationId xmlns:a16="http://schemas.microsoft.com/office/drawing/2014/main" id="{F9566FC6-1975-4D99-ADD2-3927BD4E9406}"/>
                    </a:ext>
                  </a:extLst>
                </p:cNvPr>
                <p:cNvSpPr>
                  <a:spLocks noChangeShapeType="1"/>
                </p:cNvSpPr>
                <p:nvPr/>
              </p:nvSpPr>
              <p:spPr bwMode="auto">
                <a:xfrm flipH="1">
                  <a:off x="4279900" y="15589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6" name="Line 289">
                  <a:extLst>
                    <a:ext uri="{FF2B5EF4-FFF2-40B4-BE49-F238E27FC236}">
                      <a16:creationId xmlns:a16="http://schemas.microsoft.com/office/drawing/2014/main" id="{7A1A8BEC-F483-4541-B803-CF68E3466366}"/>
                    </a:ext>
                  </a:extLst>
                </p:cNvPr>
                <p:cNvSpPr>
                  <a:spLocks noChangeShapeType="1"/>
                </p:cNvSpPr>
                <p:nvPr/>
              </p:nvSpPr>
              <p:spPr bwMode="auto">
                <a:xfrm>
                  <a:off x="4318000" y="15208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7" name="Line 290">
                  <a:extLst>
                    <a:ext uri="{FF2B5EF4-FFF2-40B4-BE49-F238E27FC236}">
                      <a16:creationId xmlns:a16="http://schemas.microsoft.com/office/drawing/2014/main" id="{70D4B59E-75FE-4B12-A88D-99B901060270}"/>
                    </a:ext>
                  </a:extLst>
                </p:cNvPr>
                <p:cNvSpPr>
                  <a:spLocks noChangeShapeType="1"/>
                </p:cNvSpPr>
                <p:nvPr/>
              </p:nvSpPr>
              <p:spPr bwMode="auto">
                <a:xfrm flipH="1">
                  <a:off x="4422775" y="15589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8" name="Line 291">
                  <a:extLst>
                    <a:ext uri="{FF2B5EF4-FFF2-40B4-BE49-F238E27FC236}">
                      <a16:creationId xmlns:a16="http://schemas.microsoft.com/office/drawing/2014/main" id="{AAAA49E8-973C-4764-8759-55B9A2C74F1C}"/>
                    </a:ext>
                  </a:extLst>
                </p:cNvPr>
                <p:cNvSpPr>
                  <a:spLocks noChangeShapeType="1"/>
                </p:cNvSpPr>
                <p:nvPr/>
              </p:nvSpPr>
              <p:spPr bwMode="auto">
                <a:xfrm>
                  <a:off x="4457700" y="15208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9" name="Line 292">
                  <a:extLst>
                    <a:ext uri="{FF2B5EF4-FFF2-40B4-BE49-F238E27FC236}">
                      <a16:creationId xmlns:a16="http://schemas.microsoft.com/office/drawing/2014/main" id="{86CCFA8F-E719-4A0A-A2CA-E5DFDF9366D8}"/>
                    </a:ext>
                  </a:extLst>
                </p:cNvPr>
                <p:cNvSpPr>
                  <a:spLocks noChangeShapeType="1"/>
                </p:cNvSpPr>
                <p:nvPr/>
              </p:nvSpPr>
              <p:spPr bwMode="auto">
                <a:xfrm flipH="1">
                  <a:off x="3671888" y="1479550"/>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0" name="Line 293">
                  <a:extLst>
                    <a:ext uri="{FF2B5EF4-FFF2-40B4-BE49-F238E27FC236}">
                      <a16:creationId xmlns:a16="http://schemas.microsoft.com/office/drawing/2014/main" id="{A948E885-05B8-4E85-922D-57B60EEF5EE5}"/>
                    </a:ext>
                  </a:extLst>
                </p:cNvPr>
                <p:cNvSpPr>
                  <a:spLocks noChangeShapeType="1"/>
                </p:cNvSpPr>
                <p:nvPr/>
              </p:nvSpPr>
              <p:spPr bwMode="auto">
                <a:xfrm>
                  <a:off x="3706813" y="1441450"/>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1" name="Line 294">
                  <a:extLst>
                    <a:ext uri="{FF2B5EF4-FFF2-40B4-BE49-F238E27FC236}">
                      <a16:creationId xmlns:a16="http://schemas.microsoft.com/office/drawing/2014/main" id="{8228C461-620A-43D6-9351-52C682345788}"/>
                    </a:ext>
                  </a:extLst>
                </p:cNvPr>
                <p:cNvSpPr>
                  <a:spLocks noChangeShapeType="1"/>
                </p:cNvSpPr>
                <p:nvPr/>
              </p:nvSpPr>
              <p:spPr bwMode="auto">
                <a:xfrm flipH="1">
                  <a:off x="3817938" y="1479550"/>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2" name="Line 295">
                  <a:extLst>
                    <a:ext uri="{FF2B5EF4-FFF2-40B4-BE49-F238E27FC236}">
                      <a16:creationId xmlns:a16="http://schemas.microsoft.com/office/drawing/2014/main" id="{58837A49-CC0D-4610-AB7B-3655CAD6AF95}"/>
                    </a:ext>
                  </a:extLst>
                </p:cNvPr>
                <p:cNvSpPr>
                  <a:spLocks noChangeShapeType="1"/>
                </p:cNvSpPr>
                <p:nvPr/>
              </p:nvSpPr>
              <p:spPr bwMode="auto">
                <a:xfrm>
                  <a:off x="3852863" y="1441450"/>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3" name="Line 296">
                  <a:extLst>
                    <a:ext uri="{FF2B5EF4-FFF2-40B4-BE49-F238E27FC236}">
                      <a16:creationId xmlns:a16="http://schemas.microsoft.com/office/drawing/2014/main" id="{A1C62AC5-53DA-471D-8713-A1D41B589A4F}"/>
                    </a:ext>
                  </a:extLst>
                </p:cNvPr>
                <p:cNvSpPr>
                  <a:spLocks noChangeShapeType="1"/>
                </p:cNvSpPr>
                <p:nvPr/>
              </p:nvSpPr>
              <p:spPr bwMode="auto">
                <a:xfrm flipH="1">
                  <a:off x="9034463" y="25622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4" name="Line 297">
                  <a:extLst>
                    <a:ext uri="{FF2B5EF4-FFF2-40B4-BE49-F238E27FC236}">
                      <a16:creationId xmlns:a16="http://schemas.microsoft.com/office/drawing/2014/main" id="{D1AA9C55-053F-4CF2-B566-04E373CE0551}"/>
                    </a:ext>
                  </a:extLst>
                </p:cNvPr>
                <p:cNvSpPr>
                  <a:spLocks noChangeShapeType="1"/>
                </p:cNvSpPr>
                <p:nvPr/>
              </p:nvSpPr>
              <p:spPr bwMode="auto">
                <a:xfrm>
                  <a:off x="9069388" y="25241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grpSp>
        <p:grpSp>
          <p:nvGrpSpPr>
            <p:cNvPr id="20" name="Group 19">
              <a:extLst>
                <a:ext uri="{FF2B5EF4-FFF2-40B4-BE49-F238E27FC236}">
                  <a16:creationId xmlns:a16="http://schemas.microsoft.com/office/drawing/2014/main" id="{44A1FA99-B4D8-4D69-A294-83BF4D955FF8}"/>
                </a:ext>
              </a:extLst>
            </p:cNvPr>
            <p:cNvGrpSpPr/>
            <p:nvPr/>
          </p:nvGrpSpPr>
          <p:grpSpPr>
            <a:xfrm>
              <a:off x="1138906" y="4768906"/>
              <a:ext cx="4016547" cy="747456"/>
              <a:chOff x="3255963" y="1441450"/>
              <a:chExt cx="6415087" cy="1466850"/>
            </a:xfrm>
          </p:grpSpPr>
          <p:sp>
            <p:nvSpPr>
              <p:cNvPr id="84" name="Freeform 298">
                <a:extLst>
                  <a:ext uri="{FF2B5EF4-FFF2-40B4-BE49-F238E27FC236}">
                    <a16:creationId xmlns:a16="http://schemas.microsoft.com/office/drawing/2014/main" id="{05A0846D-C4FC-4212-9C58-12C806532509}"/>
                  </a:ext>
                </a:extLst>
              </p:cNvPr>
              <p:cNvSpPr>
                <a:spLocks/>
              </p:cNvSpPr>
              <p:nvPr/>
            </p:nvSpPr>
            <p:spPr bwMode="auto">
              <a:xfrm>
                <a:off x="3290888" y="1479550"/>
                <a:ext cx="6342063" cy="1390650"/>
              </a:xfrm>
              <a:custGeom>
                <a:avLst/>
                <a:gdLst>
                  <a:gd name="T0" fmla="*/ 0 w 3995"/>
                  <a:gd name="T1" fmla="*/ 0 h 876"/>
                  <a:gd name="T2" fmla="*/ 96 w 3995"/>
                  <a:gd name="T3" fmla="*/ 0 h 876"/>
                  <a:gd name="T4" fmla="*/ 96 w 3995"/>
                  <a:gd name="T5" fmla="*/ 58 h 876"/>
                  <a:gd name="T6" fmla="*/ 114 w 3995"/>
                  <a:gd name="T7" fmla="*/ 58 h 876"/>
                  <a:gd name="T8" fmla="*/ 114 w 3995"/>
                  <a:gd name="T9" fmla="*/ 84 h 876"/>
                  <a:gd name="T10" fmla="*/ 134 w 3995"/>
                  <a:gd name="T11" fmla="*/ 84 h 876"/>
                  <a:gd name="T12" fmla="*/ 134 w 3995"/>
                  <a:gd name="T13" fmla="*/ 144 h 876"/>
                  <a:gd name="T14" fmla="*/ 138 w 3995"/>
                  <a:gd name="T15" fmla="*/ 144 h 876"/>
                  <a:gd name="T16" fmla="*/ 138 w 3995"/>
                  <a:gd name="T17" fmla="*/ 171 h 876"/>
                  <a:gd name="T18" fmla="*/ 142 w 3995"/>
                  <a:gd name="T19" fmla="*/ 171 h 876"/>
                  <a:gd name="T20" fmla="*/ 142 w 3995"/>
                  <a:gd name="T21" fmla="*/ 213 h 876"/>
                  <a:gd name="T22" fmla="*/ 148 w 3995"/>
                  <a:gd name="T23" fmla="*/ 213 h 876"/>
                  <a:gd name="T24" fmla="*/ 148 w 3995"/>
                  <a:gd name="T25" fmla="*/ 225 h 876"/>
                  <a:gd name="T26" fmla="*/ 302 w 3995"/>
                  <a:gd name="T27" fmla="*/ 225 h 876"/>
                  <a:gd name="T28" fmla="*/ 302 w 3995"/>
                  <a:gd name="T29" fmla="*/ 279 h 876"/>
                  <a:gd name="T30" fmla="*/ 306 w 3995"/>
                  <a:gd name="T31" fmla="*/ 279 h 876"/>
                  <a:gd name="T32" fmla="*/ 306 w 3995"/>
                  <a:gd name="T33" fmla="*/ 287 h 876"/>
                  <a:gd name="T34" fmla="*/ 308 w 3995"/>
                  <a:gd name="T35" fmla="*/ 287 h 876"/>
                  <a:gd name="T36" fmla="*/ 308 w 3995"/>
                  <a:gd name="T37" fmla="*/ 315 h 876"/>
                  <a:gd name="T38" fmla="*/ 460 w 3995"/>
                  <a:gd name="T39" fmla="*/ 315 h 876"/>
                  <a:gd name="T40" fmla="*/ 460 w 3995"/>
                  <a:gd name="T41" fmla="*/ 343 h 876"/>
                  <a:gd name="T42" fmla="*/ 476 w 3995"/>
                  <a:gd name="T43" fmla="*/ 343 h 876"/>
                  <a:gd name="T44" fmla="*/ 476 w 3995"/>
                  <a:gd name="T45" fmla="*/ 373 h 876"/>
                  <a:gd name="T46" fmla="*/ 637 w 3995"/>
                  <a:gd name="T47" fmla="*/ 373 h 876"/>
                  <a:gd name="T48" fmla="*/ 637 w 3995"/>
                  <a:gd name="T49" fmla="*/ 403 h 876"/>
                  <a:gd name="T50" fmla="*/ 745 w 3995"/>
                  <a:gd name="T51" fmla="*/ 403 h 876"/>
                  <a:gd name="T52" fmla="*/ 745 w 3995"/>
                  <a:gd name="T53" fmla="*/ 435 h 876"/>
                  <a:gd name="T54" fmla="*/ 761 w 3995"/>
                  <a:gd name="T55" fmla="*/ 435 h 876"/>
                  <a:gd name="T56" fmla="*/ 761 w 3995"/>
                  <a:gd name="T57" fmla="*/ 467 h 876"/>
                  <a:gd name="T58" fmla="*/ 779 w 3995"/>
                  <a:gd name="T59" fmla="*/ 467 h 876"/>
                  <a:gd name="T60" fmla="*/ 779 w 3995"/>
                  <a:gd name="T61" fmla="*/ 499 h 876"/>
                  <a:gd name="T62" fmla="*/ 953 w 3995"/>
                  <a:gd name="T63" fmla="*/ 499 h 876"/>
                  <a:gd name="T64" fmla="*/ 953 w 3995"/>
                  <a:gd name="T65" fmla="*/ 531 h 876"/>
                  <a:gd name="T66" fmla="*/ 1075 w 3995"/>
                  <a:gd name="T67" fmla="*/ 531 h 876"/>
                  <a:gd name="T68" fmla="*/ 1075 w 3995"/>
                  <a:gd name="T69" fmla="*/ 563 h 876"/>
                  <a:gd name="T70" fmla="*/ 1109 w 3995"/>
                  <a:gd name="T71" fmla="*/ 563 h 876"/>
                  <a:gd name="T72" fmla="*/ 1109 w 3995"/>
                  <a:gd name="T73" fmla="*/ 598 h 876"/>
                  <a:gd name="T74" fmla="*/ 1802 w 3995"/>
                  <a:gd name="T75" fmla="*/ 598 h 876"/>
                  <a:gd name="T76" fmla="*/ 1802 w 3995"/>
                  <a:gd name="T77" fmla="*/ 632 h 876"/>
                  <a:gd name="T78" fmla="*/ 1820 w 3995"/>
                  <a:gd name="T79" fmla="*/ 632 h 876"/>
                  <a:gd name="T80" fmla="*/ 1820 w 3995"/>
                  <a:gd name="T81" fmla="*/ 672 h 876"/>
                  <a:gd name="T82" fmla="*/ 1824 w 3995"/>
                  <a:gd name="T83" fmla="*/ 672 h 876"/>
                  <a:gd name="T84" fmla="*/ 1824 w 3995"/>
                  <a:gd name="T85" fmla="*/ 702 h 876"/>
                  <a:gd name="T86" fmla="*/ 1928 w 3995"/>
                  <a:gd name="T87" fmla="*/ 702 h 876"/>
                  <a:gd name="T88" fmla="*/ 1928 w 3995"/>
                  <a:gd name="T89" fmla="*/ 736 h 876"/>
                  <a:gd name="T90" fmla="*/ 2739 w 3995"/>
                  <a:gd name="T91" fmla="*/ 736 h 876"/>
                  <a:gd name="T92" fmla="*/ 2739 w 3995"/>
                  <a:gd name="T93" fmla="*/ 774 h 876"/>
                  <a:gd name="T94" fmla="*/ 3288 w 3995"/>
                  <a:gd name="T95" fmla="*/ 774 h 876"/>
                  <a:gd name="T96" fmla="*/ 3288 w 3995"/>
                  <a:gd name="T97" fmla="*/ 822 h 876"/>
                  <a:gd name="T98" fmla="*/ 3350 w 3995"/>
                  <a:gd name="T99" fmla="*/ 822 h 876"/>
                  <a:gd name="T100" fmla="*/ 3350 w 3995"/>
                  <a:gd name="T101" fmla="*/ 876 h 876"/>
                  <a:gd name="T102" fmla="*/ 3995 w 3995"/>
                  <a:gd name="T103" fmla="*/ 87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95" h="876">
                    <a:moveTo>
                      <a:pt x="0" y="0"/>
                    </a:moveTo>
                    <a:lnTo>
                      <a:pt x="96" y="0"/>
                    </a:lnTo>
                    <a:lnTo>
                      <a:pt x="96" y="58"/>
                    </a:lnTo>
                    <a:lnTo>
                      <a:pt x="114" y="58"/>
                    </a:lnTo>
                    <a:lnTo>
                      <a:pt x="114" y="84"/>
                    </a:lnTo>
                    <a:lnTo>
                      <a:pt x="134" y="84"/>
                    </a:lnTo>
                    <a:lnTo>
                      <a:pt x="134" y="144"/>
                    </a:lnTo>
                    <a:lnTo>
                      <a:pt x="138" y="144"/>
                    </a:lnTo>
                    <a:lnTo>
                      <a:pt x="138" y="171"/>
                    </a:lnTo>
                    <a:lnTo>
                      <a:pt x="142" y="171"/>
                    </a:lnTo>
                    <a:lnTo>
                      <a:pt x="142" y="213"/>
                    </a:lnTo>
                    <a:lnTo>
                      <a:pt x="148" y="213"/>
                    </a:lnTo>
                    <a:lnTo>
                      <a:pt x="148" y="225"/>
                    </a:lnTo>
                    <a:lnTo>
                      <a:pt x="302" y="225"/>
                    </a:lnTo>
                    <a:lnTo>
                      <a:pt x="302" y="279"/>
                    </a:lnTo>
                    <a:lnTo>
                      <a:pt x="306" y="279"/>
                    </a:lnTo>
                    <a:lnTo>
                      <a:pt x="306" y="287"/>
                    </a:lnTo>
                    <a:lnTo>
                      <a:pt x="308" y="287"/>
                    </a:lnTo>
                    <a:lnTo>
                      <a:pt x="308" y="315"/>
                    </a:lnTo>
                    <a:lnTo>
                      <a:pt x="460" y="315"/>
                    </a:lnTo>
                    <a:lnTo>
                      <a:pt x="460" y="343"/>
                    </a:lnTo>
                    <a:lnTo>
                      <a:pt x="476" y="343"/>
                    </a:lnTo>
                    <a:lnTo>
                      <a:pt x="476" y="373"/>
                    </a:lnTo>
                    <a:lnTo>
                      <a:pt x="637" y="373"/>
                    </a:lnTo>
                    <a:lnTo>
                      <a:pt x="637" y="403"/>
                    </a:lnTo>
                    <a:lnTo>
                      <a:pt x="745" y="403"/>
                    </a:lnTo>
                    <a:lnTo>
                      <a:pt x="745" y="435"/>
                    </a:lnTo>
                    <a:lnTo>
                      <a:pt x="761" y="435"/>
                    </a:lnTo>
                    <a:lnTo>
                      <a:pt x="761" y="467"/>
                    </a:lnTo>
                    <a:lnTo>
                      <a:pt x="779" y="467"/>
                    </a:lnTo>
                    <a:lnTo>
                      <a:pt x="779" y="499"/>
                    </a:lnTo>
                    <a:lnTo>
                      <a:pt x="953" y="499"/>
                    </a:lnTo>
                    <a:lnTo>
                      <a:pt x="953" y="531"/>
                    </a:lnTo>
                    <a:lnTo>
                      <a:pt x="1075" y="531"/>
                    </a:lnTo>
                    <a:lnTo>
                      <a:pt x="1075" y="563"/>
                    </a:lnTo>
                    <a:lnTo>
                      <a:pt x="1109" y="563"/>
                    </a:lnTo>
                    <a:lnTo>
                      <a:pt x="1109" y="598"/>
                    </a:lnTo>
                    <a:lnTo>
                      <a:pt x="1802" y="598"/>
                    </a:lnTo>
                    <a:lnTo>
                      <a:pt x="1802" y="632"/>
                    </a:lnTo>
                    <a:lnTo>
                      <a:pt x="1820" y="632"/>
                    </a:lnTo>
                    <a:lnTo>
                      <a:pt x="1820" y="672"/>
                    </a:lnTo>
                    <a:lnTo>
                      <a:pt x="1824" y="672"/>
                    </a:lnTo>
                    <a:lnTo>
                      <a:pt x="1824" y="702"/>
                    </a:lnTo>
                    <a:lnTo>
                      <a:pt x="1928" y="702"/>
                    </a:lnTo>
                    <a:lnTo>
                      <a:pt x="1928" y="736"/>
                    </a:lnTo>
                    <a:lnTo>
                      <a:pt x="2739" y="736"/>
                    </a:lnTo>
                    <a:lnTo>
                      <a:pt x="2739" y="774"/>
                    </a:lnTo>
                    <a:lnTo>
                      <a:pt x="3288" y="774"/>
                    </a:lnTo>
                    <a:lnTo>
                      <a:pt x="3288" y="822"/>
                    </a:lnTo>
                    <a:lnTo>
                      <a:pt x="3350" y="822"/>
                    </a:lnTo>
                    <a:lnTo>
                      <a:pt x="3350" y="876"/>
                    </a:lnTo>
                    <a:lnTo>
                      <a:pt x="3995" y="876"/>
                    </a:lnTo>
                  </a:path>
                </a:pathLst>
              </a:custGeom>
              <a:noFill/>
              <a:ln w="19050"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nvGrpSpPr>
              <p:cNvPr id="85" name="Group 84">
                <a:extLst>
                  <a:ext uri="{FF2B5EF4-FFF2-40B4-BE49-F238E27FC236}">
                    <a16:creationId xmlns:a16="http://schemas.microsoft.com/office/drawing/2014/main" id="{669A8F13-07AF-4008-9F06-883FB89836F3}"/>
                  </a:ext>
                </a:extLst>
              </p:cNvPr>
              <p:cNvGrpSpPr/>
              <p:nvPr/>
            </p:nvGrpSpPr>
            <p:grpSpPr>
              <a:xfrm>
                <a:off x="3255963" y="1441450"/>
                <a:ext cx="6415087" cy="1466850"/>
                <a:chOff x="3255963" y="1441450"/>
                <a:chExt cx="6415087" cy="1466850"/>
              </a:xfrm>
            </p:grpSpPr>
            <p:sp>
              <p:nvSpPr>
                <p:cNvPr id="86" name="Line 299">
                  <a:extLst>
                    <a:ext uri="{FF2B5EF4-FFF2-40B4-BE49-F238E27FC236}">
                      <a16:creationId xmlns:a16="http://schemas.microsoft.com/office/drawing/2014/main" id="{A3B2A98D-CCF5-463E-ACE2-4A5D10FDA72E}"/>
                    </a:ext>
                  </a:extLst>
                </p:cNvPr>
                <p:cNvSpPr>
                  <a:spLocks noChangeShapeType="1"/>
                </p:cNvSpPr>
                <p:nvPr/>
              </p:nvSpPr>
              <p:spPr bwMode="auto">
                <a:xfrm flipH="1">
                  <a:off x="9598025"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7" name="Line 300">
                  <a:extLst>
                    <a:ext uri="{FF2B5EF4-FFF2-40B4-BE49-F238E27FC236}">
                      <a16:creationId xmlns:a16="http://schemas.microsoft.com/office/drawing/2014/main" id="{68361FF7-02CC-460B-B9EC-4D1704D6D0E2}"/>
                    </a:ext>
                  </a:extLst>
                </p:cNvPr>
                <p:cNvSpPr>
                  <a:spLocks noChangeShapeType="1"/>
                </p:cNvSpPr>
                <p:nvPr/>
              </p:nvSpPr>
              <p:spPr bwMode="auto">
                <a:xfrm>
                  <a:off x="9632950"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8" name="Line 301">
                  <a:extLst>
                    <a:ext uri="{FF2B5EF4-FFF2-40B4-BE49-F238E27FC236}">
                      <a16:creationId xmlns:a16="http://schemas.microsoft.com/office/drawing/2014/main" id="{0525F91E-995D-4B8D-AF27-78329DA6EF1E}"/>
                    </a:ext>
                  </a:extLst>
                </p:cNvPr>
                <p:cNvSpPr>
                  <a:spLocks noChangeShapeType="1"/>
                </p:cNvSpPr>
                <p:nvPr/>
              </p:nvSpPr>
              <p:spPr bwMode="auto">
                <a:xfrm>
                  <a:off x="9629775"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9" name="Line 302">
                  <a:extLst>
                    <a:ext uri="{FF2B5EF4-FFF2-40B4-BE49-F238E27FC236}">
                      <a16:creationId xmlns:a16="http://schemas.microsoft.com/office/drawing/2014/main" id="{153D2E7F-5406-4EC3-88DA-1F85259DC228}"/>
                    </a:ext>
                  </a:extLst>
                </p:cNvPr>
                <p:cNvSpPr>
                  <a:spLocks noChangeShapeType="1"/>
                </p:cNvSpPr>
                <p:nvPr/>
              </p:nvSpPr>
              <p:spPr bwMode="auto">
                <a:xfrm flipH="1">
                  <a:off x="9525000"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0" name="Line 303">
                  <a:extLst>
                    <a:ext uri="{FF2B5EF4-FFF2-40B4-BE49-F238E27FC236}">
                      <a16:creationId xmlns:a16="http://schemas.microsoft.com/office/drawing/2014/main" id="{F8D3896A-7E9E-4CF0-9ED1-1D2240DB0FCD}"/>
                    </a:ext>
                  </a:extLst>
                </p:cNvPr>
                <p:cNvSpPr>
                  <a:spLocks noChangeShapeType="1"/>
                </p:cNvSpPr>
                <p:nvPr/>
              </p:nvSpPr>
              <p:spPr bwMode="auto">
                <a:xfrm>
                  <a:off x="9559925"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1" name="Line 304">
                  <a:extLst>
                    <a:ext uri="{FF2B5EF4-FFF2-40B4-BE49-F238E27FC236}">
                      <a16:creationId xmlns:a16="http://schemas.microsoft.com/office/drawing/2014/main" id="{4080BCBD-4B72-4E95-BFFB-E3C01D8C0C81}"/>
                    </a:ext>
                  </a:extLst>
                </p:cNvPr>
                <p:cNvSpPr>
                  <a:spLocks noChangeShapeType="1"/>
                </p:cNvSpPr>
                <p:nvPr/>
              </p:nvSpPr>
              <p:spPr bwMode="auto">
                <a:xfrm flipH="1">
                  <a:off x="9413875"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2" name="Line 305">
                  <a:extLst>
                    <a:ext uri="{FF2B5EF4-FFF2-40B4-BE49-F238E27FC236}">
                      <a16:creationId xmlns:a16="http://schemas.microsoft.com/office/drawing/2014/main" id="{E0058435-3505-4FB0-9BBA-E4942B71AC04}"/>
                    </a:ext>
                  </a:extLst>
                </p:cNvPr>
                <p:cNvSpPr>
                  <a:spLocks noChangeShapeType="1"/>
                </p:cNvSpPr>
                <p:nvPr/>
              </p:nvSpPr>
              <p:spPr bwMode="auto">
                <a:xfrm>
                  <a:off x="9448800"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3" name="Line 306">
                  <a:extLst>
                    <a:ext uri="{FF2B5EF4-FFF2-40B4-BE49-F238E27FC236}">
                      <a16:creationId xmlns:a16="http://schemas.microsoft.com/office/drawing/2014/main" id="{E732DE09-051C-433A-9DF2-78C46CC3ECC9}"/>
                    </a:ext>
                  </a:extLst>
                </p:cNvPr>
                <p:cNvSpPr>
                  <a:spLocks noChangeShapeType="1"/>
                </p:cNvSpPr>
                <p:nvPr/>
              </p:nvSpPr>
              <p:spPr bwMode="auto">
                <a:xfrm flipH="1">
                  <a:off x="9301163" y="2870200"/>
                  <a:ext cx="76200"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4" name="Line 307">
                  <a:extLst>
                    <a:ext uri="{FF2B5EF4-FFF2-40B4-BE49-F238E27FC236}">
                      <a16:creationId xmlns:a16="http://schemas.microsoft.com/office/drawing/2014/main" id="{D2727D23-8725-4BE8-8733-EB79D8BD9FE6}"/>
                    </a:ext>
                  </a:extLst>
                </p:cNvPr>
                <p:cNvSpPr>
                  <a:spLocks noChangeShapeType="1"/>
                </p:cNvSpPr>
                <p:nvPr/>
              </p:nvSpPr>
              <p:spPr bwMode="auto">
                <a:xfrm>
                  <a:off x="9339263"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5" name="Line 308">
                  <a:extLst>
                    <a:ext uri="{FF2B5EF4-FFF2-40B4-BE49-F238E27FC236}">
                      <a16:creationId xmlns:a16="http://schemas.microsoft.com/office/drawing/2014/main" id="{2655C0E3-123B-4D8C-B650-C76B6F8375B8}"/>
                    </a:ext>
                  </a:extLst>
                </p:cNvPr>
                <p:cNvSpPr>
                  <a:spLocks noChangeShapeType="1"/>
                </p:cNvSpPr>
                <p:nvPr/>
              </p:nvSpPr>
              <p:spPr bwMode="auto">
                <a:xfrm flipH="1">
                  <a:off x="9234488"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6" name="Line 309">
                  <a:extLst>
                    <a:ext uri="{FF2B5EF4-FFF2-40B4-BE49-F238E27FC236}">
                      <a16:creationId xmlns:a16="http://schemas.microsoft.com/office/drawing/2014/main" id="{D827ADDF-E9C1-4F16-8EF8-89938298643D}"/>
                    </a:ext>
                  </a:extLst>
                </p:cNvPr>
                <p:cNvSpPr>
                  <a:spLocks noChangeShapeType="1"/>
                </p:cNvSpPr>
                <p:nvPr/>
              </p:nvSpPr>
              <p:spPr bwMode="auto">
                <a:xfrm>
                  <a:off x="9269413"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7" name="Line 310">
                  <a:extLst>
                    <a:ext uri="{FF2B5EF4-FFF2-40B4-BE49-F238E27FC236}">
                      <a16:creationId xmlns:a16="http://schemas.microsoft.com/office/drawing/2014/main" id="{32B121BA-29BD-4DC4-ACD4-304C5B6085B0}"/>
                    </a:ext>
                  </a:extLst>
                </p:cNvPr>
                <p:cNvSpPr>
                  <a:spLocks noChangeShapeType="1"/>
                </p:cNvSpPr>
                <p:nvPr/>
              </p:nvSpPr>
              <p:spPr bwMode="auto">
                <a:xfrm flipH="1">
                  <a:off x="9110663"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8" name="Line 311">
                  <a:extLst>
                    <a:ext uri="{FF2B5EF4-FFF2-40B4-BE49-F238E27FC236}">
                      <a16:creationId xmlns:a16="http://schemas.microsoft.com/office/drawing/2014/main" id="{61B06970-C9B4-4A2C-A7BA-BC182B55E8FE}"/>
                    </a:ext>
                  </a:extLst>
                </p:cNvPr>
                <p:cNvSpPr>
                  <a:spLocks noChangeShapeType="1"/>
                </p:cNvSpPr>
                <p:nvPr/>
              </p:nvSpPr>
              <p:spPr bwMode="auto">
                <a:xfrm>
                  <a:off x="9148763"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99" name="Line 312">
                  <a:extLst>
                    <a:ext uri="{FF2B5EF4-FFF2-40B4-BE49-F238E27FC236}">
                      <a16:creationId xmlns:a16="http://schemas.microsoft.com/office/drawing/2014/main" id="{41E3432C-61EA-4A51-8870-293082577651}"/>
                    </a:ext>
                  </a:extLst>
                </p:cNvPr>
                <p:cNvSpPr>
                  <a:spLocks noChangeShapeType="1"/>
                </p:cNvSpPr>
                <p:nvPr/>
              </p:nvSpPr>
              <p:spPr bwMode="auto">
                <a:xfrm flipH="1">
                  <a:off x="9097963"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0" name="Line 313">
                  <a:extLst>
                    <a:ext uri="{FF2B5EF4-FFF2-40B4-BE49-F238E27FC236}">
                      <a16:creationId xmlns:a16="http://schemas.microsoft.com/office/drawing/2014/main" id="{1BC64DDD-8891-47F5-B0E6-A43ED2445BDD}"/>
                    </a:ext>
                  </a:extLst>
                </p:cNvPr>
                <p:cNvSpPr>
                  <a:spLocks noChangeShapeType="1"/>
                </p:cNvSpPr>
                <p:nvPr/>
              </p:nvSpPr>
              <p:spPr bwMode="auto">
                <a:xfrm>
                  <a:off x="9132888"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1" name="Line 314">
                  <a:extLst>
                    <a:ext uri="{FF2B5EF4-FFF2-40B4-BE49-F238E27FC236}">
                      <a16:creationId xmlns:a16="http://schemas.microsoft.com/office/drawing/2014/main" id="{60D16CCA-6345-4216-B0EA-EC307A0FA1F9}"/>
                    </a:ext>
                  </a:extLst>
                </p:cNvPr>
                <p:cNvSpPr>
                  <a:spLocks noChangeShapeType="1"/>
                </p:cNvSpPr>
                <p:nvPr/>
              </p:nvSpPr>
              <p:spPr bwMode="auto">
                <a:xfrm flipH="1">
                  <a:off x="9050338"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2" name="Line 315">
                  <a:extLst>
                    <a:ext uri="{FF2B5EF4-FFF2-40B4-BE49-F238E27FC236}">
                      <a16:creationId xmlns:a16="http://schemas.microsoft.com/office/drawing/2014/main" id="{C03D5696-26A5-44B5-8542-C7F800FEEBBE}"/>
                    </a:ext>
                  </a:extLst>
                </p:cNvPr>
                <p:cNvSpPr>
                  <a:spLocks noChangeShapeType="1"/>
                </p:cNvSpPr>
                <p:nvPr/>
              </p:nvSpPr>
              <p:spPr bwMode="auto">
                <a:xfrm>
                  <a:off x="9088438"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3" name="Line 316">
                  <a:extLst>
                    <a:ext uri="{FF2B5EF4-FFF2-40B4-BE49-F238E27FC236}">
                      <a16:creationId xmlns:a16="http://schemas.microsoft.com/office/drawing/2014/main" id="{5CA38DCD-A770-48B9-ADB1-2F3A7EAF8951}"/>
                    </a:ext>
                  </a:extLst>
                </p:cNvPr>
                <p:cNvSpPr>
                  <a:spLocks noChangeShapeType="1"/>
                </p:cNvSpPr>
                <p:nvPr/>
              </p:nvSpPr>
              <p:spPr bwMode="auto">
                <a:xfrm>
                  <a:off x="9085263"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4" name="Line 317">
                  <a:extLst>
                    <a:ext uri="{FF2B5EF4-FFF2-40B4-BE49-F238E27FC236}">
                      <a16:creationId xmlns:a16="http://schemas.microsoft.com/office/drawing/2014/main" id="{37B015BE-9DF3-4B65-B767-02C7E05EC313}"/>
                    </a:ext>
                  </a:extLst>
                </p:cNvPr>
                <p:cNvSpPr>
                  <a:spLocks noChangeShapeType="1"/>
                </p:cNvSpPr>
                <p:nvPr/>
              </p:nvSpPr>
              <p:spPr bwMode="auto">
                <a:xfrm flipH="1">
                  <a:off x="8955088"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5" name="Line 318">
                  <a:extLst>
                    <a:ext uri="{FF2B5EF4-FFF2-40B4-BE49-F238E27FC236}">
                      <a16:creationId xmlns:a16="http://schemas.microsoft.com/office/drawing/2014/main" id="{1EA49B81-2DC1-4BDB-998C-ECEE040F8B8C}"/>
                    </a:ext>
                  </a:extLst>
                </p:cNvPr>
                <p:cNvSpPr>
                  <a:spLocks noChangeShapeType="1"/>
                </p:cNvSpPr>
                <p:nvPr/>
              </p:nvSpPr>
              <p:spPr bwMode="auto">
                <a:xfrm>
                  <a:off x="8993188"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6" name="Line 319">
                  <a:extLst>
                    <a:ext uri="{FF2B5EF4-FFF2-40B4-BE49-F238E27FC236}">
                      <a16:creationId xmlns:a16="http://schemas.microsoft.com/office/drawing/2014/main" id="{0FE2E0F6-45BB-41C4-A586-BC23CF7D5241}"/>
                    </a:ext>
                  </a:extLst>
                </p:cNvPr>
                <p:cNvSpPr>
                  <a:spLocks noChangeShapeType="1"/>
                </p:cNvSpPr>
                <p:nvPr/>
              </p:nvSpPr>
              <p:spPr bwMode="auto">
                <a:xfrm flipH="1">
                  <a:off x="8758238"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7" name="Line 320">
                  <a:extLst>
                    <a:ext uri="{FF2B5EF4-FFF2-40B4-BE49-F238E27FC236}">
                      <a16:creationId xmlns:a16="http://schemas.microsoft.com/office/drawing/2014/main" id="{E2F8CE19-7D88-460C-AC6F-D09D544FC8A8}"/>
                    </a:ext>
                  </a:extLst>
                </p:cNvPr>
                <p:cNvSpPr>
                  <a:spLocks noChangeShapeType="1"/>
                </p:cNvSpPr>
                <p:nvPr/>
              </p:nvSpPr>
              <p:spPr bwMode="auto">
                <a:xfrm>
                  <a:off x="8796338"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8" name="Line 321">
                  <a:extLst>
                    <a:ext uri="{FF2B5EF4-FFF2-40B4-BE49-F238E27FC236}">
                      <a16:creationId xmlns:a16="http://schemas.microsoft.com/office/drawing/2014/main" id="{B08E4439-3032-44DB-8938-95293233D131}"/>
                    </a:ext>
                  </a:extLst>
                </p:cNvPr>
                <p:cNvSpPr>
                  <a:spLocks noChangeShapeType="1"/>
                </p:cNvSpPr>
                <p:nvPr/>
              </p:nvSpPr>
              <p:spPr bwMode="auto">
                <a:xfrm flipH="1">
                  <a:off x="8748713"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09" name="Line 322">
                  <a:extLst>
                    <a:ext uri="{FF2B5EF4-FFF2-40B4-BE49-F238E27FC236}">
                      <a16:creationId xmlns:a16="http://schemas.microsoft.com/office/drawing/2014/main" id="{B10F7B6C-93EC-41DC-88C3-BA6811B1DC4A}"/>
                    </a:ext>
                  </a:extLst>
                </p:cNvPr>
                <p:cNvSpPr>
                  <a:spLocks noChangeShapeType="1"/>
                </p:cNvSpPr>
                <p:nvPr/>
              </p:nvSpPr>
              <p:spPr bwMode="auto">
                <a:xfrm>
                  <a:off x="8786813"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0" name="Line 323">
                  <a:extLst>
                    <a:ext uri="{FF2B5EF4-FFF2-40B4-BE49-F238E27FC236}">
                      <a16:creationId xmlns:a16="http://schemas.microsoft.com/office/drawing/2014/main" id="{DD87DB6B-7ACD-4FB8-9E5F-7994BE2F1854}"/>
                    </a:ext>
                  </a:extLst>
                </p:cNvPr>
                <p:cNvSpPr>
                  <a:spLocks noChangeShapeType="1"/>
                </p:cNvSpPr>
                <p:nvPr/>
              </p:nvSpPr>
              <p:spPr bwMode="auto">
                <a:xfrm flipH="1">
                  <a:off x="8701088"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1" name="Line 324">
                  <a:extLst>
                    <a:ext uri="{FF2B5EF4-FFF2-40B4-BE49-F238E27FC236}">
                      <a16:creationId xmlns:a16="http://schemas.microsoft.com/office/drawing/2014/main" id="{0F5AB0FF-743C-456F-A7F6-B5C96FB27BB4}"/>
                    </a:ext>
                  </a:extLst>
                </p:cNvPr>
                <p:cNvSpPr>
                  <a:spLocks noChangeShapeType="1"/>
                </p:cNvSpPr>
                <p:nvPr/>
              </p:nvSpPr>
              <p:spPr bwMode="auto">
                <a:xfrm>
                  <a:off x="8736013"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2" name="Line 325">
                  <a:extLst>
                    <a:ext uri="{FF2B5EF4-FFF2-40B4-BE49-F238E27FC236}">
                      <a16:creationId xmlns:a16="http://schemas.microsoft.com/office/drawing/2014/main" id="{A51607BD-410C-4491-82DF-7EA92EF54D7F}"/>
                    </a:ext>
                  </a:extLst>
                </p:cNvPr>
                <p:cNvSpPr>
                  <a:spLocks noChangeShapeType="1"/>
                </p:cNvSpPr>
                <p:nvPr/>
              </p:nvSpPr>
              <p:spPr bwMode="auto">
                <a:xfrm flipH="1">
                  <a:off x="8662988"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3" name="Line 326">
                  <a:extLst>
                    <a:ext uri="{FF2B5EF4-FFF2-40B4-BE49-F238E27FC236}">
                      <a16:creationId xmlns:a16="http://schemas.microsoft.com/office/drawing/2014/main" id="{E20A837B-E35B-4E14-BA99-F52C4435AA06}"/>
                    </a:ext>
                  </a:extLst>
                </p:cNvPr>
                <p:cNvSpPr>
                  <a:spLocks noChangeShapeType="1"/>
                </p:cNvSpPr>
                <p:nvPr/>
              </p:nvSpPr>
              <p:spPr bwMode="auto">
                <a:xfrm>
                  <a:off x="8697913"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4" name="Line 327">
                  <a:extLst>
                    <a:ext uri="{FF2B5EF4-FFF2-40B4-BE49-F238E27FC236}">
                      <a16:creationId xmlns:a16="http://schemas.microsoft.com/office/drawing/2014/main" id="{879145AB-1C17-4F7C-B437-DE5CD5BF53D0}"/>
                    </a:ext>
                  </a:extLst>
                </p:cNvPr>
                <p:cNvSpPr>
                  <a:spLocks noChangeShapeType="1"/>
                </p:cNvSpPr>
                <p:nvPr/>
              </p:nvSpPr>
              <p:spPr bwMode="auto">
                <a:xfrm flipH="1">
                  <a:off x="8577263"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5" name="Line 328">
                  <a:extLst>
                    <a:ext uri="{FF2B5EF4-FFF2-40B4-BE49-F238E27FC236}">
                      <a16:creationId xmlns:a16="http://schemas.microsoft.com/office/drawing/2014/main" id="{CEEC0287-5646-42A2-9F91-679B39F36117}"/>
                    </a:ext>
                  </a:extLst>
                </p:cNvPr>
                <p:cNvSpPr>
                  <a:spLocks noChangeShapeType="1"/>
                </p:cNvSpPr>
                <p:nvPr/>
              </p:nvSpPr>
              <p:spPr bwMode="auto">
                <a:xfrm>
                  <a:off x="8612188"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6" name="Line 329">
                  <a:extLst>
                    <a:ext uri="{FF2B5EF4-FFF2-40B4-BE49-F238E27FC236}">
                      <a16:creationId xmlns:a16="http://schemas.microsoft.com/office/drawing/2014/main" id="{F3760A8C-F687-425B-9B57-45168CBCC6D1}"/>
                    </a:ext>
                  </a:extLst>
                </p:cNvPr>
                <p:cNvSpPr>
                  <a:spLocks noChangeShapeType="1"/>
                </p:cNvSpPr>
                <p:nvPr/>
              </p:nvSpPr>
              <p:spPr bwMode="auto">
                <a:xfrm>
                  <a:off x="8624888"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7" name="Line 330">
                  <a:extLst>
                    <a:ext uri="{FF2B5EF4-FFF2-40B4-BE49-F238E27FC236}">
                      <a16:creationId xmlns:a16="http://schemas.microsoft.com/office/drawing/2014/main" id="{7E1AF09C-D592-4DED-A019-9395D531FBCE}"/>
                    </a:ext>
                  </a:extLst>
                </p:cNvPr>
                <p:cNvSpPr>
                  <a:spLocks noChangeShapeType="1"/>
                </p:cNvSpPr>
                <p:nvPr/>
              </p:nvSpPr>
              <p:spPr bwMode="auto">
                <a:xfrm flipH="1">
                  <a:off x="8558213" y="2784475"/>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8" name="Line 331">
                  <a:extLst>
                    <a:ext uri="{FF2B5EF4-FFF2-40B4-BE49-F238E27FC236}">
                      <a16:creationId xmlns:a16="http://schemas.microsoft.com/office/drawing/2014/main" id="{D641C293-FFA4-40EE-9A66-4D1AD3176552}"/>
                    </a:ext>
                  </a:extLst>
                </p:cNvPr>
                <p:cNvSpPr>
                  <a:spLocks noChangeShapeType="1"/>
                </p:cNvSpPr>
                <p:nvPr/>
              </p:nvSpPr>
              <p:spPr bwMode="auto">
                <a:xfrm>
                  <a:off x="8593138" y="2749550"/>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19" name="Line 332">
                  <a:extLst>
                    <a:ext uri="{FF2B5EF4-FFF2-40B4-BE49-F238E27FC236}">
                      <a16:creationId xmlns:a16="http://schemas.microsoft.com/office/drawing/2014/main" id="{85486991-BCAA-48D4-899C-5B1DEA00BA12}"/>
                    </a:ext>
                  </a:extLst>
                </p:cNvPr>
                <p:cNvSpPr>
                  <a:spLocks noChangeShapeType="1"/>
                </p:cNvSpPr>
                <p:nvPr/>
              </p:nvSpPr>
              <p:spPr bwMode="auto">
                <a:xfrm flipH="1">
                  <a:off x="8339138" y="2708275"/>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0" name="Line 333">
                  <a:extLst>
                    <a:ext uri="{FF2B5EF4-FFF2-40B4-BE49-F238E27FC236}">
                      <a16:creationId xmlns:a16="http://schemas.microsoft.com/office/drawing/2014/main" id="{7C431C16-4986-4403-93AD-46EC13920D8D}"/>
                    </a:ext>
                  </a:extLst>
                </p:cNvPr>
                <p:cNvSpPr>
                  <a:spLocks noChangeShapeType="1"/>
                </p:cNvSpPr>
                <p:nvPr/>
              </p:nvSpPr>
              <p:spPr bwMode="auto">
                <a:xfrm>
                  <a:off x="8374063" y="26701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1" name="Line 334">
                  <a:extLst>
                    <a:ext uri="{FF2B5EF4-FFF2-40B4-BE49-F238E27FC236}">
                      <a16:creationId xmlns:a16="http://schemas.microsoft.com/office/drawing/2014/main" id="{45121D84-6ADB-4746-81BA-FA87D91E3DEF}"/>
                    </a:ext>
                  </a:extLst>
                </p:cNvPr>
                <p:cNvSpPr>
                  <a:spLocks noChangeShapeType="1"/>
                </p:cNvSpPr>
                <p:nvPr/>
              </p:nvSpPr>
              <p:spPr bwMode="auto">
                <a:xfrm>
                  <a:off x="8370888" y="26701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2" name="Line 335">
                  <a:extLst>
                    <a:ext uri="{FF2B5EF4-FFF2-40B4-BE49-F238E27FC236}">
                      <a16:creationId xmlns:a16="http://schemas.microsoft.com/office/drawing/2014/main" id="{8D621F8F-9991-4888-8E8D-188BE9F1DA03}"/>
                    </a:ext>
                  </a:extLst>
                </p:cNvPr>
                <p:cNvSpPr>
                  <a:spLocks noChangeShapeType="1"/>
                </p:cNvSpPr>
                <p:nvPr/>
              </p:nvSpPr>
              <p:spPr bwMode="auto">
                <a:xfrm flipH="1">
                  <a:off x="8161338" y="2708275"/>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3" name="Line 336">
                  <a:extLst>
                    <a:ext uri="{FF2B5EF4-FFF2-40B4-BE49-F238E27FC236}">
                      <a16:creationId xmlns:a16="http://schemas.microsoft.com/office/drawing/2014/main" id="{D813EDD7-014A-44C4-8F23-154A52960921}"/>
                    </a:ext>
                  </a:extLst>
                </p:cNvPr>
                <p:cNvSpPr>
                  <a:spLocks noChangeShapeType="1"/>
                </p:cNvSpPr>
                <p:nvPr/>
              </p:nvSpPr>
              <p:spPr bwMode="auto">
                <a:xfrm>
                  <a:off x="8196263" y="26701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4" name="Line 337">
                  <a:extLst>
                    <a:ext uri="{FF2B5EF4-FFF2-40B4-BE49-F238E27FC236}">
                      <a16:creationId xmlns:a16="http://schemas.microsoft.com/office/drawing/2014/main" id="{A3CD2F43-BBC1-48B3-9370-9AA8EE358FEB}"/>
                    </a:ext>
                  </a:extLst>
                </p:cNvPr>
                <p:cNvSpPr>
                  <a:spLocks noChangeShapeType="1"/>
                </p:cNvSpPr>
                <p:nvPr/>
              </p:nvSpPr>
              <p:spPr bwMode="auto">
                <a:xfrm flipH="1">
                  <a:off x="8135938" y="2708275"/>
                  <a:ext cx="76200"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5" name="Line 338">
                  <a:extLst>
                    <a:ext uri="{FF2B5EF4-FFF2-40B4-BE49-F238E27FC236}">
                      <a16:creationId xmlns:a16="http://schemas.microsoft.com/office/drawing/2014/main" id="{B9E75340-2CA5-4EA7-98FC-B90E9EC1A07A}"/>
                    </a:ext>
                  </a:extLst>
                </p:cNvPr>
                <p:cNvSpPr>
                  <a:spLocks noChangeShapeType="1"/>
                </p:cNvSpPr>
                <p:nvPr/>
              </p:nvSpPr>
              <p:spPr bwMode="auto">
                <a:xfrm>
                  <a:off x="8174038" y="26701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6" name="Line 339">
                  <a:extLst>
                    <a:ext uri="{FF2B5EF4-FFF2-40B4-BE49-F238E27FC236}">
                      <a16:creationId xmlns:a16="http://schemas.microsoft.com/office/drawing/2014/main" id="{5F2F9FB3-3300-47A9-A8CE-2596F6AB634F}"/>
                    </a:ext>
                  </a:extLst>
                </p:cNvPr>
                <p:cNvSpPr>
                  <a:spLocks noChangeShapeType="1"/>
                </p:cNvSpPr>
                <p:nvPr/>
              </p:nvSpPr>
              <p:spPr bwMode="auto">
                <a:xfrm flipH="1">
                  <a:off x="8067675" y="2708275"/>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7" name="Line 340">
                  <a:extLst>
                    <a:ext uri="{FF2B5EF4-FFF2-40B4-BE49-F238E27FC236}">
                      <a16:creationId xmlns:a16="http://schemas.microsoft.com/office/drawing/2014/main" id="{143A8D84-76AE-4F99-B9F6-C078CBEDE381}"/>
                    </a:ext>
                  </a:extLst>
                </p:cNvPr>
                <p:cNvSpPr>
                  <a:spLocks noChangeShapeType="1"/>
                </p:cNvSpPr>
                <p:nvPr/>
              </p:nvSpPr>
              <p:spPr bwMode="auto">
                <a:xfrm>
                  <a:off x="8104188" y="26701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8" name="Line 341">
                  <a:extLst>
                    <a:ext uri="{FF2B5EF4-FFF2-40B4-BE49-F238E27FC236}">
                      <a16:creationId xmlns:a16="http://schemas.microsoft.com/office/drawing/2014/main" id="{1C6AB340-C7B6-4391-9725-E44A5FD1DD2E}"/>
                    </a:ext>
                  </a:extLst>
                </p:cNvPr>
                <p:cNvSpPr>
                  <a:spLocks noChangeShapeType="1"/>
                </p:cNvSpPr>
                <p:nvPr/>
              </p:nvSpPr>
              <p:spPr bwMode="auto">
                <a:xfrm>
                  <a:off x="8101013" y="26701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29" name="Line 342">
                  <a:extLst>
                    <a:ext uri="{FF2B5EF4-FFF2-40B4-BE49-F238E27FC236}">
                      <a16:creationId xmlns:a16="http://schemas.microsoft.com/office/drawing/2014/main" id="{31BB2FFB-ADEA-435C-93D6-3061FA8C6981}"/>
                    </a:ext>
                  </a:extLst>
                </p:cNvPr>
                <p:cNvSpPr>
                  <a:spLocks noChangeShapeType="1"/>
                </p:cNvSpPr>
                <p:nvPr/>
              </p:nvSpPr>
              <p:spPr bwMode="auto">
                <a:xfrm flipH="1">
                  <a:off x="8007350" y="2708275"/>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0" name="Line 343">
                  <a:extLst>
                    <a:ext uri="{FF2B5EF4-FFF2-40B4-BE49-F238E27FC236}">
                      <a16:creationId xmlns:a16="http://schemas.microsoft.com/office/drawing/2014/main" id="{86698CC2-2990-41EC-9445-2894D883090B}"/>
                    </a:ext>
                  </a:extLst>
                </p:cNvPr>
                <p:cNvSpPr>
                  <a:spLocks noChangeShapeType="1"/>
                </p:cNvSpPr>
                <p:nvPr/>
              </p:nvSpPr>
              <p:spPr bwMode="auto">
                <a:xfrm>
                  <a:off x="8045450" y="26701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1" name="Line 344">
                  <a:extLst>
                    <a:ext uri="{FF2B5EF4-FFF2-40B4-BE49-F238E27FC236}">
                      <a16:creationId xmlns:a16="http://schemas.microsoft.com/office/drawing/2014/main" id="{A3CD5F70-E8D3-4024-9F11-CDFEA55FE7D1}"/>
                    </a:ext>
                  </a:extLst>
                </p:cNvPr>
                <p:cNvSpPr>
                  <a:spLocks noChangeShapeType="1"/>
                </p:cNvSpPr>
                <p:nvPr/>
              </p:nvSpPr>
              <p:spPr bwMode="auto">
                <a:xfrm flipH="1">
                  <a:off x="7607300" y="2708275"/>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2" name="Line 345">
                  <a:extLst>
                    <a:ext uri="{FF2B5EF4-FFF2-40B4-BE49-F238E27FC236}">
                      <a16:creationId xmlns:a16="http://schemas.microsoft.com/office/drawing/2014/main" id="{F60B6EDC-407B-4490-A6A0-FBE61D6B73AE}"/>
                    </a:ext>
                  </a:extLst>
                </p:cNvPr>
                <p:cNvSpPr>
                  <a:spLocks noChangeShapeType="1"/>
                </p:cNvSpPr>
                <p:nvPr/>
              </p:nvSpPr>
              <p:spPr bwMode="auto">
                <a:xfrm>
                  <a:off x="7642225" y="26701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3" name="Line 346">
                  <a:extLst>
                    <a:ext uri="{FF2B5EF4-FFF2-40B4-BE49-F238E27FC236}">
                      <a16:creationId xmlns:a16="http://schemas.microsoft.com/office/drawing/2014/main" id="{D03342AD-1B8C-4F5F-9D6F-302DE4A70C99}"/>
                    </a:ext>
                  </a:extLst>
                </p:cNvPr>
                <p:cNvSpPr>
                  <a:spLocks noChangeShapeType="1"/>
                </p:cNvSpPr>
                <p:nvPr/>
              </p:nvSpPr>
              <p:spPr bwMode="auto">
                <a:xfrm flipH="1">
                  <a:off x="7216775" y="264795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4" name="Line 347">
                  <a:extLst>
                    <a:ext uri="{FF2B5EF4-FFF2-40B4-BE49-F238E27FC236}">
                      <a16:creationId xmlns:a16="http://schemas.microsoft.com/office/drawing/2014/main" id="{B46E5CC2-803A-46CA-99D1-9A01300F7F3C}"/>
                    </a:ext>
                  </a:extLst>
                </p:cNvPr>
                <p:cNvSpPr>
                  <a:spLocks noChangeShapeType="1"/>
                </p:cNvSpPr>
                <p:nvPr/>
              </p:nvSpPr>
              <p:spPr bwMode="auto">
                <a:xfrm>
                  <a:off x="7254875" y="2609850"/>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5" name="Line 348">
                  <a:extLst>
                    <a:ext uri="{FF2B5EF4-FFF2-40B4-BE49-F238E27FC236}">
                      <a16:creationId xmlns:a16="http://schemas.microsoft.com/office/drawing/2014/main" id="{701691E6-7EF5-4CBB-B4DF-8FF3F326ACF5}"/>
                    </a:ext>
                  </a:extLst>
                </p:cNvPr>
                <p:cNvSpPr>
                  <a:spLocks noChangeShapeType="1"/>
                </p:cNvSpPr>
                <p:nvPr/>
              </p:nvSpPr>
              <p:spPr bwMode="auto">
                <a:xfrm flipH="1">
                  <a:off x="6773863" y="2647950"/>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6" name="Line 349">
                  <a:extLst>
                    <a:ext uri="{FF2B5EF4-FFF2-40B4-BE49-F238E27FC236}">
                      <a16:creationId xmlns:a16="http://schemas.microsoft.com/office/drawing/2014/main" id="{D64BB87A-11B3-4A13-A8BD-8B0F294B4024}"/>
                    </a:ext>
                  </a:extLst>
                </p:cNvPr>
                <p:cNvSpPr>
                  <a:spLocks noChangeShapeType="1"/>
                </p:cNvSpPr>
                <p:nvPr/>
              </p:nvSpPr>
              <p:spPr bwMode="auto">
                <a:xfrm>
                  <a:off x="6810375" y="2609850"/>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7" name="Line 350">
                  <a:extLst>
                    <a:ext uri="{FF2B5EF4-FFF2-40B4-BE49-F238E27FC236}">
                      <a16:creationId xmlns:a16="http://schemas.microsoft.com/office/drawing/2014/main" id="{81EACA91-30CC-4F13-B7FD-00BA4508D370}"/>
                    </a:ext>
                  </a:extLst>
                </p:cNvPr>
                <p:cNvSpPr>
                  <a:spLocks noChangeShapeType="1"/>
                </p:cNvSpPr>
                <p:nvPr/>
              </p:nvSpPr>
              <p:spPr bwMode="auto">
                <a:xfrm flipH="1">
                  <a:off x="5722938" y="2428875"/>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8" name="Line 351">
                  <a:extLst>
                    <a:ext uri="{FF2B5EF4-FFF2-40B4-BE49-F238E27FC236}">
                      <a16:creationId xmlns:a16="http://schemas.microsoft.com/office/drawing/2014/main" id="{BD429F1A-3C89-4500-A26B-7371DCBB4F00}"/>
                    </a:ext>
                  </a:extLst>
                </p:cNvPr>
                <p:cNvSpPr>
                  <a:spLocks noChangeShapeType="1"/>
                </p:cNvSpPr>
                <p:nvPr/>
              </p:nvSpPr>
              <p:spPr bwMode="auto">
                <a:xfrm>
                  <a:off x="5757863" y="2389188"/>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39" name="Line 352">
                  <a:extLst>
                    <a:ext uri="{FF2B5EF4-FFF2-40B4-BE49-F238E27FC236}">
                      <a16:creationId xmlns:a16="http://schemas.microsoft.com/office/drawing/2014/main" id="{3774A135-24DB-4154-BB20-CB50B1B26843}"/>
                    </a:ext>
                  </a:extLst>
                </p:cNvPr>
                <p:cNvSpPr>
                  <a:spLocks noChangeShapeType="1"/>
                </p:cNvSpPr>
                <p:nvPr/>
              </p:nvSpPr>
              <p:spPr bwMode="auto">
                <a:xfrm>
                  <a:off x="5748338" y="2389188"/>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0" name="Line 353">
                  <a:extLst>
                    <a:ext uri="{FF2B5EF4-FFF2-40B4-BE49-F238E27FC236}">
                      <a16:creationId xmlns:a16="http://schemas.microsoft.com/office/drawing/2014/main" id="{386ED33C-23B7-4112-964D-88E9E06A8E0E}"/>
                    </a:ext>
                  </a:extLst>
                </p:cNvPr>
                <p:cNvSpPr>
                  <a:spLocks noChangeShapeType="1"/>
                </p:cNvSpPr>
                <p:nvPr/>
              </p:nvSpPr>
              <p:spPr bwMode="auto">
                <a:xfrm flipH="1">
                  <a:off x="5207000" y="2428875"/>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1" name="Line 354">
                  <a:extLst>
                    <a:ext uri="{FF2B5EF4-FFF2-40B4-BE49-F238E27FC236}">
                      <a16:creationId xmlns:a16="http://schemas.microsoft.com/office/drawing/2014/main" id="{99608DBC-3970-4067-B4BB-CBA72720FABD}"/>
                    </a:ext>
                  </a:extLst>
                </p:cNvPr>
                <p:cNvSpPr>
                  <a:spLocks noChangeShapeType="1"/>
                </p:cNvSpPr>
                <p:nvPr/>
              </p:nvSpPr>
              <p:spPr bwMode="auto">
                <a:xfrm>
                  <a:off x="5245100" y="2389188"/>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2" name="Line 355">
                  <a:extLst>
                    <a:ext uri="{FF2B5EF4-FFF2-40B4-BE49-F238E27FC236}">
                      <a16:creationId xmlns:a16="http://schemas.microsoft.com/office/drawing/2014/main" id="{BE4AE889-1DD6-4BF7-8FC1-46BC2517C104}"/>
                    </a:ext>
                  </a:extLst>
                </p:cNvPr>
                <p:cNvSpPr>
                  <a:spLocks noChangeShapeType="1"/>
                </p:cNvSpPr>
                <p:nvPr/>
              </p:nvSpPr>
              <p:spPr bwMode="auto">
                <a:xfrm flipH="1">
                  <a:off x="4467225" y="2220913"/>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3" name="Line 356">
                  <a:extLst>
                    <a:ext uri="{FF2B5EF4-FFF2-40B4-BE49-F238E27FC236}">
                      <a16:creationId xmlns:a16="http://schemas.microsoft.com/office/drawing/2014/main" id="{B39D4E61-D239-465A-AEC6-64A2AB7508F6}"/>
                    </a:ext>
                  </a:extLst>
                </p:cNvPr>
                <p:cNvSpPr>
                  <a:spLocks noChangeShapeType="1"/>
                </p:cNvSpPr>
                <p:nvPr/>
              </p:nvSpPr>
              <p:spPr bwMode="auto">
                <a:xfrm>
                  <a:off x="4505325" y="218598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4" name="Line 357">
                  <a:extLst>
                    <a:ext uri="{FF2B5EF4-FFF2-40B4-BE49-F238E27FC236}">
                      <a16:creationId xmlns:a16="http://schemas.microsoft.com/office/drawing/2014/main" id="{DCFDE97C-0574-4369-BD27-34A9440DDDF4}"/>
                    </a:ext>
                  </a:extLst>
                </p:cNvPr>
                <p:cNvSpPr>
                  <a:spLocks noChangeShapeType="1"/>
                </p:cNvSpPr>
                <p:nvPr/>
              </p:nvSpPr>
              <p:spPr bwMode="auto">
                <a:xfrm flipH="1">
                  <a:off x="4337050" y="2119313"/>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5" name="Line 358">
                  <a:extLst>
                    <a:ext uri="{FF2B5EF4-FFF2-40B4-BE49-F238E27FC236}">
                      <a16:creationId xmlns:a16="http://schemas.microsoft.com/office/drawing/2014/main" id="{C39FA867-C9B1-4F4E-8D52-B1D0E5F5B17D}"/>
                    </a:ext>
                  </a:extLst>
                </p:cNvPr>
                <p:cNvSpPr>
                  <a:spLocks noChangeShapeType="1"/>
                </p:cNvSpPr>
                <p:nvPr/>
              </p:nvSpPr>
              <p:spPr bwMode="auto">
                <a:xfrm>
                  <a:off x="4371975" y="208438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6" name="Line 359">
                  <a:extLst>
                    <a:ext uri="{FF2B5EF4-FFF2-40B4-BE49-F238E27FC236}">
                      <a16:creationId xmlns:a16="http://schemas.microsoft.com/office/drawing/2014/main" id="{DEC8151C-6D59-4FD8-98DA-59D41738D138}"/>
                    </a:ext>
                  </a:extLst>
                </p:cNvPr>
                <p:cNvSpPr>
                  <a:spLocks noChangeShapeType="1"/>
                </p:cNvSpPr>
                <p:nvPr/>
              </p:nvSpPr>
              <p:spPr bwMode="auto">
                <a:xfrm flipH="1">
                  <a:off x="4213225" y="20716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7" name="Line 360">
                  <a:extLst>
                    <a:ext uri="{FF2B5EF4-FFF2-40B4-BE49-F238E27FC236}">
                      <a16:creationId xmlns:a16="http://schemas.microsoft.com/office/drawing/2014/main" id="{44A31531-8FEF-4695-B758-AC1224D2EB85}"/>
                    </a:ext>
                  </a:extLst>
                </p:cNvPr>
                <p:cNvSpPr>
                  <a:spLocks noChangeShapeType="1"/>
                </p:cNvSpPr>
                <p:nvPr/>
              </p:nvSpPr>
              <p:spPr bwMode="auto">
                <a:xfrm>
                  <a:off x="4248150" y="203358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8" name="Line 361">
                  <a:extLst>
                    <a:ext uri="{FF2B5EF4-FFF2-40B4-BE49-F238E27FC236}">
                      <a16:creationId xmlns:a16="http://schemas.microsoft.com/office/drawing/2014/main" id="{EF945795-0165-463B-8F36-4FC0CFF89838}"/>
                    </a:ext>
                  </a:extLst>
                </p:cNvPr>
                <p:cNvSpPr>
                  <a:spLocks noChangeShapeType="1"/>
                </p:cNvSpPr>
                <p:nvPr/>
              </p:nvSpPr>
              <p:spPr bwMode="auto">
                <a:xfrm flipH="1">
                  <a:off x="4179888" y="2071688"/>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49" name="Line 362">
                  <a:extLst>
                    <a:ext uri="{FF2B5EF4-FFF2-40B4-BE49-F238E27FC236}">
                      <a16:creationId xmlns:a16="http://schemas.microsoft.com/office/drawing/2014/main" id="{478008CA-7413-45CA-B11A-8DF1CC360D01}"/>
                    </a:ext>
                  </a:extLst>
                </p:cNvPr>
                <p:cNvSpPr>
                  <a:spLocks noChangeShapeType="1"/>
                </p:cNvSpPr>
                <p:nvPr/>
              </p:nvSpPr>
              <p:spPr bwMode="auto">
                <a:xfrm>
                  <a:off x="4216400" y="203358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0" name="Line 363">
                  <a:extLst>
                    <a:ext uri="{FF2B5EF4-FFF2-40B4-BE49-F238E27FC236}">
                      <a16:creationId xmlns:a16="http://schemas.microsoft.com/office/drawing/2014/main" id="{1C75EDC8-1063-4B9E-9D80-625233B08803}"/>
                    </a:ext>
                  </a:extLst>
                </p:cNvPr>
                <p:cNvSpPr>
                  <a:spLocks noChangeShapeType="1"/>
                </p:cNvSpPr>
                <p:nvPr/>
              </p:nvSpPr>
              <p:spPr bwMode="auto">
                <a:xfrm flipH="1">
                  <a:off x="3910013" y="1979613"/>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1" name="Line 364">
                  <a:extLst>
                    <a:ext uri="{FF2B5EF4-FFF2-40B4-BE49-F238E27FC236}">
                      <a16:creationId xmlns:a16="http://schemas.microsoft.com/office/drawing/2014/main" id="{DFAC3196-1596-466A-BF90-C9A62887585E}"/>
                    </a:ext>
                  </a:extLst>
                </p:cNvPr>
                <p:cNvSpPr>
                  <a:spLocks noChangeShapeType="1"/>
                </p:cNvSpPr>
                <p:nvPr/>
              </p:nvSpPr>
              <p:spPr bwMode="auto">
                <a:xfrm>
                  <a:off x="3944938" y="194151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2" name="Line 365">
                  <a:extLst>
                    <a:ext uri="{FF2B5EF4-FFF2-40B4-BE49-F238E27FC236}">
                      <a16:creationId xmlns:a16="http://schemas.microsoft.com/office/drawing/2014/main" id="{1ECC196E-B685-442B-9871-F27E5C0EF07E}"/>
                    </a:ext>
                  </a:extLst>
                </p:cNvPr>
                <p:cNvSpPr>
                  <a:spLocks noChangeShapeType="1"/>
                </p:cNvSpPr>
                <p:nvPr/>
              </p:nvSpPr>
              <p:spPr bwMode="auto">
                <a:xfrm flipH="1">
                  <a:off x="3497263" y="183673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3" name="Line 366">
                  <a:extLst>
                    <a:ext uri="{FF2B5EF4-FFF2-40B4-BE49-F238E27FC236}">
                      <a16:creationId xmlns:a16="http://schemas.microsoft.com/office/drawing/2014/main" id="{14EF9C5B-8429-4FAE-B457-D3C7D47669F1}"/>
                    </a:ext>
                  </a:extLst>
                </p:cNvPr>
                <p:cNvSpPr>
                  <a:spLocks noChangeShapeType="1"/>
                </p:cNvSpPr>
                <p:nvPr/>
              </p:nvSpPr>
              <p:spPr bwMode="auto">
                <a:xfrm>
                  <a:off x="3535363" y="180181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4" name="Line 367">
                  <a:extLst>
                    <a:ext uri="{FF2B5EF4-FFF2-40B4-BE49-F238E27FC236}">
                      <a16:creationId xmlns:a16="http://schemas.microsoft.com/office/drawing/2014/main" id="{BD406051-026C-4177-888E-7B673934FA97}"/>
                    </a:ext>
                  </a:extLst>
                </p:cNvPr>
                <p:cNvSpPr>
                  <a:spLocks noChangeShapeType="1"/>
                </p:cNvSpPr>
                <p:nvPr/>
              </p:nvSpPr>
              <p:spPr bwMode="auto">
                <a:xfrm>
                  <a:off x="3548063" y="180181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5" name="Line 368">
                  <a:extLst>
                    <a:ext uri="{FF2B5EF4-FFF2-40B4-BE49-F238E27FC236}">
                      <a16:creationId xmlns:a16="http://schemas.microsoft.com/office/drawing/2014/main" id="{45EE1AD6-2FCC-4F50-B509-A6EB359D40BB}"/>
                    </a:ext>
                  </a:extLst>
                </p:cNvPr>
                <p:cNvSpPr>
                  <a:spLocks noChangeShapeType="1"/>
                </p:cNvSpPr>
                <p:nvPr/>
              </p:nvSpPr>
              <p:spPr bwMode="auto">
                <a:xfrm flipH="1">
                  <a:off x="3414713" y="1571625"/>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6" name="Line 369">
                  <a:extLst>
                    <a:ext uri="{FF2B5EF4-FFF2-40B4-BE49-F238E27FC236}">
                      <a16:creationId xmlns:a16="http://schemas.microsoft.com/office/drawing/2014/main" id="{00F00814-7D23-4F38-9748-5D7AE562706E}"/>
                    </a:ext>
                  </a:extLst>
                </p:cNvPr>
                <p:cNvSpPr>
                  <a:spLocks noChangeShapeType="1"/>
                </p:cNvSpPr>
                <p:nvPr/>
              </p:nvSpPr>
              <p:spPr bwMode="auto">
                <a:xfrm>
                  <a:off x="3452813" y="153352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7" name="Line 370">
                  <a:extLst>
                    <a:ext uri="{FF2B5EF4-FFF2-40B4-BE49-F238E27FC236}">
                      <a16:creationId xmlns:a16="http://schemas.microsoft.com/office/drawing/2014/main" id="{1C0E28D3-40F7-44ED-BA7E-72493D9D5948}"/>
                    </a:ext>
                  </a:extLst>
                </p:cNvPr>
                <p:cNvSpPr>
                  <a:spLocks noChangeShapeType="1"/>
                </p:cNvSpPr>
                <p:nvPr/>
              </p:nvSpPr>
              <p:spPr bwMode="auto">
                <a:xfrm flipH="1">
                  <a:off x="3255963" y="147955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8" name="Line 371">
                  <a:extLst>
                    <a:ext uri="{FF2B5EF4-FFF2-40B4-BE49-F238E27FC236}">
                      <a16:creationId xmlns:a16="http://schemas.microsoft.com/office/drawing/2014/main" id="{43C628D2-B424-4089-AF0E-8E6F7AD7F42F}"/>
                    </a:ext>
                  </a:extLst>
                </p:cNvPr>
                <p:cNvSpPr>
                  <a:spLocks noChangeShapeType="1"/>
                </p:cNvSpPr>
                <p:nvPr/>
              </p:nvSpPr>
              <p:spPr bwMode="auto">
                <a:xfrm>
                  <a:off x="3290888" y="1441450"/>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59" name="Line 372">
                  <a:extLst>
                    <a:ext uri="{FF2B5EF4-FFF2-40B4-BE49-F238E27FC236}">
                      <a16:creationId xmlns:a16="http://schemas.microsoft.com/office/drawing/2014/main" id="{67A52A2C-E28E-4F9A-9A1A-0167038F3C58}"/>
                    </a:ext>
                  </a:extLst>
                </p:cNvPr>
                <p:cNvSpPr>
                  <a:spLocks noChangeShapeType="1"/>
                </p:cNvSpPr>
                <p:nvPr/>
              </p:nvSpPr>
              <p:spPr bwMode="auto">
                <a:xfrm flipH="1">
                  <a:off x="9244013" y="287020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60" name="Line 373">
                  <a:extLst>
                    <a:ext uri="{FF2B5EF4-FFF2-40B4-BE49-F238E27FC236}">
                      <a16:creationId xmlns:a16="http://schemas.microsoft.com/office/drawing/2014/main" id="{3C317A68-0973-4B74-881B-90788D3D674F}"/>
                    </a:ext>
                  </a:extLst>
                </p:cNvPr>
                <p:cNvSpPr>
                  <a:spLocks noChangeShapeType="1"/>
                </p:cNvSpPr>
                <p:nvPr/>
              </p:nvSpPr>
              <p:spPr bwMode="auto">
                <a:xfrm>
                  <a:off x="9278938"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161" name="Line 374">
                  <a:extLst>
                    <a:ext uri="{FF2B5EF4-FFF2-40B4-BE49-F238E27FC236}">
                      <a16:creationId xmlns:a16="http://schemas.microsoft.com/office/drawing/2014/main" id="{C5D008AB-6B1D-4F65-9529-A2D2534C1A30}"/>
                    </a:ext>
                  </a:extLst>
                </p:cNvPr>
                <p:cNvSpPr>
                  <a:spLocks noChangeShapeType="1"/>
                </p:cNvSpPr>
                <p:nvPr/>
              </p:nvSpPr>
              <p:spPr bwMode="auto">
                <a:xfrm>
                  <a:off x="9282113" y="283527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grpSp>
        <p:grpSp>
          <p:nvGrpSpPr>
            <p:cNvPr id="21" name="Group 20">
              <a:extLst>
                <a:ext uri="{FF2B5EF4-FFF2-40B4-BE49-F238E27FC236}">
                  <a16:creationId xmlns:a16="http://schemas.microsoft.com/office/drawing/2014/main" id="{F4D25ADA-C47C-4DBD-9654-447A7381FABB}"/>
                </a:ext>
              </a:extLst>
            </p:cNvPr>
            <p:cNvGrpSpPr/>
            <p:nvPr/>
          </p:nvGrpSpPr>
          <p:grpSpPr>
            <a:xfrm>
              <a:off x="1118857" y="6453868"/>
              <a:ext cx="4060624" cy="124701"/>
              <a:chOff x="2054221" y="4786313"/>
              <a:chExt cx="9172485" cy="242773"/>
            </a:xfrm>
          </p:grpSpPr>
          <p:sp>
            <p:nvSpPr>
              <p:cNvPr id="45" name="Rectangle 44">
                <a:extLst>
                  <a:ext uri="{FF2B5EF4-FFF2-40B4-BE49-F238E27FC236}">
                    <a16:creationId xmlns:a16="http://schemas.microsoft.com/office/drawing/2014/main" id="{B387879F-4ADD-42BD-9DCE-8C8278D518D5}"/>
                  </a:ext>
                </a:extLst>
              </p:cNvPr>
              <p:cNvSpPr>
                <a:spLocks noChangeArrowheads="1"/>
              </p:cNvSpPr>
              <p:nvPr/>
            </p:nvSpPr>
            <p:spPr bwMode="auto">
              <a:xfrm>
                <a:off x="2054221" y="4786314"/>
                <a:ext cx="162947" cy="24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a:t>
                </a:r>
              </a:p>
            </p:txBody>
          </p:sp>
          <p:sp>
            <p:nvSpPr>
              <p:cNvPr id="52" name="Rectangle 51">
                <a:extLst>
                  <a:ext uri="{FF2B5EF4-FFF2-40B4-BE49-F238E27FC236}">
                    <a16:creationId xmlns:a16="http://schemas.microsoft.com/office/drawing/2014/main" id="{9648130C-87D3-4A08-8395-4B8138E6CA09}"/>
                  </a:ext>
                </a:extLst>
              </p:cNvPr>
              <p:cNvSpPr>
                <a:spLocks noChangeArrowheads="1"/>
              </p:cNvSpPr>
              <p:nvPr/>
            </p:nvSpPr>
            <p:spPr bwMode="auto">
              <a:xfrm>
                <a:off x="3440357" y="4786314"/>
                <a:ext cx="325892" cy="24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12</a:t>
                </a:r>
              </a:p>
            </p:txBody>
          </p:sp>
          <p:sp>
            <p:nvSpPr>
              <p:cNvPr id="60" name="Rectangle 59">
                <a:extLst>
                  <a:ext uri="{FF2B5EF4-FFF2-40B4-BE49-F238E27FC236}">
                    <a16:creationId xmlns:a16="http://schemas.microsoft.com/office/drawing/2014/main" id="{BEA235E9-65CB-4830-8848-0A5BF5A3694B}"/>
                  </a:ext>
                </a:extLst>
              </p:cNvPr>
              <p:cNvSpPr>
                <a:spLocks noChangeArrowheads="1"/>
              </p:cNvSpPr>
              <p:nvPr/>
            </p:nvSpPr>
            <p:spPr bwMode="auto">
              <a:xfrm>
                <a:off x="4950164" y="4786313"/>
                <a:ext cx="325892" cy="24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24</a:t>
                </a:r>
              </a:p>
            </p:txBody>
          </p:sp>
          <p:sp>
            <p:nvSpPr>
              <p:cNvPr id="61" name="Rectangle 60">
                <a:extLst>
                  <a:ext uri="{FF2B5EF4-FFF2-40B4-BE49-F238E27FC236}">
                    <a16:creationId xmlns:a16="http://schemas.microsoft.com/office/drawing/2014/main" id="{CDC329AF-DA33-40F5-A01B-B1CFE55C3A91}"/>
                  </a:ext>
                </a:extLst>
              </p:cNvPr>
              <p:cNvSpPr>
                <a:spLocks noChangeArrowheads="1"/>
              </p:cNvSpPr>
              <p:nvPr/>
            </p:nvSpPr>
            <p:spPr bwMode="auto">
              <a:xfrm>
                <a:off x="6433023" y="4786313"/>
                <a:ext cx="325892" cy="24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36</a:t>
                </a:r>
              </a:p>
            </p:txBody>
          </p:sp>
          <p:sp>
            <p:nvSpPr>
              <p:cNvPr id="67" name="Rectangle 66">
                <a:extLst>
                  <a:ext uri="{FF2B5EF4-FFF2-40B4-BE49-F238E27FC236}">
                    <a16:creationId xmlns:a16="http://schemas.microsoft.com/office/drawing/2014/main" id="{4E6F28EA-122D-4AE8-9462-C2EBFB769CEA}"/>
                  </a:ext>
                </a:extLst>
              </p:cNvPr>
              <p:cNvSpPr>
                <a:spLocks noChangeArrowheads="1"/>
              </p:cNvSpPr>
              <p:nvPr/>
            </p:nvSpPr>
            <p:spPr bwMode="auto">
              <a:xfrm>
                <a:off x="7915882" y="4786313"/>
                <a:ext cx="325892" cy="24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48</a:t>
                </a:r>
              </a:p>
            </p:txBody>
          </p:sp>
          <p:sp>
            <p:nvSpPr>
              <p:cNvPr id="73" name="Rectangle 72">
                <a:extLst>
                  <a:ext uri="{FF2B5EF4-FFF2-40B4-BE49-F238E27FC236}">
                    <a16:creationId xmlns:a16="http://schemas.microsoft.com/office/drawing/2014/main" id="{BCE291BF-995C-4596-AF75-801D5AC2A089}"/>
                  </a:ext>
                </a:extLst>
              </p:cNvPr>
              <p:cNvSpPr>
                <a:spLocks noChangeArrowheads="1"/>
              </p:cNvSpPr>
              <p:nvPr/>
            </p:nvSpPr>
            <p:spPr bwMode="auto">
              <a:xfrm>
                <a:off x="9398736" y="4786313"/>
                <a:ext cx="325892" cy="24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60</a:t>
                </a:r>
              </a:p>
            </p:txBody>
          </p:sp>
          <p:sp>
            <p:nvSpPr>
              <p:cNvPr id="82" name="Rectangle 81">
                <a:extLst>
                  <a:ext uri="{FF2B5EF4-FFF2-40B4-BE49-F238E27FC236}">
                    <a16:creationId xmlns:a16="http://schemas.microsoft.com/office/drawing/2014/main" id="{F7BA17E6-522E-4AD2-9BDB-DB94A5DEFD39}"/>
                  </a:ext>
                </a:extLst>
              </p:cNvPr>
              <p:cNvSpPr>
                <a:spLocks noChangeArrowheads="1"/>
              </p:cNvSpPr>
              <p:nvPr/>
            </p:nvSpPr>
            <p:spPr bwMode="auto">
              <a:xfrm>
                <a:off x="10900814" y="4786313"/>
                <a:ext cx="325892" cy="24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72</a:t>
                </a:r>
              </a:p>
            </p:txBody>
          </p:sp>
        </p:grpSp>
        <p:sp>
          <p:nvSpPr>
            <p:cNvPr id="22" name="Rectangle 21">
              <a:extLst>
                <a:ext uri="{FF2B5EF4-FFF2-40B4-BE49-F238E27FC236}">
                  <a16:creationId xmlns:a16="http://schemas.microsoft.com/office/drawing/2014/main" id="{64307783-4983-4760-BB29-6DEB61016536}"/>
                </a:ext>
              </a:extLst>
            </p:cNvPr>
            <p:cNvSpPr>
              <a:spLocks noChangeArrowheads="1"/>
            </p:cNvSpPr>
            <p:nvPr/>
          </p:nvSpPr>
          <p:spPr bwMode="auto">
            <a:xfrm>
              <a:off x="881072" y="6339708"/>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3" name="Rectangle 22">
              <a:extLst>
                <a:ext uri="{FF2B5EF4-FFF2-40B4-BE49-F238E27FC236}">
                  <a16:creationId xmlns:a16="http://schemas.microsoft.com/office/drawing/2014/main" id="{2B2EE5C1-D5D7-4F9E-A72A-DE2D42DB454B}"/>
                </a:ext>
              </a:extLst>
            </p:cNvPr>
            <p:cNvSpPr>
              <a:spLocks noChangeArrowheads="1"/>
            </p:cNvSpPr>
            <p:nvPr/>
          </p:nvSpPr>
          <p:spPr bwMode="auto">
            <a:xfrm rot="16200000">
              <a:off x="-465775" y="5543502"/>
              <a:ext cx="159890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Proportion Alive and Relapse Free</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4" name="Rectangle 148">
              <a:extLst>
                <a:ext uri="{FF2B5EF4-FFF2-40B4-BE49-F238E27FC236}">
                  <a16:creationId xmlns:a16="http://schemas.microsoft.com/office/drawing/2014/main" id="{75D60DD0-98AF-4E0A-8B18-8011069373E0}"/>
                </a:ext>
              </a:extLst>
            </p:cNvPr>
            <p:cNvSpPr>
              <a:spLocks noChangeArrowheads="1"/>
            </p:cNvSpPr>
            <p:nvPr/>
          </p:nvSpPr>
          <p:spPr bwMode="auto">
            <a:xfrm>
              <a:off x="881072" y="6179070"/>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0.1</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5" name="Rectangle 149">
              <a:extLst>
                <a:ext uri="{FF2B5EF4-FFF2-40B4-BE49-F238E27FC236}">
                  <a16:creationId xmlns:a16="http://schemas.microsoft.com/office/drawing/2014/main" id="{002EE0CC-B01B-4F69-96CC-E7B4015515D8}"/>
                </a:ext>
              </a:extLst>
            </p:cNvPr>
            <p:cNvSpPr>
              <a:spLocks noChangeArrowheads="1"/>
            </p:cNvSpPr>
            <p:nvPr/>
          </p:nvSpPr>
          <p:spPr bwMode="auto">
            <a:xfrm>
              <a:off x="881072" y="6022508"/>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0.2</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6" name="Rectangle 150">
              <a:extLst>
                <a:ext uri="{FF2B5EF4-FFF2-40B4-BE49-F238E27FC236}">
                  <a16:creationId xmlns:a16="http://schemas.microsoft.com/office/drawing/2014/main" id="{3386C673-EEC7-4006-899A-56DD16F8799E}"/>
                </a:ext>
              </a:extLst>
            </p:cNvPr>
            <p:cNvSpPr>
              <a:spLocks noChangeArrowheads="1"/>
            </p:cNvSpPr>
            <p:nvPr/>
          </p:nvSpPr>
          <p:spPr bwMode="auto">
            <a:xfrm>
              <a:off x="881072" y="5861871"/>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0.3</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7" name="Rectangle 151">
              <a:extLst>
                <a:ext uri="{FF2B5EF4-FFF2-40B4-BE49-F238E27FC236}">
                  <a16:creationId xmlns:a16="http://schemas.microsoft.com/office/drawing/2014/main" id="{D44D1DFB-6935-4164-AD6F-E98E1229D166}"/>
                </a:ext>
              </a:extLst>
            </p:cNvPr>
            <p:cNvSpPr>
              <a:spLocks noChangeArrowheads="1"/>
            </p:cNvSpPr>
            <p:nvPr/>
          </p:nvSpPr>
          <p:spPr bwMode="auto">
            <a:xfrm>
              <a:off x="881072" y="5705310"/>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0.4</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8" name="Rectangle 152">
              <a:extLst>
                <a:ext uri="{FF2B5EF4-FFF2-40B4-BE49-F238E27FC236}">
                  <a16:creationId xmlns:a16="http://schemas.microsoft.com/office/drawing/2014/main" id="{05D209FC-BE2D-4037-B02B-B553518279E4}"/>
                </a:ext>
              </a:extLst>
            </p:cNvPr>
            <p:cNvSpPr>
              <a:spLocks noChangeArrowheads="1"/>
            </p:cNvSpPr>
            <p:nvPr/>
          </p:nvSpPr>
          <p:spPr bwMode="auto">
            <a:xfrm>
              <a:off x="881072" y="5545487"/>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0.5</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29" name="Rectangle 153">
              <a:extLst>
                <a:ext uri="{FF2B5EF4-FFF2-40B4-BE49-F238E27FC236}">
                  <a16:creationId xmlns:a16="http://schemas.microsoft.com/office/drawing/2014/main" id="{CF785298-846C-47FF-B810-086B1C5C3C08}"/>
                </a:ext>
              </a:extLst>
            </p:cNvPr>
            <p:cNvSpPr>
              <a:spLocks noChangeArrowheads="1"/>
            </p:cNvSpPr>
            <p:nvPr/>
          </p:nvSpPr>
          <p:spPr bwMode="auto">
            <a:xfrm>
              <a:off x="881072" y="5386480"/>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0.6</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0" name="Rectangle 154">
              <a:extLst>
                <a:ext uri="{FF2B5EF4-FFF2-40B4-BE49-F238E27FC236}">
                  <a16:creationId xmlns:a16="http://schemas.microsoft.com/office/drawing/2014/main" id="{F0A73CE7-D3BE-4A38-BB7E-BA6F64AFB32C}"/>
                </a:ext>
              </a:extLst>
            </p:cNvPr>
            <p:cNvSpPr>
              <a:spLocks noChangeArrowheads="1"/>
            </p:cNvSpPr>
            <p:nvPr/>
          </p:nvSpPr>
          <p:spPr bwMode="auto">
            <a:xfrm>
              <a:off x="881072" y="5228288"/>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0.7</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1" name="Rectangle 155">
              <a:extLst>
                <a:ext uri="{FF2B5EF4-FFF2-40B4-BE49-F238E27FC236}">
                  <a16:creationId xmlns:a16="http://schemas.microsoft.com/office/drawing/2014/main" id="{5FCA4A3B-AF3C-4D54-862B-870A3C0A3DB0}"/>
                </a:ext>
              </a:extLst>
            </p:cNvPr>
            <p:cNvSpPr>
              <a:spLocks noChangeArrowheads="1"/>
            </p:cNvSpPr>
            <p:nvPr/>
          </p:nvSpPr>
          <p:spPr bwMode="auto">
            <a:xfrm>
              <a:off x="881072" y="5067650"/>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0.8</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2" name="Rectangle 156">
              <a:extLst>
                <a:ext uri="{FF2B5EF4-FFF2-40B4-BE49-F238E27FC236}">
                  <a16:creationId xmlns:a16="http://schemas.microsoft.com/office/drawing/2014/main" id="{590DAEAD-CB10-438C-B62B-B24467E7048E}"/>
                </a:ext>
              </a:extLst>
            </p:cNvPr>
            <p:cNvSpPr>
              <a:spLocks noChangeArrowheads="1"/>
            </p:cNvSpPr>
            <p:nvPr/>
          </p:nvSpPr>
          <p:spPr bwMode="auto">
            <a:xfrm>
              <a:off x="881072" y="4909458"/>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0.9</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3" name="Rectangle 157">
              <a:extLst>
                <a:ext uri="{FF2B5EF4-FFF2-40B4-BE49-F238E27FC236}">
                  <a16:creationId xmlns:a16="http://schemas.microsoft.com/office/drawing/2014/main" id="{E96FEEEF-38EE-45C3-9855-C3BEB42FE15B}"/>
                </a:ext>
              </a:extLst>
            </p:cNvPr>
            <p:cNvSpPr>
              <a:spLocks noChangeArrowheads="1"/>
            </p:cNvSpPr>
            <p:nvPr/>
          </p:nvSpPr>
          <p:spPr bwMode="auto">
            <a:xfrm>
              <a:off x="881072" y="4750451"/>
              <a:ext cx="179537"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1.0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4" name="TextBox 33">
              <a:extLst>
                <a:ext uri="{FF2B5EF4-FFF2-40B4-BE49-F238E27FC236}">
                  <a16:creationId xmlns:a16="http://schemas.microsoft.com/office/drawing/2014/main" id="{0D6C00F2-FBA2-4830-84F9-79DD8F10AC4E}"/>
                </a:ext>
              </a:extLst>
            </p:cNvPr>
            <p:cNvSpPr txBox="1"/>
            <p:nvPr/>
          </p:nvSpPr>
          <p:spPr>
            <a:xfrm>
              <a:off x="4329177" y="5117997"/>
              <a:ext cx="986815" cy="22672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65% </a:t>
              </a:r>
            </a:p>
          </p:txBody>
        </p:sp>
        <p:sp>
          <p:nvSpPr>
            <p:cNvPr id="35" name="Rectangle 34">
              <a:extLst>
                <a:ext uri="{FF2B5EF4-FFF2-40B4-BE49-F238E27FC236}">
                  <a16:creationId xmlns:a16="http://schemas.microsoft.com/office/drawing/2014/main" id="{8DC524B5-D6E6-4666-91CA-8EC2F506400E}"/>
                </a:ext>
              </a:extLst>
            </p:cNvPr>
            <p:cNvSpPr>
              <a:spLocks noChangeArrowheads="1"/>
            </p:cNvSpPr>
            <p:nvPr/>
          </p:nvSpPr>
          <p:spPr bwMode="auto">
            <a:xfrm>
              <a:off x="1324266" y="6085811"/>
              <a:ext cx="1540486"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Dabrafenib plus trametinib</a:t>
              </a:r>
              <a:endParaRPr kumimoji="0" lang="en-US" altLang="en-US" sz="36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36" name="Rectangle 35">
              <a:extLst>
                <a:ext uri="{FF2B5EF4-FFF2-40B4-BE49-F238E27FC236}">
                  <a16:creationId xmlns:a16="http://schemas.microsoft.com/office/drawing/2014/main" id="{4605DBFE-809C-48C9-8A10-ACEE09AC5BFE}"/>
                </a:ext>
              </a:extLst>
            </p:cNvPr>
            <p:cNvSpPr>
              <a:spLocks noChangeArrowheads="1"/>
            </p:cNvSpPr>
            <p:nvPr/>
          </p:nvSpPr>
          <p:spPr bwMode="auto">
            <a:xfrm>
              <a:off x="1324706" y="6184027"/>
              <a:ext cx="448841" cy="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Placebo</a:t>
              </a:r>
              <a:endParaRPr kumimoji="0" lang="en-US" altLang="en-US" sz="36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37" name="Rectangle 105">
              <a:extLst>
                <a:ext uri="{FF2B5EF4-FFF2-40B4-BE49-F238E27FC236}">
                  <a16:creationId xmlns:a16="http://schemas.microsoft.com/office/drawing/2014/main" id="{22CF3B60-4205-4022-B173-59F6C1FB7FA8}"/>
                </a:ext>
              </a:extLst>
            </p:cNvPr>
            <p:cNvSpPr>
              <a:spLocks noChangeArrowheads="1"/>
            </p:cNvSpPr>
            <p:nvPr/>
          </p:nvSpPr>
          <p:spPr bwMode="auto">
            <a:xfrm>
              <a:off x="1161209" y="5820500"/>
              <a:ext cx="3167390" cy="22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46"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13468"/>
                  </a:solidFill>
                  <a:effectLst/>
                  <a:highlight>
                    <a:srgbClr val="FFFF00"/>
                  </a:highlight>
                  <a:uLnTx/>
                  <a:uFillTx/>
                  <a:latin typeface="Calibri"/>
                  <a:ea typeface="+mn-ea"/>
                  <a:cs typeface="Calibri" panose="020F0502020204030204" pitchFamily="34" charset="0"/>
                </a:rPr>
                <a:t>HR 0.61 </a:t>
              </a:r>
              <a:r>
                <a:rPr kumimoji="0" lang="en-US" altLang="en-US" sz="1200" b="1" i="0" u="none" strike="noStrike" kern="1200" cap="none" spc="0" normalizeH="0" baseline="0" noProof="0" dirty="0">
                  <a:ln>
                    <a:noFill/>
                  </a:ln>
                  <a:solidFill>
                    <a:srgbClr val="113468"/>
                  </a:solidFill>
                  <a:effectLst/>
                  <a:highlight>
                    <a:srgbClr val="FFFF00"/>
                  </a:highlight>
                  <a:uLnTx/>
                  <a:uFillTx/>
                  <a:latin typeface="Calibri"/>
                  <a:ea typeface="+mn-ea"/>
                  <a:cs typeface="Calibri" panose="020F0502020204030204" pitchFamily="34" charset="0"/>
                </a:rPr>
                <a:t>(95% CI, 0.35-1.07)</a:t>
              </a:r>
            </a:p>
          </p:txBody>
        </p:sp>
        <p:cxnSp>
          <p:nvCxnSpPr>
            <p:cNvPr id="38" name="Straight Connector 37">
              <a:extLst>
                <a:ext uri="{FF2B5EF4-FFF2-40B4-BE49-F238E27FC236}">
                  <a16:creationId xmlns:a16="http://schemas.microsoft.com/office/drawing/2014/main" id="{7A91D682-B69F-4ED8-849D-B5552C12341C}"/>
                </a:ext>
              </a:extLst>
            </p:cNvPr>
            <p:cNvCxnSpPr>
              <a:cxnSpLocks/>
            </p:cNvCxnSpPr>
            <p:nvPr/>
          </p:nvCxnSpPr>
          <p:spPr>
            <a:xfrm>
              <a:off x="1164689" y="6127310"/>
              <a:ext cx="13736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B261552-B6DE-40CD-B748-D3C0C58E58BC}"/>
                </a:ext>
              </a:extLst>
            </p:cNvPr>
            <p:cNvCxnSpPr>
              <a:cxnSpLocks/>
            </p:cNvCxnSpPr>
            <p:nvPr/>
          </p:nvCxnSpPr>
          <p:spPr>
            <a:xfrm>
              <a:off x="1162350" y="6221639"/>
              <a:ext cx="1373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864DA01-7C0B-4ECE-AC90-4840C597A730}"/>
                </a:ext>
              </a:extLst>
            </p:cNvPr>
            <p:cNvSpPr txBox="1"/>
            <p:nvPr/>
          </p:nvSpPr>
          <p:spPr>
            <a:xfrm>
              <a:off x="3762876" y="5036147"/>
              <a:ext cx="1440163" cy="22672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72% </a:t>
              </a:r>
            </a:p>
          </p:txBody>
        </p:sp>
        <p:sp>
          <p:nvSpPr>
            <p:cNvPr id="42" name="TextBox 41">
              <a:extLst>
                <a:ext uri="{FF2B5EF4-FFF2-40B4-BE49-F238E27FC236}">
                  <a16:creationId xmlns:a16="http://schemas.microsoft.com/office/drawing/2014/main" id="{870138B4-0C99-4FE8-A8B5-1431AA13B26A}"/>
                </a:ext>
              </a:extLst>
            </p:cNvPr>
            <p:cNvSpPr txBox="1"/>
            <p:nvPr/>
          </p:nvSpPr>
          <p:spPr>
            <a:xfrm>
              <a:off x="2907434" y="4805612"/>
              <a:ext cx="2271564" cy="27207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80% </a:t>
              </a:r>
              <a:r>
                <a:rPr kumimoji="0" lang="en-US" sz="12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(95% CI, 72%-90%)</a:t>
              </a:r>
            </a:p>
          </p:txBody>
        </p:sp>
        <p:sp>
          <p:nvSpPr>
            <p:cNvPr id="43" name="TextBox 42">
              <a:extLst>
                <a:ext uri="{FF2B5EF4-FFF2-40B4-BE49-F238E27FC236}">
                  <a16:creationId xmlns:a16="http://schemas.microsoft.com/office/drawing/2014/main" id="{7CF018B2-4F8D-4875-B0E2-39D95A0BD469}"/>
                </a:ext>
              </a:extLst>
            </p:cNvPr>
            <p:cNvSpPr txBox="1"/>
            <p:nvPr/>
          </p:nvSpPr>
          <p:spPr>
            <a:xfrm>
              <a:off x="2894483" y="5154168"/>
              <a:ext cx="1079926" cy="27207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62%</a:t>
              </a:r>
            </a:p>
          </p:txBody>
        </p:sp>
        <p:sp>
          <p:nvSpPr>
            <p:cNvPr id="44" name="TextBox 43">
              <a:extLst>
                <a:ext uri="{FF2B5EF4-FFF2-40B4-BE49-F238E27FC236}">
                  <a16:creationId xmlns:a16="http://schemas.microsoft.com/office/drawing/2014/main" id="{B989A34A-432A-4C36-8907-30A8EF95F2DB}"/>
                </a:ext>
              </a:extLst>
            </p:cNvPr>
            <p:cNvSpPr txBox="1"/>
            <p:nvPr/>
          </p:nvSpPr>
          <p:spPr>
            <a:xfrm>
              <a:off x="3774383" y="5392785"/>
              <a:ext cx="1079926" cy="544148"/>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62%</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 </a:t>
              </a:r>
              <a:br>
                <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br>
              <a:endPar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322" name="TextBox 321">
              <a:extLst>
                <a:ext uri="{FF2B5EF4-FFF2-40B4-BE49-F238E27FC236}">
                  <a16:creationId xmlns:a16="http://schemas.microsoft.com/office/drawing/2014/main" id="{0D4F9C38-CBE1-4365-B30B-7653667BD0FC}"/>
                </a:ext>
              </a:extLst>
            </p:cNvPr>
            <p:cNvSpPr txBox="1"/>
            <p:nvPr/>
          </p:nvSpPr>
          <p:spPr>
            <a:xfrm>
              <a:off x="4401226" y="5567622"/>
              <a:ext cx="1079926" cy="544148"/>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58%</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 </a:t>
              </a:r>
              <a:br>
                <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br>
              <a:endPar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sp>
          <p:nvSpPr>
            <p:cNvPr id="323" name="TextBox 322">
              <a:extLst>
                <a:ext uri="{FF2B5EF4-FFF2-40B4-BE49-F238E27FC236}">
                  <a16:creationId xmlns:a16="http://schemas.microsoft.com/office/drawing/2014/main" id="{915ABDBE-1B31-4F16-8F43-C6D2ECA2971D}"/>
                </a:ext>
              </a:extLst>
            </p:cNvPr>
            <p:cNvSpPr txBox="1"/>
            <p:nvPr/>
          </p:nvSpPr>
          <p:spPr>
            <a:xfrm>
              <a:off x="1253719" y="4560567"/>
              <a:ext cx="772969" cy="272074"/>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n=154</a:t>
              </a:r>
            </a:p>
          </p:txBody>
        </p:sp>
      </p:grpSp>
      <p:sp>
        <p:nvSpPr>
          <p:cNvPr id="324" name="Rectangle 323">
            <a:extLst>
              <a:ext uri="{FF2B5EF4-FFF2-40B4-BE49-F238E27FC236}">
                <a16:creationId xmlns:a16="http://schemas.microsoft.com/office/drawing/2014/main" id="{7748CD21-4D3F-4AD8-A923-59A69232A90F}"/>
              </a:ext>
            </a:extLst>
          </p:cNvPr>
          <p:cNvSpPr/>
          <p:nvPr/>
        </p:nvSpPr>
        <p:spPr>
          <a:xfrm>
            <a:off x="3874348" y="4595542"/>
            <a:ext cx="3229887" cy="222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6" name="Group 325">
            <a:extLst>
              <a:ext uri="{FF2B5EF4-FFF2-40B4-BE49-F238E27FC236}">
                <a16:creationId xmlns:a16="http://schemas.microsoft.com/office/drawing/2014/main" id="{B3B4B2F9-9ED4-4961-A583-42BDE71AE1BC}"/>
              </a:ext>
            </a:extLst>
          </p:cNvPr>
          <p:cNvGrpSpPr/>
          <p:nvPr/>
        </p:nvGrpSpPr>
        <p:grpSpPr>
          <a:xfrm>
            <a:off x="4760862" y="3958479"/>
            <a:ext cx="4846596" cy="2745817"/>
            <a:chOff x="1554467" y="1027894"/>
            <a:chExt cx="10078584" cy="4279274"/>
          </a:xfrm>
        </p:grpSpPr>
        <p:cxnSp>
          <p:nvCxnSpPr>
            <p:cNvPr id="327" name="Straight Connector 326">
              <a:extLst>
                <a:ext uri="{FF2B5EF4-FFF2-40B4-BE49-F238E27FC236}">
                  <a16:creationId xmlns:a16="http://schemas.microsoft.com/office/drawing/2014/main" id="{69E7086D-857D-4427-8288-C6FD72BF8ACD}"/>
                </a:ext>
              </a:extLst>
            </p:cNvPr>
            <p:cNvCxnSpPr>
              <a:cxnSpLocks/>
            </p:cNvCxnSpPr>
            <p:nvPr/>
          </p:nvCxnSpPr>
          <p:spPr>
            <a:xfrm flipV="1">
              <a:off x="6373871" y="2964009"/>
              <a:ext cx="0" cy="1969366"/>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5DF5503-64F1-4AC0-B1CE-003D94BEDC9B}"/>
                </a:ext>
              </a:extLst>
            </p:cNvPr>
            <p:cNvCxnSpPr>
              <a:cxnSpLocks/>
            </p:cNvCxnSpPr>
            <p:nvPr/>
          </p:nvCxnSpPr>
          <p:spPr>
            <a:xfrm flipV="1">
              <a:off x="7772744" y="3030675"/>
              <a:ext cx="0" cy="1923371"/>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CB723727-66C9-4141-95E0-6DACC4935059}"/>
                </a:ext>
              </a:extLst>
            </p:cNvPr>
            <p:cNvCxnSpPr>
              <a:cxnSpLocks/>
            </p:cNvCxnSpPr>
            <p:nvPr/>
          </p:nvCxnSpPr>
          <p:spPr>
            <a:xfrm flipV="1">
              <a:off x="9191966" y="2998232"/>
              <a:ext cx="0" cy="1969192"/>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sp>
          <p:nvSpPr>
            <p:cNvPr id="332" name="Line 5">
              <a:extLst>
                <a:ext uri="{FF2B5EF4-FFF2-40B4-BE49-F238E27FC236}">
                  <a16:creationId xmlns:a16="http://schemas.microsoft.com/office/drawing/2014/main" id="{54689CE9-DC6F-4EC6-9290-70C87D87B25F}"/>
                </a:ext>
              </a:extLst>
            </p:cNvPr>
            <p:cNvSpPr>
              <a:spLocks noChangeShapeType="1"/>
            </p:cNvSpPr>
            <p:nvPr/>
          </p:nvSpPr>
          <p:spPr bwMode="auto">
            <a:xfrm>
              <a:off x="2041636" y="3194773"/>
              <a:ext cx="9591415" cy="0"/>
            </a:xfrm>
            <a:prstGeom prst="line">
              <a:avLst/>
            </a:prstGeom>
            <a:noFill/>
            <a:ln w="12700" cap="flat">
              <a:solidFill>
                <a:srgbClr val="113468"/>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nvGrpSpPr>
            <p:cNvPr id="333" name="Group 332">
              <a:extLst>
                <a:ext uri="{FF2B5EF4-FFF2-40B4-BE49-F238E27FC236}">
                  <a16:creationId xmlns:a16="http://schemas.microsoft.com/office/drawing/2014/main" id="{8E75FA68-F1C1-4FD5-9446-A804EB335A29}"/>
                </a:ext>
              </a:extLst>
            </p:cNvPr>
            <p:cNvGrpSpPr/>
            <p:nvPr/>
          </p:nvGrpSpPr>
          <p:grpSpPr>
            <a:xfrm>
              <a:off x="1960791" y="1447800"/>
              <a:ext cx="9672259" cy="3564033"/>
              <a:chOff x="3167063" y="1412875"/>
              <a:chExt cx="6837363" cy="3309938"/>
            </a:xfrm>
          </p:grpSpPr>
          <p:sp>
            <p:nvSpPr>
              <p:cNvPr id="573" name="Line 6">
                <a:extLst>
                  <a:ext uri="{FF2B5EF4-FFF2-40B4-BE49-F238E27FC236}">
                    <a16:creationId xmlns:a16="http://schemas.microsoft.com/office/drawing/2014/main" id="{0F30D277-7C6E-415F-AA0A-67DB036ABF89}"/>
                  </a:ext>
                </a:extLst>
              </p:cNvPr>
              <p:cNvSpPr>
                <a:spLocks noChangeShapeType="1"/>
              </p:cNvSpPr>
              <p:nvPr/>
            </p:nvSpPr>
            <p:spPr bwMode="auto">
              <a:xfrm flipH="1">
                <a:off x="3167063" y="4583113"/>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74" name="Line 7">
                <a:extLst>
                  <a:ext uri="{FF2B5EF4-FFF2-40B4-BE49-F238E27FC236}">
                    <a16:creationId xmlns:a16="http://schemas.microsoft.com/office/drawing/2014/main" id="{4E6234E3-27CA-414B-9967-290F24CB0279}"/>
                  </a:ext>
                </a:extLst>
              </p:cNvPr>
              <p:cNvSpPr>
                <a:spLocks noChangeShapeType="1"/>
              </p:cNvSpPr>
              <p:nvPr/>
            </p:nvSpPr>
            <p:spPr bwMode="auto">
              <a:xfrm flipH="1">
                <a:off x="3167063" y="4273550"/>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75" name="Line 8">
                <a:extLst>
                  <a:ext uri="{FF2B5EF4-FFF2-40B4-BE49-F238E27FC236}">
                    <a16:creationId xmlns:a16="http://schemas.microsoft.com/office/drawing/2014/main" id="{D071CE79-E38F-4CF4-B636-5D8F018AB031}"/>
                  </a:ext>
                </a:extLst>
              </p:cNvPr>
              <p:cNvSpPr>
                <a:spLocks noChangeShapeType="1"/>
              </p:cNvSpPr>
              <p:nvPr/>
            </p:nvSpPr>
            <p:spPr bwMode="auto">
              <a:xfrm flipH="1">
                <a:off x="3167063" y="3965575"/>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76" name="Line 9">
                <a:extLst>
                  <a:ext uri="{FF2B5EF4-FFF2-40B4-BE49-F238E27FC236}">
                    <a16:creationId xmlns:a16="http://schemas.microsoft.com/office/drawing/2014/main" id="{0121B2CD-228A-48BC-937C-42A3C806E808}"/>
                  </a:ext>
                </a:extLst>
              </p:cNvPr>
              <p:cNvSpPr>
                <a:spLocks noChangeShapeType="1"/>
              </p:cNvSpPr>
              <p:nvPr/>
            </p:nvSpPr>
            <p:spPr bwMode="auto">
              <a:xfrm flipH="1">
                <a:off x="3167063" y="3652838"/>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77" name="Line 10">
                <a:extLst>
                  <a:ext uri="{FF2B5EF4-FFF2-40B4-BE49-F238E27FC236}">
                    <a16:creationId xmlns:a16="http://schemas.microsoft.com/office/drawing/2014/main" id="{099DCB3C-0E04-48BB-AC01-D8919D5BE2BB}"/>
                  </a:ext>
                </a:extLst>
              </p:cNvPr>
              <p:cNvSpPr>
                <a:spLocks noChangeShapeType="1"/>
              </p:cNvSpPr>
              <p:nvPr/>
            </p:nvSpPr>
            <p:spPr bwMode="auto">
              <a:xfrm flipH="1">
                <a:off x="3167063" y="3348038"/>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78" name="Line 11">
                <a:extLst>
                  <a:ext uri="{FF2B5EF4-FFF2-40B4-BE49-F238E27FC236}">
                    <a16:creationId xmlns:a16="http://schemas.microsoft.com/office/drawing/2014/main" id="{AC6824EB-E9B3-421F-8521-EC6F0C4D3FB2}"/>
                  </a:ext>
                </a:extLst>
              </p:cNvPr>
              <p:cNvSpPr>
                <a:spLocks noChangeShapeType="1"/>
              </p:cNvSpPr>
              <p:nvPr/>
            </p:nvSpPr>
            <p:spPr bwMode="auto">
              <a:xfrm flipH="1">
                <a:off x="3167063" y="3035300"/>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79" name="Line 12">
                <a:extLst>
                  <a:ext uri="{FF2B5EF4-FFF2-40B4-BE49-F238E27FC236}">
                    <a16:creationId xmlns:a16="http://schemas.microsoft.com/office/drawing/2014/main" id="{71B659ED-DCCC-40C3-9225-56E47A9FB57D}"/>
                  </a:ext>
                </a:extLst>
              </p:cNvPr>
              <p:cNvSpPr>
                <a:spLocks noChangeShapeType="1"/>
              </p:cNvSpPr>
              <p:nvPr/>
            </p:nvSpPr>
            <p:spPr bwMode="auto">
              <a:xfrm flipH="1">
                <a:off x="3167063" y="2730500"/>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0" name="Line 13">
                <a:extLst>
                  <a:ext uri="{FF2B5EF4-FFF2-40B4-BE49-F238E27FC236}">
                    <a16:creationId xmlns:a16="http://schemas.microsoft.com/office/drawing/2014/main" id="{1F7D0D67-8994-462E-88D4-3D85816454C4}"/>
                  </a:ext>
                </a:extLst>
              </p:cNvPr>
              <p:cNvSpPr>
                <a:spLocks noChangeShapeType="1"/>
              </p:cNvSpPr>
              <p:nvPr/>
            </p:nvSpPr>
            <p:spPr bwMode="auto">
              <a:xfrm flipH="1">
                <a:off x="3167063" y="2419350"/>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1" name="Line 14">
                <a:extLst>
                  <a:ext uri="{FF2B5EF4-FFF2-40B4-BE49-F238E27FC236}">
                    <a16:creationId xmlns:a16="http://schemas.microsoft.com/office/drawing/2014/main" id="{3278716C-E92B-4F21-A02B-A2F2D5BCD1D3}"/>
                  </a:ext>
                </a:extLst>
              </p:cNvPr>
              <p:cNvSpPr>
                <a:spLocks noChangeShapeType="1"/>
              </p:cNvSpPr>
              <p:nvPr/>
            </p:nvSpPr>
            <p:spPr bwMode="auto">
              <a:xfrm flipH="1">
                <a:off x="3167063" y="2106613"/>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2" name="Line 15">
                <a:extLst>
                  <a:ext uri="{FF2B5EF4-FFF2-40B4-BE49-F238E27FC236}">
                    <a16:creationId xmlns:a16="http://schemas.microsoft.com/office/drawing/2014/main" id="{D8437DD6-035E-4A7A-B762-57A50CA43A9A}"/>
                  </a:ext>
                </a:extLst>
              </p:cNvPr>
              <p:cNvSpPr>
                <a:spLocks noChangeShapeType="1"/>
              </p:cNvSpPr>
              <p:nvPr/>
            </p:nvSpPr>
            <p:spPr bwMode="auto">
              <a:xfrm flipH="1">
                <a:off x="3167063" y="1801813"/>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3" name="Line 16">
                <a:extLst>
                  <a:ext uri="{FF2B5EF4-FFF2-40B4-BE49-F238E27FC236}">
                    <a16:creationId xmlns:a16="http://schemas.microsoft.com/office/drawing/2014/main" id="{7FAE5978-9652-4BC0-9407-9C5296519118}"/>
                  </a:ext>
                </a:extLst>
              </p:cNvPr>
              <p:cNvSpPr>
                <a:spLocks noChangeShapeType="1"/>
              </p:cNvSpPr>
              <p:nvPr/>
            </p:nvSpPr>
            <p:spPr bwMode="auto">
              <a:xfrm flipH="1">
                <a:off x="3167063" y="1489075"/>
                <a:ext cx="5715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4" name="Line 17">
                <a:extLst>
                  <a:ext uri="{FF2B5EF4-FFF2-40B4-BE49-F238E27FC236}">
                    <a16:creationId xmlns:a16="http://schemas.microsoft.com/office/drawing/2014/main" id="{32F79350-EB57-43BD-8854-3235B22387F8}"/>
                  </a:ext>
                </a:extLst>
              </p:cNvPr>
              <p:cNvSpPr>
                <a:spLocks noChangeShapeType="1"/>
              </p:cNvSpPr>
              <p:nvPr/>
            </p:nvSpPr>
            <p:spPr bwMode="auto">
              <a:xfrm>
                <a:off x="328771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5" name="Line 18">
                <a:extLst>
                  <a:ext uri="{FF2B5EF4-FFF2-40B4-BE49-F238E27FC236}">
                    <a16:creationId xmlns:a16="http://schemas.microsoft.com/office/drawing/2014/main" id="{9B312150-7177-42D3-8EDE-CEE27EE8CE27}"/>
                  </a:ext>
                </a:extLst>
              </p:cNvPr>
              <p:cNvSpPr>
                <a:spLocks noChangeShapeType="1"/>
              </p:cNvSpPr>
              <p:nvPr/>
            </p:nvSpPr>
            <p:spPr bwMode="auto">
              <a:xfrm>
                <a:off x="345598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6" name="Line 19">
                <a:extLst>
                  <a:ext uri="{FF2B5EF4-FFF2-40B4-BE49-F238E27FC236}">
                    <a16:creationId xmlns:a16="http://schemas.microsoft.com/office/drawing/2014/main" id="{E9B0CF6D-CE5B-4F00-B647-93B13EEF0F72}"/>
                  </a:ext>
                </a:extLst>
              </p:cNvPr>
              <p:cNvSpPr>
                <a:spLocks noChangeShapeType="1"/>
              </p:cNvSpPr>
              <p:nvPr/>
            </p:nvSpPr>
            <p:spPr bwMode="auto">
              <a:xfrm>
                <a:off x="362108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7" name="Line 20">
                <a:extLst>
                  <a:ext uri="{FF2B5EF4-FFF2-40B4-BE49-F238E27FC236}">
                    <a16:creationId xmlns:a16="http://schemas.microsoft.com/office/drawing/2014/main" id="{34C31E7E-CD10-4102-A348-68272D5D230E}"/>
                  </a:ext>
                </a:extLst>
              </p:cNvPr>
              <p:cNvSpPr>
                <a:spLocks noChangeShapeType="1"/>
              </p:cNvSpPr>
              <p:nvPr/>
            </p:nvSpPr>
            <p:spPr bwMode="auto">
              <a:xfrm>
                <a:off x="378618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8" name="Line 21">
                <a:extLst>
                  <a:ext uri="{FF2B5EF4-FFF2-40B4-BE49-F238E27FC236}">
                    <a16:creationId xmlns:a16="http://schemas.microsoft.com/office/drawing/2014/main" id="{B4B3B1A8-0400-4E17-8812-A70EE83EBB4B}"/>
                  </a:ext>
                </a:extLst>
              </p:cNvPr>
              <p:cNvSpPr>
                <a:spLocks noChangeShapeType="1"/>
              </p:cNvSpPr>
              <p:nvPr/>
            </p:nvSpPr>
            <p:spPr bwMode="auto">
              <a:xfrm>
                <a:off x="395446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89" name="Line 22">
                <a:extLst>
                  <a:ext uri="{FF2B5EF4-FFF2-40B4-BE49-F238E27FC236}">
                    <a16:creationId xmlns:a16="http://schemas.microsoft.com/office/drawing/2014/main" id="{391EA369-3ED4-4A97-9E43-E4E973C6AEFE}"/>
                  </a:ext>
                </a:extLst>
              </p:cNvPr>
              <p:cNvSpPr>
                <a:spLocks noChangeShapeType="1"/>
              </p:cNvSpPr>
              <p:nvPr/>
            </p:nvSpPr>
            <p:spPr bwMode="auto">
              <a:xfrm>
                <a:off x="411956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0" name="Line 23">
                <a:extLst>
                  <a:ext uri="{FF2B5EF4-FFF2-40B4-BE49-F238E27FC236}">
                    <a16:creationId xmlns:a16="http://schemas.microsoft.com/office/drawing/2014/main" id="{F377A88B-5365-4E93-98C9-D28D2F49C45A}"/>
                  </a:ext>
                </a:extLst>
              </p:cNvPr>
              <p:cNvSpPr>
                <a:spLocks noChangeShapeType="1"/>
              </p:cNvSpPr>
              <p:nvPr/>
            </p:nvSpPr>
            <p:spPr bwMode="auto">
              <a:xfrm>
                <a:off x="4286250"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1" name="Line 24">
                <a:extLst>
                  <a:ext uri="{FF2B5EF4-FFF2-40B4-BE49-F238E27FC236}">
                    <a16:creationId xmlns:a16="http://schemas.microsoft.com/office/drawing/2014/main" id="{28613F60-215D-4436-9779-F823AA388C09}"/>
                  </a:ext>
                </a:extLst>
              </p:cNvPr>
              <p:cNvSpPr>
                <a:spLocks noChangeShapeType="1"/>
              </p:cNvSpPr>
              <p:nvPr/>
            </p:nvSpPr>
            <p:spPr bwMode="auto">
              <a:xfrm>
                <a:off x="445452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2" name="Line 25">
                <a:extLst>
                  <a:ext uri="{FF2B5EF4-FFF2-40B4-BE49-F238E27FC236}">
                    <a16:creationId xmlns:a16="http://schemas.microsoft.com/office/drawing/2014/main" id="{0FC398EA-CBE4-42F3-AB95-53B631C63D89}"/>
                  </a:ext>
                </a:extLst>
              </p:cNvPr>
              <p:cNvSpPr>
                <a:spLocks noChangeShapeType="1"/>
              </p:cNvSpPr>
              <p:nvPr/>
            </p:nvSpPr>
            <p:spPr bwMode="auto">
              <a:xfrm>
                <a:off x="461962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3" name="Line 26">
                <a:extLst>
                  <a:ext uri="{FF2B5EF4-FFF2-40B4-BE49-F238E27FC236}">
                    <a16:creationId xmlns:a16="http://schemas.microsoft.com/office/drawing/2014/main" id="{F6040143-02FD-4B01-88A4-AC813B7F1955}"/>
                  </a:ext>
                </a:extLst>
              </p:cNvPr>
              <p:cNvSpPr>
                <a:spLocks noChangeShapeType="1"/>
              </p:cNvSpPr>
              <p:nvPr/>
            </p:nvSpPr>
            <p:spPr bwMode="auto">
              <a:xfrm>
                <a:off x="478472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4" name="Line 27">
                <a:extLst>
                  <a:ext uri="{FF2B5EF4-FFF2-40B4-BE49-F238E27FC236}">
                    <a16:creationId xmlns:a16="http://schemas.microsoft.com/office/drawing/2014/main" id="{8E862DB1-DF0D-45C8-B8EB-590435001740}"/>
                  </a:ext>
                </a:extLst>
              </p:cNvPr>
              <p:cNvSpPr>
                <a:spLocks noChangeShapeType="1"/>
              </p:cNvSpPr>
              <p:nvPr/>
            </p:nvSpPr>
            <p:spPr bwMode="auto">
              <a:xfrm>
                <a:off x="4953000"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5" name="Line 28">
                <a:extLst>
                  <a:ext uri="{FF2B5EF4-FFF2-40B4-BE49-F238E27FC236}">
                    <a16:creationId xmlns:a16="http://schemas.microsoft.com/office/drawing/2014/main" id="{FC08BF5E-7422-4B1A-8F8E-47C9A2104DD6}"/>
                  </a:ext>
                </a:extLst>
              </p:cNvPr>
              <p:cNvSpPr>
                <a:spLocks noChangeShapeType="1"/>
              </p:cNvSpPr>
              <p:nvPr/>
            </p:nvSpPr>
            <p:spPr bwMode="auto">
              <a:xfrm>
                <a:off x="5118100"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6" name="Line 29">
                <a:extLst>
                  <a:ext uri="{FF2B5EF4-FFF2-40B4-BE49-F238E27FC236}">
                    <a16:creationId xmlns:a16="http://schemas.microsoft.com/office/drawing/2014/main" id="{3C62BD85-E5F0-4FAB-9D98-36C536D16273}"/>
                  </a:ext>
                </a:extLst>
              </p:cNvPr>
              <p:cNvSpPr>
                <a:spLocks noChangeShapeType="1"/>
              </p:cNvSpPr>
              <p:nvPr/>
            </p:nvSpPr>
            <p:spPr bwMode="auto">
              <a:xfrm>
                <a:off x="528002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7" name="Line 30">
                <a:extLst>
                  <a:ext uri="{FF2B5EF4-FFF2-40B4-BE49-F238E27FC236}">
                    <a16:creationId xmlns:a16="http://schemas.microsoft.com/office/drawing/2014/main" id="{237988DA-FF00-4D2A-9F6B-1719EC9102E7}"/>
                  </a:ext>
                </a:extLst>
              </p:cNvPr>
              <p:cNvSpPr>
                <a:spLocks noChangeShapeType="1"/>
              </p:cNvSpPr>
              <p:nvPr/>
            </p:nvSpPr>
            <p:spPr bwMode="auto">
              <a:xfrm>
                <a:off x="545147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8" name="Line 31">
                <a:extLst>
                  <a:ext uri="{FF2B5EF4-FFF2-40B4-BE49-F238E27FC236}">
                    <a16:creationId xmlns:a16="http://schemas.microsoft.com/office/drawing/2014/main" id="{B2DCB2E1-6352-4002-A7A2-02EFE39E422C}"/>
                  </a:ext>
                </a:extLst>
              </p:cNvPr>
              <p:cNvSpPr>
                <a:spLocks noChangeShapeType="1"/>
              </p:cNvSpPr>
              <p:nvPr/>
            </p:nvSpPr>
            <p:spPr bwMode="auto">
              <a:xfrm>
                <a:off x="561498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99" name="Line 32">
                <a:extLst>
                  <a:ext uri="{FF2B5EF4-FFF2-40B4-BE49-F238E27FC236}">
                    <a16:creationId xmlns:a16="http://schemas.microsoft.com/office/drawing/2014/main" id="{2ECC521C-E5F3-4D75-89F3-F2A36C612AF7}"/>
                  </a:ext>
                </a:extLst>
              </p:cNvPr>
              <p:cNvSpPr>
                <a:spLocks noChangeShapeType="1"/>
              </p:cNvSpPr>
              <p:nvPr/>
            </p:nvSpPr>
            <p:spPr bwMode="auto">
              <a:xfrm>
                <a:off x="578643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0" name="Line 33">
                <a:extLst>
                  <a:ext uri="{FF2B5EF4-FFF2-40B4-BE49-F238E27FC236}">
                    <a16:creationId xmlns:a16="http://schemas.microsoft.com/office/drawing/2014/main" id="{619F183F-3DF4-485C-AB54-68F640CBB7E7}"/>
                  </a:ext>
                </a:extLst>
              </p:cNvPr>
              <p:cNvSpPr>
                <a:spLocks noChangeShapeType="1"/>
              </p:cNvSpPr>
              <p:nvPr/>
            </p:nvSpPr>
            <p:spPr bwMode="auto">
              <a:xfrm>
                <a:off x="595153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1" name="Line 34">
                <a:extLst>
                  <a:ext uri="{FF2B5EF4-FFF2-40B4-BE49-F238E27FC236}">
                    <a16:creationId xmlns:a16="http://schemas.microsoft.com/office/drawing/2014/main" id="{1C7939C8-F5E5-4590-AEA4-4827FC088ECD}"/>
                  </a:ext>
                </a:extLst>
              </p:cNvPr>
              <p:cNvSpPr>
                <a:spLocks noChangeShapeType="1"/>
              </p:cNvSpPr>
              <p:nvPr/>
            </p:nvSpPr>
            <p:spPr bwMode="auto">
              <a:xfrm>
                <a:off x="611346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2" name="Line 35">
                <a:extLst>
                  <a:ext uri="{FF2B5EF4-FFF2-40B4-BE49-F238E27FC236}">
                    <a16:creationId xmlns:a16="http://schemas.microsoft.com/office/drawing/2014/main" id="{377F4A9F-1CD2-42DF-BF6F-B951AC8355A0}"/>
                  </a:ext>
                </a:extLst>
              </p:cNvPr>
              <p:cNvSpPr>
                <a:spLocks noChangeShapeType="1"/>
              </p:cNvSpPr>
              <p:nvPr/>
            </p:nvSpPr>
            <p:spPr bwMode="auto">
              <a:xfrm>
                <a:off x="628491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3" name="Line 36">
                <a:extLst>
                  <a:ext uri="{FF2B5EF4-FFF2-40B4-BE49-F238E27FC236}">
                    <a16:creationId xmlns:a16="http://schemas.microsoft.com/office/drawing/2014/main" id="{19A79CF9-6D21-49FF-A1D9-D5623E3D59F3}"/>
                  </a:ext>
                </a:extLst>
              </p:cNvPr>
              <p:cNvSpPr>
                <a:spLocks noChangeShapeType="1"/>
              </p:cNvSpPr>
              <p:nvPr/>
            </p:nvSpPr>
            <p:spPr bwMode="auto">
              <a:xfrm>
                <a:off x="644683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4" name="Line 37">
                <a:extLst>
                  <a:ext uri="{FF2B5EF4-FFF2-40B4-BE49-F238E27FC236}">
                    <a16:creationId xmlns:a16="http://schemas.microsoft.com/office/drawing/2014/main" id="{339379EF-940B-4483-9120-CB23A52AA745}"/>
                  </a:ext>
                </a:extLst>
              </p:cNvPr>
              <p:cNvSpPr>
                <a:spLocks noChangeShapeType="1"/>
              </p:cNvSpPr>
              <p:nvPr/>
            </p:nvSpPr>
            <p:spPr bwMode="auto">
              <a:xfrm>
                <a:off x="661193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5" name="Line 38">
                <a:extLst>
                  <a:ext uri="{FF2B5EF4-FFF2-40B4-BE49-F238E27FC236}">
                    <a16:creationId xmlns:a16="http://schemas.microsoft.com/office/drawing/2014/main" id="{5BD412EE-C1F9-49F3-BF5A-2125F237D5B7}"/>
                  </a:ext>
                </a:extLst>
              </p:cNvPr>
              <p:cNvSpPr>
                <a:spLocks noChangeShapeType="1"/>
              </p:cNvSpPr>
              <p:nvPr/>
            </p:nvSpPr>
            <p:spPr bwMode="auto">
              <a:xfrm>
                <a:off x="678021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6" name="Line 39">
                <a:extLst>
                  <a:ext uri="{FF2B5EF4-FFF2-40B4-BE49-F238E27FC236}">
                    <a16:creationId xmlns:a16="http://schemas.microsoft.com/office/drawing/2014/main" id="{D46FCE39-33FC-4554-AD92-1BEBC2F1BD2E}"/>
                  </a:ext>
                </a:extLst>
              </p:cNvPr>
              <p:cNvSpPr>
                <a:spLocks noChangeShapeType="1"/>
              </p:cNvSpPr>
              <p:nvPr/>
            </p:nvSpPr>
            <p:spPr bwMode="auto">
              <a:xfrm>
                <a:off x="6946900"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7" name="Line 40">
                <a:extLst>
                  <a:ext uri="{FF2B5EF4-FFF2-40B4-BE49-F238E27FC236}">
                    <a16:creationId xmlns:a16="http://schemas.microsoft.com/office/drawing/2014/main" id="{0D15278B-D547-45DD-A36A-F7D5860F5B10}"/>
                  </a:ext>
                </a:extLst>
              </p:cNvPr>
              <p:cNvSpPr>
                <a:spLocks noChangeShapeType="1"/>
              </p:cNvSpPr>
              <p:nvPr/>
            </p:nvSpPr>
            <p:spPr bwMode="auto">
              <a:xfrm>
                <a:off x="7112000"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8" name="Line 41">
                <a:extLst>
                  <a:ext uri="{FF2B5EF4-FFF2-40B4-BE49-F238E27FC236}">
                    <a16:creationId xmlns:a16="http://schemas.microsoft.com/office/drawing/2014/main" id="{D7504FD8-34E4-4777-BBCF-46802D6C11EB}"/>
                  </a:ext>
                </a:extLst>
              </p:cNvPr>
              <p:cNvSpPr>
                <a:spLocks noChangeShapeType="1"/>
              </p:cNvSpPr>
              <p:nvPr/>
            </p:nvSpPr>
            <p:spPr bwMode="auto">
              <a:xfrm>
                <a:off x="728027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09" name="Line 42">
                <a:extLst>
                  <a:ext uri="{FF2B5EF4-FFF2-40B4-BE49-F238E27FC236}">
                    <a16:creationId xmlns:a16="http://schemas.microsoft.com/office/drawing/2014/main" id="{C871660C-3E8B-4474-A47C-F11742CD3BF7}"/>
                  </a:ext>
                </a:extLst>
              </p:cNvPr>
              <p:cNvSpPr>
                <a:spLocks noChangeShapeType="1"/>
              </p:cNvSpPr>
              <p:nvPr/>
            </p:nvSpPr>
            <p:spPr bwMode="auto">
              <a:xfrm>
                <a:off x="744537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0" name="Line 43">
                <a:extLst>
                  <a:ext uri="{FF2B5EF4-FFF2-40B4-BE49-F238E27FC236}">
                    <a16:creationId xmlns:a16="http://schemas.microsoft.com/office/drawing/2014/main" id="{40CCEFD3-3EB2-4841-92F0-D1B659B06A6A}"/>
                  </a:ext>
                </a:extLst>
              </p:cNvPr>
              <p:cNvSpPr>
                <a:spLocks noChangeShapeType="1"/>
              </p:cNvSpPr>
              <p:nvPr/>
            </p:nvSpPr>
            <p:spPr bwMode="auto">
              <a:xfrm>
                <a:off x="761047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1" name="Line 44">
                <a:extLst>
                  <a:ext uri="{FF2B5EF4-FFF2-40B4-BE49-F238E27FC236}">
                    <a16:creationId xmlns:a16="http://schemas.microsoft.com/office/drawing/2014/main" id="{0628C1BF-DC13-4D37-A1C8-FBF82BEFCD9B}"/>
                  </a:ext>
                </a:extLst>
              </p:cNvPr>
              <p:cNvSpPr>
                <a:spLocks noChangeShapeType="1"/>
              </p:cNvSpPr>
              <p:nvPr/>
            </p:nvSpPr>
            <p:spPr bwMode="auto">
              <a:xfrm>
                <a:off x="7778750"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2" name="Line 45">
                <a:extLst>
                  <a:ext uri="{FF2B5EF4-FFF2-40B4-BE49-F238E27FC236}">
                    <a16:creationId xmlns:a16="http://schemas.microsoft.com/office/drawing/2014/main" id="{373839B5-01E1-4ABF-8A4A-F8D66FC1E9D5}"/>
                  </a:ext>
                </a:extLst>
              </p:cNvPr>
              <p:cNvSpPr>
                <a:spLocks noChangeShapeType="1"/>
              </p:cNvSpPr>
              <p:nvPr/>
            </p:nvSpPr>
            <p:spPr bwMode="auto">
              <a:xfrm>
                <a:off x="7943850"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3" name="Line 46">
                <a:extLst>
                  <a:ext uri="{FF2B5EF4-FFF2-40B4-BE49-F238E27FC236}">
                    <a16:creationId xmlns:a16="http://schemas.microsoft.com/office/drawing/2014/main" id="{2D93550E-909B-4CB2-AD8B-E00647BE847D}"/>
                  </a:ext>
                </a:extLst>
              </p:cNvPr>
              <p:cNvSpPr>
                <a:spLocks noChangeShapeType="1"/>
              </p:cNvSpPr>
              <p:nvPr/>
            </p:nvSpPr>
            <p:spPr bwMode="auto">
              <a:xfrm>
                <a:off x="811053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4" name="Line 47">
                <a:extLst>
                  <a:ext uri="{FF2B5EF4-FFF2-40B4-BE49-F238E27FC236}">
                    <a16:creationId xmlns:a16="http://schemas.microsoft.com/office/drawing/2014/main" id="{42112135-54AE-4BC9-9714-69C020BDF728}"/>
                  </a:ext>
                </a:extLst>
              </p:cNvPr>
              <p:cNvSpPr>
                <a:spLocks noChangeShapeType="1"/>
              </p:cNvSpPr>
              <p:nvPr/>
            </p:nvSpPr>
            <p:spPr bwMode="auto">
              <a:xfrm>
                <a:off x="827881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5" name="Line 48">
                <a:extLst>
                  <a:ext uri="{FF2B5EF4-FFF2-40B4-BE49-F238E27FC236}">
                    <a16:creationId xmlns:a16="http://schemas.microsoft.com/office/drawing/2014/main" id="{ED6965C9-2044-4B41-92C8-C0BC8F403C05}"/>
                  </a:ext>
                </a:extLst>
              </p:cNvPr>
              <p:cNvSpPr>
                <a:spLocks noChangeShapeType="1"/>
              </p:cNvSpPr>
              <p:nvPr/>
            </p:nvSpPr>
            <p:spPr bwMode="auto">
              <a:xfrm>
                <a:off x="844391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6" name="Line 49">
                <a:extLst>
                  <a:ext uri="{FF2B5EF4-FFF2-40B4-BE49-F238E27FC236}">
                    <a16:creationId xmlns:a16="http://schemas.microsoft.com/office/drawing/2014/main" id="{F9A05597-47CD-495E-9F3F-E171AAD6745D}"/>
                  </a:ext>
                </a:extLst>
              </p:cNvPr>
              <p:cNvSpPr>
                <a:spLocks noChangeShapeType="1"/>
              </p:cNvSpPr>
              <p:nvPr/>
            </p:nvSpPr>
            <p:spPr bwMode="auto">
              <a:xfrm>
                <a:off x="861218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7" name="Line 50">
                <a:extLst>
                  <a:ext uri="{FF2B5EF4-FFF2-40B4-BE49-F238E27FC236}">
                    <a16:creationId xmlns:a16="http://schemas.microsoft.com/office/drawing/2014/main" id="{4AAEC3D7-AC21-4D93-A6A8-F9D6325EEFC2}"/>
                  </a:ext>
                </a:extLst>
              </p:cNvPr>
              <p:cNvSpPr>
                <a:spLocks noChangeShapeType="1"/>
              </p:cNvSpPr>
              <p:nvPr/>
            </p:nvSpPr>
            <p:spPr bwMode="auto">
              <a:xfrm>
                <a:off x="877728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8" name="Line 51">
                <a:extLst>
                  <a:ext uri="{FF2B5EF4-FFF2-40B4-BE49-F238E27FC236}">
                    <a16:creationId xmlns:a16="http://schemas.microsoft.com/office/drawing/2014/main" id="{708D51E1-E3B6-4D96-95C5-D82B400D5CD5}"/>
                  </a:ext>
                </a:extLst>
              </p:cNvPr>
              <p:cNvSpPr>
                <a:spLocks noChangeShapeType="1"/>
              </p:cNvSpPr>
              <p:nvPr/>
            </p:nvSpPr>
            <p:spPr bwMode="auto">
              <a:xfrm>
                <a:off x="8942388"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19" name="Line 52">
                <a:extLst>
                  <a:ext uri="{FF2B5EF4-FFF2-40B4-BE49-F238E27FC236}">
                    <a16:creationId xmlns:a16="http://schemas.microsoft.com/office/drawing/2014/main" id="{DBB1D076-7502-45CC-8E2B-2601CD495E5D}"/>
                  </a:ext>
                </a:extLst>
              </p:cNvPr>
              <p:cNvSpPr>
                <a:spLocks noChangeShapeType="1"/>
              </p:cNvSpPr>
              <p:nvPr/>
            </p:nvSpPr>
            <p:spPr bwMode="auto">
              <a:xfrm>
                <a:off x="911066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20" name="Line 53">
                <a:extLst>
                  <a:ext uri="{FF2B5EF4-FFF2-40B4-BE49-F238E27FC236}">
                    <a16:creationId xmlns:a16="http://schemas.microsoft.com/office/drawing/2014/main" id="{3E4C7048-B65E-4F42-A325-46E498E2C4DE}"/>
                  </a:ext>
                </a:extLst>
              </p:cNvPr>
              <p:cNvSpPr>
                <a:spLocks noChangeShapeType="1"/>
              </p:cNvSpPr>
              <p:nvPr/>
            </p:nvSpPr>
            <p:spPr bwMode="auto">
              <a:xfrm>
                <a:off x="9275763"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21" name="Line 54">
                <a:extLst>
                  <a:ext uri="{FF2B5EF4-FFF2-40B4-BE49-F238E27FC236}">
                    <a16:creationId xmlns:a16="http://schemas.microsoft.com/office/drawing/2014/main" id="{3F570214-2EE7-44AC-8674-EBAEE664BA8E}"/>
                  </a:ext>
                </a:extLst>
              </p:cNvPr>
              <p:cNvSpPr>
                <a:spLocks noChangeShapeType="1"/>
              </p:cNvSpPr>
              <p:nvPr/>
            </p:nvSpPr>
            <p:spPr bwMode="auto">
              <a:xfrm>
                <a:off x="9442450"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22" name="Line 55">
                <a:extLst>
                  <a:ext uri="{FF2B5EF4-FFF2-40B4-BE49-F238E27FC236}">
                    <a16:creationId xmlns:a16="http://schemas.microsoft.com/office/drawing/2014/main" id="{20250111-3B40-420C-AC19-691D37031394}"/>
                  </a:ext>
                </a:extLst>
              </p:cNvPr>
              <p:cNvSpPr>
                <a:spLocks noChangeShapeType="1"/>
              </p:cNvSpPr>
              <p:nvPr/>
            </p:nvSpPr>
            <p:spPr bwMode="auto">
              <a:xfrm>
                <a:off x="961072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23" name="Line 56">
                <a:extLst>
                  <a:ext uri="{FF2B5EF4-FFF2-40B4-BE49-F238E27FC236}">
                    <a16:creationId xmlns:a16="http://schemas.microsoft.com/office/drawing/2014/main" id="{50E2AE77-E5C2-43B0-98AC-397F2B914271}"/>
                  </a:ext>
                </a:extLst>
              </p:cNvPr>
              <p:cNvSpPr>
                <a:spLocks noChangeShapeType="1"/>
              </p:cNvSpPr>
              <p:nvPr/>
            </p:nvSpPr>
            <p:spPr bwMode="auto">
              <a:xfrm>
                <a:off x="977582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24" name="Line 57">
                <a:extLst>
                  <a:ext uri="{FF2B5EF4-FFF2-40B4-BE49-F238E27FC236}">
                    <a16:creationId xmlns:a16="http://schemas.microsoft.com/office/drawing/2014/main" id="{C1D04BF7-DCC0-4D5F-B514-B8133AF72A59}"/>
                  </a:ext>
                </a:extLst>
              </p:cNvPr>
              <p:cNvSpPr>
                <a:spLocks noChangeShapeType="1"/>
              </p:cNvSpPr>
              <p:nvPr/>
            </p:nvSpPr>
            <p:spPr bwMode="auto">
              <a:xfrm>
                <a:off x="9940925" y="4665663"/>
                <a:ext cx="0" cy="5715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25" name="Line 58">
                <a:extLst>
                  <a:ext uri="{FF2B5EF4-FFF2-40B4-BE49-F238E27FC236}">
                    <a16:creationId xmlns:a16="http://schemas.microsoft.com/office/drawing/2014/main" id="{4B4428AA-32FF-4364-8BA9-905DC723873A}"/>
                  </a:ext>
                </a:extLst>
              </p:cNvPr>
              <p:cNvSpPr>
                <a:spLocks noChangeShapeType="1"/>
              </p:cNvSpPr>
              <p:nvPr/>
            </p:nvSpPr>
            <p:spPr bwMode="auto">
              <a:xfrm flipH="1">
                <a:off x="3224213" y="4662488"/>
                <a:ext cx="6780213" cy="0"/>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26" name="Line 59">
                <a:extLst>
                  <a:ext uri="{FF2B5EF4-FFF2-40B4-BE49-F238E27FC236}">
                    <a16:creationId xmlns:a16="http://schemas.microsoft.com/office/drawing/2014/main" id="{3B421BDE-53F9-4963-9F5E-48803F5DFE54}"/>
                  </a:ext>
                </a:extLst>
              </p:cNvPr>
              <p:cNvSpPr>
                <a:spLocks noChangeShapeType="1"/>
              </p:cNvSpPr>
              <p:nvPr/>
            </p:nvSpPr>
            <p:spPr bwMode="auto">
              <a:xfrm flipV="1">
                <a:off x="3224213" y="1412875"/>
                <a:ext cx="0" cy="3249613"/>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grpSp>
          <p:nvGrpSpPr>
            <p:cNvPr id="334" name="Group 333">
              <a:extLst>
                <a:ext uri="{FF2B5EF4-FFF2-40B4-BE49-F238E27FC236}">
                  <a16:creationId xmlns:a16="http://schemas.microsoft.com/office/drawing/2014/main" id="{709980D1-12EA-4FD8-BC77-2946252269EF}"/>
                </a:ext>
              </a:extLst>
            </p:cNvPr>
            <p:cNvGrpSpPr/>
            <p:nvPr/>
          </p:nvGrpSpPr>
          <p:grpSpPr>
            <a:xfrm>
              <a:off x="2131467" y="1488824"/>
              <a:ext cx="9398281" cy="1630738"/>
              <a:chOff x="3287713" y="1450975"/>
              <a:chExt cx="6643687" cy="1514475"/>
            </a:xfrm>
          </p:grpSpPr>
          <p:sp>
            <p:nvSpPr>
              <p:cNvPr id="473" name="Freeform 214">
                <a:extLst>
                  <a:ext uri="{FF2B5EF4-FFF2-40B4-BE49-F238E27FC236}">
                    <a16:creationId xmlns:a16="http://schemas.microsoft.com/office/drawing/2014/main" id="{D3D870D5-6B2D-4F4C-8AB1-4610594AF03E}"/>
                  </a:ext>
                </a:extLst>
              </p:cNvPr>
              <p:cNvSpPr>
                <a:spLocks/>
              </p:cNvSpPr>
              <p:nvPr/>
            </p:nvSpPr>
            <p:spPr bwMode="auto">
              <a:xfrm>
                <a:off x="3287713" y="1489075"/>
                <a:ext cx="6605588" cy="1441450"/>
              </a:xfrm>
              <a:custGeom>
                <a:avLst/>
                <a:gdLst>
                  <a:gd name="T0" fmla="*/ 54 w 4161"/>
                  <a:gd name="T1" fmla="*/ 0 h 908"/>
                  <a:gd name="T2" fmla="*/ 100 w 4161"/>
                  <a:gd name="T3" fmla="*/ 0 h 908"/>
                  <a:gd name="T4" fmla="*/ 202 w 4161"/>
                  <a:gd name="T5" fmla="*/ 0 h 908"/>
                  <a:gd name="T6" fmla="*/ 242 w 4161"/>
                  <a:gd name="T7" fmla="*/ 24 h 908"/>
                  <a:gd name="T8" fmla="*/ 288 w 4161"/>
                  <a:gd name="T9" fmla="*/ 48 h 908"/>
                  <a:gd name="T10" fmla="*/ 296 w 4161"/>
                  <a:gd name="T11" fmla="*/ 62 h 908"/>
                  <a:gd name="T12" fmla="*/ 388 w 4161"/>
                  <a:gd name="T13" fmla="*/ 74 h 908"/>
                  <a:gd name="T14" fmla="*/ 420 w 4161"/>
                  <a:gd name="T15" fmla="*/ 100 h 908"/>
                  <a:gd name="T16" fmla="*/ 470 w 4161"/>
                  <a:gd name="T17" fmla="*/ 138 h 908"/>
                  <a:gd name="T18" fmla="*/ 540 w 4161"/>
                  <a:gd name="T19" fmla="*/ 161 h 908"/>
                  <a:gd name="T20" fmla="*/ 570 w 4161"/>
                  <a:gd name="T21" fmla="*/ 201 h 908"/>
                  <a:gd name="T22" fmla="*/ 585 w 4161"/>
                  <a:gd name="T23" fmla="*/ 225 h 908"/>
                  <a:gd name="T24" fmla="*/ 691 w 4161"/>
                  <a:gd name="T25" fmla="*/ 277 h 908"/>
                  <a:gd name="T26" fmla="*/ 721 w 4161"/>
                  <a:gd name="T27" fmla="*/ 303 h 908"/>
                  <a:gd name="T28" fmla="*/ 727 w 4161"/>
                  <a:gd name="T29" fmla="*/ 351 h 908"/>
                  <a:gd name="T30" fmla="*/ 801 w 4161"/>
                  <a:gd name="T31" fmla="*/ 377 h 908"/>
                  <a:gd name="T32" fmla="*/ 835 w 4161"/>
                  <a:gd name="T33" fmla="*/ 415 h 908"/>
                  <a:gd name="T34" fmla="*/ 861 w 4161"/>
                  <a:gd name="T35" fmla="*/ 441 h 908"/>
                  <a:gd name="T36" fmla="*/ 873 w 4161"/>
                  <a:gd name="T37" fmla="*/ 491 h 908"/>
                  <a:gd name="T38" fmla="*/ 901 w 4161"/>
                  <a:gd name="T39" fmla="*/ 503 h 908"/>
                  <a:gd name="T40" fmla="*/ 939 w 4161"/>
                  <a:gd name="T41" fmla="*/ 541 h 908"/>
                  <a:gd name="T42" fmla="*/ 1019 w 4161"/>
                  <a:gd name="T43" fmla="*/ 567 h 908"/>
                  <a:gd name="T44" fmla="*/ 1023 w 4161"/>
                  <a:gd name="T45" fmla="*/ 606 h 908"/>
                  <a:gd name="T46" fmla="*/ 1137 w 4161"/>
                  <a:gd name="T47" fmla="*/ 620 h 908"/>
                  <a:gd name="T48" fmla="*/ 1181 w 4161"/>
                  <a:gd name="T49" fmla="*/ 656 h 908"/>
                  <a:gd name="T50" fmla="*/ 1345 w 4161"/>
                  <a:gd name="T51" fmla="*/ 682 h 908"/>
                  <a:gd name="T52" fmla="*/ 1406 w 4161"/>
                  <a:gd name="T53" fmla="*/ 724 h 908"/>
                  <a:gd name="T54" fmla="*/ 1496 w 4161"/>
                  <a:gd name="T55" fmla="*/ 750 h 908"/>
                  <a:gd name="T56" fmla="*/ 1608 w 4161"/>
                  <a:gd name="T57" fmla="*/ 786 h 908"/>
                  <a:gd name="T58" fmla="*/ 1738 w 4161"/>
                  <a:gd name="T59" fmla="*/ 800 h 908"/>
                  <a:gd name="T60" fmla="*/ 2048 w 4161"/>
                  <a:gd name="T61" fmla="*/ 826 h 908"/>
                  <a:gd name="T62" fmla="*/ 2231 w 4161"/>
                  <a:gd name="T63" fmla="*/ 838 h 908"/>
                  <a:gd name="T64" fmla="*/ 2481 w 4161"/>
                  <a:gd name="T65" fmla="*/ 866 h 908"/>
                  <a:gd name="T66" fmla="*/ 2699 w 4161"/>
                  <a:gd name="T67" fmla="*/ 878 h 908"/>
                  <a:gd name="T68" fmla="*/ 2815 w 4161"/>
                  <a:gd name="T69" fmla="*/ 878 h 908"/>
                  <a:gd name="T70" fmla="*/ 2893 w 4161"/>
                  <a:gd name="T71" fmla="*/ 878 h 908"/>
                  <a:gd name="T72" fmla="*/ 2907 w 4161"/>
                  <a:gd name="T73" fmla="*/ 878 h 908"/>
                  <a:gd name="T74" fmla="*/ 2941 w 4161"/>
                  <a:gd name="T75" fmla="*/ 878 h 908"/>
                  <a:gd name="T76" fmla="*/ 2965 w 4161"/>
                  <a:gd name="T77" fmla="*/ 878 h 908"/>
                  <a:gd name="T78" fmla="*/ 2981 w 4161"/>
                  <a:gd name="T79" fmla="*/ 878 h 908"/>
                  <a:gd name="T80" fmla="*/ 2999 w 4161"/>
                  <a:gd name="T81" fmla="*/ 878 h 908"/>
                  <a:gd name="T82" fmla="*/ 3044 w 4161"/>
                  <a:gd name="T83" fmla="*/ 878 h 908"/>
                  <a:gd name="T84" fmla="*/ 3076 w 4161"/>
                  <a:gd name="T85" fmla="*/ 878 h 908"/>
                  <a:gd name="T86" fmla="*/ 3168 w 4161"/>
                  <a:gd name="T87" fmla="*/ 878 h 908"/>
                  <a:gd name="T88" fmla="*/ 3182 w 4161"/>
                  <a:gd name="T89" fmla="*/ 878 h 908"/>
                  <a:gd name="T90" fmla="*/ 3208 w 4161"/>
                  <a:gd name="T91" fmla="*/ 878 h 908"/>
                  <a:gd name="T92" fmla="*/ 3270 w 4161"/>
                  <a:gd name="T93" fmla="*/ 878 h 908"/>
                  <a:gd name="T94" fmla="*/ 3290 w 4161"/>
                  <a:gd name="T95" fmla="*/ 878 h 908"/>
                  <a:gd name="T96" fmla="*/ 3328 w 4161"/>
                  <a:gd name="T97" fmla="*/ 908 h 908"/>
                  <a:gd name="T98" fmla="*/ 3352 w 4161"/>
                  <a:gd name="T99" fmla="*/ 908 h 908"/>
                  <a:gd name="T100" fmla="*/ 3366 w 4161"/>
                  <a:gd name="T101" fmla="*/ 908 h 908"/>
                  <a:gd name="T102" fmla="*/ 3446 w 4161"/>
                  <a:gd name="T103" fmla="*/ 908 h 908"/>
                  <a:gd name="T104" fmla="*/ 3452 w 4161"/>
                  <a:gd name="T105" fmla="*/ 908 h 908"/>
                  <a:gd name="T106" fmla="*/ 3472 w 4161"/>
                  <a:gd name="T107" fmla="*/ 908 h 908"/>
                  <a:gd name="T108" fmla="*/ 3484 w 4161"/>
                  <a:gd name="T109" fmla="*/ 908 h 908"/>
                  <a:gd name="T110" fmla="*/ 3518 w 4161"/>
                  <a:gd name="T111" fmla="*/ 908 h 908"/>
                  <a:gd name="T112" fmla="*/ 3570 w 4161"/>
                  <a:gd name="T113" fmla="*/ 908 h 908"/>
                  <a:gd name="T114" fmla="*/ 3692 w 4161"/>
                  <a:gd name="T115" fmla="*/ 908 h 908"/>
                  <a:gd name="T116" fmla="*/ 3742 w 4161"/>
                  <a:gd name="T117" fmla="*/ 908 h 908"/>
                  <a:gd name="T118" fmla="*/ 3798 w 4161"/>
                  <a:gd name="T119" fmla="*/ 908 h 908"/>
                  <a:gd name="T120" fmla="*/ 3826 w 4161"/>
                  <a:gd name="T121" fmla="*/ 908 h 908"/>
                  <a:gd name="T122" fmla="*/ 4003 w 4161"/>
                  <a:gd name="T123" fmla="*/ 908 h 908"/>
                  <a:gd name="T124" fmla="*/ 4089 w 4161"/>
                  <a:gd name="T125" fmla="*/ 908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61" h="908">
                    <a:moveTo>
                      <a:pt x="0" y="0"/>
                    </a:moveTo>
                    <a:lnTo>
                      <a:pt x="2" y="0"/>
                    </a:lnTo>
                    <a:lnTo>
                      <a:pt x="2" y="0"/>
                    </a:lnTo>
                    <a:lnTo>
                      <a:pt x="54" y="0"/>
                    </a:lnTo>
                    <a:lnTo>
                      <a:pt x="54" y="0"/>
                    </a:lnTo>
                    <a:lnTo>
                      <a:pt x="98" y="0"/>
                    </a:lnTo>
                    <a:lnTo>
                      <a:pt x="98" y="0"/>
                    </a:lnTo>
                    <a:lnTo>
                      <a:pt x="98" y="0"/>
                    </a:lnTo>
                    <a:lnTo>
                      <a:pt x="98" y="0"/>
                    </a:lnTo>
                    <a:lnTo>
                      <a:pt x="100" y="0"/>
                    </a:lnTo>
                    <a:lnTo>
                      <a:pt x="100" y="0"/>
                    </a:lnTo>
                    <a:lnTo>
                      <a:pt x="178" y="0"/>
                    </a:lnTo>
                    <a:lnTo>
                      <a:pt x="178" y="0"/>
                    </a:lnTo>
                    <a:lnTo>
                      <a:pt x="202" y="0"/>
                    </a:lnTo>
                    <a:lnTo>
                      <a:pt x="202" y="0"/>
                    </a:lnTo>
                    <a:lnTo>
                      <a:pt x="204" y="0"/>
                    </a:lnTo>
                    <a:lnTo>
                      <a:pt x="204" y="14"/>
                    </a:lnTo>
                    <a:lnTo>
                      <a:pt x="216" y="14"/>
                    </a:lnTo>
                    <a:lnTo>
                      <a:pt x="216" y="24"/>
                    </a:lnTo>
                    <a:lnTo>
                      <a:pt x="242" y="24"/>
                    </a:lnTo>
                    <a:lnTo>
                      <a:pt x="242" y="24"/>
                    </a:lnTo>
                    <a:lnTo>
                      <a:pt x="280" y="24"/>
                    </a:lnTo>
                    <a:lnTo>
                      <a:pt x="280" y="36"/>
                    </a:lnTo>
                    <a:lnTo>
                      <a:pt x="288" y="36"/>
                    </a:lnTo>
                    <a:lnTo>
                      <a:pt x="288" y="48"/>
                    </a:lnTo>
                    <a:lnTo>
                      <a:pt x="290" y="48"/>
                    </a:lnTo>
                    <a:lnTo>
                      <a:pt x="290" y="48"/>
                    </a:lnTo>
                    <a:lnTo>
                      <a:pt x="294" y="48"/>
                    </a:lnTo>
                    <a:lnTo>
                      <a:pt x="294" y="62"/>
                    </a:lnTo>
                    <a:lnTo>
                      <a:pt x="296" y="62"/>
                    </a:lnTo>
                    <a:lnTo>
                      <a:pt x="296" y="74"/>
                    </a:lnTo>
                    <a:lnTo>
                      <a:pt x="362" y="74"/>
                    </a:lnTo>
                    <a:lnTo>
                      <a:pt x="362" y="74"/>
                    </a:lnTo>
                    <a:lnTo>
                      <a:pt x="388" y="74"/>
                    </a:lnTo>
                    <a:lnTo>
                      <a:pt x="388" y="74"/>
                    </a:lnTo>
                    <a:lnTo>
                      <a:pt x="392" y="74"/>
                    </a:lnTo>
                    <a:lnTo>
                      <a:pt x="392" y="86"/>
                    </a:lnTo>
                    <a:lnTo>
                      <a:pt x="400" y="86"/>
                    </a:lnTo>
                    <a:lnTo>
                      <a:pt x="400" y="100"/>
                    </a:lnTo>
                    <a:lnTo>
                      <a:pt x="420" y="100"/>
                    </a:lnTo>
                    <a:lnTo>
                      <a:pt x="420" y="112"/>
                    </a:lnTo>
                    <a:lnTo>
                      <a:pt x="432" y="112"/>
                    </a:lnTo>
                    <a:lnTo>
                      <a:pt x="432" y="122"/>
                    </a:lnTo>
                    <a:lnTo>
                      <a:pt x="470" y="122"/>
                    </a:lnTo>
                    <a:lnTo>
                      <a:pt x="470" y="138"/>
                    </a:lnTo>
                    <a:lnTo>
                      <a:pt x="492" y="138"/>
                    </a:lnTo>
                    <a:lnTo>
                      <a:pt x="492" y="148"/>
                    </a:lnTo>
                    <a:lnTo>
                      <a:pt x="498" y="148"/>
                    </a:lnTo>
                    <a:lnTo>
                      <a:pt x="498" y="161"/>
                    </a:lnTo>
                    <a:lnTo>
                      <a:pt x="540" y="161"/>
                    </a:lnTo>
                    <a:lnTo>
                      <a:pt x="540" y="175"/>
                    </a:lnTo>
                    <a:lnTo>
                      <a:pt x="550" y="175"/>
                    </a:lnTo>
                    <a:lnTo>
                      <a:pt x="550" y="187"/>
                    </a:lnTo>
                    <a:lnTo>
                      <a:pt x="570" y="187"/>
                    </a:lnTo>
                    <a:lnTo>
                      <a:pt x="570" y="201"/>
                    </a:lnTo>
                    <a:lnTo>
                      <a:pt x="576" y="201"/>
                    </a:lnTo>
                    <a:lnTo>
                      <a:pt x="576" y="213"/>
                    </a:lnTo>
                    <a:lnTo>
                      <a:pt x="578" y="213"/>
                    </a:lnTo>
                    <a:lnTo>
                      <a:pt x="578" y="225"/>
                    </a:lnTo>
                    <a:lnTo>
                      <a:pt x="585" y="225"/>
                    </a:lnTo>
                    <a:lnTo>
                      <a:pt x="585" y="251"/>
                    </a:lnTo>
                    <a:lnTo>
                      <a:pt x="681" y="251"/>
                    </a:lnTo>
                    <a:lnTo>
                      <a:pt x="681" y="261"/>
                    </a:lnTo>
                    <a:lnTo>
                      <a:pt x="691" y="261"/>
                    </a:lnTo>
                    <a:lnTo>
                      <a:pt x="691" y="277"/>
                    </a:lnTo>
                    <a:lnTo>
                      <a:pt x="703" y="277"/>
                    </a:lnTo>
                    <a:lnTo>
                      <a:pt x="703" y="287"/>
                    </a:lnTo>
                    <a:lnTo>
                      <a:pt x="711" y="287"/>
                    </a:lnTo>
                    <a:lnTo>
                      <a:pt x="711" y="303"/>
                    </a:lnTo>
                    <a:lnTo>
                      <a:pt x="721" y="303"/>
                    </a:lnTo>
                    <a:lnTo>
                      <a:pt x="721" y="313"/>
                    </a:lnTo>
                    <a:lnTo>
                      <a:pt x="723" y="313"/>
                    </a:lnTo>
                    <a:lnTo>
                      <a:pt x="723" y="325"/>
                    </a:lnTo>
                    <a:lnTo>
                      <a:pt x="727" y="325"/>
                    </a:lnTo>
                    <a:lnTo>
                      <a:pt x="727" y="351"/>
                    </a:lnTo>
                    <a:lnTo>
                      <a:pt x="737" y="351"/>
                    </a:lnTo>
                    <a:lnTo>
                      <a:pt x="737" y="365"/>
                    </a:lnTo>
                    <a:lnTo>
                      <a:pt x="747" y="365"/>
                    </a:lnTo>
                    <a:lnTo>
                      <a:pt x="747" y="377"/>
                    </a:lnTo>
                    <a:lnTo>
                      <a:pt x="801" y="377"/>
                    </a:lnTo>
                    <a:lnTo>
                      <a:pt x="801" y="389"/>
                    </a:lnTo>
                    <a:lnTo>
                      <a:pt x="821" y="389"/>
                    </a:lnTo>
                    <a:lnTo>
                      <a:pt x="821" y="403"/>
                    </a:lnTo>
                    <a:lnTo>
                      <a:pt x="835" y="403"/>
                    </a:lnTo>
                    <a:lnTo>
                      <a:pt x="835" y="415"/>
                    </a:lnTo>
                    <a:lnTo>
                      <a:pt x="853" y="415"/>
                    </a:lnTo>
                    <a:lnTo>
                      <a:pt x="853" y="429"/>
                    </a:lnTo>
                    <a:lnTo>
                      <a:pt x="859" y="429"/>
                    </a:lnTo>
                    <a:lnTo>
                      <a:pt x="859" y="441"/>
                    </a:lnTo>
                    <a:lnTo>
                      <a:pt x="861" y="441"/>
                    </a:lnTo>
                    <a:lnTo>
                      <a:pt x="861" y="467"/>
                    </a:lnTo>
                    <a:lnTo>
                      <a:pt x="871" y="467"/>
                    </a:lnTo>
                    <a:lnTo>
                      <a:pt x="871" y="477"/>
                    </a:lnTo>
                    <a:lnTo>
                      <a:pt x="873" y="477"/>
                    </a:lnTo>
                    <a:lnTo>
                      <a:pt x="873" y="491"/>
                    </a:lnTo>
                    <a:lnTo>
                      <a:pt x="885" y="491"/>
                    </a:lnTo>
                    <a:lnTo>
                      <a:pt x="885" y="503"/>
                    </a:lnTo>
                    <a:lnTo>
                      <a:pt x="897" y="503"/>
                    </a:lnTo>
                    <a:lnTo>
                      <a:pt x="897" y="503"/>
                    </a:lnTo>
                    <a:lnTo>
                      <a:pt x="901" y="503"/>
                    </a:lnTo>
                    <a:lnTo>
                      <a:pt x="901" y="515"/>
                    </a:lnTo>
                    <a:lnTo>
                      <a:pt x="919" y="515"/>
                    </a:lnTo>
                    <a:lnTo>
                      <a:pt x="919" y="529"/>
                    </a:lnTo>
                    <a:lnTo>
                      <a:pt x="939" y="529"/>
                    </a:lnTo>
                    <a:lnTo>
                      <a:pt x="939" y="541"/>
                    </a:lnTo>
                    <a:lnTo>
                      <a:pt x="977" y="541"/>
                    </a:lnTo>
                    <a:lnTo>
                      <a:pt x="977" y="555"/>
                    </a:lnTo>
                    <a:lnTo>
                      <a:pt x="1005" y="555"/>
                    </a:lnTo>
                    <a:lnTo>
                      <a:pt x="1005" y="567"/>
                    </a:lnTo>
                    <a:lnTo>
                      <a:pt x="1019" y="567"/>
                    </a:lnTo>
                    <a:lnTo>
                      <a:pt x="1019" y="581"/>
                    </a:lnTo>
                    <a:lnTo>
                      <a:pt x="1019" y="581"/>
                    </a:lnTo>
                    <a:lnTo>
                      <a:pt x="1019" y="594"/>
                    </a:lnTo>
                    <a:lnTo>
                      <a:pt x="1023" y="594"/>
                    </a:lnTo>
                    <a:lnTo>
                      <a:pt x="1023" y="606"/>
                    </a:lnTo>
                    <a:lnTo>
                      <a:pt x="1035" y="606"/>
                    </a:lnTo>
                    <a:lnTo>
                      <a:pt x="1035" y="606"/>
                    </a:lnTo>
                    <a:lnTo>
                      <a:pt x="1043" y="606"/>
                    </a:lnTo>
                    <a:lnTo>
                      <a:pt x="1043" y="620"/>
                    </a:lnTo>
                    <a:lnTo>
                      <a:pt x="1137" y="620"/>
                    </a:lnTo>
                    <a:lnTo>
                      <a:pt x="1137" y="632"/>
                    </a:lnTo>
                    <a:lnTo>
                      <a:pt x="1149" y="632"/>
                    </a:lnTo>
                    <a:lnTo>
                      <a:pt x="1149" y="646"/>
                    </a:lnTo>
                    <a:lnTo>
                      <a:pt x="1181" y="646"/>
                    </a:lnTo>
                    <a:lnTo>
                      <a:pt x="1181" y="656"/>
                    </a:lnTo>
                    <a:lnTo>
                      <a:pt x="1199" y="656"/>
                    </a:lnTo>
                    <a:lnTo>
                      <a:pt x="1199" y="672"/>
                    </a:lnTo>
                    <a:lnTo>
                      <a:pt x="1265" y="672"/>
                    </a:lnTo>
                    <a:lnTo>
                      <a:pt x="1265" y="682"/>
                    </a:lnTo>
                    <a:lnTo>
                      <a:pt x="1345" y="682"/>
                    </a:lnTo>
                    <a:lnTo>
                      <a:pt x="1345" y="698"/>
                    </a:lnTo>
                    <a:lnTo>
                      <a:pt x="1353" y="698"/>
                    </a:lnTo>
                    <a:lnTo>
                      <a:pt x="1353" y="708"/>
                    </a:lnTo>
                    <a:lnTo>
                      <a:pt x="1406" y="708"/>
                    </a:lnTo>
                    <a:lnTo>
                      <a:pt x="1406" y="724"/>
                    </a:lnTo>
                    <a:lnTo>
                      <a:pt x="1424" y="724"/>
                    </a:lnTo>
                    <a:lnTo>
                      <a:pt x="1424" y="734"/>
                    </a:lnTo>
                    <a:lnTo>
                      <a:pt x="1432" y="734"/>
                    </a:lnTo>
                    <a:lnTo>
                      <a:pt x="1432" y="750"/>
                    </a:lnTo>
                    <a:lnTo>
                      <a:pt x="1496" y="750"/>
                    </a:lnTo>
                    <a:lnTo>
                      <a:pt x="1496" y="760"/>
                    </a:lnTo>
                    <a:lnTo>
                      <a:pt x="1508" y="760"/>
                    </a:lnTo>
                    <a:lnTo>
                      <a:pt x="1508" y="774"/>
                    </a:lnTo>
                    <a:lnTo>
                      <a:pt x="1608" y="774"/>
                    </a:lnTo>
                    <a:lnTo>
                      <a:pt x="1608" y="786"/>
                    </a:lnTo>
                    <a:lnTo>
                      <a:pt x="1656" y="786"/>
                    </a:lnTo>
                    <a:lnTo>
                      <a:pt x="1656" y="786"/>
                    </a:lnTo>
                    <a:lnTo>
                      <a:pt x="1734" y="786"/>
                    </a:lnTo>
                    <a:lnTo>
                      <a:pt x="1734" y="800"/>
                    </a:lnTo>
                    <a:lnTo>
                      <a:pt x="1738" y="800"/>
                    </a:lnTo>
                    <a:lnTo>
                      <a:pt x="1738" y="812"/>
                    </a:lnTo>
                    <a:lnTo>
                      <a:pt x="1850" y="812"/>
                    </a:lnTo>
                    <a:lnTo>
                      <a:pt x="1850" y="826"/>
                    </a:lnTo>
                    <a:lnTo>
                      <a:pt x="2048" y="826"/>
                    </a:lnTo>
                    <a:lnTo>
                      <a:pt x="2048" y="826"/>
                    </a:lnTo>
                    <a:lnTo>
                      <a:pt x="2112" y="826"/>
                    </a:lnTo>
                    <a:lnTo>
                      <a:pt x="2112" y="838"/>
                    </a:lnTo>
                    <a:lnTo>
                      <a:pt x="2206" y="838"/>
                    </a:lnTo>
                    <a:lnTo>
                      <a:pt x="2206" y="838"/>
                    </a:lnTo>
                    <a:lnTo>
                      <a:pt x="2231" y="838"/>
                    </a:lnTo>
                    <a:lnTo>
                      <a:pt x="2231" y="838"/>
                    </a:lnTo>
                    <a:lnTo>
                      <a:pt x="2283" y="838"/>
                    </a:lnTo>
                    <a:lnTo>
                      <a:pt x="2283" y="852"/>
                    </a:lnTo>
                    <a:lnTo>
                      <a:pt x="2481" y="852"/>
                    </a:lnTo>
                    <a:lnTo>
                      <a:pt x="2481" y="866"/>
                    </a:lnTo>
                    <a:lnTo>
                      <a:pt x="2611" y="866"/>
                    </a:lnTo>
                    <a:lnTo>
                      <a:pt x="2611" y="866"/>
                    </a:lnTo>
                    <a:lnTo>
                      <a:pt x="2639" y="866"/>
                    </a:lnTo>
                    <a:lnTo>
                      <a:pt x="2639" y="878"/>
                    </a:lnTo>
                    <a:lnTo>
                      <a:pt x="2699" y="878"/>
                    </a:lnTo>
                    <a:lnTo>
                      <a:pt x="2699" y="878"/>
                    </a:lnTo>
                    <a:lnTo>
                      <a:pt x="2721" y="878"/>
                    </a:lnTo>
                    <a:lnTo>
                      <a:pt x="2721" y="878"/>
                    </a:lnTo>
                    <a:lnTo>
                      <a:pt x="2815" y="878"/>
                    </a:lnTo>
                    <a:lnTo>
                      <a:pt x="2815" y="878"/>
                    </a:lnTo>
                    <a:lnTo>
                      <a:pt x="2875" y="878"/>
                    </a:lnTo>
                    <a:lnTo>
                      <a:pt x="2875" y="878"/>
                    </a:lnTo>
                    <a:lnTo>
                      <a:pt x="2885" y="878"/>
                    </a:lnTo>
                    <a:lnTo>
                      <a:pt x="2885" y="878"/>
                    </a:lnTo>
                    <a:lnTo>
                      <a:pt x="2893" y="878"/>
                    </a:lnTo>
                    <a:lnTo>
                      <a:pt x="2893" y="878"/>
                    </a:lnTo>
                    <a:lnTo>
                      <a:pt x="2905" y="878"/>
                    </a:lnTo>
                    <a:lnTo>
                      <a:pt x="2905" y="878"/>
                    </a:lnTo>
                    <a:lnTo>
                      <a:pt x="2907" y="878"/>
                    </a:lnTo>
                    <a:lnTo>
                      <a:pt x="2907" y="878"/>
                    </a:lnTo>
                    <a:lnTo>
                      <a:pt x="2907" y="878"/>
                    </a:lnTo>
                    <a:lnTo>
                      <a:pt x="2907" y="878"/>
                    </a:lnTo>
                    <a:lnTo>
                      <a:pt x="2913" y="878"/>
                    </a:lnTo>
                    <a:lnTo>
                      <a:pt x="2913" y="878"/>
                    </a:lnTo>
                    <a:lnTo>
                      <a:pt x="2941" y="878"/>
                    </a:lnTo>
                    <a:lnTo>
                      <a:pt x="2941" y="878"/>
                    </a:lnTo>
                    <a:lnTo>
                      <a:pt x="2951" y="878"/>
                    </a:lnTo>
                    <a:lnTo>
                      <a:pt x="2951" y="878"/>
                    </a:lnTo>
                    <a:lnTo>
                      <a:pt x="2965" y="878"/>
                    </a:lnTo>
                    <a:lnTo>
                      <a:pt x="2965" y="878"/>
                    </a:lnTo>
                    <a:lnTo>
                      <a:pt x="2971" y="878"/>
                    </a:lnTo>
                    <a:lnTo>
                      <a:pt x="2971" y="878"/>
                    </a:lnTo>
                    <a:lnTo>
                      <a:pt x="2973" y="878"/>
                    </a:lnTo>
                    <a:lnTo>
                      <a:pt x="2973" y="878"/>
                    </a:lnTo>
                    <a:lnTo>
                      <a:pt x="2981" y="878"/>
                    </a:lnTo>
                    <a:lnTo>
                      <a:pt x="2981" y="878"/>
                    </a:lnTo>
                    <a:lnTo>
                      <a:pt x="2985" y="878"/>
                    </a:lnTo>
                    <a:lnTo>
                      <a:pt x="2985" y="878"/>
                    </a:lnTo>
                    <a:lnTo>
                      <a:pt x="2999" y="878"/>
                    </a:lnTo>
                    <a:lnTo>
                      <a:pt x="2999" y="878"/>
                    </a:lnTo>
                    <a:lnTo>
                      <a:pt x="3005" y="878"/>
                    </a:lnTo>
                    <a:lnTo>
                      <a:pt x="3005" y="878"/>
                    </a:lnTo>
                    <a:lnTo>
                      <a:pt x="3025" y="878"/>
                    </a:lnTo>
                    <a:lnTo>
                      <a:pt x="3025" y="878"/>
                    </a:lnTo>
                    <a:lnTo>
                      <a:pt x="3044" y="878"/>
                    </a:lnTo>
                    <a:lnTo>
                      <a:pt x="3044" y="878"/>
                    </a:lnTo>
                    <a:lnTo>
                      <a:pt x="3070" y="878"/>
                    </a:lnTo>
                    <a:lnTo>
                      <a:pt x="3070" y="878"/>
                    </a:lnTo>
                    <a:lnTo>
                      <a:pt x="3076" y="878"/>
                    </a:lnTo>
                    <a:lnTo>
                      <a:pt x="3076" y="878"/>
                    </a:lnTo>
                    <a:lnTo>
                      <a:pt x="3092" y="878"/>
                    </a:lnTo>
                    <a:lnTo>
                      <a:pt x="3092" y="878"/>
                    </a:lnTo>
                    <a:lnTo>
                      <a:pt x="3144" y="878"/>
                    </a:lnTo>
                    <a:lnTo>
                      <a:pt x="3144" y="878"/>
                    </a:lnTo>
                    <a:lnTo>
                      <a:pt x="3168" y="878"/>
                    </a:lnTo>
                    <a:lnTo>
                      <a:pt x="3168" y="878"/>
                    </a:lnTo>
                    <a:lnTo>
                      <a:pt x="3182" y="878"/>
                    </a:lnTo>
                    <a:lnTo>
                      <a:pt x="3182" y="878"/>
                    </a:lnTo>
                    <a:lnTo>
                      <a:pt x="3182" y="878"/>
                    </a:lnTo>
                    <a:lnTo>
                      <a:pt x="3182" y="878"/>
                    </a:lnTo>
                    <a:lnTo>
                      <a:pt x="3188" y="878"/>
                    </a:lnTo>
                    <a:lnTo>
                      <a:pt x="3188" y="878"/>
                    </a:lnTo>
                    <a:lnTo>
                      <a:pt x="3196" y="878"/>
                    </a:lnTo>
                    <a:lnTo>
                      <a:pt x="3196" y="878"/>
                    </a:lnTo>
                    <a:lnTo>
                      <a:pt x="3208" y="878"/>
                    </a:lnTo>
                    <a:lnTo>
                      <a:pt x="3208" y="878"/>
                    </a:lnTo>
                    <a:lnTo>
                      <a:pt x="3216" y="878"/>
                    </a:lnTo>
                    <a:lnTo>
                      <a:pt x="3216" y="878"/>
                    </a:lnTo>
                    <a:lnTo>
                      <a:pt x="3270" y="878"/>
                    </a:lnTo>
                    <a:lnTo>
                      <a:pt x="3270" y="878"/>
                    </a:lnTo>
                    <a:lnTo>
                      <a:pt x="3274" y="878"/>
                    </a:lnTo>
                    <a:lnTo>
                      <a:pt x="3274" y="878"/>
                    </a:lnTo>
                    <a:lnTo>
                      <a:pt x="3286" y="878"/>
                    </a:lnTo>
                    <a:lnTo>
                      <a:pt x="3286" y="878"/>
                    </a:lnTo>
                    <a:lnTo>
                      <a:pt x="3290" y="878"/>
                    </a:lnTo>
                    <a:lnTo>
                      <a:pt x="3290" y="908"/>
                    </a:lnTo>
                    <a:lnTo>
                      <a:pt x="3296" y="908"/>
                    </a:lnTo>
                    <a:lnTo>
                      <a:pt x="3296" y="908"/>
                    </a:lnTo>
                    <a:lnTo>
                      <a:pt x="3328" y="908"/>
                    </a:lnTo>
                    <a:lnTo>
                      <a:pt x="3328" y="908"/>
                    </a:lnTo>
                    <a:lnTo>
                      <a:pt x="3338" y="908"/>
                    </a:lnTo>
                    <a:lnTo>
                      <a:pt x="3338" y="908"/>
                    </a:lnTo>
                    <a:lnTo>
                      <a:pt x="3340" y="908"/>
                    </a:lnTo>
                    <a:lnTo>
                      <a:pt x="3340" y="908"/>
                    </a:lnTo>
                    <a:lnTo>
                      <a:pt x="3352" y="908"/>
                    </a:lnTo>
                    <a:lnTo>
                      <a:pt x="3352" y="908"/>
                    </a:lnTo>
                    <a:lnTo>
                      <a:pt x="3362" y="908"/>
                    </a:lnTo>
                    <a:lnTo>
                      <a:pt x="3362" y="908"/>
                    </a:lnTo>
                    <a:lnTo>
                      <a:pt x="3366" y="908"/>
                    </a:lnTo>
                    <a:lnTo>
                      <a:pt x="3366" y="908"/>
                    </a:lnTo>
                    <a:lnTo>
                      <a:pt x="3398" y="908"/>
                    </a:lnTo>
                    <a:lnTo>
                      <a:pt x="3398" y="908"/>
                    </a:lnTo>
                    <a:lnTo>
                      <a:pt x="3400" y="908"/>
                    </a:lnTo>
                    <a:lnTo>
                      <a:pt x="3400" y="908"/>
                    </a:lnTo>
                    <a:lnTo>
                      <a:pt x="3446" y="908"/>
                    </a:lnTo>
                    <a:lnTo>
                      <a:pt x="3446" y="908"/>
                    </a:lnTo>
                    <a:lnTo>
                      <a:pt x="3450" y="908"/>
                    </a:lnTo>
                    <a:lnTo>
                      <a:pt x="3450" y="908"/>
                    </a:lnTo>
                    <a:lnTo>
                      <a:pt x="3452" y="908"/>
                    </a:lnTo>
                    <a:lnTo>
                      <a:pt x="3452" y="908"/>
                    </a:lnTo>
                    <a:lnTo>
                      <a:pt x="3460" y="908"/>
                    </a:lnTo>
                    <a:lnTo>
                      <a:pt x="3460" y="908"/>
                    </a:lnTo>
                    <a:lnTo>
                      <a:pt x="3470" y="908"/>
                    </a:lnTo>
                    <a:lnTo>
                      <a:pt x="3470" y="908"/>
                    </a:lnTo>
                    <a:lnTo>
                      <a:pt x="3472" y="908"/>
                    </a:lnTo>
                    <a:lnTo>
                      <a:pt x="3472" y="908"/>
                    </a:lnTo>
                    <a:lnTo>
                      <a:pt x="3476" y="908"/>
                    </a:lnTo>
                    <a:lnTo>
                      <a:pt x="3476" y="908"/>
                    </a:lnTo>
                    <a:lnTo>
                      <a:pt x="3484" y="908"/>
                    </a:lnTo>
                    <a:lnTo>
                      <a:pt x="3484" y="908"/>
                    </a:lnTo>
                    <a:lnTo>
                      <a:pt x="3496" y="908"/>
                    </a:lnTo>
                    <a:lnTo>
                      <a:pt x="3496" y="908"/>
                    </a:lnTo>
                    <a:lnTo>
                      <a:pt x="3516" y="908"/>
                    </a:lnTo>
                    <a:lnTo>
                      <a:pt x="3516" y="908"/>
                    </a:lnTo>
                    <a:lnTo>
                      <a:pt x="3518" y="908"/>
                    </a:lnTo>
                    <a:lnTo>
                      <a:pt x="3518" y="908"/>
                    </a:lnTo>
                    <a:lnTo>
                      <a:pt x="3528" y="908"/>
                    </a:lnTo>
                    <a:lnTo>
                      <a:pt x="3528" y="908"/>
                    </a:lnTo>
                    <a:lnTo>
                      <a:pt x="3570" y="908"/>
                    </a:lnTo>
                    <a:lnTo>
                      <a:pt x="3570" y="908"/>
                    </a:lnTo>
                    <a:lnTo>
                      <a:pt x="3660" y="908"/>
                    </a:lnTo>
                    <a:lnTo>
                      <a:pt x="3660" y="908"/>
                    </a:lnTo>
                    <a:lnTo>
                      <a:pt x="3688" y="908"/>
                    </a:lnTo>
                    <a:lnTo>
                      <a:pt x="3688" y="908"/>
                    </a:lnTo>
                    <a:lnTo>
                      <a:pt x="3692" y="908"/>
                    </a:lnTo>
                    <a:lnTo>
                      <a:pt x="3692" y="908"/>
                    </a:lnTo>
                    <a:lnTo>
                      <a:pt x="3740" y="908"/>
                    </a:lnTo>
                    <a:lnTo>
                      <a:pt x="3740" y="908"/>
                    </a:lnTo>
                    <a:lnTo>
                      <a:pt x="3742" y="908"/>
                    </a:lnTo>
                    <a:lnTo>
                      <a:pt x="3742" y="908"/>
                    </a:lnTo>
                    <a:lnTo>
                      <a:pt x="3758" y="908"/>
                    </a:lnTo>
                    <a:lnTo>
                      <a:pt x="3758" y="908"/>
                    </a:lnTo>
                    <a:lnTo>
                      <a:pt x="3764" y="908"/>
                    </a:lnTo>
                    <a:lnTo>
                      <a:pt x="3764" y="908"/>
                    </a:lnTo>
                    <a:lnTo>
                      <a:pt x="3798" y="908"/>
                    </a:lnTo>
                    <a:lnTo>
                      <a:pt x="3798" y="908"/>
                    </a:lnTo>
                    <a:lnTo>
                      <a:pt x="3810" y="908"/>
                    </a:lnTo>
                    <a:lnTo>
                      <a:pt x="3810" y="908"/>
                    </a:lnTo>
                    <a:lnTo>
                      <a:pt x="3826" y="908"/>
                    </a:lnTo>
                    <a:lnTo>
                      <a:pt x="3826" y="908"/>
                    </a:lnTo>
                    <a:lnTo>
                      <a:pt x="3871" y="908"/>
                    </a:lnTo>
                    <a:lnTo>
                      <a:pt x="3871" y="908"/>
                    </a:lnTo>
                    <a:lnTo>
                      <a:pt x="3969" y="908"/>
                    </a:lnTo>
                    <a:lnTo>
                      <a:pt x="3969" y="908"/>
                    </a:lnTo>
                    <a:lnTo>
                      <a:pt x="4003" y="908"/>
                    </a:lnTo>
                    <a:lnTo>
                      <a:pt x="4003" y="908"/>
                    </a:lnTo>
                    <a:lnTo>
                      <a:pt x="4055" y="908"/>
                    </a:lnTo>
                    <a:lnTo>
                      <a:pt x="4055" y="908"/>
                    </a:lnTo>
                    <a:lnTo>
                      <a:pt x="4089" y="908"/>
                    </a:lnTo>
                    <a:lnTo>
                      <a:pt x="4089" y="908"/>
                    </a:lnTo>
                    <a:lnTo>
                      <a:pt x="4161" y="908"/>
                    </a:lnTo>
                    <a:lnTo>
                      <a:pt x="4161" y="908"/>
                    </a:lnTo>
                    <a:lnTo>
                      <a:pt x="4161" y="908"/>
                    </a:lnTo>
                  </a:path>
                </a:pathLst>
              </a:custGeom>
              <a:noFill/>
              <a:ln w="190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nvGrpSpPr>
              <p:cNvPr id="474" name="Group 473">
                <a:extLst>
                  <a:ext uri="{FF2B5EF4-FFF2-40B4-BE49-F238E27FC236}">
                    <a16:creationId xmlns:a16="http://schemas.microsoft.com/office/drawing/2014/main" id="{8693F4F4-8E7B-44F2-BB34-08C1F7E41FFA}"/>
                  </a:ext>
                </a:extLst>
              </p:cNvPr>
              <p:cNvGrpSpPr/>
              <p:nvPr/>
            </p:nvGrpSpPr>
            <p:grpSpPr>
              <a:xfrm>
                <a:off x="3373438" y="1450975"/>
                <a:ext cx="6557962" cy="1514475"/>
                <a:chOff x="3373438" y="1450975"/>
                <a:chExt cx="6557962" cy="1514475"/>
              </a:xfrm>
            </p:grpSpPr>
            <p:sp>
              <p:nvSpPr>
                <p:cNvPr id="475" name="Line 215">
                  <a:extLst>
                    <a:ext uri="{FF2B5EF4-FFF2-40B4-BE49-F238E27FC236}">
                      <a16:creationId xmlns:a16="http://schemas.microsoft.com/office/drawing/2014/main" id="{E524F0DA-3BC3-4E91-9E4A-CA0F436BB162}"/>
                    </a:ext>
                  </a:extLst>
                </p:cNvPr>
                <p:cNvSpPr>
                  <a:spLocks noChangeShapeType="1"/>
                </p:cNvSpPr>
                <p:nvPr/>
              </p:nvSpPr>
              <p:spPr bwMode="auto">
                <a:xfrm>
                  <a:off x="3373438" y="1450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76" name="Line 216">
                  <a:extLst>
                    <a:ext uri="{FF2B5EF4-FFF2-40B4-BE49-F238E27FC236}">
                      <a16:creationId xmlns:a16="http://schemas.microsoft.com/office/drawing/2014/main" id="{C87BECDB-5A16-43F3-B1F9-5BF84DD056BF}"/>
                    </a:ext>
                  </a:extLst>
                </p:cNvPr>
                <p:cNvSpPr>
                  <a:spLocks noChangeShapeType="1"/>
                </p:cNvSpPr>
                <p:nvPr/>
              </p:nvSpPr>
              <p:spPr bwMode="auto">
                <a:xfrm>
                  <a:off x="3443288" y="1450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77" name="Line 217">
                  <a:extLst>
                    <a:ext uri="{FF2B5EF4-FFF2-40B4-BE49-F238E27FC236}">
                      <a16:creationId xmlns:a16="http://schemas.microsoft.com/office/drawing/2014/main" id="{B38ABB17-DB99-47AE-95BD-AEC9CA7E08C3}"/>
                    </a:ext>
                  </a:extLst>
                </p:cNvPr>
                <p:cNvSpPr>
                  <a:spLocks noChangeShapeType="1"/>
                </p:cNvSpPr>
                <p:nvPr/>
              </p:nvSpPr>
              <p:spPr bwMode="auto">
                <a:xfrm>
                  <a:off x="3443288" y="1450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78" name="Line 218">
                  <a:extLst>
                    <a:ext uri="{FF2B5EF4-FFF2-40B4-BE49-F238E27FC236}">
                      <a16:creationId xmlns:a16="http://schemas.microsoft.com/office/drawing/2014/main" id="{B965A34E-8115-4D0B-9EA1-FE52BADDB1A1}"/>
                    </a:ext>
                  </a:extLst>
                </p:cNvPr>
                <p:cNvSpPr>
                  <a:spLocks noChangeShapeType="1"/>
                </p:cNvSpPr>
                <p:nvPr/>
              </p:nvSpPr>
              <p:spPr bwMode="auto">
                <a:xfrm>
                  <a:off x="3446463" y="1450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79" name="Line 219">
                  <a:extLst>
                    <a:ext uri="{FF2B5EF4-FFF2-40B4-BE49-F238E27FC236}">
                      <a16:creationId xmlns:a16="http://schemas.microsoft.com/office/drawing/2014/main" id="{F763C8F1-1630-4B98-8B0B-1ACE83082577}"/>
                    </a:ext>
                  </a:extLst>
                </p:cNvPr>
                <p:cNvSpPr>
                  <a:spLocks noChangeShapeType="1"/>
                </p:cNvSpPr>
                <p:nvPr/>
              </p:nvSpPr>
              <p:spPr bwMode="auto">
                <a:xfrm>
                  <a:off x="3570288" y="1450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0" name="Line 220">
                  <a:extLst>
                    <a:ext uri="{FF2B5EF4-FFF2-40B4-BE49-F238E27FC236}">
                      <a16:creationId xmlns:a16="http://schemas.microsoft.com/office/drawing/2014/main" id="{7FD19968-A5E2-4C77-8CBF-D7A61A9227AA}"/>
                    </a:ext>
                  </a:extLst>
                </p:cNvPr>
                <p:cNvSpPr>
                  <a:spLocks noChangeShapeType="1"/>
                </p:cNvSpPr>
                <p:nvPr/>
              </p:nvSpPr>
              <p:spPr bwMode="auto">
                <a:xfrm>
                  <a:off x="3671888" y="1495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1" name="Line 221">
                  <a:extLst>
                    <a:ext uri="{FF2B5EF4-FFF2-40B4-BE49-F238E27FC236}">
                      <a16:creationId xmlns:a16="http://schemas.microsoft.com/office/drawing/2014/main" id="{381BAC61-8FE1-4CB9-BE64-85FCA474397E}"/>
                    </a:ext>
                  </a:extLst>
                </p:cNvPr>
                <p:cNvSpPr>
                  <a:spLocks noChangeShapeType="1"/>
                </p:cNvSpPr>
                <p:nvPr/>
              </p:nvSpPr>
              <p:spPr bwMode="auto">
                <a:xfrm>
                  <a:off x="3862388" y="15716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2" name="Line 222">
                  <a:extLst>
                    <a:ext uri="{FF2B5EF4-FFF2-40B4-BE49-F238E27FC236}">
                      <a16:creationId xmlns:a16="http://schemas.microsoft.com/office/drawing/2014/main" id="{683EAE1E-88A1-4FD2-9891-1B2639083128}"/>
                    </a:ext>
                  </a:extLst>
                </p:cNvPr>
                <p:cNvSpPr>
                  <a:spLocks noChangeShapeType="1"/>
                </p:cNvSpPr>
                <p:nvPr/>
              </p:nvSpPr>
              <p:spPr bwMode="auto">
                <a:xfrm>
                  <a:off x="5916613" y="27019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3" name="Line 223">
                  <a:extLst>
                    <a:ext uri="{FF2B5EF4-FFF2-40B4-BE49-F238E27FC236}">
                      <a16:creationId xmlns:a16="http://schemas.microsoft.com/office/drawing/2014/main" id="{9A3EAFDE-D8CE-4223-B044-8BDF86D5B389}"/>
                    </a:ext>
                  </a:extLst>
                </p:cNvPr>
                <p:cNvSpPr>
                  <a:spLocks noChangeShapeType="1"/>
                </p:cNvSpPr>
                <p:nvPr/>
              </p:nvSpPr>
              <p:spPr bwMode="auto">
                <a:xfrm>
                  <a:off x="6538913" y="2768600"/>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4" name="Line 224">
                  <a:extLst>
                    <a:ext uri="{FF2B5EF4-FFF2-40B4-BE49-F238E27FC236}">
                      <a16:creationId xmlns:a16="http://schemas.microsoft.com/office/drawing/2014/main" id="{009CB67D-C70D-4B12-9E7D-7724D7A5A3B8}"/>
                    </a:ext>
                  </a:extLst>
                </p:cNvPr>
                <p:cNvSpPr>
                  <a:spLocks noChangeShapeType="1"/>
                </p:cNvSpPr>
                <p:nvPr/>
              </p:nvSpPr>
              <p:spPr bwMode="auto">
                <a:xfrm>
                  <a:off x="6789738" y="27844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5" name="Line 225">
                  <a:extLst>
                    <a:ext uri="{FF2B5EF4-FFF2-40B4-BE49-F238E27FC236}">
                      <a16:creationId xmlns:a16="http://schemas.microsoft.com/office/drawing/2014/main" id="{D7FB7989-46EA-49CB-B4EA-823E77F7DA99}"/>
                    </a:ext>
                  </a:extLst>
                </p:cNvPr>
                <p:cNvSpPr>
                  <a:spLocks noChangeShapeType="1"/>
                </p:cNvSpPr>
                <p:nvPr/>
              </p:nvSpPr>
              <p:spPr bwMode="auto">
                <a:xfrm>
                  <a:off x="6829425" y="27844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6" name="Line 226">
                  <a:extLst>
                    <a:ext uri="{FF2B5EF4-FFF2-40B4-BE49-F238E27FC236}">
                      <a16:creationId xmlns:a16="http://schemas.microsoft.com/office/drawing/2014/main" id="{7193033B-2648-4074-8870-466022D08F46}"/>
                    </a:ext>
                  </a:extLst>
                </p:cNvPr>
                <p:cNvSpPr>
                  <a:spLocks noChangeShapeType="1"/>
                </p:cNvSpPr>
                <p:nvPr/>
              </p:nvSpPr>
              <p:spPr bwMode="auto">
                <a:xfrm>
                  <a:off x="7432675" y="2832100"/>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7" name="Line 227">
                  <a:extLst>
                    <a:ext uri="{FF2B5EF4-FFF2-40B4-BE49-F238E27FC236}">
                      <a16:creationId xmlns:a16="http://schemas.microsoft.com/office/drawing/2014/main" id="{9BC4FB19-A586-4F6D-A16C-79E741643BE5}"/>
                    </a:ext>
                  </a:extLst>
                </p:cNvPr>
                <p:cNvSpPr>
                  <a:spLocks noChangeShapeType="1"/>
                </p:cNvSpPr>
                <p:nvPr/>
              </p:nvSpPr>
              <p:spPr bwMode="auto">
                <a:xfrm>
                  <a:off x="7572375"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8" name="Line 228">
                  <a:extLst>
                    <a:ext uri="{FF2B5EF4-FFF2-40B4-BE49-F238E27FC236}">
                      <a16:creationId xmlns:a16="http://schemas.microsoft.com/office/drawing/2014/main" id="{9359DE61-CB73-4EA4-860B-B322811FE7AB}"/>
                    </a:ext>
                  </a:extLst>
                </p:cNvPr>
                <p:cNvSpPr>
                  <a:spLocks noChangeShapeType="1"/>
                </p:cNvSpPr>
                <p:nvPr/>
              </p:nvSpPr>
              <p:spPr bwMode="auto">
                <a:xfrm>
                  <a:off x="760730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89" name="Line 229">
                  <a:extLst>
                    <a:ext uri="{FF2B5EF4-FFF2-40B4-BE49-F238E27FC236}">
                      <a16:creationId xmlns:a16="http://schemas.microsoft.com/office/drawing/2014/main" id="{6D58C0DA-51F2-45E8-B794-D2174F2F3A13}"/>
                    </a:ext>
                  </a:extLst>
                </p:cNvPr>
                <p:cNvSpPr>
                  <a:spLocks noChangeShapeType="1"/>
                </p:cNvSpPr>
                <p:nvPr/>
              </p:nvSpPr>
              <p:spPr bwMode="auto">
                <a:xfrm>
                  <a:off x="7756525"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0" name="Line 230">
                  <a:extLst>
                    <a:ext uri="{FF2B5EF4-FFF2-40B4-BE49-F238E27FC236}">
                      <a16:creationId xmlns:a16="http://schemas.microsoft.com/office/drawing/2014/main" id="{838A0585-28F1-489D-8BBC-E4973672EE8E}"/>
                    </a:ext>
                  </a:extLst>
                </p:cNvPr>
                <p:cNvSpPr>
                  <a:spLocks noChangeShapeType="1"/>
                </p:cNvSpPr>
                <p:nvPr/>
              </p:nvSpPr>
              <p:spPr bwMode="auto">
                <a:xfrm>
                  <a:off x="7851775"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1" name="Line 231">
                  <a:extLst>
                    <a:ext uri="{FF2B5EF4-FFF2-40B4-BE49-F238E27FC236}">
                      <a16:creationId xmlns:a16="http://schemas.microsoft.com/office/drawing/2014/main" id="{E1B831FF-2B21-4CBB-B3A4-CFD37E281456}"/>
                    </a:ext>
                  </a:extLst>
                </p:cNvPr>
                <p:cNvSpPr>
                  <a:spLocks noChangeShapeType="1"/>
                </p:cNvSpPr>
                <p:nvPr/>
              </p:nvSpPr>
              <p:spPr bwMode="auto">
                <a:xfrm>
                  <a:off x="786765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2" name="Line 232">
                  <a:extLst>
                    <a:ext uri="{FF2B5EF4-FFF2-40B4-BE49-F238E27FC236}">
                      <a16:creationId xmlns:a16="http://schemas.microsoft.com/office/drawing/2014/main" id="{043313A7-9CE4-4E12-8CF5-4BBE0D1FC29A}"/>
                    </a:ext>
                  </a:extLst>
                </p:cNvPr>
                <p:cNvSpPr>
                  <a:spLocks noChangeShapeType="1"/>
                </p:cNvSpPr>
                <p:nvPr/>
              </p:nvSpPr>
              <p:spPr bwMode="auto">
                <a:xfrm>
                  <a:off x="788035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3" name="Line 233">
                  <a:extLst>
                    <a:ext uri="{FF2B5EF4-FFF2-40B4-BE49-F238E27FC236}">
                      <a16:creationId xmlns:a16="http://schemas.microsoft.com/office/drawing/2014/main" id="{9EAD6AAC-5C94-4A8C-A14E-9BA5FD3EC711}"/>
                    </a:ext>
                  </a:extLst>
                </p:cNvPr>
                <p:cNvSpPr>
                  <a:spLocks noChangeShapeType="1"/>
                </p:cNvSpPr>
                <p:nvPr/>
              </p:nvSpPr>
              <p:spPr bwMode="auto">
                <a:xfrm>
                  <a:off x="789940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4" name="Line 234">
                  <a:extLst>
                    <a:ext uri="{FF2B5EF4-FFF2-40B4-BE49-F238E27FC236}">
                      <a16:creationId xmlns:a16="http://schemas.microsoft.com/office/drawing/2014/main" id="{2A0644A8-E7E5-47D5-993A-0D0852DEC168}"/>
                    </a:ext>
                  </a:extLst>
                </p:cNvPr>
                <p:cNvSpPr>
                  <a:spLocks noChangeShapeType="1"/>
                </p:cNvSpPr>
                <p:nvPr/>
              </p:nvSpPr>
              <p:spPr bwMode="auto">
                <a:xfrm>
                  <a:off x="7902575"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5" name="Line 235">
                  <a:extLst>
                    <a:ext uri="{FF2B5EF4-FFF2-40B4-BE49-F238E27FC236}">
                      <a16:creationId xmlns:a16="http://schemas.microsoft.com/office/drawing/2014/main" id="{B244E865-B2A4-4172-80C6-44D6587E045F}"/>
                    </a:ext>
                  </a:extLst>
                </p:cNvPr>
                <p:cNvSpPr>
                  <a:spLocks noChangeShapeType="1"/>
                </p:cNvSpPr>
                <p:nvPr/>
              </p:nvSpPr>
              <p:spPr bwMode="auto">
                <a:xfrm>
                  <a:off x="7902575"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6" name="Line 236">
                  <a:extLst>
                    <a:ext uri="{FF2B5EF4-FFF2-40B4-BE49-F238E27FC236}">
                      <a16:creationId xmlns:a16="http://schemas.microsoft.com/office/drawing/2014/main" id="{FD9DB5CF-84E6-4EA7-8E48-085A8A3F3599}"/>
                    </a:ext>
                  </a:extLst>
                </p:cNvPr>
                <p:cNvSpPr>
                  <a:spLocks noChangeShapeType="1"/>
                </p:cNvSpPr>
                <p:nvPr/>
              </p:nvSpPr>
              <p:spPr bwMode="auto">
                <a:xfrm>
                  <a:off x="791210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7" name="Line 237">
                  <a:extLst>
                    <a:ext uri="{FF2B5EF4-FFF2-40B4-BE49-F238E27FC236}">
                      <a16:creationId xmlns:a16="http://schemas.microsoft.com/office/drawing/2014/main" id="{5E2D14B5-B3F0-49EB-85C5-581BDB60F90F}"/>
                    </a:ext>
                  </a:extLst>
                </p:cNvPr>
                <p:cNvSpPr>
                  <a:spLocks noChangeShapeType="1"/>
                </p:cNvSpPr>
                <p:nvPr/>
              </p:nvSpPr>
              <p:spPr bwMode="auto">
                <a:xfrm>
                  <a:off x="795655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8" name="Line 238">
                  <a:extLst>
                    <a:ext uri="{FF2B5EF4-FFF2-40B4-BE49-F238E27FC236}">
                      <a16:creationId xmlns:a16="http://schemas.microsoft.com/office/drawing/2014/main" id="{93E2240B-8801-4F10-9514-E20C55F2844D}"/>
                    </a:ext>
                  </a:extLst>
                </p:cNvPr>
                <p:cNvSpPr>
                  <a:spLocks noChangeShapeType="1"/>
                </p:cNvSpPr>
                <p:nvPr/>
              </p:nvSpPr>
              <p:spPr bwMode="auto">
                <a:xfrm>
                  <a:off x="7972425"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99" name="Line 239">
                  <a:extLst>
                    <a:ext uri="{FF2B5EF4-FFF2-40B4-BE49-F238E27FC236}">
                      <a16:creationId xmlns:a16="http://schemas.microsoft.com/office/drawing/2014/main" id="{B2655C40-5A6F-4F1B-BA29-954E28827B8C}"/>
                    </a:ext>
                  </a:extLst>
                </p:cNvPr>
                <p:cNvSpPr>
                  <a:spLocks noChangeShapeType="1"/>
                </p:cNvSpPr>
                <p:nvPr/>
              </p:nvSpPr>
              <p:spPr bwMode="auto">
                <a:xfrm>
                  <a:off x="799465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0" name="Line 240">
                  <a:extLst>
                    <a:ext uri="{FF2B5EF4-FFF2-40B4-BE49-F238E27FC236}">
                      <a16:creationId xmlns:a16="http://schemas.microsoft.com/office/drawing/2014/main" id="{6D3148F1-CD24-438C-A401-0CA3BECEE313}"/>
                    </a:ext>
                  </a:extLst>
                </p:cNvPr>
                <p:cNvSpPr>
                  <a:spLocks noChangeShapeType="1"/>
                </p:cNvSpPr>
                <p:nvPr/>
              </p:nvSpPr>
              <p:spPr bwMode="auto">
                <a:xfrm>
                  <a:off x="8004175"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1" name="Line 241">
                  <a:extLst>
                    <a:ext uri="{FF2B5EF4-FFF2-40B4-BE49-F238E27FC236}">
                      <a16:creationId xmlns:a16="http://schemas.microsoft.com/office/drawing/2014/main" id="{A581DB13-9D20-480A-B645-855372C52DAF}"/>
                    </a:ext>
                  </a:extLst>
                </p:cNvPr>
                <p:cNvSpPr>
                  <a:spLocks noChangeShapeType="1"/>
                </p:cNvSpPr>
                <p:nvPr/>
              </p:nvSpPr>
              <p:spPr bwMode="auto">
                <a:xfrm>
                  <a:off x="800735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2" name="Line 242">
                  <a:extLst>
                    <a:ext uri="{FF2B5EF4-FFF2-40B4-BE49-F238E27FC236}">
                      <a16:creationId xmlns:a16="http://schemas.microsoft.com/office/drawing/2014/main" id="{62A6BF4F-4EF3-48BC-B251-2E220E74F89C}"/>
                    </a:ext>
                  </a:extLst>
                </p:cNvPr>
                <p:cNvSpPr>
                  <a:spLocks noChangeShapeType="1"/>
                </p:cNvSpPr>
                <p:nvPr/>
              </p:nvSpPr>
              <p:spPr bwMode="auto">
                <a:xfrm>
                  <a:off x="802005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3" name="Line 243">
                  <a:extLst>
                    <a:ext uri="{FF2B5EF4-FFF2-40B4-BE49-F238E27FC236}">
                      <a16:creationId xmlns:a16="http://schemas.microsoft.com/office/drawing/2014/main" id="{70F8BE1B-77F8-4B1A-815C-2C64E8E2FC59}"/>
                    </a:ext>
                  </a:extLst>
                </p:cNvPr>
                <p:cNvSpPr>
                  <a:spLocks noChangeShapeType="1"/>
                </p:cNvSpPr>
                <p:nvPr/>
              </p:nvSpPr>
              <p:spPr bwMode="auto">
                <a:xfrm>
                  <a:off x="802640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4" name="Line 244">
                  <a:extLst>
                    <a:ext uri="{FF2B5EF4-FFF2-40B4-BE49-F238E27FC236}">
                      <a16:creationId xmlns:a16="http://schemas.microsoft.com/office/drawing/2014/main" id="{E54687FA-5232-48AF-AC5C-E20563EB43B8}"/>
                    </a:ext>
                  </a:extLst>
                </p:cNvPr>
                <p:cNvSpPr>
                  <a:spLocks noChangeShapeType="1"/>
                </p:cNvSpPr>
                <p:nvPr/>
              </p:nvSpPr>
              <p:spPr bwMode="auto">
                <a:xfrm>
                  <a:off x="8048625"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5" name="Line 245">
                  <a:extLst>
                    <a:ext uri="{FF2B5EF4-FFF2-40B4-BE49-F238E27FC236}">
                      <a16:creationId xmlns:a16="http://schemas.microsoft.com/office/drawing/2014/main" id="{2A230106-AE58-42D0-AED4-471A37DA4F58}"/>
                    </a:ext>
                  </a:extLst>
                </p:cNvPr>
                <p:cNvSpPr>
                  <a:spLocks noChangeShapeType="1"/>
                </p:cNvSpPr>
                <p:nvPr/>
              </p:nvSpPr>
              <p:spPr bwMode="auto">
                <a:xfrm>
                  <a:off x="805815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6" name="Line 246">
                  <a:extLst>
                    <a:ext uri="{FF2B5EF4-FFF2-40B4-BE49-F238E27FC236}">
                      <a16:creationId xmlns:a16="http://schemas.microsoft.com/office/drawing/2014/main" id="{D976E9CF-AAF5-45C5-BE31-3F2FC00B46F8}"/>
                    </a:ext>
                  </a:extLst>
                </p:cNvPr>
                <p:cNvSpPr>
                  <a:spLocks noChangeShapeType="1"/>
                </p:cNvSpPr>
                <p:nvPr/>
              </p:nvSpPr>
              <p:spPr bwMode="auto">
                <a:xfrm>
                  <a:off x="8089900"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7" name="Line 247">
                  <a:extLst>
                    <a:ext uri="{FF2B5EF4-FFF2-40B4-BE49-F238E27FC236}">
                      <a16:creationId xmlns:a16="http://schemas.microsoft.com/office/drawing/2014/main" id="{AE602A7E-49A8-4B03-ACCE-91B6EEF3EF2B}"/>
                    </a:ext>
                  </a:extLst>
                </p:cNvPr>
                <p:cNvSpPr>
                  <a:spLocks noChangeShapeType="1"/>
                </p:cNvSpPr>
                <p:nvPr/>
              </p:nvSpPr>
              <p:spPr bwMode="auto">
                <a:xfrm>
                  <a:off x="812006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8" name="Line 248">
                  <a:extLst>
                    <a:ext uri="{FF2B5EF4-FFF2-40B4-BE49-F238E27FC236}">
                      <a16:creationId xmlns:a16="http://schemas.microsoft.com/office/drawing/2014/main" id="{9ECDB101-8A52-4769-8F48-E41C84F22A2C}"/>
                    </a:ext>
                  </a:extLst>
                </p:cNvPr>
                <p:cNvSpPr>
                  <a:spLocks noChangeShapeType="1"/>
                </p:cNvSpPr>
                <p:nvPr/>
              </p:nvSpPr>
              <p:spPr bwMode="auto">
                <a:xfrm>
                  <a:off x="8161338"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09" name="Line 249">
                  <a:extLst>
                    <a:ext uri="{FF2B5EF4-FFF2-40B4-BE49-F238E27FC236}">
                      <a16:creationId xmlns:a16="http://schemas.microsoft.com/office/drawing/2014/main" id="{F83ABD30-DEC5-4970-8BED-5EB5CADCCB3A}"/>
                    </a:ext>
                  </a:extLst>
                </p:cNvPr>
                <p:cNvSpPr>
                  <a:spLocks noChangeShapeType="1"/>
                </p:cNvSpPr>
                <p:nvPr/>
              </p:nvSpPr>
              <p:spPr bwMode="auto">
                <a:xfrm>
                  <a:off x="817086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0" name="Line 250">
                  <a:extLst>
                    <a:ext uri="{FF2B5EF4-FFF2-40B4-BE49-F238E27FC236}">
                      <a16:creationId xmlns:a16="http://schemas.microsoft.com/office/drawing/2014/main" id="{C3AEE128-0C01-48B4-85E8-A5E75FF7414E}"/>
                    </a:ext>
                  </a:extLst>
                </p:cNvPr>
                <p:cNvSpPr>
                  <a:spLocks noChangeShapeType="1"/>
                </p:cNvSpPr>
                <p:nvPr/>
              </p:nvSpPr>
              <p:spPr bwMode="auto">
                <a:xfrm>
                  <a:off x="819626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1" name="Line 251">
                  <a:extLst>
                    <a:ext uri="{FF2B5EF4-FFF2-40B4-BE49-F238E27FC236}">
                      <a16:creationId xmlns:a16="http://schemas.microsoft.com/office/drawing/2014/main" id="{43992B6D-0398-4E42-8205-BFD243ABE183}"/>
                    </a:ext>
                  </a:extLst>
                </p:cNvPr>
                <p:cNvSpPr>
                  <a:spLocks noChangeShapeType="1"/>
                </p:cNvSpPr>
                <p:nvPr/>
              </p:nvSpPr>
              <p:spPr bwMode="auto">
                <a:xfrm>
                  <a:off x="827881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2" name="Line 252">
                  <a:extLst>
                    <a:ext uri="{FF2B5EF4-FFF2-40B4-BE49-F238E27FC236}">
                      <a16:creationId xmlns:a16="http://schemas.microsoft.com/office/drawing/2014/main" id="{5346ECAD-54ED-4303-ABC8-1EC0002920FC}"/>
                    </a:ext>
                  </a:extLst>
                </p:cNvPr>
                <p:cNvSpPr>
                  <a:spLocks noChangeShapeType="1"/>
                </p:cNvSpPr>
                <p:nvPr/>
              </p:nvSpPr>
              <p:spPr bwMode="auto">
                <a:xfrm>
                  <a:off x="831691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3" name="Line 253">
                  <a:extLst>
                    <a:ext uri="{FF2B5EF4-FFF2-40B4-BE49-F238E27FC236}">
                      <a16:creationId xmlns:a16="http://schemas.microsoft.com/office/drawing/2014/main" id="{DE780ABA-8683-4E2D-8E15-BE7CDA15E3F9}"/>
                    </a:ext>
                  </a:extLst>
                </p:cNvPr>
                <p:cNvSpPr>
                  <a:spLocks noChangeShapeType="1"/>
                </p:cNvSpPr>
                <p:nvPr/>
              </p:nvSpPr>
              <p:spPr bwMode="auto">
                <a:xfrm>
                  <a:off x="8339138"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4" name="Line 254">
                  <a:extLst>
                    <a:ext uri="{FF2B5EF4-FFF2-40B4-BE49-F238E27FC236}">
                      <a16:creationId xmlns:a16="http://schemas.microsoft.com/office/drawing/2014/main" id="{14581675-86B7-4FD5-B54D-030A7B2AD11C}"/>
                    </a:ext>
                  </a:extLst>
                </p:cNvPr>
                <p:cNvSpPr>
                  <a:spLocks noChangeShapeType="1"/>
                </p:cNvSpPr>
                <p:nvPr/>
              </p:nvSpPr>
              <p:spPr bwMode="auto">
                <a:xfrm>
                  <a:off x="8339138"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5" name="Line 255">
                  <a:extLst>
                    <a:ext uri="{FF2B5EF4-FFF2-40B4-BE49-F238E27FC236}">
                      <a16:creationId xmlns:a16="http://schemas.microsoft.com/office/drawing/2014/main" id="{0F221505-E650-424F-8BAF-07AAE697E035}"/>
                    </a:ext>
                  </a:extLst>
                </p:cNvPr>
                <p:cNvSpPr>
                  <a:spLocks noChangeShapeType="1"/>
                </p:cNvSpPr>
                <p:nvPr/>
              </p:nvSpPr>
              <p:spPr bwMode="auto">
                <a:xfrm>
                  <a:off x="834866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6" name="Line 256">
                  <a:extLst>
                    <a:ext uri="{FF2B5EF4-FFF2-40B4-BE49-F238E27FC236}">
                      <a16:creationId xmlns:a16="http://schemas.microsoft.com/office/drawing/2014/main" id="{F782495A-D9BE-4FB4-BD43-81628F4DA855}"/>
                    </a:ext>
                  </a:extLst>
                </p:cNvPr>
                <p:cNvSpPr>
                  <a:spLocks noChangeShapeType="1"/>
                </p:cNvSpPr>
                <p:nvPr/>
              </p:nvSpPr>
              <p:spPr bwMode="auto">
                <a:xfrm>
                  <a:off x="836136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7" name="Line 257">
                  <a:extLst>
                    <a:ext uri="{FF2B5EF4-FFF2-40B4-BE49-F238E27FC236}">
                      <a16:creationId xmlns:a16="http://schemas.microsoft.com/office/drawing/2014/main" id="{7A665492-3AA1-4E92-A84C-E59281B45FBF}"/>
                    </a:ext>
                  </a:extLst>
                </p:cNvPr>
                <p:cNvSpPr>
                  <a:spLocks noChangeShapeType="1"/>
                </p:cNvSpPr>
                <p:nvPr/>
              </p:nvSpPr>
              <p:spPr bwMode="auto">
                <a:xfrm>
                  <a:off x="838041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8" name="Line 258">
                  <a:extLst>
                    <a:ext uri="{FF2B5EF4-FFF2-40B4-BE49-F238E27FC236}">
                      <a16:creationId xmlns:a16="http://schemas.microsoft.com/office/drawing/2014/main" id="{B3E964F6-7B30-49B2-94FB-958F83F600E5}"/>
                    </a:ext>
                  </a:extLst>
                </p:cNvPr>
                <p:cNvSpPr>
                  <a:spLocks noChangeShapeType="1"/>
                </p:cNvSpPr>
                <p:nvPr/>
              </p:nvSpPr>
              <p:spPr bwMode="auto">
                <a:xfrm>
                  <a:off x="839311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19" name="Line 259">
                  <a:extLst>
                    <a:ext uri="{FF2B5EF4-FFF2-40B4-BE49-F238E27FC236}">
                      <a16:creationId xmlns:a16="http://schemas.microsoft.com/office/drawing/2014/main" id="{374E9FDE-EEFD-4226-8678-4F5ACDCF4B96}"/>
                    </a:ext>
                  </a:extLst>
                </p:cNvPr>
                <p:cNvSpPr>
                  <a:spLocks noChangeShapeType="1"/>
                </p:cNvSpPr>
                <p:nvPr/>
              </p:nvSpPr>
              <p:spPr bwMode="auto">
                <a:xfrm>
                  <a:off x="8478838"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0" name="Line 260">
                  <a:extLst>
                    <a:ext uri="{FF2B5EF4-FFF2-40B4-BE49-F238E27FC236}">
                      <a16:creationId xmlns:a16="http://schemas.microsoft.com/office/drawing/2014/main" id="{F6B73B07-C3B1-460D-B8AC-408B1E6ADF72}"/>
                    </a:ext>
                  </a:extLst>
                </p:cNvPr>
                <p:cNvSpPr>
                  <a:spLocks noChangeShapeType="1"/>
                </p:cNvSpPr>
                <p:nvPr/>
              </p:nvSpPr>
              <p:spPr bwMode="auto">
                <a:xfrm>
                  <a:off x="8485188"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1" name="Line 261">
                  <a:extLst>
                    <a:ext uri="{FF2B5EF4-FFF2-40B4-BE49-F238E27FC236}">
                      <a16:creationId xmlns:a16="http://schemas.microsoft.com/office/drawing/2014/main" id="{9BE4BD43-A189-41CD-BC98-6D110487C5F4}"/>
                    </a:ext>
                  </a:extLst>
                </p:cNvPr>
                <p:cNvSpPr>
                  <a:spLocks noChangeShapeType="1"/>
                </p:cNvSpPr>
                <p:nvPr/>
              </p:nvSpPr>
              <p:spPr bwMode="auto">
                <a:xfrm>
                  <a:off x="857091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2" name="Line 262">
                  <a:extLst>
                    <a:ext uri="{FF2B5EF4-FFF2-40B4-BE49-F238E27FC236}">
                      <a16:creationId xmlns:a16="http://schemas.microsoft.com/office/drawing/2014/main" id="{62D263D7-FD99-422F-A3DA-D32EA8D97621}"/>
                    </a:ext>
                  </a:extLst>
                </p:cNvPr>
                <p:cNvSpPr>
                  <a:spLocks noChangeShapeType="1"/>
                </p:cNvSpPr>
                <p:nvPr/>
              </p:nvSpPr>
              <p:spPr bwMode="auto">
                <a:xfrm>
                  <a:off x="858678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3" name="Line 263">
                  <a:extLst>
                    <a:ext uri="{FF2B5EF4-FFF2-40B4-BE49-F238E27FC236}">
                      <a16:creationId xmlns:a16="http://schemas.microsoft.com/office/drawing/2014/main" id="{3C5F37DC-4781-4EC2-9227-383DE39B784F}"/>
                    </a:ext>
                  </a:extLst>
                </p:cNvPr>
                <p:cNvSpPr>
                  <a:spLocks noChangeShapeType="1"/>
                </p:cNvSpPr>
                <p:nvPr/>
              </p:nvSpPr>
              <p:spPr bwMode="auto">
                <a:xfrm>
                  <a:off x="85899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4" name="Line 264">
                  <a:extLst>
                    <a:ext uri="{FF2B5EF4-FFF2-40B4-BE49-F238E27FC236}">
                      <a16:creationId xmlns:a16="http://schemas.microsoft.com/office/drawing/2014/main" id="{FD731B15-0CE7-47A0-B235-AE0F32CE7431}"/>
                    </a:ext>
                  </a:extLst>
                </p:cNvPr>
                <p:cNvSpPr>
                  <a:spLocks noChangeShapeType="1"/>
                </p:cNvSpPr>
                <p:nvPr/>
              </p:nvSpPr>
              <p:spPr bwMode="auto">
                <a:xfrm>
                  <a:off x="860901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5" name="Line 265">
                  <a:extLst>
                    <a:ext uri="{FF2B5EF4-FFF2-40B4-BE49-F238E27FC236}">
                      <a16:creationId xmlns:a16="http://schemas.microsoft.com/office/drawing/2014/main" id="{552C8D07-1ABD-425E-B0CD-C21B81AA4F75}"/>
                    </a:ext>
                  </a:extLst>
                </p:cNvPr>
                <p:cNvSpPr>
                  <a:spLocks noChangeShapeType="1"/>
                </p:cNvSpPr>
                <p:nvPr/>
              </p:nvSpPr>
              <p:spPr bwMode="auto">
                <a:xfrm>
                  <a:off x="862488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6" name="Line 266">
                  <a:extLst>
                    <a:ext uri="{FF2B5EF4-FFF2-40B4-BE49-F238E27FC236}">
                      <a16:creationId xmlns:a16="http://schemas.microsoft.com/office/drawing/2014/main" id="{151E4ECE-8039-48D3-97F6-566E2B30A80E}"/>
                    </a:ext>
                  </a:extLst>
                </p:cNvPr>
                <p:cNvSpPr>
                  <a:spLocks noChangeShapeType="1"/>
                </p:cNvSpPr>
                <p:nvPr/>
              </p:nvSpPr>
              <p:spPr bwMode="auto">
                <a:xfrm>
                  <a:off x="863123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7" name="Line 267">
                  <a:extLst>
                    <a:ext uri="{FF2B5EF4-FFF2-40B4-BE49-F238E27FC236}">
                      <a16:creationId xmlns:a16="http://schemas.microsoft.com/office/drawing/2014/main" id="{5D8B1394-3ECA-4465-A6F0-5EA1686B63DA}"/>
                    </a:ext>
                  </a:extLst>
                </p:cNvPr>
                <p:cNvSpPr>
                  <a:spLocks noChangeShapeType="1"/>
                </p:cNvSpPr>
                <p:nvPr/>
              </p:nvSpPr>
              <p:spPr bwMode="auto">
                <a:xfrm>
                  <a:off x="868203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8" name="Line 268">
                  <a:extLst>
                    <a:ext uri="{FF2B5EF4-FFF2-40B4-BE49-F238E27FC236}">
                      <a16:creationId xmlns:a16="http://schemas.microsoft.com/office/drawing/2014/main" id="{02747CA4-D1A9-4DAB-81E7-50FF2C5F002A}"/>
                    </a:ext>
                  </a:extLst>
                </p:cNvPr>
                <p:cNvSpPr>
                  <a:spLocks noChangeShapeType="1"/>
                </p:cNvSpPr>
                <p:nvPr/>
              </p:nvSpPr>
              <p:spPr bwMode="auto">
                <a:xfrm>
                  <a:off x="868521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29" name="Line 269">
                  <a:extLst>
                    <a:ext uri="{FF2B5EF4-FFF2-40B4-BE49-F238E27FC236}">
                      <a16:creationId xmlns:a16="http://schemas.microsoft.com/office/drawing/2014/main" id="{8E031308-075A-4D50-A50A-8447E15EDC25}"/>
                    </a:ext>
                  </a:extLst>
                </p:cNvPr>
                <p:cNvSpPr>
                  <a:spLocks noChangeShapeType="1"/>
                </p:cNvSpPr>
                <p:nvPr/>
              </p:nvSpPr>
              <p:spPr bwMode="auto">
                <a:xfrm>
                  <a:off x="875823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0" name="Line 270">
                  <a:extLst>
                    <a:ext uri="{FF2B5EF4-FFF2-40B4-BE49-F238E27FC236}">
                      <a16:creationId xmlns:a16="http://schemas.microsoft.com/office/drawing/2014/main" id="{44EB11CA-31D2-4BCD-AE82-D677BBA1FEFC}"/>
                    </a:ext>
                  </a:extLst>
                </p:cNvPr>
                <p:cNvSpPr>
                  <a:spLocks noChangeShapeType="1"/>
                </p:cNvSpPr>
                <p:nvPr/>
              </p:nvSpPr>
              <p:spPr bwMode="auto">
                <a:xfrm>
                  <a:off x="876458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1" name="Line 271">
                  <a:extLst>
                    <a:ext uri="{FF2B5EF4-FFF2-40B4-BE49-F238E27FC236}">
                      <a16:creationId xmlns:a16="http://schemas.microsoft.com/office/drawing/2014/main" id="{35BC3842-204D-4792-95CA-7B4544F48D17}"/>
                    </a:ext>
                  </a:extLst>
                </p:cNvPr>
                <p:cNvSpPr>
                  <a:spLocks noChangeShapeType="1"/>
                </p:cNvSpPr>
                <p:nvPr/>
              </p:nvSpPr>
              <p:spPr bwMode="auto">
                <a:xfrm>
                  <a:off x="87677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2" name="Line 272">
                  <a:extLst>
                    <a:ext uri="{FF2B5EF4-FFF2-40B4-BE49-F238E27FC236}">
                      <a16:creationId xmlns:a16="http://schemas.microsoft.com/office/drawing/2014/main" id="{434F2F04-A60C-4FC9-94C6-E621066DC7A4}"/>
                    </a:ext>
                  </a:extLst>
                </p:cNvPr>
                <p:cNvSpPr>
                  <a:spLocks noChangeShapeType="1"/>
                </p:cNvSpPr>
                <p:nvPr/>
              </p:nvSpPr>
              <p:spPr bwMode="auto">
                <a:xfrm>
                  <a:off x="87804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3" name="Line 273">
                  <a:extLst>
                    <a:ext uri="{FF2B5EF4-FFF2-40B4-BE49-F238E27FC236}">
                      <a16:creationId xmlns:a16="http://schemas.microsoft.com/office/drawing/2014/main" id="{DA32AD60-FABF-4925-9593-688D52C2AE3F}"/>
                    </a:ext>
                  </a:extLst>
                </p:cNvPr>
                <p:cNvSpPr>
                  <a:spLocks noChangeShapeType="1"/>
                </p:cNvSpPr>
                <p:nvPr/>
              </p:nvSpPr>
              <p:spPr bwMode="auto">
                <a:xfrm>
                  <a:off x="879633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4" name="Line 274">
                  <a:extLst>
                    <a:ext uri="{FF2B5EF4-FFF2-40B4-BE49-F238E27FC236}">
                      <a16:creationId xmlns:a16="http://schemas.microsoft.com/office/drawing/2014/main" id="{C8E4EF6B-6A62-4521-A8F8-0688E6EE1CDB}"/>
                    </a:ext>
                  </a:extLst>
                </p:cNvPr>
                <p:cNvSpPr>
                  <a:spLocks noChangeShapeType="1"/>
                </p:cNvSpPr>
                <p:nvPr/>
              </p:nvSpPr>
              <p:spPr bwMode="auto">
                <a:xfrm>
                  <a:off x="879951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5" name="Line 275">
                  <a:extLst>
                    <a:ext uri="{FF2B5EF4-FFF2-40B4-BE49-F238E27FC236}">
                      <a16:creationId xmlns:a16="http://schemas.microsoft.com/office/drawing/2014/main" id="{33E3FCA1-F2AB-4466-8FF2-08FF41CE8691}"/>
                    </a:ext>
                  </a:extLst>
                </p:cNvPr>
                <p:cNvSpPr>
                  <a:spLocks noChangeShapeType="1"/>
                </p:cNvSpPr>
                <p:nvPr/>
              </p:nvSpPr>
              <p:spPr bwMode="auto">
                <a:xfrm>
                  <a:off x="88058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6" name="Line 276">
                  <a:extLst>
                    <a:ext uri="{FF2B5EF4-FFF2-40B4-BE49-F238E27FC236}">
                      <a16:creationId xmlns:a16="http://schemas.microsoft.com/office/drawing/2014/main" id="{BD50CA26-1FD7-4005-8274-42DF09F5738F}"/>
                    </a:ext>
                  </a:extLst>
                </p:cNvPr>
                <p:cNvSpPr>
                  <a:spLocks noChangeShapeType="1"/>
                </p:cNvSpPr>
                <p:nvPr/>
              </p:nvSpPr>
              <p:spPr bwMode="auto">
                <a:xfrm>
                  <a:off x="88185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7" name="Line 277">
                  <a:extLst>
                    <a:ext uri="{FF2B5EF4-FFF2-40B4-BE49-F238E27FC236}">
                      <a16:creationId xmlns:a16="http://schemas.microsoft.com/office/drawing/2014/main" id="{248FA51E-0597-4298-BC5A-AB5F2416AA90}"/>
                    </a:ext>
                  </a:extLst>
                </p:cNvPr>
                <p:cNvSpPr>
                  <a:spLocks noChangeShapeType="1"/>
                </p:cNvSpPr>
                <p:nvPr/>
              </p:nvSpPr>
              <p:spPr bwMode="auto">
                <a:xfrm>
                  <a:off x="883761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8" name="Line 278">
                  <a:extLst>
                    <a:ext uri="{FF2B5EF4-FFF2-40B4-BE49-F238E27FC236}">
                      <a16:creationId xmlns:a16="http://schemas.microsoft.com/office/drawing/2014/main" id="{1E37F222-F783-450A-959E-5EC66AB075A3}"/>
                    </a:ext>
                  </a:extLst>
                </p:cNvPr>
                <p:cNvSpPr>
                  <a:spLocks noChangeShapeType="1"/>
                </p:cNvSpPr>
                <p:nvPr/>
              </p:nvSpPr>
              <p:spPr bwMode="auto">
                <a:xfrm>
                  <a:off x="88693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39" name="Line 279">
                  <a:extLst>
                    <a:ext uri="{FF2B5EF4-FFF2-40B4-BE49-F238E27FC236}">
                      <a16:creationId xmlns:a16="http://schemas.microsoft.com/office/drawing/2014/main" id="{C55D0C51-6E0E-44D7-9681-36965A888DDD}"/>
                    </a:ext>
                  </a:extLst>
                </p:cNvPr>
                <p:cNvSpPr>
                  <a:spLocks noChangeShapeType="1"/>
                </p:cNvSpPr>
                <p:nvPr/>
              </p:nvSpPr>
              <p:spPr bwMode="auto">
                <a:xfrm>
                  <a:off x="887253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0" name="Line 280">
                  <a:extLst>
                    <a:ext uri="{FF2B5EF4-FFF2-40B4-BE49-F238E27FC236}">
                      <a16:creationId xmlns:a16="http://schemas.microsoft.com/office/drawing/2014/main" id="{022BD7DC-B76B-4FD4-BC82-36676F873C4E}"/>
                    </a:ext>
                  </a:extLst>
                </p:cNvPr>
                <p:cNvSpPr>
                  <a:spLocks noChangeShapeType="1"/>
                </p:cNvSpPr>
                <p:nvPr/>
              </p:nvSpPr>
              <p:spPr bwMode="auto">
                <a:xfrm>
                  <a:off x="888841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1" name="Line 281">
                  <a:extLst>
                    <a:ext uri="{FF2B5EF4-FFF2-40B4-BE49-F238E27FC236}">
                      <a16:creationId xmlns:a16="http://schemas.microsoft.com/office/drawing/2014/main" id="{F8642DD8-D760-4895-A858-C413EB392FA4}"/>
                    </a:ext>
                  </a:extLst>
                </p:cNvPr>
                <p:cNvSpPr>
                  <a:spLocks noChangeShapeType="1"/>
                </p:cNvSpPr>
                <p:nvPr/>
              </p:nvSpPr>
              <p:spPr bwMode="auto">
                <a:xfrm>
                  <a:off x="895508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2" name="Line 282">
                  <a:extLst>
                    <a:ext uri="{FF2B5EF4-FFF2-40B4-BE49-F238E27FC236}">
                      <a16:creationId xmlns:a16="http://schemas.microsoft.com/office/drawing/2014/main" id="{EC0A47C2-81D7-4AC7-93D0-8E5D9054E2F3}"/>
                    </a:ext>
                  </a:extLst>
                </p:cNvPr>
                <p:cNvSpPr>
                  <a:spLocks noChangeShapeType="1"/>
                </p:cNvSpPr>
                <p:nvPr/>
              </p:nvSpPr>
              <p:spPr bwMode="auto">
                <a:xfrm>
                  <a:off x="90979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3" name="Line 283">
                  <a:extLst>
                    <a:ext uri="{FF2B5EF4-FFF2-40B4-BE49-F238E27FC236}">
                      <a16:creationId xmlns:a16="http://schemas.microsoft.com/office/drawing/2014/main" id="{B6FC614B-BDEF-4A31-BE15-77FE98E9F7CA}"/>
                    </a:ext>
                  </a:extLst>
                </p:cNvPr>
                <p:cNvSpPr>
                  <a:spLocks noChangeShapeType="1"/>
                </p:cNvSpPr>
                <p:nvPr/>
              </p:nvSpPr>
              <p:spPr bwMode="auto">
                <a:xfrm>
                  <a:off x="914241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4" name="Line 284">
                  <a:extLst>
                    <a:ext uri="{FF2B5EF4-FFF2-40B4-BE49-F238E27FC236}">
                      <a16:creationId xmlns:a16="http://schemas.microsoft.com/office/drawing/2014/main" id="{26AF11DE-48AD-4D1E-8290-0D019B96C92C}"/>
                    </a:ext>
                  </a:extLst>
                </p:cNvPr>
                <p:cNvSpPr>
                  <a:spLocks noChangeShapeType="1"/>
                </p:cNvSpPr>
                <p:nvPr/>
              </p:nvSpPr>
              <p:spPr bwMode="auto">
                <a:xfrm>
                  <a:off x="91487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5" name="Line 285">
                  <a:extLst>
                    <a:ext uri="{FF2B5EF4-FFF2-40B4-BE49-F238E27FC236}">
                      <a16:creationId xmlns:a16="http://schemas.microsoft.com/office/drawing/2014/main" id="{F5E36E28-FD80-4BDA-8B31-F5FA334F2045}"/>
                    </a:ext>
                  </a:extLst>
                </p:cNvPr>
                <p:cNvSpPr>
                  <a:spLocks noChangeShapeType="1"/>
                </p:cNvSpPr>
                <p:nvPr/>
              </p:nvSpPr>
              <p:spPr bwMode="auto">
                <a:xfrm>
                  <a:off x="92249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6" name="Line 286">
                  <a:extLst>
                    <a:ext uri="{FF2B5EF4-FFF2-40B4-BE49-F238E27FC236}">
                      <a16:creationId xmlns:a16="http://schemas.microsoft.com/office/drawing/2014/main" id="{0648AF87-396F-4805-8E8E-3C9E6C3E7A68}"/>
                    </a:ext>
                  </a:extLst>
                </p:cNvPr>
                <p:cNvSpPr>
                  <a:spLocks noChangeShapeType="1"/>
                </p:cNvSpPr>
                <p:nvPr/>
              </p:nvSpPr>
              <p:spPr bwMode="auto">
                <a:xfrm>
                  <a:off x="922813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7" name="Line 287">
                  <a:extLst>
                    <a:ext uri="{FF2B5EF4-FFF2-40B4-BE49-F238E27FC236}">
                      <a16:creationId xmlns:a16="http://schemas.microsoft.com/office/drawing/2014/main" id="{B6C2FFE8-C580-4DE2-ACC7-AFE9A8B64E6B}"/>
                    </a:ext>
                  </a:extLst>
                </p:cNvPr>
                <p:cNvSpPr>
                  <a:spLocks noChangeShapeType="1"/>
                </p:cNvSpPr>
                <p:nvPr/>
              </p:nvSpPr>
              <p:spPr bwMode="auto">
                <a:xfrm>
                  <a:off x="925353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8" name="Line 288">
                  <a:extLst>
                    <a:ext uri="{FF2B5EF4-FFF2-40B4-BE49-F238E27FC236}">
                      <a16:creationId xmlns:a16="http://schemas.microsoft.com/office/drawing/2014/main" id="{48460B20-84F2-481F-9C0E-C7F45452C41A}"/>
                    </a:ext>
                  </a:extLst>
                </p:cNvPr>
                <p:cNvSpPr>
                  <a:spLocks noChangeShapeType="1"/>
                </p:cNvSpPr>
                <p:nvPr/>
              </p:nvSpPr>
              <p:spPr bwMode="auto">
                <a:xfrm>
                  <a:off x="926306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49" name="Line 289">
                  <a:extLst>
                    <a:ext uri="{FF2B5EF4-FFF2-40B4-BE49-F238E27FC236}">
                      <a16:creationId xmlns:a16="http://schemas.microsoft.com/office/drawing/2014/main" id="{BD8D95E7-50CE-43FF-8E28-D9C8A60197D9}"/>
                    </a:ext>
                  </a:extLst>
                </p:cNvPr>
                <p:cNvSpPr>
                  <a:spLocks noChangeShapeType="1"/>
                </p:cNvSpPr>
                <p:nvPr/>
              </p:nvSpPr>
              <p:spPr bwMode="auto">
                <a:xfrm>
                  <a:off x="931703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0" name="Line 290">
                  <a:extLst>
                    <a:ext uri="{FF2B5EF4-FFF2-40B4-BE49-F238E27FC236}">
                      <a16:creationId xmlns:a16="http://schemas.microsoft.com/office/drawing/2014/main" id="{1BD8A927-CD3B-423B-800A-10011C33C3BF}"/>
                    </a:ext>
                  </a:extLst>
                </p:cNvPr>
                <p:cNvSpPr>
                  <a:spLocks noChangeShapeType="1"/>
                </p:cNvSpPr>
                <p:nvPr/>
              </p:nvSpPr>
              <p:spPr bwMode="auto">
                <a:xfrm>
                  <a:off x="933608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1" name="Line 291">
                  <a:extLst>
                    <a:ext uri="{FF2B5EF4-FFF2-40B4-BE49-F238E27FC236}">
                      <a16:creationId xmlns:a16="http://schemas.microsoft.com/office/drawing/2014/main" id="{8CF77D7E-90C8-4C95-8334-B9CB636E98EC}"/>
                    </a:ext>
                  </a:extLst>
                </p:cNvPr>
                <p:cNvSpPr>
                  <a:spLocks noChangeShapeType="1"/>
                </p:cNvSpPr>
                <p:nvPr/>
              </p:nvSpPr>
              <p:spPr bwMode="auto">
                <a:xfrm>
                  <a:off x="9361488"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2" name="Line 292">
                  <a:extLst>
                    <a:ext uri="{FF2B5EF4-FFF2-40B4-BE49-F238E27FC236}">
                      <a16:creationId xmlns:a16="http://schemas.microsoft.com/office/drawing/2014/main" id="{5FEC5AC6-7CCA-4930-A391-41A850624CE3}"/>
                    </a:ext>
                  </a:extLst>
                </p:cNvPr>
                <p:cNvSpPr>
                  <a:spLocks noChangeShapeType="1"/>
                </p:cNvSpPr>
                <p:nvPr/>
              </p:nvSpPr>
              <p:spPr bwMode="auto">
                <a:xfrm>
                  <a:off x="9432925"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3" name="Line 293">
                  <a:extLst>
                    <a:ext uri="{FF2B5EF4-FFF2-40B4-BE49-F238E27FC236}">
                      <a16:creationId xmlns:a16="http://schemas.microsoft.com/office/drawing/2014/main" id="{FDB76CDD-2C5C-4D92-9938-12E4F32A0D2E}"/>
                    </a:ext>
                  </a:extLst>
                </p:cNvPr>
                <p:cNvSpPr>
                  <a:spLocks noChangeShapeType="1"/>
                </p:cNvSpPr>
                <p:nvPr/>
              </p:nvSpPr>
              <p:spPr bwMode="auto">
                <a:xfrm>
                  <a:off x="9588500"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4" name="Line 294">
                  <a:extLst>
                    <a:ext uri="{FF2B5EF4-FFF2-40B4-BE49-F238E27FC236}">
                      <a16:creationId xmlns:a16="http://schemas.microsoft.com/office/drawing/2014/main" id="{6A01E5AD-48AB-40FB-B065-563842F5052E}"/>
                    </a:ext>
                  </a:extLst>
                </p:cNvPr>
                <p:cNvSpPr>
                  <a:spLocks noChangeShapeType="1"/>
                </p:cNvSpPr>
                <p:nvPr/>
              </p:nvSpPr>
              <p:spPr bwMode="auto">
                <a:xfrm>
                  <a:off x="9642475"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5" name="Line 295">
                  <a:extLst>
                    <a:ext uri="{FF2B5EF4-FFF2-40B4-BE49-F238E27FC236}">
                      <a16:creationId xmlns:a16="http://schemas.microsoft.com/office/drawing/2014/main" id="{6D5383B1-26BD-4256-B68D-8FBB0C7A7C9B}"/>
                    </a:ext>
                  </a:extLst>
                </p:cNvPr>
                <p:cNvSpPr>
                  <a:spLocks noChangeShapeType="1"/>
                </p:cNvSpPr>
                <p:nvPr/>
              </p:nvSpPr>
              <p:spPr bwMode="auto">
                <a:xfrm>
                  <a:off x="9725025"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6" name="Line 296">
                  <a:extLst>
                    <a:ext uri="{FF2B5EF4-FFF2-40B4-BE49-F238E27FC236}">
                      <a16:creationId xmlns:a16="http://schemas.microsoft.com/office/drawing/2014/main" id="{59D9C572-343C-40B6-AFD3-385E334637F2}"/>
                    </a:ext>
                  </a:extLst>
                </p:cNvPr>
                <p:cNvSpPr>
                  <a:spLocks noChangeShapeType="1"/>
                </p:cNvSpPr>
                <p:nvPr/>
              </p:nvSpPr>
              <p:spPr bwMode="auto">
                <a:xfrm>
                  <a:off x="9779000"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7" name="Line 299">
                  <a:extLst>
                    <a:ext uri="{FF2B5EF4-FFF2-40B4-BE49-F238E27FC236}">
                      <a16:creationId xmlns:a16="http://schemas.microsoft.com/office/drawing/2014/main" id="{159E2508-8053-4A59-BE6C-DC80D712EC34}"/>
                    </a:ext>
                  </a:extLst>
                </p:cNvPr>
                <p:cNvSpPr>
                  <a:spLocks noChangeShapeType="1"/>
                </p:cNvSpPr>
                <p:nvPr/>
              </p:nvSpPr>
              <p:spPr bwMode="auto">
                <a:xfrm flipH="1">
                  <a:off x="9858375" y="29305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8" name="Line 300">
                  <a:extLst>
                    <a:ext uri="{FF2B5EF4-FFF2-40B4-BE49-F238E27FC236}">
                      <a16:creationId xmlns:a16="http://schemas.microsoft.com/office/drawing/2014/main" id="{CFA773B4-8304-496E-8D55-493DA8734D1B}"/>
                    </a:ext>
                  </a:extLst>
                </p:cNvPr>
                <p:cNvSpPr>
                  <a:spLocks noChangeShapeType="1"/>
                </p:cNvSpPr>
                <p:nvPr/>
              </p:nvSpPr>
              <p:spPr bwMode="auto">
                <a:xfrm>
                  <a:off x="9893300"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59" name="Line 301">
                  <a:extLst>
                    <a:ext uri="{FF2B5EF4-FFF2-40B4-BE49-F238E27FC236}">
                      <a16:creationId xmlns:a16="http://schemas.microsoft.com/office/drawing/2014/main" id="{11066447-36F1-4227-AFA4-EDC7F18278CD}"/>
                    </a:ext>
                  </a:extLst>
                </p:cNvPr>
                <p:cNvSpPr>
                  <a:spLocks noChangeShapeType="1"/>
                </p:cNvSpPr>
                <p:nvPr/>
              </p:nvSpPr>
              <p:spPr bwMode="auto">
                <a:xfrm flipH="1">
                  <a:off x="8485188" y="29305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0" name="Line 302">
                  <a:extLst>
                    <a:ext uri="{FF2B5EF4-FFF2-40B4-BE49-F238E27FC236}">
                      <a16:creationId xmlns:a16="http://schemas.microsoft.com/office/drawing/2014/main" id="{4EC0D276-5064-46F9-B946-79A8ECBD3079}"/>
                    </a:ext>
                  </a:extLst>
                </p:cNvPr>
                <p:cNvSpPr>
                  <a:spLocks noChangeShapeType="1"/>
                </p:cNvSpPr>
                <p:nvPr/>
              </p:nvSpPr>
              <p:spPr bwMode="auto">
                <a:xfrm>
                  <a:off x="8520113" y="289242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1" name="Line 303">
                  <a:extLst>
                    <a:ext uri="{FF2B5EF4-FFF2-40B4-BE49-F238E27FC236}">
                      <a16:creationId xmlns:a16="http://schemas.microsoft.com/office/drawing/2014/main" id="{2A0ED349-3F81-489C-8554-9E0DC6BB426F}"/>
                    </a:ext>
                  </a:extLst>
                </p:cNvPr>
                <p:cNvSpPr>
                  <a:spLocks noChangeShapeType="1"/>
                </p:cNvSpPr>
                <p:nvPr/>
              </p:nvSpPr>
              <p:spPr bwMode="auto">
                <a:xfrm flipH="1">
                  <a:off x="8466138" y="2882900"/>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2" name="Line 304">
                  <a:extLst>
                    <a:ext uri="{FF2B5EF4-FFF2-40B4-BE49-F238E27FC236}">
                      <a16:creationId xmlns:a16="http://schemas.microsoft.com/office/drawing/2014/main" id="{098EDE59-0896-498A-9845-E209A6FD90DE}"/>
                    </a:ext>
                  </a:extLst>
                </p:cNvPr>
                <p:cNvSpPr>
                  <a:spLocks noChangeShapeType="1"/>
                </p:cNvSpPr>
                <p:nvPr/>
              </p:nvSpPr>
              <p:spPr bwMode="auto">
                <a:xfrm>
                  <a:off x="8501063" y="2847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3" name="Line 305">
                  <a:extLst>
                    <a:ext uri="{FF2B5EF4-FFF2-40B4-BE49-F238E27FC236}">
                      <a16:creationId xmlns:a16="http://schemas.microsoft.com/office/drawing/2014/main" id="{2DF16657-0793-454A-8CF7-53CCC33434B3}"/>
                    </a:ext>
                  </a:extLst>
                </p:cNvPr>
                <p:cNvSpPr>
                  <a:spLocks noChangeShapeType="1"/>
                </p:cNvSpPr>
                <p:nvPr/>
              </p:nvSpPr>
              <p:spPr bwMode="auto">
                <a:xfrm flipH="1">
                  <a:off x="4892675" y="244792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4" name="Line 306">
                  <a:extLst>
                    <a:ext uri="{FF2B5EF4-FFF2-40B4-BE49-F238E27FC236}">
                      <a16:creationId xmlns:a16="http://schemas.microsoft.com/office/drawing/2014/main" id="{F4E1A736-F48C-4F55-A108-0254C4D2E510}"/>
                    </a:ext>
                  </a:extLst>
                </p:cNvPr>
                <p:cNvSpPr>
                  <a:spLocks noChangeShapeType="1"/>
                </p:cNvSpPr>
                <p:nvPr/>
              </p:nvSpPr>
              <p:spPr bwMode="auto">
                <a:xfrm>
                  <a:off x="4930775" y="2411413"/>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5" name="Line 307">
                  <a:extLst>
                    <a:ext uri="{FF2B5EF4-FFF2-40B4-BE49-F238E27FC236}">
                      <a16:creationId xmlns:a16="http://schemas.microsoft.com/office/drawing/2014/main" id="{CB295D36-4639-4BDE-A7F5-B4A83EB22286}"/>
                    </a:ext>
                  </a:extLst>
                </p:cNvPr>
                <p:cNvSpPr>
                  <a:spLocks noChangeShapeType="1"/>
                </p:cNvSpPr>
                <p:nvPr/>
              </p:nvSpPr>
              <p:spPr bwMode="auto">
                <a:xfrm flipH="1">
                  <a:off x="4673600" y="22875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6" name="Line 308">
                  <a:extLst>
                    <a:ext uri="{FF2B5EF4-FFF2-40B4-BE49-F238E27FC236}">
                      <a16:creationId xmlns:a16="http://schemas.microsoft.com/office/drawing/2014/main" id="{649D9937-AD98-404F-88F7-7807DE8D1ACC}"/>
                    </a:ext>
                  </a:extLst>
                </p:cNvPr>
                <p:cNvSpPr>
                  <a:spLocks noChangeShapeType="1"/>
                </p:cNvSpPr>
                <p:nvPr/>
              </p:nvSpPr>
              <p:spPr bwMode="auto">
                <a:xfrm>
                  <a:off x="4708525" y="22526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7" name="Line 309">
                  <a:extLst>
                    <a:ext uri="{FF2B5EF4-FFF2-40B4-BE49-F238E27FC236}">
                      <a16:creationId xmlns:a16="http://schemas.microsoft.com/office/drawing/2014/main" id="{DFEE602B-D694-4459-853A-0D692AB2C3C8}"/>
                    </a:ext>
                  </a:extLst>
                </p:cNvPr>
                <p:cNvSpPr>
                  <a:spLocks noChangeShapeType="1"/>
                </p:cNvSpPr>
                <p:nvPr/>
              </p:nvSpPr>
              <p:spPr bwMode="auto">
                <a:xfrm flipH="1">
                  <a:off x="3868738" y="1606550"/>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8" name="Line 310">
                  <a:extLst>
                    <a:ext uri="{FF2B5EF4-FFF2-40B4-BE49-F238E27FC236}">
                      <a16:creationId xmlns:a16="http://schemas.microsoft.com/office/drawing/2014/main" id="{0E78D023-BE0F-4646-BFCA-DFA46AE73DEA}"/>
                    </a:ext>
                  </a:extLst>
                </p:cNvPr>
                <p:cNvSpPr>
                  <a:spLocks noChangeShapeType="1"/>
                </p:cNvSpPr>
                <p:nvPr/>
              </p:nvSpPr>
              <p:spPr bwMode="auto">
                <a:xfrm>
                  <a:off x="3903663" y="1568450"/>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69" name="Line 311">
                  <a:extLst>
                    <a:ext uri="{FF2B5EF4-FFF2-40B4-BE49-F238E27FC236}">
                      <a16:creationId xmlns:a16="http://schemas.microsoft.com/office/drawing/2014/main" id="{DCB54F85-7016-41FB-8709-2C20EE97F0A3}"/>
                    </a:ext>
                  </a:extLst>
                </p:cNvPr>
                <p:cNvSpPr>
                  <a:spLocks noChangeShapeType="1"/>
                </p:cNvSpPr>
                <p:nvPr/>
              </p:nvSpPr>
              <p:spPr bwMode="auto">
                <a:xfrm flipH="1">
                  <a:off x="3713163" y="1565275"/>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70" name="Line 312">
                  <a:extLst>
                    <a:ext uri="{FF2B5EF4-FFF2-40B4-BE49-F238E27FC236}">
                      <a16:creationId xmlns:a16="http://schemas.microsoft.com/office/drawing/2014/main" id="{87AE4B57-93BE-48CE-B0A6-BB2D5170A610}"/>
                    </a:ext>
                  </a:extLst>
                </p:cNvPr>
                <p:cNvSpPr>
                  <a:spLocks noChangeShapeType="1"/>
                </p:cNvSpPr>
                <p:nvPr/>
              </p:nvSpPr>
              <p:spPr bwMode="auto">
                <a:xfrm>
                  <a:off x="3748088" y="15271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71" name="Line 313">
                  <a:extLst>
                    <a:ext uri="{FF2B5EF4-FFF2-40B4-BE49-F238E27FC236}">
                      <a16:creationId xmlns:a16="http://schemas.microsoft.com/office/drawing/2014/main" id="{7F5389A5-9800-4648-A7BC-2ED8A5BCFD5C}"/>
                    </a:ext>
                  </a:extLst>
                </p:cNvPr>
                <p:cNvSpPr>
                  <a:spLocks noChangeShapeType="1"/>
                </p:cNvSpPr>
                <p:nvPr/>
              </p:nvSpPr>
              <p:spPr bwMode="auto">
                <a:xfrm flipH="1">
                  <a:off x="3570288" y="1485900"/>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572" name="Line 314">
                  <a:extLst>
                    <a:ext uri="{FF2B5EF4-FFF2-40B4-BE49-F238E27FC236}">
                      <a16:creationId xmlns:a16="http://schemas.microsoft.com/office/drawing/2014/main" id="{2772F464-354D-4F16-9C3D-F1E42A679571}"/>
                    </a:ext>
                  </a:extLst>
                </p:cNvPr>
                <p:cNvSpPr>
                  <a:spLocks noChangeShapeType="1"/>
                </p:cNvSpPr>
                <p:nvPr/>
              </p:nvSpPr>
              <p:spPr bwMode="auto">
                <a:xfrm>
                  <a:off x="3608388" y="1450975"/>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grpSp>
        <p:grpSp>
          <p:nvGrpSpPr>
            <p:cNvPr id="335" name="Group 334">
              <a:extLst>
                <a:ext uri="{FF2B5EF4-FFF2-40B4-BE49-F238E27FC236}">
                  <a16:creationId xmlns:a16="http://schemas.microsoft.com/office/drawing/2014/main" id="{4D642DE1-5C8A-49F2-9133-FFF8EEB82E6B}"/>
                </a:ext>
              </a:extLst>
            </p:cNvPr>
            <p:cNvGrpSpPr/>
            <p:nvPr/>
          </p:nvGrpSpPr>
          <p:grpSpPr>
            <a:xfrm>
              <a:off x="2086553" y="1490533"/>
              <a:ext cx="9142269" cy="2321324"/>
              <a:chOff x="3255963" y="1452562"/>
              <a:chExt cx="6462712" cy="2155826"/>
            </a:xfrm>
          </p:grpSpPr>
          <p:sp>
            <p:nvSpPr>
              <p:cNvPr id="401" name="Freeform 315">
                <a:extLst>
                  <a:ext uri="{FF2B5EF4-FFF2-40B4-BE49-F238E27FC236}">
                    <a16:creationId xmlns:a16="http://schemas.microsoft.com/office/drawing/2014/main" id="{BBA1C5C2-1E15-48CF-A4CD-4FAE2C5EB552}"/>
                  </a:ext>
                </a:extLst>
              </p:cNvPr>
              <p:cNvSpPr>
                <a:spLocks/>
              </p:cNvSpPr>
              <p:nvPr/>
            </p:nvSpPr>
            <p:spPr bwMode="auto">
              <a:xfrm>
                <a:off x="3290888" y="1489075"/>
                <a:ext cx="6392863" cy="2081213"/>
              </a:xfrm>
              <a:custGeom>
                <a:avLst/>
                <a:gdLst>
                  <a:gd name="T0" fmla="*/ 32 w 4027"/>
                  <a:gd name="T1" fmla="*/ 0 h 1311"/>
                  <a:gd name="T2" fmla="*/ 36 w 4027"/>
                  <a:gd name="T3" fmla="*/ 10 h 1311"/>
                  <a:gd name="T4" fmla="*/ 70 w 4027"/>
                  <a:gd name="T5" fmla="*/ 28 h 1311"/>
                  <a:gd name="T6" fmla="*/ 78 w 4027"/>
                  <a:gd name="T7" fmla="*/ 42 h 1311"/>
                  <a:gd name="T8" fmla="*/ 96 w 4027"/>
                  <a:gd name="T9" fmla="*/ 54 h 1311"/>
                  <a:gd name="T10" fmla="*/ 130 w 4027"/>
                  <a:gd name="T11" fmla="*/ 62 h 1311"/>
                  <a:gd name="T12" fmla="*/ 138 w 4027"/>
                  <a:gd name="T13" fmla="*/ 86 h 1311"/>
                  <a:gd name="T14" fmla="*/ 144 w 4027"/>
                  <a:gd name="T15" fmla="*/ 142 h 1311"/>
                  <a:gd name="T16" fmla="*/ 150 w 4027"/>
                  <a:gd name="T17" fmla="*/ 181 h 1311"/>
                  <a:gd name="T18" fmla="*/ 156 w 4027"/>
                  <a:gd name="T19" fmla="*/ 233 h 1311"/>
                  <a:gd name="T20" fmla="*/ 194 w 4027"/>
                  <a:gd name="T21" fmla="*/ 265 h 1311"/>
                  <a:gd name="T22" fmla="*/ 228 w 4027"/>
                  <a:gd name="T23" fmla="*/ 319 h 1311"/>
                  <a:gd name="T24" fmla="*/ 236 w 4027"/>
                  <a:gd name="T25" fmla="*/ 331 h 1311"/>
                  <a:gd name="T26" fmla="*/ 274 w 4027"/>
                  <a:gd name="T27" fmla="*/ 339 h 1311"/>
                  <a:gd name="T28" fmla="*/ 280 w 4027"/>
                  <a:gd name="T29" fmla="*/ 371 h 1311"/>
                  <a:gd name="T30" fmla="*/ 282 w 4027"/>
                  <a:gd name="T31" fmla="*/ 395 h 1311"/>
                  <a:gd name="T32" fmla="*/ 288 w 4027"/>
                  <a:gd name="T33" fmla="*/ 431 h 1311"/>
                  <a:gd name="T34" fmla="*/ 312 w 4027"/>
                  <a:gd name="T35" fmla="*/ 483 h 1311"/>
                  <a:gd name="T36" fmla="*/ 338 w 4027"/>
                  <a:gd name="T37" fmla="*/ 501 h 1311"/>
                  <a:gd name="T38" fmla="*/ 364 w 4027"/>
                  <a:gd name="T39" fmla="*/ 531 h 1311"/>
                  <a:gd name="T40" fmla="*/ 370 w 4027"/>
                  <a:gd name="T41" fmla="*/ 543 h 1311"/>
                  <a:gd name="T42" fmla="*/ 380 w 4027"/>
                  <a:gd name="T43" fmla="*/ 555 h 1311"/>
                  <a:gd name="T44" fmla="*/ 406 w 4027"/>
                  <a:gd name="T45" fmla="*/ 583 h 1311"/>
                  <a:gd name="T46" fmla="*/ 432 w 4027"/>
                  <a:gd name="T47" fmla="*/ 596 h 1311"/>
                  <a:gd name="T48" fmla="*/ 438 w 4027"/>
                  <a:gd name="T49" fmla="*/ 652 h 1311"/>
                  <a:gd name="T50" fmla="*/ 476 w 4027"/>
                  <a:gd name="T51" fmla="*/ 662 h 1311"/>
                  <a:gd name="T52" fmla="*/ 492 w 4027"/>
                  <a:gd name="T53" fmla="*/ 684 h 1311"/>
                  <a:gd name="T54" fmla="*/ 574 w 4027"/>
                  <a:gd name="T55" fmla="*/ 694 h 1311"/>
                  <a:gd name="T56" fmla="*/ 576 w 4027"/>
                  <a:gd name="T57" fmla="*/ 738 h 1311"/>
                  <a:gd name="T58" fmla="*/ 601 w 4027"/>
                  <a:gd name="T59" fmla="*/ 780 h 1311"/>
                  <a:gd name="T60" fmla="*/ 615 w 4027"/>
                  <a:gd name="T61" fmla="*/ 792 h 1311"/>
                  <a:gd name="T62" fmla="*/ 649 w 4027"/>
                  <a:gd name="T63" fmla="*/ 804 h 1311"/>
                  <a:gd name="T64" fmla="*/ 725 w 4027"/>
                  <a:gd name="T65" fmla="*/ 824 h 1311"/>
                  <a:gd name="T66" fmla="*/ 729 w 4027"/>
                  <a:gd name="T67" fmla="*/ 856 h 1311"/>
                  <a:gd name="T68" fmla="*/ 733 w 4027"/>
                  <a:gd name="T69" fmla="*/ 870 h 1311"/>
                  <a:gd name="T70" fmla="*/ 745 w 4027"/>
                  <a:gd name="T71" fmla="*/ 882 h 1311"/>
                  <a:gd name="T72" fmla="*/ 831 w 4027"/>
                  <a:gd name="T73" fmla="*/ 892 h 1311"/>
                  <a:gd name="T74" fmla="*/ 865 w 4027"/>
                  <a:gd name="T75" fmla="*/ 904 h 1311"/>
                  <a:gd name="T76" fmla="*/ 869 w 4027"/>
                  <a:gd name="T77" fmla="*/ 936 h 1311"/>
                  <a:gd name="T78" fmla="*/ 885 w 4027"/>
                  <a:gd name="T79" fmla="*/ 948 h 1311"/>
                  <a:gd name="T80" fmla="*/ 903 w 4027"/>
                  <a:gd name="T81" fmla="*/ 960 h 1311"/>
                  <a:gd name="T82" fmla="*/ 909 w 4027"/>
                  <a:gd name="T83" fmla="*/ 994 h 1311"/>
                  <a:gd name="T84" fmla="*/ 987 w 4027"/>
                  <a:gd name="T85" fmla="*/ 1006 h 1311"/>
                  <a:gd name="T86" fmla="*/ 1003 w 4027"/>
                  <a:gd name="T87" fmla="*/ 1017 h 1311"/>
                  <a:gd name="T88" fmla="*/ 1023 w 4027"/>
                  <a:gd name="T89" fmla="*/ 1029 h 1311"/>
                  <a:gd name="T90" fmla="*/ 1167 w 4027"/>
                  <a:gd name="T91" fmla="*/ 1061 h 1311"/>
                  <a:gd name="T92" fmla="*/ 1177 w 4027"/>
                  <a:gd name="T93" fmla="*/ 1083 h 1311"/>
                  <a:gd name="T94" fmla="*/ 1235 w 4027"/>
                  <a:gd name="T95" fmla="*/ 1095 h 1311"/>
                  <a:gd name="T96" fmla="*/ 1357 w 4027"/>
                  <a:gd name="T97" fmla="*/ 1107 h 1311"/>
                  <a:gd name="T98" fmla="*/ 1454 w 4027"/>
                  <a:gd name="T99" fmla="*/ 1119 h 1311"/>
                  <a:gd name="T100" fmla="*/ 1470 w 4027"/>
                  <a:gd name="T101" fmla="*/ 1141 h 1311"/>
                  <a:gd name="T102" fmla="*/ 1488 w 4027"/>
                  <a:gd name="T103" fmla="*/ 1153 h 1311"/>
                  <a:gd name="T104" fmla="*/ 1684 w 4027"/>
                  <a:gd name="T105" fmla="*/ 1175 h 1311"/>
                  <a:gd name="T106" fmla="*/ 1788 w 4027"/>
                  <a:gd name="T107" fmla="*/ 1185 h 1311"/>
                  <a:gd name="T108" fmla="*/ 2046 w 4027"/>
                  <a:gd name="T109" fmla="*/ 1197 h 1311"/>
                  <a:gd name="T110" fmla="*/ 2162 w 4027"/>
                  <a:gd name="T111" fmla="*/ 1211 h 1311"/>
                  <a:gd name="T112" fmla="*/ 2609 w 4027"/>
                  <a:gd name="T113" fmla="*/ 1233 h 1311"/>
                  <a:gd name="T114" fmla="*/ 2809 w 4027"/>
                  <a:gd name="T115" fmla="*/ 1245 h 1311"/>
                  <a:gd name="T116" fmla="*/ 2903 w 4027"/>
                  <a:gd name="T117" fmla="*/ 1257 h 1311"/>
                  <a:gd name="T118" fmla="*/ 3028 w 4027"/>
                  <a:gd name="T119" fmla="*/ 1271 h 1311"/>
                  <a:gd name="T120" fmla="*/ 3470 w 4027"/>
                  <a:gd name="T121" fmla="*/ 1283 h 1311"/>
                  <a:gd name="T122" fmla="*/ 4027 w 4027"/>
                  <a:gd name="T123" fmla="*/ 1311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27" h="1311">
                    <a:moveTo>
                      <a:pt x="0" y="0"/>
                    </a:moveTo>
                    <a:lnTo>
                      <a:pt x="32" y="0"/>
                    </a:lnTo>
                    <a:lnTo>
                      <a:pt x="32" y="10"/>
                    </a:lnTo>
                    <a:lnTo>
                      <a:pt x="36" y="10"/>
                    </a:lnTo>
                    <a:lnTo>
                      <a:pt x="36" y="28"/>
                    </a:lnTo>
                    <a:lnTo>
                      <a:pt x="70" y="28"/>
                    </a:lnTo>
                    <a:lnTo>
                      <a:pt x="70" y="42"/>
                    </a:lnTo>
                    <a:lnTo>
                      <a:pt x="78" y="42"/>
                    </a:lnTo>
                    <a:lnTo>
                      <a:pt x="78" y="54"/>
                    </a:lnTo>
                    <a:lnTo>
                      <a:pt x="96" y="54"/>
                    </a:lnTo>
                    <a:lnTo>
                      <a:pt x="96" y="62"/>
                    </a:lnTo>
                    <a:lnTo>
                      <a:pt x="130" y="62"/>
                    </a:lnTo>
                    <a:lnTo>
                      <a:pt x="130" y="86"/>
                    </a:lnTo>
                    <a:lnTo>
                      <a:pt x="138" y="86"/>
                    </a:lnTo>
                    <a:lnTo>
                      <a:pt x="138" y="142"/>
                    </a:lnTo>
                    <a:lnTo>
                      <a:pt x="144" y="142"/>
                    </a:lnTo>
                    <a:lnTo>
                      <a:pt x="144" y="181"/>
                    </a:lnTo>
                    <a:lnTo>
                      <a:pt x="150" y="181"/>
                    </a:lnTo>
                    <a:lnTo>
                      <a:pt x="150" y="233"/>
                    </a:lnTo>
                    <a:lnTo>
                      <a:pt x="156" y="233"/>
                    </a:lnTo>
                    <a:lnTo>
                      <a:pt x="156" y="265"/>
                    </a:lnTo>
                    <a:lnTo>
                      <a:pt x="194" y="265"/>
                    </a:lnTo>
                    <a:lnTo>
                      <a:pt x="194" y="319"/>
                    </a:lnTo>
                    <a:lnTo>
                      <a:pt x="228" y="319"/>
                    </a:lnTo>
                    <a:lnTo>
                      <a:pt x="228" y="331"/>
                    </a:lnTo>
                    <a:lnTo>
                      <a:pt x="236" y="331"/>
                    </a:lnTo>
                    <a:lnTo>
                      <a:pt x="236" y="339"/>
                    </a:lnTo>
                    <a:lnTo>
                      <a:pt x="274" y="339"/>
                    </a:lnTo>
                    <a:lnTo>
                      <a:pt x="274" y="371"/>
                    </a:lnTo>
                    <a:lnTo>
                      <a:pt x="280" y="371"/>
                    </a:lnTo>
                    <a:lnTo>
                      <a:pt x="280" y="395"/>
                    </a:lnTo>
                    <a:lnTo>
                      <a:pt x="282" y="395"/>
                    </a:lnTo>
                    <a:lnTo>
                      <a:pt x="282" y="431"/>
                    </a:lnTo>
                    <a:lnTo>
                      <a:pt x="288" y="431"/>
                    </a:lnTo>
                    <a:lnTo>
                      <a:pt x="288" y="483"/>
                    </a:lnTo>
                    <a:lnTo>
                      <a:pt x="312" y="483"/>
                    </a:lnTo>
                    <a:lnTo>
                      <a:pt x="312" y="501"/>
                    </a:lnTo>
                    <a:lnTo>
                      <a:pt x="338" y="501"/>
                    </a:lnTo>
                    <a:lnTo>
                      <a:pt x="338" y="531"/>
                    </a:lnTo>
                    <a:lnTo>
                      <a:pt x="364" y="531"/>
                    </a:lnTo>
                    <a:lnTo>
                      <a:pt x="364" y="543"/>
                    </a:lnTo>
                    <a:lnTo>
                      <a:pt x="370" y="543"/>
                    </a:lnTo>
                    <a:lnTo>
                      <a:pt x="370" y="555"/>
                    </a:lnTo>
                    <a:lnTo>
                      <a:pt x="380" y="555"/>
                    </a:lnTo>
                    <a:lnTo>
                      <a:pt x="380" y="583"/>
                    </a:lnTo>
                    <a:lnTo>
                      <a:pt x="406" y="583"/>
                    </a:lnTo>
                    <a:lnTo>
                      <a:pt x="406" y="596"/>
                    </a:lnTo>
                    <a:lnTo>
                      <a:pt x="432" y="596"/>
                    </a:lnTo>
                    <a:lnTo>
                      <a:pt x="432" y="652"/>
                    </a:lnTo>
                    <a:lnTo>
                      <a:pt x="438" y="652"/>
                    </a:lnTo>
                    <a:lnTo>
                      <a:pt x="438" y="662"/>
                    </a:lnTo>
                    <a:lnTo>
                      <a:pt x="476" y="662"/>
                    </a:lnTo>
                    <a:lnTo>
                      <a:pt x="476" y="684"/>
                    </a:lnTo>
                    <a:lnTo>
                      <a:pt x="492" y="684"/>
                    </a:lnTo>
                    <a:lnTo>
                      <a:pt x="492" y="694"/>
                    </a:lnTo>
                    <a:lnTo>
                      <a:pt x="574" y="694"/>
                    </a:lnTo>
                    <a:lnTo>
                      <a:pt x="574" y="738"/>
                    </a:lnTo>
                    <a:lnTo>
                      <a:pt x="576" y="738"/>
                    </a:lnTo>
                    <a:lnTo>
                      <a:pt x="576" y="780"/>
                    </a:lnTo>
                    <a:lnTo>
                      <a:pt x="601" y="780"/>
                    </a:lnTo>
                    <a:lnTo>
                      <a:pt x="601" y="792"/>
                    </a:lnTo>
                    <a:lnTo>
                      <a:pt x="615" y="792"/>
                    </a:lnTo>
                    <a:lnTo>
                      <a:pt x="615" y="804"/>
                    </a:lnTo>
                    <a:lnTo>
                      <a:pt x="649" y="804"/>
                    </a:lnTo>
                    <a:lnTo>
                      <a:pt x="649" y="824"/>
                    </a:lnTo>
                    <a:lnTo>
                      <a:pt x="725" y="824"/>
                    </a:lnTo>
                    <a:lnTo>
                      <a:pt x="725" y="856"/>
                    </a:lnTo>
                    <a:lnTo>
                      <a:pt x="729" y="856"/>
                    </a:lnTo>
                    <a:lnTo>
                      <a:pt x="729" y="870"/>
                    </a:lnTo>
                    <a:lnTo>
                      <a:pt x="733" y="870"/>
                    </a:lnTo>
                    <a:lnTo>
                      <a:pt x="733" y="882"/>
                    </a:lnTo>
                    <a:lnTo>
                      <a:pt x="745" y="882"/>
                    </a:lnTo>
                    <a:lnTo>
                      <a:pt x="745" y="892"/>
                    </a:lnTo>
                    <a:lnTo>
                      <a:pt x="831" y="892"/>
                    </a:lnTo>
                    <a:lnTo>
                      <a:pt x="831" y="904"/>
                    </a:lnTo>
                    <a:lnTo>
                      <a:pt x="865" y="904"/>
                    </a:lnTo>
                    <a:lnTo>
                      <a:pt x="865" y="936"/>
                    </a:lnTo>
                    <a:lnTo>
                      <a:pt x="869" y="936"/>
                    </a:lnTo>
                    <a:lnTo>
                      <a:pt x="869" y="948"/>
                    </a:lnTo>
                    <a:lnTo>
                      <a:pt x="885" y="948"/>
                    </a:lnTo>
                    <a:lnTo>
                      <a:pt x="885" y="960"/>
                    </a:lnTo>
                    <a:lnTo>
                      <a:pt x="903" y="960"/>
                    </a:lnTo>
                    <a:lnTo>
                      <a:pt x="903" y="994"/>
                    </a:lnTo>
                    <a:lnTo>
                      <a:pt x="909" y="994"/>
                    </a:lnTo>
                    <a:lnTo>
                      <a:pt x="909" y="1006"/>
                    </a:lnTo>
                    <a:lnTo>
                      <a:pt x="987" y="1006"/>
                    </a:lnTo>
                    <a:lnTo>
                      <a:pt x="987" y="1017"/>
                    </a:lnTo>
                    <a:lnTo>
                      <a:pt x="1003" y="1017"/>
                    </a:lnTo>
                    <a:lnTo>
                      <a:pt x="1003" y="1029"/>
                    </a:lnTo>
                    <a:lnTo>
                      <a:pt x="1023" y="1029"/>
                    </a:lnTo>
                    <a:lnTo>
                      <a:pt x="1023" y="1061"/>
                    </a:lnTo>
                    <a:lnTo>
                      <a:pt x="1167" y="1061"/>
                    </a:lnTo>
                    <a:lnTo>
                      <a:pt x="1167" y="1083"/>
                    </a:lnTo>
                    <a:lnTo>
                      <a:pt x="1177" y="1083"/>
                    </a:lnTo>
                    <a:lnTo>
                      <a:pt x="1177" y="1095"/>
                    </a:lnTo>
                    <a:lnTo>
                      <a:pt x="1235" y="1095"/>
                    </a:lnTo>
                    <a:lnTo>
                      <a:pt x="1235" y="1107"/>
                    </a:lnTo>
                    <a:lnTo>
                      <a:pt x="1357" y="1107"/>
                    </a:lnTo>
                    <a:lnTo>
                      <a:pt x="1357" y="1119"/>
                    </a:lnTo>
                    <a:lnTo>
                      <a:pt x="1454" y="1119"/>
                    </a:lnTo>
                    <a:lnTo>
                      <a:pt x="1454" y="1141"/>
                    </a:lnTo>
                    <a:lnTo>
                      <a:pt x="1470" y="1141"/>
                    </a:lnTo>
                    <a:lnTo>
                      <a:pt x="1470" y="1153"/>
                    </a:lnTo>
                    <a:lnTo>
                      <a:pt x="1488" y="1153"/>
                    </a:lnTo>
                    <a:lnTo>
                      <a:pt x="1488" y="1175"/>
                    </a:lnTo>
                    <a:lnTo>
                      <a:pt x="1684" y="1175"/>
                    </a:lnTo>
                    <a:lnTo>
                      <a:pt x="1684" y="1185"/>
                    </a:lnTo>
                    <a:lnTo>
                      <a:pt x="1788" y="1185"/>
                    </a:lnTo>
                    <a:lnTo>
                      <a:pt x="1788" y="1197"/>
                    </a:lnTo>
                    <a:lnTo>
                      <a:pt x="2046" y="1197"/>
                    </a:lnTo>
                    <a:lnTo>
                      <a:pt x="2046" y="1211"/>
                    </a:lnTo>
                    <a:lnTo>
                      <a:pt x="2162" y="1211"/>
                    </a:lnTo>
                    <a:lnTo>
                      <a:pt x="2162" y="1233"/>
                    </a:lnTo>
                    <a:lnTo>
                      <a:pt x="2609" y="1233"/>
                    </a:lnTo>
                    <a:lnTo>
                      <a:pt x="2609" y="1245"/>
                    </a:lnTo>
                    <a:lnTo>
                      <a:pt x="2809" y="1245"/>
                    </a:lnTo>
                    <a:lnTo>
                      <a:pt x="2809" y="1257"/>
                    </a:lnTo>
                    <a:lnTo>
                      <a:pt x="2903" y="1257"/>
                    </a:lnTo>
                    <a:lnTo>
                      <a:pt x="2903" y="1271"/>
                    </a:lnTo>
                    <a:lnTo>
                      <a:pt x="3028" y="1271"/>
                    </a:lnTo>
                    <a:lnTo>
                      <a:pt x="3028" y="1283"/>
                    </a:lnTo>
                    <a:lnTo>
                      <a:pt x="3470" y="1283"/>
                    </a:lnTo>
                    <a:lnTo>
                      <a:pt x="3470" y="1311"/>
                    </a:lnTo>
                    <a:lnTo>
                      <a:pt x="4027" y="1311"/>
                    </a:lnTo>
                  </a:path>
                </a:pathLst>
              </a:custGeom>
              <a:noFill/>
              <a:ln w="19050"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nvGrpSpPr>
              <p:cNvPr id="402" name="Group 401">
                <a:extLst>
                  <a:ext uri="{FF2B5EF4-FFF2-40B4-BE49-F238E27FC236}">
                    <a16:creationId xmlns:a16="http://schemas.microsoft.com/office/drawing/2014/main" id="{C03E5A72-AB6C-4C1C-8AFE-FA9B8B4E8620}"/>
                  </a:ext>
                </a:extLst>
              </p:cNvPr>
              <p:cNvGrpSpPr/>
              <p:nvPr/>
            </p:nvGrpSpPr>
            <p:grpSpPr>
              <a:xfrm>
                <a:off x="3255963" y="1452562"/>
                <a:ext cx="6462712" cy="2155826"/>
                <a:chOff x="3255963" y="1452562"/>
                <a:chExt cx="6462712" cy="2155826"/>
              </a:xfrm>
            </p:grpSpPr>
            <p:sp>
              <p:nvSpPr>
                <p:cNvPr id="403" name="Line 297">
                  <a:extLst>
                    <a:ext uri="{FF2B5EF4-FFF2-40B4-BE49-F238E27FC236}">
                      <a16:creationId xmlns:a16="http://schemas.microsoft.com/office/drawing/2014/main" id="{8C7732BE-7C24-45BE-8238-433089F5863D}"/>
                    </a:ext>
                  </a:extLst>
                </p:cNvPr>
                <p:cNvSpPr>
                  <a:spLocks noChangeShapeType="1"/>
                </p:cNvSpPr>
                <p:nvPr/>
              </p:nvSpPr>
              <p:spPr bwMode="auto">
                <a:xfrm flipH="1">
                  <a:off x="3255963" y="1487487"/>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04" name="Line 298">
                  <a:extLst>
                    <a:ext uri="{FF2B5EF4-FFF2-40B4-BE49-F238E27FC236}">
                      <a16:creationId xmlns:a16="http://schemas.microsoft.com/office/drawing/2014/main" id="{2C30D688-B003-40C6-AA12-C88CDE312531}"/>
                    </a:ext>
                  </a:extLst>
                </p:cNvPr>
                <p:cNvSpPr>
                  <a:spLocks noChangeShapeType="1"/>
                </p:cNvSpPr>
                <p:nvPr/>
              </p:nvSpPr>
              <p:spPr bwMode="auto">
                <a:xfrm>
                  <a:off x="3290888" y="1452562"/>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05" name="Line 316">
                  <a:extLst>
                    <a:ext uri="{FF2B5EF4-FFF2-40B4-BE49-F238E27FC236}">
                      <a16:creationId xmlns:a16="http://schemas.microsoft.com/office/drawing/2014/main" id="{96FEE304-EAA1-4063-86B6-7DAE7F3072A6}"/>
                    </a:ext>
                  </a:extLst>
                </p:cNvPr>
                <p:cNvSpPr>
                  <a:spLocks noChangeShapeType="1"/>
                </p:cNvSpPr>
                <p:nvPr/>
              </p:nvSpPr>
              <p:spPr bwMode="auto">
                <a:xfrm flipH="1">
                  <a:off x="9645650" y="35702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06" name="Line 317">
                  <a:extLst>
                    <a:ext uri="{FF2B5EF4-FFF2-40B4-BE49-F238E27FC236}">
                      <a16:creationId xmlns:a16="http://schemas.microsoft.com/office/drawing/2014/main" id="{97268522-E9A7-4233-B302-DAD8A1429038}"/>
                    </a:ext>
                  </a:extLst>
                </p:cNvPr>
                <p:cNvSpPr>
                  <a:spLocks noChangeShapeType="1"/>
                </p:cNvSpPr>
                <p:nvPr/>
              </p:nvSpPr>
              <p:spPr bwMode="auto">
                <a:xfrm>
                  <a:off x="9683750"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07" name="Line 318">
                  <a:extLst>
                    <a:ext uri="{FF2B5EF4-FFF2-40B4-BE49-F238E27FC236}">
                      <a16:creationId xmlns:a16="http://schemas.microsoft.com/office/drawing/2014/main" id="{EFA0173E-96DB-45DF-ABA6-A888A213097B}"/>
                    </a:ext>
                  </a:extLst>
                </p:cNvPr>
                <p:cNvSpPr>
                  <a:spLocks noChangeShapeType="1"/>
                </p:cNvSpPr>
                <p:nvPr/>
              </p:nvSpPr>
              <p:spPr bwMode="auto">
                <a:xfrm flipH="1">
                  <a:off x="9285288" y="35702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08" name="Line 319">
                  <a:extLst>
                    <a:ext uri="{FF2B5EF4-FFF2-40B4-BE49-F238E27FC236}">
                      <a16:creationId xmlns:a16="http://schemas.microsoft.com/office/drawing/2014/main" id="{DEAE8B62-D1D6-4DAF-A3C1-772FBE19E48C}"/>
                    </a:ext>
                  </a:extLst>
                </p:cNvPr>
                <p:cNvSpPr>
                  <a:spLocks noChangeShapeType="1"/>
                </p:cNvSpPr>
                <p:nvPr/>
              </p:nvSpPr>
              <p:spPr bwMode="auto">
                <a:xfrm>
                  <a:off x="9320213"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09" name="Line 320">
                  <a:extLst>
                    <a:ext uri="{FF2B5EF4-FFF2-40B4-BE49-F238E27FC236}">
                      <a16:creationId xmlns:a16="http://schemas.microsoft.com/office/drawing/2014/main" id="{5271F2EB-334A-46DC-97BD-96D90914F245}"/>
                    </a:ext>
                  </a:extLst>
                </p:cNvPr>
                <p:cNvSpPr>
                  <a:spLocks noChangeShapeType="1"/>
                </p:cNvSpPr>
                <p:nvPr/>
              </p:nvSpPr>
              <p:spPr bwMode="auto">
                <a:xfrm flipH="1">
                  <a:off x="9183688" y="35702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0" name="Line 321">
                  <a:extLst>
                    <a:ext uri="{FF2B5EF4-FFF2-40B4-BE49-F238E27FC236}">
                      <a16:creationId xmlns:a16="http://schemas.microsoft.com/office/drawing/2014/main" id="{DE989CF6-AC0E-4501-A717-17965A37FF09}"/>
                    </a:ext>
                  </a:extLst>
                </p:cNvPr>
                <p:cNvSpPr>
                  <a:spLocks noChangeShapeType="1"/>
                </p:cNvSpPr>
                <p:nvPr/>
              </p:nvSpPr>
              <p:spPr bwMode="auto">
                <a:xfrm>
                  <a:off x="922178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1" name="Line 322">
                  <a:extLst>
                    <a:ext uri="{FF2B5EF4-FFF2-40B4-BE49-F238E27FC236}">
                      <a16:creationId xmlns:a16="http://schemas.microsoft.com/office/drawing/2014/main" id="{6669BFAC-E232-4600-A2FD-02757889B2DA}"/>
                    </a:ext>
                  </a:extLst>
                </p:cNvPr>
                <p:cNvSpPr>
                  <a:spLocks noChangeShapeType="1"/>
                </p:cNvSpPr>
                <p:nvPr/>
              </p:nvSpPr>
              <p:spPr bwMode="auto">
                <a:xfrm flipH="1">
                  <a:off x="9123363" y="3570288"/>
                  <a:ext cx="76200"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2" name="Line 323">
                  <a:extLst>
                    <a:ext uri="{FF2B5EF4-FFF2-40B4-BE49-F238E27FC236}">
                      <a16:creationId xmlns:a16="http://schemas.microsoft.com/office/drawing/2014/main" id="{6F1936EC-B23F-4A55-B6F5-2F954FBB6BFA}"/>
                    </a:ext>
                  </a:extLst>
                </p:cNvPr>
                <p:cNvSpPr>
                  <a:spLocks noChangeShapeType="1"/>
                </p:cNvSpPr>
                <p:nvPr/>
              </p:nvSpPr>
              <p:spPr bwMode="auto">
                <a:xfrm>
                  <a:off x="9161463"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3" name="Line 324">
                  <a:extLst>
                    <a:ext uri="{FF2B5EF4-FFF2-40B4-BE49-F238E27FC236}">
                      <a16:creationId xmlns:a16="http://schemas.microsoft.com/office/drawing/2014/main" id="{75FD836A-D6AD-4C25-A58E-1D9529DACED6}"/>
                    </a:ext>
                  </a:extLst>
                </p:cNvPr>
                <p:cNvSpPr>
                  <a:spLocks noChangeShapeType="1"/>
                </p:cNvSpPr>
                <p:nvPr/>
              </p:nvSpPr>
              <p:spPr bwMode="auto">
                <a:xfrm flipH="1">
                  <a:off x="8770938" y="35702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4" name="Line 325">
                  <a:extLst>
                    <a:ext uri="{FF2B5EF4-FFF2-40B4-BE49-F238E27FC236}">
                      <a16:creationId xmlns:a16="http://schemas.microsoft.com/office/drawing/2014/main" id="{CD2E6492-0FE2-410C-B852-0CC42BEBE963}"/>
                    </a:ext>
                  </a:extLst>
                </p:cNvPr>
                <p:cNvSpPr>
                  <a:spLocks noChangeShapeType="1"/>
                </p:cNvSpPr>
                <p:nvPr/>
              </p:nvSpPr>
              <p:spPr bwMode="auto">
                <a:xfrm>
                  <a:off x="880903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5" name="Line 326">
                  <a:extLst>
                    <a:ext uri="{FF2B5EF4-FFF2-40B4-BE49-F238E27FC236}">
                      <a16:creationId xmlns:a16="http://schemas.microsoft.com/office/drawing/2014/main" id="{C05BFA1E-DBCE-402E-A0B1-8E285D6E43C0}"/>
                    </a:ext>
                  </a:extLst>
                </p:cNvPr>
                <p:cNvSpPr>
                  <a:spLocks noChangeShapeType="1"/>
                </p:cNvSpPr>
                <p:nvPr/>
              </p:nvSpPr>
              <p:spPr bwMode="auto">
                <a:xfrm>
                  <a:off x="8926513"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6" name="Line 327">
                  <a:extLst>
                    <a:ext uri="{FF2B5EF4-FFF2-40B4-BE49-F238E27FC236}">
                      <a16:creationId xmlns:a16="http://schemas.microsoft.com/office/drawing/2014/main" id="{AD25F0EC-7F44-4497-A1DF-B51A297B1976}"/>
                    </a:ext>
                  </a:extLst>
                </p:cNvPr>
                <p:cNvSpPr>
                  <a:spLocks noChangeShapeType="1"/>
                </p:cNvSpPr>
                <p:nvPr/>
              </p:nvSpPr>
              <p:spPr bwMode="auto">
                <a:xfrm>
                  <a:off x="870426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7" name="Line 328">
                  <a:extLst>
                    <a:ext uri="{FF2B5EF4-FFF2-40B4-BE49-F238E27FC236}">
                      <a16:creationId xmlns:a16="http://schemas.microsoft.com/office/drawing/2014/main" id="{74BC122D-A636-4F44-9278-9DCDBFEA7ABF}"/>
                    </a:ext>
                  </a:extLst>
                </p:cNvPr>
                <p:cNvSpPr>
                  <a:spLocks noChangeShapeType="1"/>
                </p:cNvSpPr>
                <p:nvPr/>
              </p:nvSpPr>
              <p:spPr bwMode="auto">
                <a:xfrm>
                  <a:off x="872966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8" name="Line 329">
                  <a:extLst>
                    <a:ext uri="{FF2B5EF4-FFF2-40B4-BE49-F238E27FC236}">
                      <a16:creationId xmlns:a16="http://schemas.microsoft.com/office/drawing/2014/main" id="{07331CC2-B5F6-4768-8D6F-D8DDED62DE31}"/>
                    </a:ext>
                  </a:extLst>
                </p:cNvPr>
                <p:cNvSpPr>
                  <a:spLocks noChangeShapeType="1"/>
                </p:cNvSpPr>
                <p:nvPr/>
              </p:nvSpPr>
              <p:spPr bwMode="auto">
                <a:xfrm>
                  <a:off x="874236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19" name="Line 330">
                  <a:extLst>
                    <a:ext uri="{FF2B5EF4-FFF2-40B4-BE49-F238E27FC236}">
                      <a16:creationId xmlns:a16="http://schemas.microsoft.com/office/drawing/2014/main" id="{33FF6A23-1B52-40B5-8FEE-EE2A6A5C4BD9}"/>
                    </a:ext>
                  </a:extLst>
                </p:cNvPr>
                <p:cNvSpPr>
                  <a:spLocks noChangeShapeType="1"/>
                </p:cNvSpPr>
                <p:nvPr/>
              </p:nvSpPr>
              <p:spPr bwMode="auto">
                <a:xfrm>
                  <a:off x="868521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0" name="Line 331">
                  <a:extLst>
                    <a:ext uri="{FF2B5EF4-FFF2-40B4-BE49-F238E27FC236}">
                      <a16:creationId xmlns:a16="http://schemas.microsoft.com/office/drawing/2014/main" id="{EEE48D30-9DBD-476A-B725-B80CE275C792}"/>
                    </a:ext>
                  </a:extLst>
                </p:cNvPr>
                <p:cNvSpPr>
                  <a:spLocks noChangeShapeType="1"/>
                </p:cNvSpPr>
                <p:nvPr/>
              </p:nvSpPr>
              <p:spPr bwMode="auto">
                <a:xfrm>
                  <a:off x="864711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1" name="Line 332">
                  <a:extLst>
                    <a:ext uri="{FF2B5EF4-FFF2-40B4-BE49-F238E27FC236}">
                      <a16:creationId xmlns:a16="http://schemas.microsoft.com/office/drawing/2014/main" id="{58F3A968-CBA3-4045-A448-70ED9BF06402}"/>
                    </a:ext>
                  </a:extLst>
                </p:cNvPr>
                <p:cNvSpPr>
                  <a:spLocks noChangeShapeType="1"/>
                </p:cNvSpPr>
                <p:nvPr/>
              </p:nvSpPr>
              <p:spPr bwMode="auto">
                <a:xfrm>
                  <a:off x="852963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2" name="Line 333">
                  <a:extLst>
                    <a:ext uri="{FF2B5EF4-FFF2-40B4-BE49-F238E27FC236}">
                      <a16:creationId xmlns:a16="http://schemas.microsoft.com/office/drawing/2014/main" id="{84E5CB35-38B1-4317-9756-2500A9F611A9}"/>
                    </a:ext>
                  </a:extLst>
                </p:cNvPr>
                <p:cNvSpPr>
                  <a:spLocks noChangeShapeType="1"/>
                </p:cNvSpPr>
                <p:nvPr/>
              </p:nvSpPr>
              <p:spPr bwMode="auto">
                <a:xfrm>
                  <a:off x="851058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3" name="Line 334">
                  <a:extLst>
                    <a:ext uri="{FF2B5EF4-FFF2-40B4-BE49-F238E27FC236}">
                      <a16:creationId xmlns:a16="http://schemas.microsoft.com/office/drawing/2014/main" id="{5559D1CB-6F79-42DB-842E-45ED992108C9}"/>
                    </a:ext>
                  </a:extLst>
                </p:cNvPr>
                <p:cNvSpPr>
                  <a:spLocks noChangeShapeType="1"/>
                </p:cNvSpPr>
                <p:nvPr/>
              </p:nvSpPr>
              <p:spPr bwMode="auto">
                <a:xfrm>
                  <a:off x="837088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4" name="Line 335">
                  <a:extLst>
                    <a:ext uri="{FF2B5EF4-FFF2-40B4-BE49-F238E27FC236}">
                      <a16:creationId xmlns:a16="http://schemas.microsoft.com/office/drawing/2014/main" id="{CA60C126-CCFB-48B1-953E-1853C78FD024}"/>
                    </a:ext>
                  </a:extLst>
                </p:cNvPr>
                <p:cNvSpPr>
                  <a:spLocks noChangeShapeType="1"/>
                </p:cNvSpPr>
                <p:nvPr/>
              </p:nvSpPr>
              <p:spPr bwMode="auto">
                <a:xfrm>
                  <a:off x="836136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5" name="Line 336">
                  <a:extLst>
                    <a:ext uri="{FF2B5EF4-FFF2-40B4-BE49-F238E27FC236}">
                      <a16:creationId xmlns:a16="http://schemas.microsoft.com/office/drawing/2014/main" id="{2FC10A45-3CB8-4411-8674-E87B5B1E2167}"/>
                    </a:ext>
                  </a:extLst>
                </p:cNvPr>
                <p:cNvSpPr>
                  <a:spLocks noChangeShapeType="1"/>
                </p:cNvSpPr>
                <p:nvPr/>
              </p:nvSpPr>
              <p:spPr bwMode="auto">
                <a:xfrm>
                  <a:off x="834866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6" name="Line 337">
                  <a:extLst>
                    <a:ext uri="{FF2B5EF4-FFF2-40B4-BE49-F238E27FC236}">
                      <a16:creationId xmlns:a16="http://schemas.microsoft.com/office/drawing/2014/main" id="{D55E07EA-422F-4562-A3CA-628E028148F7}"/>
                    </a:ext>
                  </a:extLst>
                </p:cNvPr>
                <p:cNvSpPr>
                  <a:spLocks noChangeShapeType="1"/>
                </p:cNvSpPr>
                <p:nvPr/>
              </p:nvSpPr>
              <p:spPr bwMode="auto">
                <a:xfrm>
                  <a:off x="833913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7" name="Line 338">
                  <a:extLst>
                    <a:ext uri="{FF2B5EF4-FFF2-40B4-BE49-F238E27FC236}">
                      <a16:creationId xmlns:a16="http://schemas.microsoft.com/office/drawing/2014/main" id="{3AC72999-D7FE-4618-8B9C-BC75E20CBD9B}"/>
                    </a:ext>
                  </a:extLst>
                </p:cNvPr>
                <p:cNvSpPr>
                  <a:spLocks noChangeShapeType="1"/>
                </p:cNvSpPr>
                <p:nvPr/>
              </p:nvSpPr>
              <p:spPr bwMode="auto">
                <a:xfrm>
                  <a:off x="832008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8" name="Line 339">
                  <a:extLst>
                    <a:ext uri="{FF2B5EF4-FFF2-40B4-BE49-F238E27FC236}">
                      <a16:creationId xmlns:a16="http://schemas.microsoft.com/office/drawing/2014/main" id="{3EFFD945-1233-4BDC-B69A-755B7A708C90}"/>
                    </a:ext>
                  </a:extLst>
                </p:cNvPr>
                <p:cNvSpPr>
                  <a:spLocks noChangeShapeType="1"/>
                </p:cNvSpPr>
                <p:nvPr/>
              </p:nvSpPr>
              <p:spPr bwMode="auto">
                <a:xfrm>
                  <a:off x="828198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29" name="Line 340">
                  <a:extLst>
                    <a:ext uri="{FF2B5EF4-FFF2-40B4-BE49-F238E27FC236}">
                      <a16:creationId xmlns:a16="http://schemas.microsoft.com/office/drawing/2014/main" id="{461CFD18-F9F8-43ED-A74A-66A25E264F9D}"/>
                    </a:ext>
                  </a:extLst>
                </p:cNvPr>
                <p:cNvSpPr>
                  <a:spLocks noChangeShapeType="1"/>
                </p:cNvSpPr>
                <p:nvPr/>
              </p:nvSpPr>
              <p:spPr bwMode="auto">
                <a:xfrm>
                  <a:off x="826611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0" name="Line 341">
                  <a:extLst>
                    <a:ext uri="{FF2B5EF4-FFF2-40B4-BE49-F238E27FC236}">
                      <a16:creationId xmlns:a16="http://schemas.microsoft.com/office/drawing/2014/main" id="{F9CF0828-9D6D-4646-8D64-3D1A116CB53E}"/>
                    </a:ext>
                  </a:extLst>
                </p:cNvPr>
                <p:cNvSpPr>
                  <a:spLocks noChangeShapeType="1"/>
                </p:cNvSpPr>
                <p:nvPr/>
              </p:nvSpPr>
              <p:spPr bwMode="auto">
                <a:xfrm>
                  <a:off x="821848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1" name="Line 342">
                  <a:extLst>
                    <a:ext uri="{FF2B5EF4-FFF2-40B4-BE49-F238E27FC236}">
                      <a16:creationId xmlns:a16="http://schemas.microsoft.com/office/drawing/2014/main" id="{47FE24A5-A239-48AD-9088-DB534D1C5D36}"/>
                    </a:ext>
                  </a:extLst>
                </p:cNvPr>
                <p:cNvSpPr>
                  <a:spLocks noChangeShapeType="1"/>
                </p:cNvSpPr>
                <p:nvPr/>
              </p:nvSpPr>
              <p:spPr bwMode="auto">
                <a:xfrm>
                  <a:off x="817086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2" name="Line 343">
                  <a:extLst>
                    <a:ext uri="{FF2B5EF4-FFF2-40B4-BE49-F238E27FC236}">
                      <a16:creationId xmlns:a16="http://schemas.microsoft.com/office/drawing/2014/main" id="{3D93F995-D6F9-4BC2-A384-D9CADE83B79E}"/>
                    </a:ext>
                  </a:extLst>
                </p:cNvPr>
                <p:cNvSpPr>
                  <a:spLocks noChangeShapeType="1"/>
                </p:cNvSpPr>
                <p:nvPr/>
              </p:nvSpPr>
              <p:spPr bwMode="auto">
                <a:xfrm>
                  <a:off x="815498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3" name="Line 344">
                  <a:extLst>
                    <a:ext uri="{FF2B5EF4-FFF2-40B4-BE49-F238E27FC236}">
                      <a16:creationId xmlns:a16="http://schemas.microsoft.com/office/drawing/2014/main" id="{A4A73DBC-4CA2-49AC-8FA2-7FFF28C194B2}"/>
                    </a:ext>
                  </a:extLst>
                </p:cNvPr>
                <p:cNvSpPr>
                  <a:spLocks noChangeShapeType="1"/>
                </p:cNvSpPr>
                <p:nvPr/>
              </p:nvSpPr>
              <p:spPr bwMode="auto">
                <a:xfrm>
                  <a:off x="812323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4" name="Line 345">
                  <a:extLst>
                    <a:ext uri="{FF2B5EF4-FFF2-40B4-BE49-F238E27FC236}">
                      <a16:creationId xmlns:a16="http://schemas.microsoft.com/office/drawing/2014/main" id="{006C0B41-A9AE-4223-B092-363DC9B041B6}"/>
                    </a:ext>
                  </a:extLst>
                </p:cNvPr>
                <p:cNvSpPr>
                  <a:spLocks noChangeShapeType="1"/>
                </p:cNvSpPr>
                <p:nvPr/>
              </p:nvSpPr>
              <p:spPr bwMode="auto">
                <a:xfrm>
                  <a:off x="7924800" y="346868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5" name="Line 346">
                  <a:extLst>
                    <a:ext uri="{FF2B5EF4-FFF2-40B4-BE49-F238E27FC236}">
                      <a16:creationId xmlns:a16="http://schemas.microsoft.com/office/drawing/2014/main" id="{36DB6D55-CEED-4E76-B5E6-848A32DAAF5D}"/>
                    </a:ext>
                  </a:extLst>
                </p:cNvPr>
                <p:cNvSpPr>
                  <a:spLocks noChangeShapeType="1"/>
                </p:cNvSpPr>
                <p:nvPr/>
              </p:nvSpPr>
              <p:spPr bwMode="auto">
                <a:xfrm>
                  <a:off x="7172325" y="34115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6" name="Line 347">
                  <a:extLst>
                    <a:ext uri="{FF2B5EF4-FFF2-40B4-BE49-F238E27FC236}">
                      <a16:creationId xmlns:a16="http://schemas.microsoft.com/office/drawing/2014/main" id="{E90BAB6A-6222-4145-8D95-B09CAA05E24E}"/>
                    </a:ext>
                  </a:extLst>
                </p:cNvPr>
                <p:cNvSpPr>
                  <a:spLocks noChangeShapeType="1"/>
                </p:cNvSpPr>
                <p:nvPr/>
              </p:nvSpPr>
              <p:spPr bwMode="auto">
                <a:xfrm>
                  <a:off x="7099300" y="34115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7" name="Line 348">
                  <a:extLst>
                    <a:ext uri="{FF2B5EF4-FFF2-40B4-BE49-F238E27FC236}">
                      <a16:creationId xmlns:a16="http://schemas.microsoft.com/office/drawing/2014/main" id="{3FB46576-0C34-4D10-B34A-D54B93449094}"/>
                    </a:ext>
                  </a:extLst>
                </p:cNvPr>
                <p:cNvSpPr>
                  <a:spLocks noChangeShapeType="1"/>
                </p:cNvSpPr>
                <p:nvPr/>
              </p:nvSpPr>
              <p:spPr bwMode="auto">
                <a:xfrm>
                  <a:off x="6519863" y="335121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8" name="Line 349">
                  <a:extLst>
                    <a:ext uri="{FF2B5EF4-FFF2-40B4-BE49-F238E27FC236}">
                      <a16:creationId xmlns:a16="http://schemas.microsoft.com/office/drawing/2014/main" id="{37B89330-430E-4FB4-91FD-50808301B585}"/>
                    </a:ext>
                  </a:extLst>
                </p:cNvPr>
                <p:cNvSpPr>
                  <a:spLocks noChangeShapeType="1"/>
                </p:cNvSpPr>
                <p:nvPr/>
              </p:nvSpPr>
              <p:spPr bwMode="auto">
                <a:xfrm>
                  <a:off x="6500813" y="335121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39" name="Line 350">
                  <a:extLst>
                    <a:ext uri="{FF2B5EF4-FFF2-40B4-BE49-F238E27FC236}">
                      <a16:creationId xmlns:a16="http://schemas.microsoft.com/office/drawing/2014/main" id="{652748E7-15B3-4025-A537-1F910CAE4AFA}"/>
                    </a:ext>
                  </a:extLst>
                </p:cNvPr>
                <p:cNvSpPr>
                  <a:spLocks noChangeShapeType="1"/>
                </p:cNvSpPr>
                <p:nvPr/>
              </p:nvSpPr>
              <p:spPr bwMode="auto">
                <a:xfrm>
                  <a:off x="6208713" y="335121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0" name="Line 351">
                  <a:extLst>
                    <a:ext uri="{FF2B5EF4-FFF2-40B4-BE49-F238E27FC236}">
                      <a16:creationId xmlns:a16="http://schemas.microsoft.com/office/drawing/2014/main" id="{2A1722B5-889C-48FF-B0C3-421DE2F42BAD}"/>
                    </a:ext>
                  </a:extLst>
                </p:cNvPr>
                <p:cNvSpPr>
                  <a:spLocks noChangeShapeType="1"/>
                </p:cNvSpPr>
                <p:nvPr/>
              </p:nvSpPr>
              <p:spPr bwMode="auto">
                <a:xfrm>
                  <a:off x="7943850" y="346868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1" name="Line 352">
                  <a:extLst>
                    <a:ext uri="{FF2B5EF4-FFF2-40B4-BE49-F238E27FC236}">
                      <a16:creationId xmlns:a16="http://schemas.microsoft.com/office/drawing/2014/main" id="{7FC82BA3-D88F-4D8A-86BC-8FCB742B6ADD}"/>
                    </a:ext>
                  </a:extLst>
                </p:cNvPr>
                <p:cNvSpPr>
                  <a:spLocks noChangeShapeType="1"/>
                </p:cNvSpPr>
                <p:nvPr/>
              </p:nvSpPr>
              <p:spPr bwMode="auto">
                <a:xfrm>
                  <a:off x="7947025" y="346868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2" name="Line 353">
                  <a:extLst>
                    <a:ext uri="{FF2B5EF4-FFF2-40B4-BE49-F238E27FC236}">
                      <a16:creationId xmlns:a16="http://schemas.microsoft.com/office/drawing/2014/main" id="{0350BD15-4A76-46F2-8817-5C7E019B89AA}"/>
                    </a:ext>
                  </a:extLst>
                </p:cNvPr>
                <p:cNvSpPr>
                  <a:spLocks noChangeShapeType="1"/>
                </p:cNvSpPr>
                <p:nvPr/>
              </p:nvSpPr>
              <p:spPr bwMode="auto">
                <a:xfrm>
                  <a:off x="8243888"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3" name="Line 354">
                  <a:extLst>
                    <a:ext uri="{FF2B5EF4-FFF2-40B4-BE49-F238E27FC236}">
                      <a16:creationId xmlns:a16="http://schemas.microsoft.com/office/drawing/2014/main" id="{DE034728-88DD-496A-8912-6E94495B210E}"/>
                    </a:ext>
                  </a:extLst>
                </p:cNvPr>
                <p:cNvSpPr>
                  <a:spLocks noChangeShapeType="1"/>
                </p:cNvSpPr>
                <p:nvPr/>
              </p:nvSpPr>
              <p:spPr bwMode="auto">
                <a:xfrm>
                  <a:off x="824071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4" name="Line 355">
                  <a:extLst>
                    <a:ext uri="{FF2B5EF4-FFF2-40B4-BE49-F238E27FC236}">
                      <a16:creationId xmlns:a16="http://schemas.microsoft.com/office/drawing/2014/main" id="{D850CF6E-40D9-4CCB-A083-691DF96A7ACE}"/>
                    </a:ext>
                  </a:extLst>
                </p:cNvPr>
                <p:cNvSpPr>
                  <a:spLocks noChangeShapeType="1"/>
                </p:cNvSpPr>
                <p:nvPr/>
              </p:nvSpPr>
              <p:spPr bwMode="auto">
                <a:xfrm>
                  <a:off x="8945563"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5" name="Line 356">
                  <a:extLst>
                    <a:ext uri="{FF2B5EF4-FFF2-40B4-BE49-F238E27FC236}">
                      <a16:creationId xmlns:a16="http://schemas.microsoft.com/office/drawing/2014/main" id="{4D17CA60-C394-4209-89E2-560919BE1A88}"/>
                    </a:ext>
                  </a:extLst>
                </p:cNvPr>
                <p:cNvSpPr>
                  <a:spLocks noChangeShapeType="1"/>
                </p:cNvSpPr>
                <p:nvPr/>
              </p:nvSpPr>
              <p:spPr bwMode="auto">
                <a:xfrm>
                  <a:off x="894873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6" name="Line 357">
                  <a:extLst>
                    <a:ext uri="{FF2B5EF4-FFF2-40B4-BE49-F238E27FC236}">
                      <a16:creationId xmlns:a16="http://schemas.microsoft.com/office/drawing/2014/main" id="{2A0CABB1-9812-4720-86E1-F5CE78F64EE8}"/>
                    </a:ext>
                  </a:extLst>
                </p:cNvPr>
                <p:cNvSpPr>
                  <a:spLocks noChangeShapeType="1"/>
                </p:cNvSpPr>
                <p:nvPr/>
              </p:nvSpPr>
              <p:spPr bwMode="auto">
                <a:xfrm>
                  <a:off x="9047163"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7" name="Line 358">
                  <a:extLst>
                    <a:ext uri="{FF2B5EF4-FFF2-40B4-BE49-F238E27FC236}">
                      <a16:creationId xmlns:a16="http://schemas.microsoft.com/office/drawing/2014/main" id="{E3D79C2C-45D8-4769-ADE0-754899F2589E}"/>
                    </a:ext>
                  </a:extLst>
                </p:cNvPr>
                <p:cNvSpPr>
                  <a:spLocks noChangeShapeType="1"/>
                </p:cNvSpPr>
                <p:nvPr/>
              </p:nvSpPr>
              <p:spPr bwMode="auto">
                <a:xfrm>
                  <a:off x="908208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8" name="Line 359">
                  <a:extLst>
                    <a:ext uri="{FF2B5EF4-FFF2-40B4-BE49-F238E27FC236}">
                      <a16:creationId xmlns:a16="http://schemas.microsoft.com/office/drawing/2014/main" id="{08AA6E14-23A3-4EC2-BEFD-2CF9BCE3F253}"/>
                    </a:ext>
                  </a:extLst>
                </p:cNvPr>
                <p:cNvSpPr>
                  <a:spLocks noChangeShapeType="1"/>
                </p:cNvSpPr>
                <p:nvPr/>
              </p:nvSpPr>
              <p:spPr bwMode="auto">
                <a:xfrm>
                  <a:off x="911383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49" name="Line 360">
                  <a:extLst>
                    <a:ext uri="{FF2B5EF4-FFF2-40B4-BE49-F238E27FC236}">
                      <a16:creationId xmlns:a16="http://schemas.microsoft.com/office/drawing/2014/main" id="{0968F06A-AAD5-4FAE-B34F-E14EDE529D59}"/>
                    </a:ext>
                  </a:extLst>
                </p:cNvPr>
                <p:cNvSpPr>
                  <a:spLocks noChangeShapeType="1"/>
                </p:cNvSpPr>
                <p:nvPr/>
              </p:nvSpPr>
              <p:spPr bwMode="auto">
                <a:xfrm>
                  <a:off x="9148763"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0" name="Line 361">
                  <a:extLst>
                    <a:ext uri="{FF2B5EF4-FFF2-40B4-BE49-F238E27FC236}">
                      <a16:creationId xmlns:a16="http://schemas.microsoft.com/office/drawing/2014/main" id="{5C3514F8-7028-4C0B-9401-9D72F54A63B3}"/>
                    </a:ext>
                  </a:extLst>
                </p:cNvPr>
                <p:cNvSpPr>
                  <a:spLocks noChangeShapeType="1"/>
                </p:cNvSpPr>
                <p:nvPr/>
              </p:nvSpPr>
              <p:spPr bwMode="auto">
                <a:xfrm>
                  <a:off x="9256713"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1" name="Line 362">
                  <a:extLst>
                    <a:ext uri="{FF2B5EF4-FFF2-40B4-BE49-F238E27FC236}">
                      <a16:creationId xmlns:a16="http://schemas.microsoft.com/office/drawing/2014/main" id="{7B1D9457-EA2B-4083-84CF-02FA50BD5FBA}"/>
                    </a:ext>
                  </a:extLst>
                </p:cNvPr>
                <p:cNvSpPr>
                  <a:spLocks noChangeShapeType="1"/>
                </p:cNvSpPr>
                <p:nvPr/>
              </p:nvSpPr>
              <p:spPr bwMode="auto">
                <a:xfrm>
                  <a:off x="9288463"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2" name="Line 363">
                  <a:extLst>
                    <a:ext uri="{FF2B5EF4-FFF2-40B4-BE49-F238E27FC236}">
                      <a16:creationId xmlns:a16="http://schemas.microsoft.com/office/drawing/2014/main" id="{D349C396-8A9B-4F37-B0AE-6007CBA5BDA9}"/>
                    </a:ext>
                  </a:extLst>
                </p:cNvPr>
                <p:cNvSpPr>
                  <a:spLocks noChangeShapeType="1"/>
                </p:cNvSpPr>
                <p:nvPr/>
              </p:nvSpPr>
              <p:spPr bwMode="auto">
                <a:xfrm>
                  <a:off x="929163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3" name="Line 364">
                  <a:extLst>
                    <a:ext uri="{FF2B5EF4-FFF2-40B4-BE49-F238E27FC236}">
                      <a16:creationId xmlns:a16="http://schemas.microsoft.com/office/drawing/2014/main" id="{9EA688CB-C730-4031-838A-94DAE9EE0274}"/>
                    </a:ext>
                  </a:extLst>
                </p:cNvPr>
                <p:cNvSpPr>
                  <a:spLocks noChangeShapeType="1"/>
                </p:cNvSpPr>
                <p:nvPr/>
              </p:nvSpPr>
              <p:spPr bwMode="auto">
                <a:xfrm>
                  <a:off x="930433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4" name="Line 365">
                  <a:extLst>
                    <a:ext uri="{FF2B5EF4-FFF2-40B4-BE49-F238E27FC236}">
                      <a16:creationId xmlns:a16="http://schemas.microsoft.com/office/drawing/2014/main" id="{65AEACFF-E72F-460A-9A75-C60DC3C2B3F3}"/>
                    </a:ext>
                  </a:extLst>
                </p:cNvPr>
                <p:cNvSpPr>
                  <a:spLocks noChangeShapeType="1"/>
                </p:cNvSpPr>
                <p:nvPr/>
              </p:nvSpPr>
              <p:spPr bwMode="auto">
                <a:xfrm>
                  <a:off x="931703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5" name="Line 366">
                  <a:extLst>
                    <a:ext uri="{FF2B5EF4-FFF2-40B4-BE49-F238E27FC236}">
                      <a16:creationId xmlns:a16="http://schemas.microsoft.com/office/drawing/2014/main" id="{78AF4229-A69F-411C-8A7C-375BF0D2FDE6}"/>
                    </a:ext>
                  </a:extLst>
                </p:cNvPr>
                <p:cNvSpPr>
                  <a:spLocks noChangeShapeType="1"/>
                </p:cNvSpPr>
                <p:nvPr/>
              </p:nvSpPr>
              <p:spPr bwMode="auto">
                <a:xfrm>
                  <a:off x="884078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6" name="Line 367">
                  <a:extLst>
                    <a:ext uri="{FF2B5EF4-FFF2-40B4-BE49-F238E27FC236}">
                      <a16:creationId xmlns:a16="http://schemas.microsoft.com/office/drawing/2014/main" id="{ACB4E97C-CD57-44D6-B0F4-2EC921AB4624}"/>
                    </a:ext>
                  </a:extLst>
                </p:cNvPr>
                <p:cNvSpPr>
                  <a:spLocks noChangeShapeType="1"/>
                </p:cNvSpPr>
                <p:nvPr/>
              </p:nvSpPr>
              <p:spPr bwMode="auto">
                <a:xfrm>
                  <a:off x="882173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7" name="Line 368">
                  <a:extLst>
                    <a:ext uri="{FF2B5EF4-FFF2-40B4-BE49-F238E27FC236}">
                      <a16:creationId xmlns:a16="http://schemas.microsoft.com/office/drawing/2014/main" id="{C7BF50F2-C3EA-41BB-825B-A9C42BE79813}"/>
                    </a:ext>
                  </a:extLst>
                </p:cNvPr>
                <p:cNvSpPr>
                  <a:spLocks noChangeShapeType="1"/>
                </p:cNvSpPr>
                <p:nvPr/>
              </p:nvSpPr>
              <p:spPr bwMode="auto">
                <a:xfrm flipH="1">
                  <a:off x="8761413" y="3525838"/>
                  <a:ext cx="76200"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8" name="Line 369">
                  <a:extLst>
                    <a:ext uri="{FF2B5EF4-FFF2-40B4-BE49-F238E27FC236}">
                      <a16:creationId xmlns:a16="http://schemas.microsoft.com/office/drawing/2014/main" id="{DF776998-2A03-48B1-BF16-DA002F05F6B9}"/>
                    </a:ext>
                  </a:extLst>
                </p:cNvPr>
                <p:cNvSpPr>
                  <a:spLocks noChangeShapeType="1"/>
                </p:cNvSpPr>
                <p:nvPr/>
              </p:nvSpPr>
              <p:spPr bwMode="auto">
                <a:xfrm>
                  <a:off x="8799513" y="34877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59" name="Line 370">
                  <a:extLst>
                    <a:ext uri="{FF2B5EF4-FFF2-40B4-BE49-F238E27FC236}">
                      <a16:creationId xmlns:a16="http://schemas.microsoft.com/office/drawing/2014/main" id="{643A2619-09F0-4FED-9E64-A4D78EBBE219}"/>
                    </a:ext>
                  </a:extLst>
                </p:cNvPr>
                <p:cNvSpPr>
                  <a:spLocks noChangeShapeType="1"/>
                </p:cNvSpPr>
                <p:nvPr/>
              </p:nvSpPr>
              <p:spPr bwMode="auto">
                <a:xfrm flipH="1">
                  <a:off x="9215438" y="35702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0" name="Line 371">
                  <a:extLst>
                    <a:ext uri="{FF2B5EF4-FFF2-40B4-BE49-F238E27FC236}">
                      <a16:creationId xmlns:a16="http://schemas.microsoft.com/office/drawing/2014/main" id="{670507FA-443F-4538-BD59-FF4AD0935DD0}"/>
                    </a:ext>
                  </a:extLst>
                </p:cNvPr>
                <p:cNvSpPr>
                  <a:spLocks noChangeShapeType="1"/>
                </p:cNvSpPr>
                <p:nvPr/>
              </p:nvSpPr>
              <p:spPr bwMode="auto">
                <a:xfrm>
                  <a:off x="9253538" y="35321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1" name="Line 372">
                  <a:extLst>
                    <a:ext uri="{FF2B5EF4-FFF2-40B4-BE49-F238E27FC236}">
                      <a16:creationId xmlns:a16="http://schemas.microsoft.com/office/drawing/2014/main" id="{55EFE206-EF12-435B-A3DE-ABE16A9D3D6C}"/>
                    </a:ext>
                  </a:extLst>
                </p:cNvPr>
                <p:cNvSpPr>
                  <a:spLocks noChangeShapeType="1"/>
                </p:cNvSpPr>
                <p:nvPr/>
              </p:nvSpPr>
              <p:spPr bwMode="auto">
                <a:xfrm flipH="1">
                  <a:off x="5130800" y="32273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2" name="Line 373">
                  <a:extLst>
                    <a:ext uri="{FF2B5EF4-FFF2-40B4-BE49-F238E27FC236}">
                      <a16:creationId xmlns:a16="http://schemas.microsoft.com/office/drawing/2014/main" id="{78D5A2BA-7E78-4C82-B229-F747890041ED}"/>
                    </a:ext>
                  </a:extLst>
                </p:cNvPr>
                <p:cNvSpPr>
                  <a:spLocks noChangeShapeType="1"/>
                </p:cNvSpPr>
                <p:nvPr/>
              </p:nvSpPr>
              <p:spPr bwMode="auto">
                <a:xfrm>
                  <a:off x="5165725" y="3192463"/>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3" name="Line 374">
                  <a:extLst>
                    <a:ext uri="{FF2B5EF4-FFF2-40B4-BE49-F238E27FC236}">
                      <a16:creationId xmlns:a16="http://schemas.microsoft.com/office/drawing/2014/main" id="{2CC374D1-8F4F-4911-ABF0-0491AF56A85B}"/>
                    </a:ext>
                  </a:extLst>
                </p:cNvPr>
                <p:cNvSpPr>
                  <a:spLocks noChangeShapeType="1"/>
                </p:cNvSpPr>
                <p:nvPr/>
              </p:nvSpPr>
              <p:spPr bwMode="auto">
                <a:xfrm flipH="1">
                  <a:off x="4235450" y="2765425"/>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4" name="Line 375">
                  <a:extLst>
                    <a:ext uri="{FF2B5EF4-FFF2-40B4-BE49-F238E27FC236}">
                      <a16:creationId xmlns:a16="http://schemas.microsoft.com/office/drawing/2014/main" id="{148BE776-A4D6-489A-A90A-E95D87D72079}"/>
                    </a:ext>
                  </a:extLst>
                </p:cNvPr>
                <p:cNvSpPr>
                  <a:spLocks noChangeShapeType="1"/>
                </p:cNvSpPr>
                <p:nvPr/>
              </p:nvSpPr>
              <p:spPr bwMode="auto">
                <a:xfrm>
                  <a:off x="4270375" y="272732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5" name="Line 376">
                  <a:extLst>
                    <a:ext uri="{FF2B5EF4-FFF2-40B4-BE49-F238E27FC236}">
                      <a16:creationId xmlns:a16="http://schemas.microsoft.com/office/drawing/2014/main" id="{7159D8BC-EC8D-4848-B4A2-AF142E4F6172}"/>
                    </a:ext>
                  </a:extLst>
                </p:cNvPr>
                <p:cNvSpPr>
                  <a:spLocks noChangeShapeType="1"/>
                </p:cNvSpPr>
                <p:nvPr/>
              </p:nvSpPr>
              <p:spPr bwMode="auto">
                <a:xfrm flipH="1">
                  <a:off x="4192588" y="2727325"/>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6" name="Line 377">
                  <a:extLst>
                    <a:ext uri="{FF2B5EF4-FFF2-40B4-BE49-F238E27FC236}">
                      <a16:creationId xmlns:a16="http://schemas.microsoft.com/office/drawing/2014/main" id="{9E0188AC-AEAE-4D6D-9EC0-DC78E682BAC4}"/>
                    </a:ext>
                  </a:extLst>
                </p:cNvPr>
                <p:cNvSpPr>
                  <a:spLocks noChangeShapeType="1"/>
                </p:cNvSpPr>
                <p:nvPr/>
              </p:nvSpPr>
              <p:spPr bwMode="auto">
                <a:xfrm>
                  <a:off x="4229100" y="2692400"/>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7" name="Line 378">
                  <a:extLst>
                    <a:ext uri="{FF2B5EF4-FFF2-40B4-BE49-F238E27FC236}">
                      <a16:creationId xmlns:a16="http://schemas.microsoft.com/office/drawing/2014/main" id="{4F33F573-3CB9-44AF-97D1-16881445E07A}"/>
                    </a:ext>
                  </a:extLst>
                </p:cNvPr>
                <p:cNvSpPr>
                  <a:spLocks noChangeShapeType="1"/>
                </p:cNvSpPr>
                <p:nvPr/>
              </p:nvSpPr>
              <p:spPr bwMode="auto">
                <a:xfrm flipH="1">
                  <a:off x="4033838" y="2571750"/>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8" name="Line 379">
                  <a:extLst>
                    <a:ext uri="{FF2B5EF4-FFF2-40B4-BE49-F238E27FC236}">
                      <a16:creationId xmlns:a16="http://schemas.microsoft.com/office/drawing/2014/main" id="{4981BA8C-85BE-4AD9-AA9B-547F8D881A4E}"/>
                    </a:ext>
                  </a:extLst>
                </p:cNvPr>
                <p:cNvSpPr>
                  <a:spLocks noChangeShapeType="1"/>
                </p:cNvSpPr>
                <p:nvPr/>
              </p:nvSpPr>
              <p:spPr bwMode="auto">
                <a:xfrm>
                  <a:off x="4068763" y="2536825"/>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69" name="Line 380">
                  <a:extLst>
                    <a:ext uri="{FF2B5EF4-FFF2-40B4-BE49-F238E27FC236}">
                      <a16:creationId xmlns:a16="http://schemas.microsoft.com/office/drawing/2014/main" id="{26EEFFAF-CD72-46B7-A4F4-A33A8FFEDBDC}"/>
                    </a:ext>
                  </a:extLst>
                </p:cNvPr>
                <p:cNvSpPr>
                  <a:spLocks noChangeShapeType="1"/>
                </p:cNvSpPr>
                <p:nvPr/>
              </p:nvSpPr>
              <p:spPr bwMode="auto">
                <a:xfrm flipH="1">
                  <a:off x="3414713" y="1589087"/>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70" name="Line 381">
                  <a:extLst>
                    <a:ext uri="{FF2B5EF4-FFF2-40B4-BE49-F238E27FC236}">
                      <a16:creationId xmlns:a16="http://schemas.microsoft.com/office/drawing/2014/main" id="{B8EE44B0-9AA6-4BA9-A750-2E99C8EC8C35}"/>
                    </a:ext>
                  </a:extLst>
                </p:cNvPr>
                <p:cNvSpPr>
                  <a:spLocks noChangeShapeType="1"/>
                </p:cNvSpPr>
                <p:nvPr/>
              </p:nvSpPr>
              <p:spPr bwMode="auto">
                <a:xfrm>
                  <a:off x="3452813" y="1554162"/>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71" name="Line 382">
                  <a:extLst>
                    <a:ext uri="{FF2B5EF4-FFF2-40B4-BE49-F238E27FC236}">
                      <a16:creationId xmlns:a16="http://schemas.microsoft.com/office/drawing/2014/main" id="{E757D0B5-BC08-44E0-8035-F445CEE01130}"/>
                    </a:ext>
                  </a:extLst>
                </p:cNvPr>
                <p:cNvSpPr>
                  <a:spLocks noChangeShapeType="1"/>
                </p:cNvSpPr>
                <p:nvPr/>
              </p:nvSpPr>
              <p:spPr bwMode="auto">
                <a:xfrm flipH="1">
                  <a:off x="3255963" y="1487487"/>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472" name="Line 383">
                  <a:extLst>
                    <a:ext uri="{FF2B5EF4-FFF2-40B4-BE49-F238E27FC236}">
                      <a16:creationId xmlns:a16="http://schemas.microsoft.com/office/drawing/2014/main" id="{E03DAFD5-2926-4A4C-B0F8-78015BC0AA28}"/>
                    </a:ext>
                  </a:extLst>
                </p:cNvPr>
                <p:cNvSpPr>
                  <a:spLocks noChangeShapeType="1"/>
                </p:cNvSpPr>
                <p:nvPr/>
              </p:nvSpPr>
              <p:spPr bwMode="auto">
                <a:xfrm>
                  <a:off x="3290888" y="1452562"/>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grpSp>
        <p:sp>
          <p:nvSpPr>
            <p:cNvPr id="336" name="TextBox 335">
              <a:extLst>
                <a:ext uri="{FF2B5EF4-FFF2-40B4-BE49-F238E27FC236}">
                  <a16:creationId xmlns:a16="http://schemas.microsoft.com/office/drawing/2014/main" id="{4C371903-FC9D-41E8-80AB-32A976B56AB6}"/>
                </a:ext>
              </a:extLst>
            </p:cNvPr>
            <p:cNvSpPr txBox="1"/>
            <p:nvPr/>
          </p:nvSpPr>
          <p:spPr>
            <a:xfrm>
              <a:off x="9183348" y="3688537"/>
              <a:ext cx="2432701" cy="47966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34%</a:t>
              </a:r>
            </a:p>
          </p:txBody>
        </p:sp>
        <p:sp>
          <p:nvSpPr>
            <p:cNvPr id="337" name="TextBox 336">
              <a:extLst>
                <a:ext uri="{FF2B5EF4-FFF2-40B4-BE49-F238E27FC236}">
                  <a16:creationId xmlns:a16="http://schemas.microsoft.com/office/drawing/2014/main" id="{83322640-ABAB-4A31-A91A-DF88699D360E}"/>
                </a:ext>
              </a:extLst>
            </p:cNvPr>
            <p:cNvSpPr txBox="1"/>
            <p:nvPr/>
          </p:nvSpPr>
          <p:spPr>
            <a:xfrm>
              <a:off x="9125689" y="2682080"/>
              <a:ext cx="1560050" cy="479661"/>
            </a:xfrm>
            <a:prstGeom prst="rect">
              <a:avLst/>
            </a:prstGeom>
            <a:noFill/>
            <a:ln>
              <a:noFill/>
            </a:ln>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55%</a:t>
              </a:r>
            </a:p>
          </p:txBody>
        </p:sp>
        <p:sp>
          <p:nvSpPr>
            <p:cNvPr id="338" name="Rectangle 337">
              <a:extLst>
                <a:ext uri="{FF2B5EF4-FFF2-40B4-BE49-F238E27FC236}">
                  <a16:creationId xmlns:a16="http://schemas.microsoft.com/office/drawing/2014/main" id="{321C4AD3-E1E8-49FA-A8B6-26F434C7DA7A}"/>
                </a:ext>
              </a:extLst>
            </p:cNvPr>
            <p:cNvSpPr>
              <a:spLocks noChangeArrowheads="1"/>
            </p:cNvSpPr>
            <p:nvPr/>
          </p:nvSpPr>
          <p:spPr bwMode="auto">
            <a:xfrm>
              <a:off x="2071450" y="5043354"/>
              <a:ext cx="150008" cy="2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47" name="Rectangle 346">
              <a:extLst>
                <a:ext uri="{FF2B5EF4-FFF2-40B4-BE49-F238E27FC236}">
                  <a16:creationId xmlns:a16="http://schemas.microsoft.com/office/drawing/2014/main" id="{F3511EB4-E198-4F5D-B9AE-02D571B38AB1}"/>
                </a:ext>
              </a:extLst>
            </p:cNvPr>
            <p:cNvSpPr>
              <a:spLocks noChangeArrowheads="1"/>
            </p:cNvSpPr>
            <p:nvPr/>
          </p:nvSpPr>
          <p:spPr bwMode="auto">
            <a:xfrm>
              <a:off x="3311321" y="5043355"/>
              <a:ext cx="433353" cy="2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  12</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53" name="Rectangle 352">
              <a:extLst>
                <a:ext uri="{FF2B5EF4-FFF2-40B4-BE49-F238E27FC236}">
                  <a16:creationId xmlns:a16="http://schemas.microsoft.com/office/drawing/2014/main" id="{FC26CCA4-BDC1-4690-8C68-77E8C2BA23FC}"/>
                </a:ext>
              </a:extLst>
            </p:cNvPr>
            <p:cNvSpPr>
              <a:spLocks noChangeArrowheads="1"/>
            </p:cNvSpPr>
            <p:nvPr/>
          </p:nvSpPr>
          <p:spPr bwMode="auto">
            <a:xfrm>
              <a:off x="4816946" y="5043355"/>
              <a:ext cx="300014" cy="2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24</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54" name="Rectangle 353">
              <a:extLst>
                <a:ext uri="{FF2B5EF4-FFF2-40B4-BE49-F238E27FC236}">
                  <a16:creationId xmlns:a16="http://schemas.microsoft.com/office/drawing/2014/main" id="{2035164C-8D92-4B17-B07F-16791534D6D1}"/>
                </a:ext>
              </a:extLst>
            </p:cNvPr>
            <p:cNvSpPr>
              <a:spLocks noChangeArrowheads="1"/>
            </p:cNvSpPr>
            <p:nvPr/>
          </p:nvSpPr>
          <p:spPr bwMode="auto">
            <a:xfrm>
              <a:off x="6230370" y="5043355"/>
              <a:ext cx="300014" cy="2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36</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60" name="Rectangle 359">
              <a:extLst>
                <a:ext uri="{FF2B5EF4-FFF2-40B4-BE49-F238E27FC236}">
                  <a16:creationId xmlns:a16="http://schemas.microsoft.com/office/drawing/2014/main" id="{45E08F98-C9F7-4CAF-98B6-35347B16BBA5}"/>
                </a:ext>
              </a:extLst>
            </p:cNvPr>
            <p:cNvSpPr>
              <a:spLocks noChangeArrowheads="1"/>
            </p:cNvSpPr>
            <p:nvPr/>
          </p:nvSpPr>
          <p:spPr bwMode="auto">
            <a:xfrm>
              <a:off x="7643791" y="5043355"/>
              <a:ext cx="300014" cy="2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48</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66" name="Rectangle 365">
              <a:extLst>
                <a:ext uri="{FF2B5EF4-FFF2-40B4-BE49-F238E27FC236}">
                  <a16:creationId xmlns:a16="http://schemas.microsoft.com/office/drawing/2014/main" id="{16E9EE69-B40C-471D-8552-6B3234D25145}"/>
                </a:ext>
              </a:extLst>
            </p:cNvPr>
            <p:cNvSpPr>
              <a:spLocks noChangeArrowheads="1"/>
            </p:cNvSpPr>
            <p:nvPr/>
          </p:nvSpPr>
          <p:spPr bwMode="auto">
            <a:xfrm>
              <a:off x="9057214" y="5043355"/>
              <a:ext cx="300014" cy="2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60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77" name="Rectangle 376">
              <a:extLst>
                <a:ext uri="{FF2B5EF4-FFF2-40B4-BE49-F238E27FC236}">
                  <a16:creationId xmlns:a16="http://schemas.microsoft.com/office/drawing/2014/main" id="{119BB87E-605A-4E03-A5C2-046DB7047FBB}"/>
                </a:ext>
              </a:extLst>
            </p:cNvPr>
            <p:cNvSpPr>
              <a:spLocks noChangeArrowheads="1"/>
            </p:cNvSpPr>
            <p:nvPr/>
          </p:nvSpPr>
          <p:spPr bwMode="auto">
            <a:xfrm>
              <a:off x="10468392" y="5043355"/>
              <a:ext cx="300014" cy="2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72</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79" name="Rectangle 378">
              <a:extLst>
                <a:ext uri="{FF2B5EF4-FFF2-40B4-BE49-F238E27FC236}">
                  <a16:creationId xmlns:a16="http://schemas.microsoft.com/office/drawing/2014/main" id="{3CA72CA6-78AF-4D74-BD9B-41E824CB60DE}"/>
                </a:ext>
              </a:extLst>
            </p:cNvPr>
            <p:cNvSpPr>
              <a:spLocks noChangeArrowheads="1"/>
            </p:cNvSpPr>
            <p:nvPr/>
          </p:nvSpPr>
          <p:spPr bwMode="auto">
            <a:xfrm>
              <a:off x="1554467" y="4811249"/>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81" name="Rectangle 148">
              <a:extLst>
                <a:ext uri="{FF2B5EF4-FFF2-40B4-BE49-F238E27FC236}">
                  <a16:creationId xmlns:a16="http://schemas.microsoft.com/office/drawing/2014/main" id="{B8E0330A-FDAC-48D4-AF36-49DAC7EBD69E}"/>
                </a:ext>
              </a:extLst>
            </p:cNvPr>
            <p:cNvSpPr>
              <a:spLocks noChangeArrowheads="1"/>
            </p:cNvSpPr>
            <p:nvPr/>
          </p:nvSpPr>
          <p:spPr bwMode="auto">
            <a:xfrm>
              <a:off x="1554467" y="4471484"/>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0.1</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82" name="Rectangle 149">
              <a:extLst>
                <a:ext uri="{FF2B5EF4-FFF2-40B4-BE49-F238E27FC236}">
                  <a16:creationId xmlns:a16="http://schemas.microsoft.com/office/drawing/2014/main" id="{18DAC183-2BF8-483F-956D-390580672CD7}"/>
                </a:ext>
              </a:extLst>
            </p:cNvPr>
            <p:cNvSpPr>
              <a:spLocks noChangeArrowheads="1"/>
            </p:cNvSpPr>
            <p:nvPr/>
          </p:nvSpPr>
          <p:spPr bwMode="auto">
            <a:xfrm>
              <a:off x="1554467" y="4140344"/>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0.2</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83" name="Rectangle 150">
              <a:extLst>
                <a:ext uri="{FF2B5EF4-FFF2-40B4-BE49-F238E27FC236}">
                  <a16:creationId xmlns:a16="http://schemas.microsoft.com/office/drawing/2014/main" id="{B217C335-E2AE-41A8-8A8E-555C10A17984}"/>
                </a:ext>
              </a:extLst>
            </p:cNvPr>
            <p:cNvSpPr>
              <a:spLocks noChangeArrowheads="1"/>
            </p:cNvSpPr>
            <p:nvPr/>
          </p:nvSpPr>
          <p:spPr bwMode="auto">
            <a:xfrm>
              <a:off x="1554467" y="3800581"/>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0.3</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84" name="Rectangle 151">
              <a:extLst>
                <a:ext uri="{FF2B5EF4-FFF2-40B4-BE49-F238E27FC236}">
                  <a16:creationId xmlns:a16="http://schemas.microsoft.com/office/drawing/2014/main" id="{00085828-1AA0-4E70-A11B-8579DD22C4FB}"/>
                </a:ext>
              </a:extLst>
            </p:cNvPr>
            <p:cNvSpPr>
              <a:spLocks noChangeArrowheads="1"/>
            </p:cNvSpPr>
            <p:nvPr/>
          </p:nvSpPr>
          <p:spPr bwMode="auto">
            <a:xfrm>
              <a:off x="1554467" y="3469442"/>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0.4</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85" name="Rectangle 152">
              <a:extLst>
                <a:ext uri="{FF2B5EF4-FFF2-40B4-BE49-F238E27FC236}">
                  <a16:creationId xmlns:a16="http://schemas.microsoft.com/office/drawing/2014/main" id="{7B017F2D-4DD7-4BC1-9620-88715A015CA5}"/>
                </a:ext>
              </a:extLst>
            </p:cNvPr>
            <p:cNvSpPr>
              <a:spLocks noChangeArrowheads="1"/>
            </p:cNvSpPr>
            <p:nvPr/>
          </p:nvSpPr>
          <p:spPr bwMode="auto">
            <a:xfrm>
              <a:off x="1554467" y="3131402"/>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0.5</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86" name="Rectangle 153">
              <a:extLst>
                <a:ext uri="{FF2B5EF4-FFF2-40B4-BE49-F238E27FC236}">
                  <a16:creationId xmlns:a16="http://schemas.microsoft.com/office/drawing/2014/main" id="{0EB91F91-23AF-4B1E-9668-204D1A3A5673}"/>
                </a:ext>
              </a:extLst>
            </p:cNvPr>
            <p:cNvSpPr>
              <a:spLocks noChangeArrowheads="1"/>
            </p:cNvSpPr>
            <p:nvPr/>
          </p:nvSpPr>
          <p:spPr bwMode="auto">
            <a:xfrm>
              <a:off x="1554467" y="2795085"/>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0.6</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87" name="Rectangle 154">
              <a:extLst>
                <a:ext uri="{FF2B5EF4-FFF2-40B4-BE49-F238E27FC236}">
                  <a16:creationId xmlns:a16="http://schemas.microsoft.com/office/drawing/2014/main" id="{F1F057FC-A358-44FA-B115-C2392DD98F82}"/>
                </a:ext>
              </a:extLst>
            </p:cNvPr>
            <p:cNvSpPr>
              <a:spLocks noChangeArrowheads="1"/>
            </p:cNvSpPr>
            <p:nvPr/>
          </p:nvSpPr>
          <p:spPr bwMode="auto">
            <a:xfrm>
              <a:off x="1554467" y="2460497"/>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0.7</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88" name="Rectangle 155">
              <a:extLst>
                <a:ext uri="{FF2B5EF4-FFF2-40B4-BE49-F238E27FC236}">
                  <a16:creationId xmlns:a16="http://schemas.microsoft.com/office/drawing/2014/main" id="{B1BC47DB-298A-476D-BF05-BA6558301E18}"/>
                </a:ext>
              </a:extLst>
            </p:cNvPr>
            <p:cNvSpPr>
              <a:spLocks noChangeArrowheads="1"/>
            </p:cNvSpPr>
            <p:nvPr/>
          </p:nvSpPr>
          <p:spPr bwMode="auto">
            <a:xfrm>
              <a:off x="1554467" y="2120734"/>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0.8</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89" name="Rectangle 156">
              <a:extLst>
                <a:ext uri="{FF2B5EF4-FFF2-40B4-BE49-F238E27FC236}">
                  <a16:creationId xmlns:a16="http://schemas.microsoft.com/office/drawing/2014/main" id="{ED98E6CE-39C9-4330-91D9-D2940AF3793A}"/>
                </a:ext>
              </a:extLst>
            </p:cNvPr>
            <p:cNvSpPr>
              <a:spLocks noChangeArrowheads="1"/>
            </p:cNvSpPr>
            <p:nvPr/>
          </p:nvSpPr>
          <p:spPr bwMode="auto">
            <a:xfrm>
              <a:off x="1554467" y="1786144"/>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0.9</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90" name="Rectangle 157">
              <a:extLst>
                <a:ext uri="{FF2B5EF4-FFF2-40B4-BE49-F238E27FC236}">
                  <a16:creationId xmlns:a16="http://schemas.microsoft.com/office/drawing/2014/main" id="{36D14B44-FC3F-4F0E-B9F7-879C608D90F1}"/>
                </a:ext>
              </a:extLst>
            </p:cNvPr>
            <p:cNvSpPr>
              <a:spLocks noChangeArrowheads="1"/>
            </p:cNvSpPr>
            <p:nvPr/>
          </p:nvSpPr>
          <p:spPr bwMode="auto">
            <a:xfrm>
              <a:off x="1554467" y="1449830"/>
              <a:ext cx="373350" cy="263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1.0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391" name="Rectangle 390">
              <a:extLst>
                <a:ext uri="{FF2B5EF4-FFF2-40B4-BE49-F238E27FC236}">
                  <a16:creationId xmlns:a16="http://schemas.microsoft.com/office/drawing/2014/main" id="{4053A37B-E283-4E2A-9D1A-797BB12818F1}"/>
                </a:ext>
              </a:extLst>
            </p:cNvPr>
            <p:cNvSpPr>
              <a:spLocks noChangeArrowheads="1"/>
            </p:cNvSpPr>
            <p:nvPr/>
          </p:nvSpPr>
          <p:spPr bwMode="auto">
            <a:xfrm>
              <a:off x="2521749" y="4270601"/>
              <a:ext cx="3203468" cy="2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Dabrafenib plus trametinib</a:t>
              </a:r>
              <a:endParaRPr kumimoji="0" lang="en-US" altLang="en-US" sz="36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392" name="Rectangle 391">
              <a:extLst>
                <a:ext uri="{FF2B5EF4-FFF2-40B4-BE49-F238E27FC236}">
                  <a16:creationId xmlns:a16="http://schemas.microsoft.com/office/drawing/2014/main" id="{DB037258-3CA2-4674-8ADA-9244C543C3A2}"/>
                </a:ext>
              </a:extLst>
            </p:cNvPr>
            <p:cNvSpPr>
              <a:spLocks noChangeArrowheads="1"/>
            </p:cNvSpPr>
            <p:nvPr/>
          </p:nvSpPr>
          <p:spPr bwMode="auto">
            <a:xfrm>
              <a:off x="2522738" y="4484378"/>
              <a:ext cx="933373" cy="2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Placebo</a:t>
              </a:r>
              <a:endParaRPr kumimoji="0" lang="en-US" altLang="en-US" sz="36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cxnSp>
          <p:nvCxnSpPr>
            <p:cNvPr id="393" name="Straight Connector 392">
              <a:extLst>
                <a:ext uri="{FF2B5EF4-FFF2-40B4-BE49-F238E27FC236}">
                  <a16:creationId xmlns:a16="http://schemas.microsoft.com/office/drawing/2014/main" id="{1D66B393-8015-4B6C-A68F-D25264605AB8}"/>
                </a:ext>
              </a:extLst>
            </p:cNvPr>
            <p:cNvCxnSpPr>
              <a:cxnSpLocks/>
            </p:cNvCxnSpPr>
            <p:nvPr/>
          </p:nvCxnSpPr>
          <p:spPr>
            <a:xfrm>
              <a:off x="2162275" y="4357800"/>
              <a:ext cx="309425"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04AAF09F-D134-410A-981E-EC461D9F8294}"/>
                </a:ext>
              </a:extLst>
            </p:cNvPr>
            <p:cNvCxnSpPr>
              <a:cxnSpLocks/>
            </p:cNvCxnSpPr>
            <p:nvPr/>
          </p:nvCxnSpPr>
          <p:spPr>
            <a:xfrm>
              <a:off x="2157006" y="4563410"/>
              <a:ext cx="30942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5" name="Rectangle 211">
              <a:extLst>
                <a:ext uri="{FF2B5EF4-FFF2-40B4-BE49-F238E27FC236}">
                  <a16:creationId xmlns:a16="http://schemas.microsoft.com/office/drawing/2014/main" id="{41091EEE-0295-4D83-8E60-F20F2A7B8A23}"/>
                </a:ext>
              </a:extLst>
            </p:cNvPr>
            <p:cNvSpPr>
              <a:spLocks noChangeArrowheads="1"/>
            </p:cNvSpPr>
            <p:nvPr/>
          </p:nvSpPr>
          <p:spPr bwMode="auto">
            <a:xfrm>
              <a:off x="1962951" y="3733520"/>
              <a:ext cx="4567905" cy="47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13468"/>
                  </a:solidFill>
                  <a:effectLst/>
                  <a:highlight>
                    <a:srgbClr val="FFFF00"/>
                  </a:highlight>
                  <a:uLnTx/>
                  <a:uFillTx/>
                  <a:latin typeface="Calibri"/>
                  <a:ea typeface="+mn-ea"/>
                  <a:cs typeface="Calibri" panose="020F0502020204030204" pitchFamily="34" charset="0"/>
                </a:rPr>
                <a:t>HR 0.50 </a:t>
              </a:r>
              <a:r>
                <a:rPr kumimoji="0" lang="en-US" altLang="en-US" sz="1200" b="1" i="0" u="none" strike="noStrike" kern="1200" cap="none" spc="0" normalizeH="0" baseline="0" noProof="0" dirty="0">
                  <a:ln>
                    <a:noFill/>
                  </a:ln>
                  <a:solidFill>
                    <a:srgbClr val="113468"/>
                  </a:solidFill>
                  <a:effectLst/>
                  <a:highlight>
                    <a:srgbClr val="FFFF00"/>
                  </a:highlight>
                  <a:uLnTx/>
                  <a:uFillTx/>
                  <a:latin typeface="Calibri"/>
                  <a:ea typeface="+mn-ea"/>
                  <a:cs typeface="Calibri" panose="020F0502020204030204" pitchFamily="34" charset="0"/>
                </a:rPr>
                <a:t>(95% CI, 0.37-0.67)</a:t>
              </a:r>
            </a:p>
          </p:txBody>
        </p:sp>
        <p:sp>
          <p:nvSpPr>
            <p:cNvPr id="396" name="TextBox 395">
              <a:extLst>
                <a:ext uri="{FF2B5EF4-FFF2-40B4-BE49-F238E27FC236}">
                  <a16:creationId xmlns:a16="http://schemas.microsoft.com/office/drawing/2014/main" id="{233A1291-DD41-4B8D-9E9C-471AAEB6B97B}"/>
                </a:ext>
              </a:extLst>
            </p:cNvPr>
            <p:cNvSpPr txBox="1"/>
            <p:nvPr/>
          </p:nvSpPr>
          <p:spPr>
            <a:xfrm>
              <a:off x="7748461" y="2659778"/>
              <a:ext cx="1647714" cy="479661"/>
            </a:xfrm>
            <a:prstGeom prst="rect">
              <a:avLst/>
            </a:prstGeom>
            <a:noFill/>
            <a:ln>
              <a:noFill/>
            </a:ln>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56% </a:t>
              </a:r>
            </a:p>
          </p:txBody>
        </p:sp>
        <p:sp>
          <p:nvSpPr>
            <p:cNvPr id="397" name="TextBox 396">
              <a:extLst>
                <a:ext uri="{FF2B5EF4-FFF2-40B4-BE49-F238E27FC236}">
                  <a16:creationId xmlns:a16="http://schemas.microsoft.com/office/drawing/2014/main" id="{CEB15E91-B1A6-4B19-AB6B-0322DD123765}"/>
                </a:ext>
              </a:extLst>
            </p:cNvPr>
            <p:cNvSpPr txBox="1"/>
            <p:nvPr/>
          </p:nvSpPr>
          <p:spPr>
            <a:xfrm>
              <a:off x="5929051" y="3081736"/>
              <a:ext cx="2091274" cy="57559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39%</a:t>
              </a:r>
            </a:p>
          </p:txBody>
        </p:sp>
        <p:sp>
          <p:nvSpPr>
            <p:cNvPr id="398" name="TextBox 397">
              <a:extLst>
                <a:ext uri="{FF2B5EF4-FFF2-40B4-BE49-F238E27FC236}">
                  <a16:creationId xmlns:a16="http://schemas.microsoft.com/office/drawing/2014/main" id="{32764B29-FE51-4198-853D-89E3757FB2B0}"/>
                </a:ext>
              </a:extLst>
            </p:cNvPr>
            <p:cNvSpPr txBox="1"/>
            <p:nvPr/>
          </p:nvSpPr>
          <p:spPr>
            <a:xfrm>
              <a:off x="7727887" y="3611911"/>
              <a:ext cx="1584647" cy="47966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37%</a:t>
              </a:r>
            </a:p>
          </p:txBody>
        </p:sp>
        <p:sp>
          <p:nvSpPr>
            <p:cNvPr id="399" name="TextBox 398">
              <a:extLst>
                <a:ext uri="{FF2B5EF4-FFF2-40B4-BE49-F238E27FC236}">
                  <a16:creationId xmlns:a16="http://schemas.microsoft.com/office/drawing/2014/main" id="{A5108DEB-014C-4E1C-A8AB-F75368A46876}"/>
                </a:ext>
              </a:extLst>
            </p:cNvPr>
            <p:cNvSpPr txBox="1"/>
            <p:nvPr/>
          </p:nvSpPr>
          <p:spPr>
            <a:xfrm>
              <a:off x="5916841" y="2277920"/>
              <a:ext cx="4883736" cy="575593"/>
            </a:xfrm>
            <a:prstGeom prst="rect">
              <a:avLst/>
            </a:prstGeom>
            <a:noFill/>
            <a:ln>
              <a:noFill/>
            </a:ln>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58% </a:t>
              </a:r>
              <a:r>
                <a:rPr kumimoji="0" lang="en-US" sz="9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(95% CI, 50%-66%)</a:t>
              </a:r>
            </a:p>
          </p:txBody>
        </p:sp>
        <p:sp>
          <p:nvSpPr>
            <p:cNvPr id="400" name="TextBox 399">
              <a:extLst>
                <a:ext uri="{FF2B5EF4-FFF2-40B4-BE49-F238E27FC236}">
                  <a16:creationId xmlns:a16="http://schemas.microsoft.com/office/drawing/2014/main" id="{1B419ADD-49FB-403A-855B-A59F665CA76A}"/>
                </a:ext>
              </a:extLst>
            </p:cNvPr>
            <p:cNvSpPr txBox="1"/>
            <p:nvPr/>
          </p:nvSpPr>
          <p:spPr>
            <a:xfrm>
              <a:off x="2041634" y="1027894"/>
              <a:ext cx="1607403" cy="575593"/>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n=356</a:t>
              </a:r>
            </a:p>
          </p:txBody>
        </p:sp>
      </p:grpSp>
      <p:sp>
        <p:nvSpPr>
          <p:cNvPr id="40" name="Rectangle 190">
            <a:extLst>
              <a:ext uri="{FF2B5EF4-FFF2-40B4-BE49-F238E27FC236}">
                <a16:creationId xmlns:a16="http://schemas.microsoft.com/office/drawing/2014/main" id="{A4C84C11-4454-4350-95A9-7A866D3EA4BD}"/>
              </a:ext>
            </a:extLst>
          </p:cNvPr>
          <p:cNvSpPr>
            <a:spLocks noChangeArrowheads="1"/>
          </p:cNvSpPr>
          <p:nvPr/>
        </p:nvSpPr>
        <p:spPr bwMode="auto">
          <a:xfrm>
            <a:off x="5331953" y="6611780"/>
            <a:ext cx="24861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Months Since Randomization</a:t>
            </a:r>
            <a:endParaRPr kumimoji="0" lang="en-US" altLang="en-US" sz="1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27" name="Rectangle 626">
            <a:extLst>
              <a:ext uri="{FF2B5EF4-FFF2-40B4-BE49-F238E27FC236}">
                <a16:creationId xmlns:a16="http://schemas.microsoft.com/office/drawing/2014/main" id="{0B277436-F459-4809-969D-BF27F9E01C38}"/>
              </a:ext>
            </a:extLst>
          </p:cNvPr>
          <p:cNvSpPr/>
          <p:nvPr/>
        </p:nvSpPr>
        <p:spPr>
          <a:xfrm>
            <a:off x="7833818" y="5078125"/>
            <a:ext cx="3229887" cy="1712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28" name="Group 627">
            <a:extLst>
              <a:ext uri="{FF2B5EF4-FFF2-40B4-BE49-F238E27FC236}">
                <a16:creationId xmlns:a16="http://schemas.microsoft.com/office/drawing/2014/main" id="{663A8D53-7585-4F42-93D5-5ACD65996D96}"/>
              </a:ext>
            </a:extLst>
          </p:cNvPr>
          <p:cNvGrpSpPr/>
          <p:nvPr/>
        </p:nvGrpSpPr>
        <p:grpSpPr>
          <a:xfrm>
            <a:off x="8334793" y="3948124"/>
            <a:ext cx="4614820" cy="3068769"/>
            <a:chOff x="1528175" y="1041070"/>
            <a:chExt cx="10272407" cy="4765719"/>
          </a:xfrm>
        </p:grpSpPr>
        <p:cxnSp>
          <p:nvCxnSpPr>
            <p:cNvPr id="629" name="Straight Connector 628">
              <a:extLst>
                <a:ext uri="{FF2B5EF4-FFF2-40B4-BE49-F238E27FC236}">
                  <a16:creationId xmlns:a16="http://schemas.microsoft.com/office/drawing/2014/main" id="{076DAA2E-145B-4FBC-B8CD-DAD8944BE2F9}"/>
                </a:ext>
              </a:extLst>
            </p:cNvPr>
            <p:cNvCxnSpPr>
              <a:cxnSpLocks/>
            </p:cNvCxnSpPr>
            <p:nvPr/>
          </p:nvCxnSpPr>
          <p:spPr>
            <a:xfrm flipH="1" flipV="1">
              <a:off x="6474300" y="3129710"/>
              <a:ext cx="0" cy="1823890"/>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sp>
          <p:nvSpPr>
            <p:cNvPr id="630" name="Rectangle 629">
              <a:extLst>
                <a:ext uri="{FF2B5EF4-FFF2-40B4-BE49-F238E27FC236}">
                  <a16:creationId xmlns:a16="http://schemas.microsoft.com/office/drawing/2014/main" id="{75A0E113-F093-49C3-969D-E3F7832444A6}"/>
                </a:ext>
              </a:extLst>
            </p:cNvPr>
            <p:cNvSpPr>
              <a:spLocks noChangeArrowheads="1"/>
            </p:cNvSpPr>
            <p:nvPr/>
          </p:nvSpPr>
          <p:spPr bwMode="auto">
            <a:xfrm>
              <a:off x="2057549" y="5042038"/>
              <a:ext cx="16057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31" name="Rectangle 630">
              <a:extLst>
                <a:ext uri="{FF2B5EF4-FFF2-40B4-BE49-F238E27FC236}">
                  <a16:creationId xmlns:a16="http://schemas.microsoft.com/office/drawing/2014/main" id="{A4C24325-22E1-48C2-8C07-D44FF1698262}"/>
                </a:ext>
              </a:extLst>
            </p:cNvPr>
            <p:cNvSpPr>
              <a:spLocks noChangeArrowheads="1"/>
            </p:cNvSpPr>
            <p:nvPr/>
          </p:nvSpPr>
          <p:spPr bwMode="auto">
            <a:xfrm>
              <a:off x="3324018" y="5042038"/>
              <a:ext cx="463870"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  12</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32" name="Rectangle 631">
              <a:extLst>
                <a:ext uri="{FF2B5EF4-FFF2-40B4-BE49-F238E27FC236}">
                  <a16:creationId xmlns:a16="http://schemas.microsoft.com/office/drawing/2014/main" id="{150AE9C5-2D73-4566-88FF-E563B6420EBA}"/>
                </a:ext>
              </a:extLst>
            </p:cNvPr>
            <p:cNvSpPr>
              <a:spLocks noChangeArrowheads="1"/>
            </p:cNvSpPr>
            <p:nvPr/>
          </p:nvSpPr>
          <p:spPr bwMode="auto">
            <a:xfrm>
              <a:off x="4872431" y="5042038"/>
              <a:ext cx="3211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24</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33" name="Rectangle 632">
              <a:extLst>
                <a:ext uri="{FF2B5EF4-FFF2-40B4-BE49-F238E27FC236}">
                  <a16:creationId xmlns:a16="http://schemas.microsoft.com/office/drawing/2014/main" id="{A2E06FCD-4FC7-4619-B106-4F0E3195CE68}"/>
                </a:ext>
              </a:extLst>
            </p:cNvPr>
            <p:cNvSpPr>
              <a:spLocks noChangeArrowheads="1"/>
            </p:cNvSpPr>
            <p:nvPr/>
          </p:nvSpPr>
          <p:spPr bwMode="auto">
            <a:xfrm>
              <a:off x="6323272" y="5042038"/>
              <a:ext cx="3211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36</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34" name="Rectangle 633">
              <a:extLst>
                <a:ext uri="{FF2B5EF4-FFF2-40B4-BE49-F238E27FC236}">
                  <a16:creationId xmlns:a16="http://schemas.microsoft.com/office/drawing/2014/main" id="{91629877-2C94-4D83-8E16-084960981FF4}"/>
                </a:ext>
              </a:extLst>
            </p:cNvPr>
            <p:cNvSpPr>
              <a:spLocks noChangeArrowheads="1"/>
            </p:cNvSpPr>
            <p:nvPr/>
          </p:nvSpPr>
          <p:spPr bwMode="auto">
            <a:xfrm>
              <a:off x="7774111" y="5042038"/>
              <a:ext cx="3211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48</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35" name="Rectangle 634">
              <a:extLst>
                <a:ext uri="{FF2B5EF4-FFF2-40B4-BE49-F238E27FC236}">
                  <a16:creationId xmlns:a16="http://schemas.microsoft.com/office/drawing/2014/main" id="{0299B172-2D55-4D68-939C-50038976ABED}"/>
                </a:ext>
              </a:extLst>
            </p:cNvPr>
            <p:cNvSpPr>
              <a:spLocks noChangeArrowheads="1"/>
            </p:cNvSpPr>
            <p:nvPr/>
          </p:nvSpPr>
          <p:spPr bwMode="auto">
            <a:xfrm>
              <a:off x="9224952" y="5042038"/>
              <a:ext cx="3211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60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36" name="Rectangle 635">
              <a:extLst>
                <a:ext uri="{FF2B5EF4-FFF2-40B4-BE49-F238E27FC236}">
                  <a16:creationId xmlns:a16="http://schemas.microsoft.com/office/drawing/2014/main" id="{5E92D43F-43A3-4CA4-9B60-E6B7049C78B0}"/>
                </a:ext>
              </a:extLst>
            </p:cNvPr>
            <p:cNvSpPr>
              <a:spLocks noChangeArrowheads="1"/>
            </p:cNvSpPr>
            <p:nvPr/>
          </p:nvSpPr>
          <p:spPr bwMode="auto">
            <a:xfrm>
              <a:off x="11800437" y="5042038"/>
              <a:ext cx="145" cy="76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37" name="Rectangle 636">
              <a:extLst>
                <a:ext uri="{FF2B5EF4-FFF2-40B4-BE49-F238E27FC236}">
                  <a16:creationId xmlns:a16="http://schemas.microsoft.com/office/drawing/2014/main" id="{A5DD1EA6-A6E4-4BBC-914C-F38C6AA41366}"/>
                </a:ext>
              </a:extLst>
            </p:cNvPr>
            <p:cNvSpPr>
              <a:spLocks noChangeArrowheads="1"/>
            </p:cNvSpPr>
            <p:nvPr/>
          </p:nvSpPr>
          <p:spPr bwMode="auto">
            <a:xfrm>
              <a:off x="10673485" y="5042036"/>
              <a:ext cx="3211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72</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38" name="Rectangle 637">
              <a:extLst>
                <a:ext uri="{FF2B5EF4-FFF2-40B4-BE49-F238E27FC236}">
                  <a16:creationId xmlns:a16="http://schemas.microsoft.com/office/drawing/2014/main" id="{4CAB1116-B787-40F1-8B8F-317DCACBB0E3}"/>
                </a:ext>
              </a:extLst>
            </p:cNvPr>
            <p:cNvSpPr>
              <a:spLocks noChangeArrowheads="1"/>
            </p:cNvSpPr>
            <p:nvPr/>
          </p:nvSpPr>
          <p:spPr bwMode="auto">
            <a:xfrm>
              <a:off x="1528175" y="4801709"/>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39" name="Rectangle 148">
              <a:extLst>
                <a:ext uri="{FF2B5EF4-FFF2-40B4-BE49-F238E27FC236}">
                  <a16:creationId xmlns:a16="http://schemas.microsoft.com/office/drawing/2014/main" id="{957A8C96-94E1-4BA7-910C-8B8E007EEBCB}"/>
                </a:ext>
              </a:extLst>
            </p:cNvPr>
            <p:cNvSpPr>
              <a:spLocks noChangeArrowheads="1"/>
            </p:cNvSpPr>
            <p:nvPr/>
          </p:nvSpPr>
          <p:spPr bwMode="auto">
            <a:xfrm>
              <a:off x="1528175" y="4463532"/>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0.1</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40" name="Rectangle 149">
              <a:extLst>
                <a:ext uri="{FF2B5EF4-FFF2-40B4-BE49-F238E27FC236}">
                  <a16:creationId xmlns:a16="http://schemas.microsoft.com/office/drawing/2014/main" id="{F9E6BCB2-3132-4BB4-BE8E-770439659523}"/>
                </a:ext>
              </a:extLst>
            </p:cNvPr>
            <p:cNvSpPr>
              <a:spLocks noChangeArrowheads="1"/>
            </p:cNvSpPr>
            <p:nvPr/>
          </p:nvSpPr>
          <p:spPr bwMode="auto">
            <a:xfrm>
              <a:off x="1528175" y="4133938"/>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0.2</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41" name="Rectangle 150">
              <a:extLst>
                <a:ext uri="{FF2B5EF4-FFF2-40B4-BE49-F238E27FC236}">
                  <a16:creationId xmlns:a16="http://schemas.microsoft.com/office/drawing/2014/main" id="{F25CA34C-B7FE-413F-AB29-04FA37FA8050}"/>
                </a:ext>
              </a:extLst>
            </p:cNvPr>
            <p:cNvSpPr>
              <a:spLocks noChangeArrowheads="1"/>
            </p:cNvSpPr>
            <p:nvPr/>
          </p:nvSpPr>
          <p:spPr bwMode="auto">
            <a:xfrm>
              <a:off x="1528175" y="3795762"/>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0.3</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42" name="Rectangle 151">
              <a:extLst>
                <a:ext uri="{FF2B5EF4-FFF2-40B4-BE49-F238E27FC236}">
                  <a16:creationId xmlns:a16="http://schemas.microsoft.com/office/drawing/2014/main" id="{BB467A0E-AF69-460B-8267-9962E46D4275}"/>
                </a:ext>
              </a:extLst>
            </p:cNvPr>
            <p:cNvSpPr>
              <a:spLocks noChangeArrowheads="1"/>
            </p:cNvSpPr>
            <p:nvPr/>
          </p:nvSpPr>
          <p:spPr bwMode="auto">
            <a:xfrm>
              <a:off x="1528175" y="3466170"/>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0.4</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43" name="Rectangle 152">
              <a:extLst>
                <a:ext uri="{FF2B5EF4-FFF2-40B4-BE49-F238E27FC236}">
                  <a16:creationId xmlns:a16="http://schemas.microsoft.com/office/drawing/2014/main" id="{B8682D07-5C0A-4C2D-809D-3B6A18BA9283}"/>
                </a:ext>
              </a:extLst>
            </p:cNvPr>
            <p:cNvSpPr>
              <a:spLocks noChangeArrowheads="1"/>
            </p:cNvSpPr>
            <p:nvPr/>
          </p:nvSpPr>
          <p:spPr bwMode="auto">
            <a:xfrm>
              <a:off x="1528175" y="3129710"/>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0.5</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44" name="Rectangle 153">
              <a:extLst>
                <a:ext uri="{FF2B5EF4-FFF2-40B4-BE49-F238E27FC236}">
                  <a16:creationId xmlns:a16="http://schemas.microsoft.com/office/drawing/2014/main" id="{68DCE151-2D3F-4134-8B58-2307C99C539B}"/>
                </a:ext>
              </a:extLst>
            </p:cNvPr>
            <p:cNvSpPr>
              <a:spLocks noChangeArrowheads="1"/>
            </p:cNvSpPr>
            <p:nvPr/>
          </p:nvSpPr>
          <p:spPr bwMode="auto">
            <a:xfrm>
              <a:off x="1528175" y="2794966"/>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0.6</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45" name="Rectangle 154">
              <a:extLst>
                <a:ext uri="{FF2B5EF4-FFF2-40B4-BE49-F238E27FC236}">
                  <a16:creationId xmlns:a16="http://schemas.microsoft.com/office/drawing/2014/main" id="{F5673AA7-7544-4B64-AFC0-A3929E7DB19D}"/>
                </a:ext>
              </a:extLst>
            </p:cNvPr>
            <p:cNvSpPr>
              <a:spLocks noChangeArrowheads="1"/>
            </p:cNvSpPr>
            <p:nvPr/>
          </p:nvSpPr>
          <p:spPr bwMode="auto">
            <a:xfrm>
              <a:off x="1528175" y="2461939"/>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0.7</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46" name="Rectangle 155">
              <a:extLst>
                <a:ext uri="{FF2B5EF4-FFF2-40B4-BE49-F238E27FC236}">
                  <a16:creationId xmlns:a16="http://schemas.microsoft.com/office/drawing/2014/main" id="{E00180D1-2D76-4D32-8B37-9FEA0C0B50D2}"/>
                </a:ext>
              </a:extLst>
            </p:cNvPr>
            <p:cNvSpPr>
              <a:spLocks noChangeArrowheads="1"/>
            </p:cNvSpPr>
            <p:nvPr/>
          </p:nvSpPr>
          <p:spPr bwMode="auto">
            <a:xfrm>
              <a:off x="1528175" y="2123763"/>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0.8</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47" name="Rectangle 156">
              <a:extLst>
                <a:ext uri="{FF2B5EF4-FFF2-40B4-BE49-F238E27FC236}">
                  <a16:creationId xmlns:a16="http://schemas.microsoft.com/office/drawing/2014/main" id="{85014259-A506-4A46-976E-9201FDC3D0E5}"/>
                </a:ext>
              </a:extLst>
            </p:cNvPr>
            <p:cNvSpPr>
              <a:spLocks noChangeArrowheads="1"/>
            </p:cNvSpPr>
            <p:nvPr/>
          </p:nvSpPr>
          <p:spPr bwMode="auto">
            <a:xfrm>
              <a:off x="1528175" y="1790737"/>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0.9</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48" name="Rectangle 157">
              <a:extLst>
                <a:ext uri="{FF2B5EF4-FFF2-40B4-BE49-F238E27FC236}">
                  <a16:creationId xmlns:a16="http://schemas.microsoft.com/office/drawing/2014/main" id="{846B15F7-D896-4FB7-A219-65B4D55787EF}"/>
                </a:ext>
              </a:extLst>
            </p:cNvPr>
            <p:cNvSpPr>
              <a:spLocks noChangeArrowheads="1"/>
            </p:cNvSpPr>
            <p:nvPr/>
          </p:nvSpPr>
          <p:spPr bwMode="auto">
            <a:xfrm>
              <a:off x="1528175" y="1455994"/>
              <a:ext cx="39964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rPr>
                <a:t>1.0</a:t>
              </a:r>
              <a:endParaRPr kumimoji="0" lang="en-US" alt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cxnSp>
          <p:nvCxnSpPr>
            <p:cNvPr id="649" name="Straight Connector 648">
              <a:extLst>
                <a:ext uri="{FF2B5EF4-FFF2-40B4-BE49-F238E27FC236}">
                  <a16:creationId xmlns:a16="http://schemas.microsoft.com/office/drawing/2014/main" id="{3B1FF7BE-0891-42B6-A8EA-434315A4B796}"/>
                </a:ext>
              </a:extLst>
            </p:cNvPr>
            <p:cNvCxnSpPr>
              <a:cxnSpLocks/>
            </p:cNvCxnSpPr>
            <p:nvPr/>
          </p:nvCxnSpPr>
          <p:spPr>
            <a:xfrm flipV="1">
              <a:off x="7933204" y="3322679"/>
              <a:ext cx="0" cy="1641021"/>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1357E283-5617-488B-93BB-D71A3CF1FAA8}"/>
                </a:ext>
              </a:extLst>
            </p:cNvPr>
            <p:cNvCxnSpPr>
              <a:cxnSpLocks/>
            </p:cNvCxnSpPr>
            <p:nvPr/>
          </p:nvCxnSpPr>
          <p:spPr>
            <a:xfrm flipV="1">
              <a:off x="9384130" y="3356302"/>
              <a:ext cx="0" cy="1572236"/>
            </a:xfrm>
            <a:prstGeom prst="line">
              <a:avLst/>
            </a:prstGeom>
            <a:ln>
              <a:solidFill>
                <a:srgbClr val="113468"/>
              </a:solidFill>
              <a:prstDash val="dash"/>
            </a:ln>
          </p:spPr>
          <p:style>
            <a:lnRef idx="1">
              <a:schemeClr val="accent1"/>
            </a:lnRef>
            <a:fillRef idx="0">
              <a:schemeClr val="accent1"/>
            </a:fillRef>
            <a:effectRef idx="0">
              <a:schemeClr val="accent1"/>
            </a:effectRef>
            <a:fontRef idx="minor">
              <a:schemeClr val="tx1"/>
            </a:fontRef>
          </p:style>
        </p:cxnSp>
        <p:sp>
          <p:nvSpPr>
            <p:cNvPr id="651" name="Line 5">
              <a:extLst>
                <a:ext uri="{FF2B5EF4-FFF2-40B4-BE49-F238E27FC236}">
                  <a16:creationId xmlns:a16="http://schemas.microsoft.com/office/drawing/2014/main" id="{492DB1FD-FF75-4539-9C56-C42F3BE8CC9F}"/>
                </a:ext>
              </a:extLst>
            </p:cNvPr>
            <p:cNvSpPr>
              <a:spLocks noChangeShapeType="1"/>
            </p:cNvSpPr>
            <p:nvPr/>
          </p:nvSpPr>
          <p:spPr bwMode="auto">
            <a:xfrm>
              <a:off x="2041774" y="3191317"/>
              <a:ext cx="9607602" cy="0"/>
            </a:xfrm>
            <a:prstGeom prst="line">
              <a:avLst/>
            </a:prstGeom>
            <a:noFill/>
            <a:ln w="12700" cap="flat">
              <a:solidFill>
                <a:srgbClr val="113468"/>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52" name="Line 138">
              <a:extLst>
                <a:ext uri="{FF2B5EF4-FFF2-40B4-BE49-F238E27FC236}">
                  <a16:creationId xmlns:a16="http://schemas.microsoft.com/office/drawing/2014/main" id="{FB1CC447-F4D9-4830-B360-4CEFBEDE6742}"/>
                </a:ext>
              </a:extLst>
            </p:cNvPr>
            <p:cNvSpPr>
              <a:spLocks noChangeShapeType="1"/>
            </p:cNvSpPr>
            <p:nvPr/>
          </p:nvSpPr>
          <p:spPr bwMode="auto">
            <a:xfrm flipH="1">
              <a:off x="1960791" y="4854653"/>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53" name="Line 139">
              <a:extLst>
                <a:ext uri="{FF2B5EF4-FFF2-40B4-BE49-F238E27FC236}">
                  <a16:creationId xmlns:a16="http://schemas.microsoft.com/office/drawing/2014/main" id="{D0AB2795-7A84-4767-9F48-B84F202968D2}"/>
                </a:ext>
              </a:extLst>
            </p:cNvPr>
            <p:cNvSpPr>
              <a:spLocks noChangeShapeType="1"/>
            </p:cNvSpPr>
            <p:nvPr/>
          </p:nvSpPr>
          <p:spPr bwMode="auto">
            <a:xfrm flipH="1">
              <a:off x="1960791" y="4521985"/>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54" name="Line 140">
              <a:extLst>
                <a:ext uri="{FF2B5EF4-FFF2-40B4-BE49-F238E27FC236}">
                  <a16:creationId xmlns:a16="http://schemas.microsoft.com/office/drawing/2014/main" id="{BCFEB6BC-0D37-4F0B-AB25-C708E30683E0}"/>
                </a:ext>
              </a:extLst>
            </p:cNvPr>
            <p:cNvSpPr>
              <a:spLocks noChangeShapeType="1"/>
            </p:cNvSpPr>
            <p:nvPr/>
          </p:nvSpPr>
          <p:spPr bwMode="auto">
            <a:xfrm flipH="1">
              <a:off x="1960791" y="4191024"/>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55" name="Line 141">
              <a:extLst>
                <a:ext uri="{FF2B5EF4-FFF2-40B4-BE49-F238E27FC236}">
                  <a16:creationId xmlns:a16="http://schemas.microsoft.com/office/drawing/2014/main" id="{45AA5477-5FE4-40B3-A9D5-0E4706A2ACAB}"/>
                </a:ext>
              </a:extLst>
            </p:cNvPr>
            <p:cNvSpPr>
              <a:spLocks noChangeShapeType="1"/>
            </p:cNvSpPr>
            <p:nvPr/>
          </p:nvSpPr>
          <p:spPr bwMode="auto">
            <a:xfrm flipH="1">
              <a:off x="1960791" y="3854947"/>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56" name="Line 142">
              <a:extLst>
                <a:ext uri="{FF2B5EF4-FFF2-40B4-BE49-F238E27FC236}">
                  <a16:creationId xmlns:a16="http://schemas.microsoft.com/office/drawing/2014/main" id="{985E4F9F-1114-4835-A819-A08749703A02}"/>
                </a:ext>
              </a:extLst>
            </p:cNvPr>
            <p:cNvSpPr>
              <a:spLocks noChangeShapeType="1"/>
            </p:cNvSpPr>
            <p:nvPr/>
          </p:nvSpPr>
          <p:spPr bwMode="auto">
            <a:xfrm flipH="1">
              <a:off x="1960791" y="3527396"/>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57" name="Line 143">
              <a:extLst>
                <a:ext uri="{FF2B5EF4-FFF2-40B4-BE49-F238E27FC236}">
                  <a16:creationId xmlns:a16="http://schemas.microsoft.com/office/drawing/2014/main" id="{9FF1D025-7F46-45F2-A818-F51782CF386C}"/>
                </a:ext>
              </a:extLst>
            </p:cNvPr>
            <p:cNvSpPr>
              <a:spLocks noChangeShapeType="1"/>
            </p:cNvSpPr>
            <p:nvPr/>
          </p:nvSpPr>
          <p:spPr bwMode="auto">
            <a:xfrm flipH="1">
              <a:off x="1960791" y="3191317"/>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58" name="Line 144">
              <a:extLst>
                <a:ext uri="{FF2B5EF4-FFF2-40B4-BE49-F238E27FC236}">
                  <a16:creationId xmlns:a16="http://schemas.microsoft.com/office/drawing/2014/main" id="{3B30C5C4-C977-421E-AD70-F89698EB3A02}"/>
                </a:ext>
              </a:extLst>
            </p:cNvPr>
            <p:cNvSpPr>
              <a:spLocks noChangeShapeType="1"/>
            </p:cNvSpPr>
            <p:nvPr/>
          </p:nvSpPr>
          <p:spPr bwMode="auto">
            <a:xfrm flipH="1">
              <a:off x="1960791" y="2863766"/>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59" name="Line 145">
              <a:extLst>
                <a:ext uri="{FF2B5EF4-FFF2-40B4-BE49-F238E27FC236}">
                  <a16:creationId xmlns:a16="http://schemas.microsoft.com/office/drawing/2014/main" id="{EE2D762B-0894-4C17-9016-7FBF338708C4}"/>
                </a:ext>
              </a:extLst>
            </p:cNvPr>
            <p:cNvSpPr>
              <a:spLocks noChangeShapeType="1"/>
            </p:cNvSpPr>
            <p:nvPr/>
          </p:nvSpPr>
          <p:spPr bwMode="auto">
            <a:xfrm flipH="1">
              <a:off x="1960791" y="2529395"/>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60" name="Line 146">
              <a:extLst>
                <a:ext uri="{FF2B5EF4-FFF2-40B4-BE49-F238E27FC236}">
                  <a16:creationId xmlns:a16="http://schemas.microsoft.com/office/drawing/2014/main" id="{A31C11F7-6277-461B-AE46-EC5828B5B1F2}"/>
                </a:ext>
              </a:extLst>
            </p:cNvPr>
            <p:cNvSpPr>
              <a:spLocks noChangeShapeType="1"/>
            </p:cNvSpPr>
            <p:nvPr/>
          </p:nvSpPr>
          <p:spPr bwMode="auto">
            <a:xfrm flipH="1">
              <a:off x="1960791" y="2193315"/>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61" name="Line 147">
              <a:extLst>
                <a:ext uri="{FF2B5EF4-FFF2-40B4-BE49-F238E27FC236}">
                  <a16:creationId xmlns:a16="http://schemas.microsoft.com/office/drawing/2014/main" id="{27EAF254-470B-4428-92A2-2ED0C739F78C}"/>
                </a:ext>
              </a:extLst>
            </p:cNvPr>
            <p:cNvSpPr>
              <a:spLocks noChangeShapeType="1"/>
            </p:cNvSpPr>
            <p:nvPr/>
          </p:nvSpPr>
          <p:spPr bwMode="auto">
            <a:xfrm flipH="1">
              <a:off x="1960791" y="1865767"/>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62" name="Line 148">
              <a:extLst>
                <a:ext uri="{FF2B5EF4-FFF2-40B4-BE49-F238E27FC236}">
                  <a16:creationId xmlns:a16="http://schemas.microsoft.com/office/drawing/2014/main" id="{A8069A7E-8E7F-4712-86A7-F44D456BEB83}"/>
                </a:ext>
              </a:extLst>
            </p:cNvPr>
            <p:cNvSpPr>
              <a:spLocks noChangeShapeType="1"/>
            </p:cNvSpPr>
            <p:nvPr/>
          </p:nvSpPr>
          <p:spPr bwMode="auto">
            <a:xfrm flipH="1">
              <a:off x="1960791" y="1529687"/>
              <a:ext cx="80980" cy="0"/>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63" name="Line 195">
              <a:extLst>
                <a:ext uri="{FF2B5EF4-FFF2-40B4-BE49-F238E27FC236}">
                  <a16:creationId xmlns:a16="http://schemas.microsoft.com/office/drawing/2014/main" id="{703676D4-7233-4A57-8D45-5525798AB974}"/>
                </a:ext>
              </a:extLst>
            </p:cNvPr>
            <p:cNvSpPr>
              <a:spLocks noChangeShapeType="1"/>
            </p:cNvSpPr>
            <p:nvPr/>
          </p:nvSpPr>
          <p:spPr bwMode="auto">
            <a:xfrm flipV="1">
              <a:off x="2041774" y="1447800"/>
              <a:ext cx="0" cy="3492152"/>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nvGrpSpPr>
            <p:cNvPr id="664" name="Group 663">
              <a:extLst>
                <a:ext uri="{FF2B5EF4-FFF2-40B4-BE49-F238E27FC236}">
                  <a16:creationId xmlns:a16="http://schemas.microsoft.com/office/drawing/2014/main" id="{17BF17D7-8D0F-40A4-9CF8-2D9320AEB0FE}"/>
                </a:ext>
              </a:extLst>
            </p:cNvPr>
            <p:cNvGrpSpPr/>
            <p:nvPr/>
          </p:nvGrpSpPr>
          <p:grpSpPr>
            <a:xfrm>
              <a:off x="2131753" y="1488744"/>
              <a:ext cx="9450135" cy="2055711"/>
              <a:chOff x="3287713" y="1484313"/>
              <a:chExt cx="6669087" cy="1912938"/>
            </a:xfrm>
          </p:grpSpPr>
          <p:sp>
            <p:nvSpPr>
              <p:cNvPr id="779" name="Freeform 212">
                <a:extLst>
                  <a:ext uri="{FF2B5EF4-FFF2-40B4-BE49-F238E27FC236}">
                    <a16:creationId xmlns:a16="http://schemas.microsoft.com/office/drawing/2014/main" id="{75D9449A-A613-41E0-8F55-B85AD1966D15}"/>
                  </a:ext>
                </a:extLst>
              </p:cNvPr>
              <p:cNvSpPr>
                <a:spLocks/>
              </p:cNvSpPr>
              <p:nvPr/>
            </p:nvSpPr>
            <p:spPr bwMode="auto">
              <a:xfrm>
                <a:off x="3287713" y="1522413"/>
                <a:ext cx="6634163" cy="1839913"/>
              </a:xfrm>
              <a:custGeom>
                <a:avLst/>
                <a:gdLst>
                  <a:gd name="T0" fmla="*/ 54 w 4179"/>
                  <a:gd name="T1" fmla="*/ 0 h 1159"/>
                  <a:gd name="T2" fmla="*/ 74 w 4179"/>
                  <a:gd name="T3" fmla="*/ 10 h 1159"/>
                  <a:gd name="T4" fmla="*/ 176 w 4179"/>
                  <a:gd name="T5" fmla="*/ 46 h 1159"/>
                  <a:gd name="T6" fmla="*/ 250 w 4179"/>
                  <a:gd name="T7" fmla="*/ 68 h 1159"/>
                  <a:gd name="T8" fmla="*/ 296 w 4179"/>
                  <a:gd name="T9" fmla="*/ 102 h 1159"/>
                  <a:gd name="T10" fmla="*/ 346 w 4179"/>
                  <a:gd name="T11" fmla="*/ 126 h 1159"/>
                  <a:gd name="T12" fmla="*/ 414 w 4179"/>
                  <a:gd name="T13" fmla="*/ 153 h 1159"/>
                  <a:gd name="T14" fmla="*/ 591 w 4179"/>
                  <a:gd name="T15" fmla="*/ 199 h 1159"/>
                  <a:gd name="T16" fmla="*/ 597 w 4179"/>
                  <a:gd name="T17" fmla="*/ 233 h 1159"/>
                  <a:gd name="T18" fmla="*/ 635 w 4179"/>
                  <a:gd name="T19" fmla="*/ 267 h 1159"/>
                  <a:gd name="T20" fmla="*/ 677 w 4179"/>
                  <a:gd name="T21" fmla="*/ 305 h 1159"/>
                  <a:gd name="T22" fmla="*/ 741 w 4179"/>
                  <a:gd name="T23" fmla="*/ 339 h 1159"/>
                  <a:gd name="T24" fmla="*/ 753 w 4179"/>
                  <a:gd name="T25" fmla="*/ 375 h 1159"/>
                  <a:gd name="T26" fmla="*/ 789 w 4179"/>
                  <a:gd name="T27" fmla="*/ 411 h 1159"/>
                  <a:gd name="T28" fmla="*/ 881 w 4179"/>
                  <a:gd name="T29" fmla="*/ 445 h 1159"/>
                  <a:gd name="T30" fmla="*/ 893 w 4179"/>
                  <a:gd name="T31" fmla="*/ 503 h 1159"/>
                  <a:gd name="T32" fmla="*/ 911 w 4179"/>
                  <a:gd name="T33" fmla="*/ 541 h 1159"/>
                  <a:gd name="T34" fmla="*/ 959 w 4179"/>
                  <a:gd name="T35" fmla="*/ 576 h 1159"/>
                  <a:gd name="T36" fmla="*/ 1035 w 4179"/>
                  <a:gd name="T37" fmla="*/ 622 h 1159"/>
                  <a:gd name="T38" fmla="*/ 1065 w 4179"/>
                  <a:gd name="T39" fmla="*/ 660 h 1159"/>
                  <a:gd name="T40" fmla="*/ 1187 w 4179"/>
                  <a:gd name="T41" fmla="*/ 682 h 1159"/>
                  <a:gd name="T42" fmla="*/ 1215 w 4179"/>
                  <a:gd name="T43" fmla="*/ 728 h 1159"/>
                  <a:gd name="T44" fmla="*/ 1299 w 4179"/>
                  <a:gd name="T45" fmla="*/ 766 h 1159"/>
                  <a:gd name="T46" fmla="*/ 1442 w 4179"/>
                  <a:gd name="T47" fmla="*/ 800 h 1159"/>
                  <a:gd name="T48" fmla="*/ 1498 w 4179"/>
                  <a:gd name="T49" fmla="*/ 838 h 1159"/>
                  <a:gd name="T50" fmla="*/ 1574 w 4179"/>
                  <a:gd name="T51" fmla="*/ 872 h 1159"/>
                  <a:gd name="T52" fmla="*/ 1672 w 4179"/>
                  <a:gd name="T53" fmla="*/ 898 h 1159"/>
                  <a:gd name="T54" fmla="*/ 1890 w 4179"/>
                  <a:gd name="T55" fmla="*/ 934 h 1159"/>
                  <a:gd name="T56" fmla="*/ 2124 w 4179"/>
                  <a:gd name="T57" fmla="*/ 944 h 1159"/>
                  <a:gd name="T58" fmla="*/ 2299 w 4179"/>
                  <a:gd name="T59" fmla="*/ 982 h 1159"/>
                  <a:gd name="T60" fmla="*/ 2479 w 4179"/>
                  <a:gd name="T61" fmla="*/ 1021 h 1159"/>
                  <a:gd name="T62" fmla="*/ 2519 w 4179"/>
                  <a:gd name="T63" fmla="*/ 1031 h 1159"/>
                  <a:gd name="T64" fmla="*/ 2887 w 4179"/>
                  <a:gd name="T65" fmla="*/ 1047 h 1159"/>
                  <a:gd name="T66" fmla="*/ 2973 w 4179"/>
                  <a:gd name="T67" fmla="*/ 1057 h 1159"/>
                  <a:gd name="T68" fmla="*/ 3013 w 4179"/>
                  <a:gd name="T69" fmla="*/ 1057 h 1159"/>
                  <a:gd name="T70" fmla="*/ 3070 w 4179"/>
                  <a:gd name="T71" fmla="*/ 1057 h 1159"/>
                  <a:gd name="T72" fmla="*/ 3116 w 4179"/>
                  <a:gd name="T73" fmla="*/ 1075 h 1159"/>
                  <a:gd name="T74" fmla="*/ 3142 w 4179"/>
                  <a:gd name="T75" fmla="*/ 1075 h 1159"/>
                  <a:gd name="T76" fmla="*/ 3170 w 4179"/>
                  <a:gd name="T77" fmla="*/ 1075 h 1159"/>
                  <a:gd name="T78" fmla="*/ 3184 w 4179"/>
                  <a:gd name="T79" fmla="*/ 1075 h 1159"/>
                  <a:gd name="T80" fmla="*/ 3210 w 4179"/>
                  <a:gd name="T81" fmla="*/ 1075 h 1159"/>
                  <a:gd name="T82" fmla="*/ 3250 w 4179"/>
                  <a:gd name="T83" fmla="*/ 1075 h 1159"/>
                  <a:gd name="T84" fmla="*/ 3280 w 4179"/>
                  <a:gd name="T85" fmla="*/ 1075 h 1159"/>
                  <a:gd name="T86" fmla="*/ 3340 w 4179"/>
                  <a:gd name="T87" fmla="*/ 1075 h 1159"/>
                  <a:gd name="T88" fmla="*/ 3414 w 4179"/>
                  <a:gd name="T89" fmla="*/ 1075 h 1159"/>
                  <a:gd name="T90" fmla="*/ 3502 w 4179"/>
                  <a:gd name="T91" fmla="*/ 1101 h 1159"/>
                  <a:gd name="T92" fmla="*/ 3562 w 4179"/>
                  <a:gd name="T93" fmla="*/ 1101 h 1159"/>
                  <a:gd name="T94" fmla="*/ 3576 w 4179"/>
                  <a:gd name="T95" fmla="*/ 1101 h 1159"/>
                  <a:gd name="T96" fmla="*/ 3596 w 4179"/>
                  <a:gd name="T97" fmla="*/ 1101 h 1159"/>
                  <a:gd name="T98" fmla="*/ 3614 w 4179"/>
                  <a:gd name="T99" fmla="*/ 1101 h 1159"/>
                  <a:gd name="T100" fmla="*/ 3702 w 4179"/>
                  <a:gd name="T101" fmla="*/ 1159 h 1159"/>
                  <a:gd name="T102" fmla="*/ 3798 w 4179"/>
                  <a:gd name="T103" fmla="*/ 1159 h 1159"/>
                  <a:gd name="T104" fmla="*/ 3851 w 4179"/>
                  <a:gd name="T105" fmla="*/ 1159 h 1159"/>
                  <a:gd name="T106" fmla="*/ 3957 w 4179"/>
                  <a:gd name="T107" fmla="*/ 1159 h 1159"/>
                  <a:gd name="T108" fmla="*/ 4179 w 4179"/>
                  <a:gd name="T109" fmla="*/ 115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79" h="1159">
                    <a:moveTo>
                      <a:pt x="0" y="0"/>
                    </a:moveTo>
                    <a:lnTo>
                      <a:pt x="2" y="0"/>
                    </a:lnTo>
                    <a:lnTo>
                      <a:pt x="2" y="0"/>
                    </a:lnTo>
                    <a:lnTo>
                      <a:pt x="52" y="0"/>
                    </a:lnTo>
                    <a:lnTo>
                      <a:pt x="52" y="0"/>
                    </a:lnTo>
                    <a:lnTo>
                      <a:pt x="54" y="0"/>
                    </a:lnTo>
                    <a:lnTo>
                      <a:pt x="54" y="10"/>
                    </a:lnTo>
                    <a:lnTo>
                      <a:pt x="68" y="10"/>
                    </a:lnTo>
                    <a:lnTo>
                      <a:pt x="68" y="10"/>
                    </a:lnTo>
                    <a:lnTo>
                      <a:pt x="72" y="10"/>
                    </a:lnTo>
                    <a:lnTo>
                      <a:pt x="72" y="10"/>
                    </a:lnTo>
                    <a:lnTo>
                      <a:pt x="74" y="10"/>
                    </a:lnTo>
                    <a:lnTo>
                      <a:pt x="74" y="22"/>
                    </a:lnTo>
                    <a:lnTo>
                      <a:pt x="100" y="22"/>
                    </a:lnTo>
                    <a:lnTo>
                      <a:pt x="100" y="22"/>
                    </a:lnTo>
                    <a:lnTo>
                      <a:pt x="150" y="22"/>
                    </a:lnTo>
                    <a:lnTo>
                      <a:pt x="150" y="46"/>
                    </a:lnTo>
                    <a:lnTo>
                      <a:pt x="176" y="46"/>
                    </a:lnTo>
                    <a:lnTo>
                      <a:pt x="176" y="46"/>
                    </a:lnTo>
                    <a:lnTo>
                      <a:pt x="204" y="46"/>
                    </a:lnTo>
                    <a:lnTo>
                      <a:pt x="204" y="56"/>
                    </a:lnTo>
                    <a:lnTo>
                      <a:pt x="212" y="56"/>
                    </a:lnTo>
                    <a:lnTo>
                      <a:pt x="212" y="68"/>
                    </a:lnTo>
                    <a:lnTo>
                      <a:pt x="250" y="68"/>
                    </a:lnTo>
                    <a:lnTo>
                      <a:pt x="250" y="80"/>
                    </a:lnTo>
                    <a:lnTo>
                      <a:pt x="284" y="80"/>
                    </a:lnTo>
                    <a:lnTo>
                      <a:pt x="284" y="92"/>
                    </a:lnTo>
                    <a:lnTo>
                      <a:pt x="294" y="92"/>
                    </a:lnTo>
                    <a:lnTo>
                      <a:pt x="294" y="102"/>
                    </a:lnTo>
                    <a:lnTo>
                      <a:pt x="296" y="102"/>
                    </a:lnTo>
                    <a:lnTo>
                      <a:pt x="296" y="102"/>
                    </a:lnTo>
                    <a:lnTo>
                      <a:pt x="300" y="102"/>
                    </a:lnTo>
                    <a:lnTo>
                      <a:pt x="300" y="114"/>
                    </a:lnTo>
                    <a:lnTo>
                      <a:pt x="300" y="114"/>
                    </a:lnTo>
                    <a:lnTo>
                      <a:pt x="300" y="126"/>
                    </a:lnTo>
                    <a:lnTo>
                      <a:pt x="346" y="126"/>
                    </a:lnTo>
                    <a:lnTo>
                      <a:pt x="346" y="139"/>
                    </a:lnTo>
                    <a:lnTo>
                      <a:pt x="392" y="139"/>
                    </a:lnTo>
                    <a:lnTo>
                      <a:pt x="392" y="139"/>
                    </a:lnTo>
                    <a:lnTo>
                      <a:pt x="398" y="139"/>
                    </a:lnTo>
                    <a:lnTo>
                      <a:pt x="398" y="153"/>
                    </a:lnTo>
                    <a:lnTo>
                      <a:pt x="414" y="153"/>
                    </a:lnTo>
                    <a:lnTo>
                      <a:pt x="414" y="165"/>
                    </a:lnTo>
                    <a:lnTo>
                      <a:pt x="426" y="165"/>
                    </a:lnTo>
                    <a:lnTo>
                      <a:pt x="426" y="175"/>
                    </a:lnTo>
                    <a:lnTo>
                      <a:pt x="432" y="175"/>
                    </a:lnTo>
                    <a:lnTo>
                      <a:pt x="432" y="199"/>
                    </a:lnTo>
                    <a:lnTo>
                      <a:pt x="591" y="199"/>
                    </a:lnTo>
                    <a:lnTo>
                      <a:pt x="591" y="211"/>
                    </a:lnTo>
                    <a:lnTo>
                      <a:pt x="593" y="211"/>
                    </a:lnTo>
                    <a:lnTo>
                      <a:pt x="593" y="221"/>
                    </a:lnTo>
                    <a:lnTo>
                      <a:pt x="597" y="221"/>
                    </a:lnTo>
                    <a:lnTo>
                      <a:pt x="597" y="233"/>
                    </a:lnTo>
                    <a:lnTo>
                      <a:pt x="597" y="233"/>
                    </a:lnTo>
                    <a:lnTo>
                      <a:pt x="597" y="245"/>
                    </a:lnTo>
                    <a:lnTo>
                      <a:pt x="603" y="245"/>
                    </a:lnTo>
                    <a:lnTo>
                      <a:pt x="603" y="257"/>
                    </a:lnTo>
                    <a:lnTo>
                      <a:pt x="609" y="257"/>
                    </a:lnTo>
                    <a:lnTo>
                      <a:pt x="609" y="267"/>
                    </a:lnTo>
                    <a:lnTo>
                      <a:pt x="635" y="267"/>
                    </a:lnTo>
                    <a:lnTo>
                      <a:pt x="635" y="279"/>
                    </a:lnTo>
                    <a:lnTo>
                      <a:pt x="645" y="279"/>
                    </a:lnTo>
                    <a:lnTo>
                      <a:pt x="645" y="291"/>
                    </a:lnTo>
                    <a:lnTo>
                      <a:pt x="665" y="291"/>
                    </a:lnTo>
                    <a:lnTo>
                      <a:pt x="665" y="305"/>
                    </a:lnTo>
                    <a:lnTo>
                      <a:pt x="677" y="305"/>
                    </a:lnTo>
                    <a:lnTo>
                      <a:pt x="677" y="317"/>
                    </a:lnTo>
                    <a:lnTo>
                      <a:pt x="721" y="317"/>
                    </a:lnTo>
                    <a:lnTo>
                      <a:pt x="721" y="329"/>
                    </a:lnTo>
                    <a:lnTo>
                      <a:pt x="741" y="329"/>
                    </a:lnTo>
                    <a:lnTo>
                      <a:pt x="741" y="339"/>
                    </a:lnTo>
                    <a:lnTo>
                      <a:pt x="741" y="339"/>
                    </a:lnTo>
                    <a:lnTo>
                      <a:pt x="741" y="351"/>
                    </a:lnTo>
                    <a:lnTo>
                      <a:pt x="743" y="351"/>
                    </a:lnTo>
                    <a:lnTo>
                      <a:pt x="743" y="363"/>
                    </a:lnTo>
                    <a:lnTo>
                      <a:pt x="747" y="363"/>
                    </a:lnTo>
                    <a:lnTo>
                      <a:pt x="747" y="375"/>
                    </a:lnTo>
                    <a:lnTo>
                      <a:pt x="753" y="375"/>
                    </a:lnTo>
                    <a:lnTo>
                      <a:pt x="753" y="385"/>
                    </a:lnTo>
                    <a:lnTo>
                      <a:pt x="763" y="385"/>
                    </a:lnTo>
                    <a:lnTo>
                      <a:pt x="763" y="397"/>
                    </a:lnTo>
                    <a:lnTo>
                      <a:pt x="769" y="397"/>
                    </a:lnTo>
                    <a:lnTo>
                      <a:pt x="769" y="411"/>
                    </a:lnTo>
                    <a:lnTo>
                      <a:pt x="789" y="411"/>
                    </a:lnTo>
                    <a:lnTo>
                      <a:pt x="789" y="423"/>
                    </a:lnTo>
                    <a:lnTo>
                      <a:pt x="795" y="423"/>
                    </a:lnTo>
                    <a:lnTo>
                      <a:pt x="795" y="435"/>
                    </a:lnTo>
                    <a:lnTo>
                      <a:pt x="855" y="435"/>
                    </a:lnTo>
                    <a:lnTo>
                      <a:pt x="855" y="445"/>
                    </a:lnTo>
                    <a:lnTo>
                      <a:pt x="881" y="445"/>
                    </a:lnTo>
                    <a:lnTo>
                      <a:pt x="881" y="457"/>
                    </a:lnTo>
                    <a:lnTo>
                      <a:pt x="887" y="457"/>
                    </a:lnTo>
                    <a:lnTo>
                      <a:pt x="887" y="469"/>
                    </a:lnTo>
                    <a:lnTo>
                      <a:pt x="893" y="469"/>
                    </a:lnTo>
                    <a:lnTo>
                      <a:pt x="893" y="503"/>
                    </a:lnTo>
                    <a:lnTo>
                      <a:pt x="893" y="503"/>
                    </a:lnTo>
                    <a:lnTo>
                      <a:pt x="893" y="515"/>
                    </a:lnTo>
                    <a:lnTo>
                      <a:pt x="901" y="515"/>
                    </a:lnTo>
                    <a:lnTo>
                      <a:pt x="901" y="529"/>
                    </a:lnTo>
                    <a:lnTo>
                      <a:pt x="905" y="529"/>
                    </a:lnTo>
                    <a:lnTo>
                      <a:pt x="905" y="541"/>
                    </a:lnTo>
                    <a:lnTo>
                      <a:pt x="911" y="541"/>
                    </a:lnTo>
                    <a:lnTo>
                      <a:pt x="911" y="553"/>
                    </a:lnTo>
                    <a:lnTo>
                      <a:pt x="943" y="553"/>
                    </a:lnTo>
                    <a:lnTo>
                      <a:pt x="943" y="564"/>
                    </a:lnTo>
                    <a:lnTo>
                      <a:pt x="953" y="564"/>
                    </a:lnTo>
                    <a:lnTo>
                      <a:pt x="953" y="576"/>
                    </a:lnTo>
                    <a:lnTo>
                      <a:pt x="959" y="576"/>
                    </a:lnTo>
                    <a:lnTo>
                      <a:pt x="959" y="588"/>
                    </a:lnTo>
                    <a:lnTo>
                      <a:pt x="1029" y="588"/>
                    </a:lnTo>
                    <a:lnTo>
                      <a:pt x="1029" y="610"/>
                    </a:lnTo>
                    <a:lnTo>
                      <a:pt x="1035" y="610"/>
                    </a:lnTo>
                    <a:lnTo>
                      <a:pt x="1035" y="622"/>
                    </a:lnTo>
                    <a:lnTo>
                      <a:pt x="1035" y="622"/>
                    </a:lnTo>
                    <a:lnTo>
                      <a:pt x="1035" y="634"/>
                    </a:lnTo>
                    <a:lnTo>
                      <a:pt x="1037" y="634"/>
                    </a:lnTo>
                    <a:lnTo>
                      <a:pt x="1037" y="648"/>
                    </a:lnTo>
                    <a:lnTo>
                      <a:pt x="1051" y="648"/>
                    </a:lnTo>
                    <a:lnTo>
                      <a:pt x="1051" y="660"/>
                    </a:lnTo>
                    <a:lnTo>
                      <a:pt x="1065" y="660"/>
                    </a:lnTo>
                    <a:lnTo>
                      <a:pt x="1065" y="672"/>
                    </a:lnTo>
                    <a:lnTo>
                      <a:pt x="1103" y="672"/>
                    </a:lnTo>
                    <a:lnTo>
                      <a:pt x="1103" y="672"/>
                    </a:lnTo>
                    <a:lnTo>
                      <a:pt x="1149" y="672"/>
                    </a:lnTo>
                    <a:lnTo>
                      <a:pt x="1149" y="682"/>
                    </a:lnTo>
                    <a:lnTo>
                      <a:pt x="1187" y="682"/>
                    </a:lnTo>
                    <a:lnTo>
                      <a:pt x="1187" y="694"/>
                    </a:lnTo>
                    <a:lnTo>
                      <a:pt x="1189" y="694"/>
                    </a:lnTo>
                    <a:lnTo>
                      <a:pt x="1189" y="718"/>
                    </a:lnTo>
                    <a:lnTo>
                      <a:pt x="1201" y="718"/>
                    </a:lnTo>
                    <a:lnTo>
                      <a:pt x="1201" y="728"/>
                    </a:lnTo>
                    <a:lnTo>
                      <a:pt x="1215" y="728"/>
                    </a:lnTo>
                    <a:lnTo>
                      <a:pt x="1215" y="744"/>
                    </a:lnTo>
                    <a:lnTo>
                      <a:pt x="1229" y="744"/>
                    </a:lnTo>
                    <a:lnTo>
                      <a:pt x="1229" y="754"/>
                    </a:lnTo>
                    <a:lnTo>
                      <a:pt x="1241" y="754"/>
                    </a:lnTo>
                    <a:lnTo>
                      <a:pt x="1241" y="766"/>
                    </a:lnTo>
                    <a:lnTo>
                      <a:pt x="1299" y="766"/>
                    </a:lnTo>
                    <a:lnTo>
                      <a:pt x="1299" y="778"/>
                    </a:lnTo>
                    <a:lnTo>
                      <a:pt x="1365" y="778"/>
                    </a:lnTo>
                    <a:lnTo>
                      <a:pt x="1365" y="790"/>
                    </a:lnTo>
                    <a:lnTo>
                      <a:pt x="1377" y="790"/>
                    </a:lnTo>
                    <a:lnTo>
                      <a:pt x="1377" y="800"/>
                    </a:lnTo>
                    <a:lnTo>
                      <a:pt x="1442" y="800"/>
                    </a:lnTo>
                    <a:lnTo>
                      <a:pt x="1442" y="812"/>
                    </a:lnTo>
                    <a:lnTo>
                      <a:pt x="1472" y="812"/>
                    </a:lnTo>
                    <a:lnTo>
                      <a:pt x="1472" y="826"/>
                    </a:lnTo>
                    <a:lnTo>
                      <a:pt x="1476" y="826"/>
                    </a:lnTo>
                    <a:lnTo>
                      <a:pt x="1476" y="838"/>
                    </a:lnTo>
                    <a:lnTo>
                      <a:pt x="1498" y="838"/>
                    </a:lnTo>
                    <a:lnTo>
                      <a:pt x="1498" y="850"/>
                    </a:lnTo>
                    <a:lnTo>
                      <a:pt x="1550" y="850"/>
                    </a:lnTo>
                    <a:lnTo>
                      <a:pt x="1550" y="862"/>
                    </a:lnTo>
                    <a:lnTo>
                      <a:pt x="1562" y="862"/>
                    </a:lnTo>
                    <a:lnTo>
                      <a:pt x="1562" y="872"/>
                    </a:lnTo>
                    <a:lnTo>
                      <a:pt x="1574" y="872"/>
                    </a:lnTo>
                    <a:lnTo>
                      <a:pt x="1574" y="872"/>
                    </a:lnTo>
                    <a:lnTo>
                      <a:pt x="1576" y="872"/>
                    </a:lnTo>
                    <a:lnTo>
                      <a:pt x="1576" y="884"/>
                    </a:lnTo>
                    <a:lnTo>
                      <a:pt x="1654" y="884"/>
                    </a:lnTo>
                    <a:lnTo>
                      <a:pt x="1654" y="898"/>
                    </a:lnTo>
                    <a:lnTo>
                      <a:pt x="1672" y="898"/>
                    </a:lnTo>
                    <a:lnTo>
                      <a:pt x="1672" y="910"/>
                    </a:lnTo>
                    <a:lnTo>
                      <a:pt x="1720" y="910"/>
                    </a:lnTo>
                    <a:lnTo>
                      <a:pt x="1720" y="922"/>
                    </a:lnTo>
                    <a:lnTo>
                      <a:pt x="1844" y="922"/>
                    </a:lnTo>
                    <a:lnTo>
                      <a:pt x="1844" y="934"/>
                    </a:lnTo>
                    <a:lnTo>
                      <a:pt x="1890" y="934"/>
                    </a:lnTo>
                    <a:lnTo>
                      <a:pt x="1890" y="944"/>
                    </a:lnTo>
                    <a:lnTo>
                      <a:pt x="2098" y="944"/>
                    </a:lnTo>
                    <a:lnTo>
                      <a:pt x="2098" y="944"/>
                    </a:lnTo>
                    <a:lnTo>
                      <a:pt x="2100" y="944"/>
                    </a:lnTo>
                    <a:lnTo>
                      <a:pt x="2100" y="944"/>
                    </a:lnTo>
                    <a:lnTo>
                      <a:pt x="2124" y="944"/>
                    </a:lnTo>
                    <a:lnTo>
                      <a:pt x="2124" y="960"/>
                    </a:lnTo>
                    <a:lnTo>
                      <a:pt x="2190" y="960"/>
                    </a:lnTo>
                    <a:lnTo>
                      <a:pt x="2190" y="970"/>
                    </a:lnTo>
                    <a:lnTo>
                      <a:pt x="2198" y="970"/>
                    </a:lnTo>
                    <a:lnTo>
                      <a:pt x="2198" y="982"/>
                    </a:lnTo>
                    <a:lnTo>
                      <a:pt x="2299" y="982"/>
                    </a:lnTo>
                    <a:lnTo>
                      <a:pt x="2299" y="995"/>
                    </a:lnTo>
                    <a:lnTo>
                      <a:pt x="2391" y="995"/>
                    </a:lnTo>
                    <a:lnTo>
                      <a:pt x="2391" y="1009"/>
                    </a:lnTo>
                    <a:lnTo>
                      <a:pt x="2449" y="1009"/>
                    </a:lnTo>
                    <a:lnTo>
                      <a:pt x="2449" y="1021"/>
                    </a:lnTo>
                    <a:lnTo>
                      <a:pt x="2479" y="1021"/>
                    </a:lnTo>
                    <a:lnTo>
                      <a:pt x="2479" y="1021"/>
                    </a:lnTo>
                    <a:lnTo>
                      <a:pt x="2481" y="1021"/>
                    </a:lnTo>
                    <a:lnTo>
                      <a:pt x="2481" y="1031"/>
                    </a:lnTo>
                    <a:lnTo>
                      <a:pt x="2509" y="1031"/>
                    </a:lnTo>
                    <a:lnTo>
                      <a:pt x="2509" y="1031"/>
                    </a:lnTo>
                    <a:lnTo>
                      <a:pt x="2519" y="1031"/>
                    </a:lnTo>
                    <a:lnTo>
                      <a:pt x="2519" y="1047"/>
                    </a:lnTo>
                    <a:lnTo>
                      <a:pt x="2613" y="1047"/>
                    </a:lnTo>
                    <a:lnTo>
                      <a:pt x="2613" y="1047"/>
                    </a:lnTo>
                    <a:lnTo>
                      <a:pt x="2833" y="1047"/>
                    </a:lnTo>
                    <a:lnTo>
                      <a:pt x="2833" y="1047"/>
                    </a:lnTo>
                    <a:lnTo>
                      <a:pt x="2887" y="1047"/>
                    </a:lnTo>
                    <a:lnTo>
                      <a:pt x="2887" y="1047"/>
                    </a:lnTo>
                    <a:lnTo>
                      <a:pt x="2907" y="1047"/>
                    </a:lnTo>
                    <a:lnTo>
                      <a:pt x="2907" y="1057"/>
                    </a:lnTo>
                    <a:lnTo>
                      <a:pt x="2965" y="1057"/>
                    </a:lnTo>
                    <a:lnTo>
                      <a:pt x="2965" y="1057"/>
                    </a:lnTo>
                    <a:lnTo>
                      <a:pt x="2973" y="1057"/>
                    </a:lnTo>
                    <a:lnTo>
                      <a:pt x="2973" y="1057"/>
                    </a:lnTo>
                    <a:lnTo>
                      <a:pt x="2981" y="1057"/>
                    </a:lnTo>
                    <a:lnTo>
                      <a:pt x="2981" y="1057"/>
                    </a:lnTo>
                    <a:lnTo>
                      <a:pt x="2991" y="1057"/>
                    </a:lnTo>
                    <a:lnTo>
                      <a:pt x="2991" y="1057"/>
                    </a:lnTo>
                    <a:lnTo>
                      <a:pt x="3013" y="1057"/>
                    </a:lnTo>
                    <a:lnTo>
                      <a:pt x="3013" y="1057"/>
                    </a:lnTo>
                    <a:lnTo>
                      <a:pt x="3030" y="1057"/>
                    </a:lnTo>
                    <a:lnTo>
                      <a:pt x="3030" y="1057"/>
                    </a:lnTo>
                    <a:lnTo>
                      <a:pt x="3038" y="1057"/>
                    </a:lnTo>
                    <a:lnTo>
                      <a:pt x="3038" y="1057"/>
                    </a:lnTo>
                    <a:lnTo>
                      <a:pt x="3070" y="1057"/>
                    </a:lnTo>
                    <a:lnTo>
                      <a:pt x="3070" y="1075"/>
                    </a:lnTo>
                    <a:lnTo>
                      <a:pt x="3092" y="1075"/>
                    </a:lnTo>
                    <a:lnTo>
                      <a:pt x="3092" y="1075"/>
                    </a:lnTo>
                    <a:lnTo>
                      <a:pt x="3104" y="1075"/>
                    </a:lnTo>
                    <a:lnTo>
                      <a:pt x="3104" y="1075"/>
                    </a:lnTo>
                    <a:lnTo>
                      <a:pt x="3116" y="1075"/>
                    </a:lnTo>
                    <a:lnTo>
                      <a:pt x="3116" y="1075"/>
                    </a:lnTo>
                    <a:lnTo>
                      <a:pt x="3126" y="1075"/>
                    </a:lnTo>
                    <a:lnTo>
                      <a:pt x="3126" y="1075"/>
                    </a:lnTo>
                    <a:lnTo>
                      <a:pt x="3132" y="1075"/>
                    </a:lnTo>
                    <a:lnTo>
                      <a:pt x="3132" y="1075"/>
                    </a:lnTo>
                    <a:lnTo>
                      <a:pt x="3142" y="1075"/>
                    </a:lnTo>
                    <a:lnTo>
                      <a:pt x="3142" y="1075"/>
                    </a:lnTo>
                    <a:lnTo>
                      <a:pt x="3150" y="1075"/>
                    </a:lnTo>
                    <a:lnTo>
                      <a:pt x="3150" y="1075"/>
                    </a:lnTo>
                    <a:lnTo>
                      <a:pt x="3152" y="1075"/>
                    </a:lnTo>
                    <a:lnTo>
                      <a:pt x="3152" y="1075"/>
                    </a:lnTo>
                    <a:lnTo>
                      <a:pt x="3170" y="1075"/>
                    </a:lnTo>
                    <a:lnTo>
                      <a:pt x="3170" y="1075"/>
                    </a:lnTo>
                    <a:lnTo>
                      <a:pt x="3170" y="1075"/>
                    </a:lnTo>
                    <a:lnTo>
                      <a:pt x="3170" y="1075"/>
                    </a:lnTo>
                    <a:lnTo>
                      <a:pt x="3178" y="1075"/>
                    </a:lnTo>
                    <a:lnTo>
                      <a:pt x="3178" y="1075"/>
                    </a:lnTo>
                    <a:lnTo>
                      <a:pt x="3184" y="1075"/>
                    </a:lnTo>
                    <a:lnTo>
                      <a:pt x="3184" y="1075"/>
                    </a:lnTo>
                    <a:lnTo>
                      <a:pt x="3188" y="1075"/>
                    </a:lnTo>
                    <a:lnTo>
                      <a:pt x="3188" y="1075"/>
                    </a:lnTo>
                    <a:lnTo>
                      <a:pt x="3202" y="1075"/>
                    </a:lnTo>
                    <a:lnTo>
                      <a:pt x="3202" y="1075"/>
                    </a:lnTo>
                    <a:lnTo>
                      <a:pt x="3210" y="1075"/>
                    </a:lnTo>
                    <a:lnTo>
                      <a:pt x="3210" y="1075"/>
                    </a:lnTo>
                    <a:lnTo>
                      <a:pt x="3234" y="1075"/>
                    </a:lnTo>
                    <a:lnTo>
                      <a:pt x="3234" y="1075"/>
                    </a:lnTo>
                    <a:lnTo>
                      <a:pt x="3242" y="1075"/>
                    </a:lnTo>
                    <a:lnTo>
                      <a:pt x="3242" y="1075"/>
                    </a:lnTo>
                    <a:lnTo>
                      <a:pt x="3250" y="1075"/>
                    </a:lnTo>
                    <a:lnTo>
                      <a:pt x="3250" y="1075"/>
                    </a:lnTo>
                    <a:lnTo>
                      <a:pt x="3262" y="1075"/>
                    </a:lnTo>
                    <a:lnTo>
                      <a:pt x="3262" y="1075"/>
                    </a:lnTo>
                    <a:lnTo>
                      <a:pt x="3266" y="1075"/>
                    </a:lnTo>
                    <a:lnTo>
                      <a:pt x="3266" y="1075"/>
                    </a:lnTo>
                    <a:lnTo>
                      <a:pt x="3280" y="1075"/>
                    </a:lnTo>
                    <a:lnTo>
                      <a:pt x="3280" y="1075"/>
                    </a:lnTo>
                    <a:lnTo>
                      <a:pt x="3326" y="1075"/>
                    </a:lnTo>
                    <a:lnTo>
                      <a:pt x="3326" y="1075"/>
                    </a:lnTo>
                    <a:lnTo>
                      <a:pt x="3338" y="1075"/>
                    </a:lnTo>
                    <a:lnTo>
                      <a:pt x="3338" y="1075"/>
                    </a:lnTo>
                    <a:lnTo>
                      <a:pt x="3340" y="1075"/>
                    </a:lnTo>
                    <a:lnTo>
                      <a:pt x="3340" y="1075"/>
                    </a:lnTo>
                    <a:lnTo>
                      <a:pt x="3348" y="1075"/>
                    </a:lnTo>
                    <a:lnTo>
                      <a:pt x="3348" y="1075"/>
                    </a:lnTo>
                    <a:lnTo>
                      <a:pt x="3386" y="1075"/>
                    </a:lnTo>
                    <a:lnTo>
                      <a:pt x="3386" y="1075"/>
                    </a:lnTo>
                    <a:lnTo>
                      <a:pt x="3414" y="1075"/>
                    </a:lnTo>
                    <a:lnTo>
                      <a:pt x="3414" y="1101"/>
                    </a:lnTo>
                    <a:lnTo>
                      <a:pt x="3432" y="1101"/>
                    </a:lnTo>
                    <a:lnTo>
                      <a:pt x="3432" y="1101"/>
                    </a:lnTo>
                    <a:lnTo>
                      <a:pt x="3440" y="1101"/>
                    </a:lnTo>
                    <a:lnTo>
                      <a:pt x="3440" y="1101"/>
                    </a:lnTo>
                    <a:lnTo>
                      <a:pt x="3502" y="1101"/>
                    </a:lnTo>
                    <a:lnTo>
                      <a:pt x="3502" y="1101"/>
                    </a:lnTo>
                    <a:lnTo>
                      <a:pt x="3550" y="1101"/>
                    </a:lnTo>
                    <a:lnTo>
                      <a:pt x="3550" y="1101"/>
                    </a:lnTo>
                    <a:lnTo>
                      <a:pt x="3552" y="1101"/>
                    </a:lnTo>
                    <a:lnTo>
                      <a:pt x="3552" y="1101"/>
                    </a:lnTo>
                    <a:lnTo>
                      <a:pt x="3562" y="1101"/>
                    </a:lnTo>
                    <a:lnTo>
                      <a:pt x="3562" y="1101"/>
                    </a:lnTo>
                    <a:lnTo>
                      <a:pt x="3562" y="1101"/>
                    </a:lnTo>
                    <a:lnTo>
                      <a:pt x="3562" y="1101"/>
                    </a:lnTo>
                    <a:lnTo>
                      <a:pt x="3570" y="1101"/>
                    </a:lnTo>
                    <a:lnTo>
                      <a:pt x="3570" y="1101"/>
                    </a:lnTo>
                    <a:lnTo>
                      <a:pt x="3576" y="1101"/>
                    </a:lnTo>
                    <a:lnTo>
                      <a:pt x="3576" y="1101"/>
                    </a:lnTo>
                    <a:lnTo>
                      <a:pt x="3578" y="1101"/>
                    </a:lnTo>
                    <a:lnTo>
                      <a:pt x="3578" y="1101"/>
                    </a:lnTo>
                    <a:lnTo>
                      <a:pt x="3588" y="1101"/>
                    </a:lnTo>
                    <a:lnTo>
                      <a:pt x="3588" y="1101"/>
                    </a:lnTo>
                    <a:lnTo>
                      <a:pt x="3596" y="1101"/>
                    </a:lnTo>
                    <a:lnTo>
                      <a:pt x="3596" y="1101"/>
                    </a:lnTo>
                    <a:lnTo>
                      <a:pt x="3598" y="1101"/>
                    </a:lnTo>
                    <a:lnTo>
                      <a:pt x="3598" y="1101"/>
                    </a:lnTo>
                    <a:lnTo>
                      <a:pt x="3608" y="1101"/>
                    </a:lnTo>
                    <a:lnTo>
                      <a:pt x="3608" y="1101"/>
                    </a:lnTo>
                    <a:lnTo>
                      <a:pt x="3614" y="1101"/>
                    </a:lnTo>
                    <a:lnTo>
                      <a:pt x="3614" y="1101"/>
                    </a:lnTo>
                    <a:lnTo>
                      <a:pt x="3634" y="1101"/>
                    </a:lnTo>
                    <a:lnTo>
                      <a:pt x="3634" y="1101"/>
                    </a:lnTo>
                    <a:lnTo>
                      <a:pt x="3660" y="1101"/>
                    </a:lnTo>
                    <a:lnTo>
                      <a:pt x="3660" y="1159"/>
                    </a:lnTo>
                    <a:lnTo>
                      <a:pt x="3702" y="1159"/>
                    </a:lnTo>
                    <a:lnTo>
                      <a:pt x="3702" y="1159"/>
                    </a:lnTo>
                    <a:lnTo>
                      <a:pt x="3768" y="1159"/>
                    </a:lnTo>
                    <a:lnTo>
                      <a:pt x="3768" y="1159"/>
                    </a:lnTo>
                    <a:lnTo>
                      <a:pt x="3792" y="1159"/>
                    </a:lnTo>
                    <a:lnTo>
                      <a:pt x="3792" y="1159"/>
                    </a:lnTo>
                    <a:lnTo>
                      <a:pt x="3798" y="1159"/>
                    </a:lnTo>
                    <a:lnTo>
                      <a:pt x="3798" y="1159"/>
                    </a:lnTo>
                    <a:lnTo>
                      <a:pt x="3820" y="1159"/>
                    </a:lnTo>
                    <a:lnTo>
                      <a:pt x="3820" y="1159"/>
                    </a:lnTo>
                    <a:lnTo>
                      <a:pt x="3847" y="1159"/>
                    </a:lnTo>
                    <a:lnTo>
                      <a:pt x="3847" y="1159"/>
                    </a:lnTo>
                    <a:lnTo>
                      <a:pt x="3851" y="1159"/>
                    </a:lnTo>
                    <a:lnTo>
                      <a:pt x="3851" y="1159"/>
                    </a:lnTo>
                    <a:lnTo>
                      <a:pt x="3861" y="1159"/>
                    </a:lnTo>
                    <a:lnTo>
                      <a:pt x="3861" y="1159"/>
                    </a:lnTo>
                    <a:lnTo>
                      <a:pt x="3883" y="1159"/>
                    </a:lnTo>
                    <a:lnTo>
                      <a:pt x="3883" y="1159"/>
                    </a:lnTo>
                    <a:lnTo>
                      <a:pt x="3957" y="1159"/>
                    </a:lnTo>
                    <a:lnTo>
                      <a:pt x="3957" y="1159"/>
                    </a:lnTo>
                    <a:lnTo>
                      <a:pt x="4141" y="1159"/>
                    </a:lnTo>
                    <a:lnTo>
                      <a:pt x="4141" y="1159"/>
                    </a:lnTo>
                    <a:lnTo>
                      <a:pt x="4179" y="1159"/>
                    </a:lnTo>
                    <a:lnTo>
                      <a:pt x="4179" y="1159"/>
                    </a:lnTo>
                    <a:lnTo>
                      <a:pt x="4179" y="1159"/>
                    </a:lnTo>
                  </a:path>
                </a:pathLst>
              </a:custGeom>
              <a:noFill/>
              <a:ln w="190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nvGrpSpPr>
              <p:cNvPr id="780" name="Group 779">
                <a:extLst>
                  <a:ext uri="{FF2B5EF4-FFF2-40B4-BE49-F238E27FC236}">
                    <a16:creationId xmlns:a16="http://schemas.microsoft.com/office/drawing/2014/main" id="{14C4EC12-3469-46CD-A4B4-C6EE1D2664F1}"/>
                  </a:ext>
                </a:extLst>
              </p:cNvPr>
              <p:cNvGrpSpPr/>
              <p:nvPr/>
            </p:nvGrpSpPr>
            <p:grpSpPr>
              <a:xfrm>
                <a:off x="3332163" y="1484313"/>
                <a:ext cx="6624637" cy="1912938"/>
                <a:chOff x="3332163" y="1484313"/>
                <a:chExt cx="6624637" cy="1912938"/>
              </a:xfrm>
            </p:grpSpPr>
            <p:sp>
              <p:nvSpPr>
                <p:cNvPr id="781" name="Line 213">
                  <a:extLst>
                    <a:ext uri="{FF2B5EF4-FFF2-40B4-BE49-F238E27FC236}">
                      <a16:creationId xmlns:a16="http://schemas.microsoft.com/office/drawing/2014/main" id="{B9E752B4-BD5D-411A-A34F-68188135F36B}"/>
                    </a:ext>
                  </a:extLst>
                </p:cNvPr>
                <p:cNvSpPr>
                  <a:spLocks noChangeShapeType="1"/>
                </p:cNvSpPr>
                <p:nvPr/>
              </p:nvSpPr>
              <p:spPr bwMode="auto">
                <a:xfrm flipH="1">
                  <a:off x="9883775" y="3362326"/>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82" name="Line 214">
                  <a:extLst>
                    <a:ext uri="{FF2B5EF4-FFF2-40B4-BE49-F238E27FC236}">
                      <a16:creationId xmlns:a16="http://schemas.microsoft.com/office/drawing/2014/main" id="{5DD34CFE-D757-4C16-BE8B-F20A7E8AC818}"/>
                    </a:ext>
                  </a:extLst>
                </p:cNvPr>
                <p:cNvSpPr>
                  <a:spLocks noChangeShapeType="1"/>
                </p:cNvSpPr>
                <p:nvPr/>
              </p:nvSpPr>
              <p:spPr bwMode="auto">
                <a:xfrm>
                  <a:off x="9921875"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83" name="Line 215">
                  <a:extLst>
                    <a:ext uri="{FF2B5EF4-FFF2-40B4-BE49-F238E27FC236}">
                      <a16:creationId xmlns:a16="http://schemas.microsoft.com/office/drawing/2014/main" id="{F84DF880-18D2-4BB5-866C-DCD9C2A7086C}"/>
                    </a:ext>
                  </a:extLst>
                </p:cNvPr>
                <p:cNvSpPr>
                  <a:spLocks noChangeShapeType="1"/>
                </p:cNvSpPr>
                <p:nvPr/>
              </p:nvSpPr>
              <p:spPr bwMode="auto">
                <a:xfrm flipH="1">
                  <a:off x="8697913" y="3270251"/>
                  <a:ext cx="76200"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84" name="Line 216">
                  <a:extLst>
                    <a:ext uri="{FF2B5EF4-FFF2-40B4-BE49-F238E27FC236}">
                      <a16:creationId xmlns:a16="http://schemas.microsoft.com/office/drawing/2014/main" id="{004C2306-8507-46C8-921B-29A14BC0A6CD}"/>
                    </a:ext>
                  </a:extLst>
                </p:cNvPr>
                <p:cNvSpPr>
                  <a:spLocks noChangeShapeType="1"/>
                </p:cNvSpPr>
                <p:nvPr/>
              </p:nvSpPr>
              <p:spPr bwMode="auto">
                <a:xfrm>
                  <a:off x="8736013"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85" name="Line 217">
                  <a:extLst>
                    <a:ext uri="{FF2B5EF4-FFF2-40B4-BE49-F238E27FC236}">
                      <a16:creationId xmlns:a16="http://schemas.microsoft.com/office/drawing/2014/main" id="{93266B84-1953-4E38-AB0D-4B1FBA58AE4B}"/>
                    </a:ext>
                  </a:extLst>
                </p:cNvPr>
                <p:cNvSpPr>
                  <a:spLocks noChangeShapeType="1"/>
                </p:cNvSpPr>
                <p:nvPr/>
              </p:nvSpPr>
              <p:spPr bwMode="auto">
                <a:xfrm flipH="1">
                  <a:off x="7235825" y="3159126"/>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86" name="Line 218">
                  <a:extLst>
                    <a:ext uri="{FF2B5EF4-FFF2-40B4-BE49-F238E27FC236}">
                      <a16:creationId xmlns:a16="http://schemas.microsoft.com/office/drawing/2014/main" id="{E956C4E8-D81D-4BC5-B8F1-1CE705865F7B}"/>
                    </a:ext>
                  </a:extLst>
                </p:cNvPr>
                <p:cNvSpPr>
                  <a:spLocks noChangeShapeType="1"/>
                </p:cNvSpPr>
                <p:nvPr/>
              </p:nvSpPr>
              <p:spPr bwMode="auto">
                <a:xfrm>
                  <a:off x="7270750" y="3124201"/>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87" name="Line 219">
                  <a:extLst>
                    <a:ext uri="{FF2B5EF4-FFF2-40B4-BE49-F238E27FC236}">
                      <a16:creationId xmlns:a16="http://schemas.microsoft.com/office/drawing/2014/main" id="{3A9C145E-51EF-4B41-9512-066107828EBB}"/>
                    </a:ext>
                  </a:extLst>
                </p:cNvPr>
                <p:cNvSpPr>
                  <a:spLocks noChangeShapeType="1"/>
                </p:cNvSpPr>
                <p:nvPr/>
              </p:nvSpPr>
              <p:spPr bwMode="auto">
                <a:xfrm flipH="1">
                  <a:off x="7185025" y="3143251"/>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88" name="Line 220">
                  <a:extLst>
                    <a:ext uri="{FF2B5EF4-FFF2-40B4-BE49-F238E27FC236}">
                      <a16:creationId xmlns:a16="http://schemas.microsoft.com/office/drawing/2014/main" id="{5ADAFCA8-40D7-4687-BCF5-EAC3B1FBCCFB}"/>
                    </a:ext>
                  </a:extLst>
                </p:cNvPr>
                <p:cNvSpPr>
                  <a:spLocks noChangeShapeType="1"/>
                </p:cNvSpPr>
                <p:nvPr/>
              </p:nvSpPr>
              <p:spPr bwMode="auto">
                <a:xfrm>
                  <a:off x="7219950" y="3105151"/>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89" name="Line 221">
                  <a:extLst>
                    <a:ext uri="{FF2B5EF4-FFF2-40B4-BE49-F238E27FC236}">
                      <a16:creationId xmlns:a16="http://schemas.microsoft.com/office/drawing/2014/main" id="{61374A1B-CF3B-4E13-966A-8A272A9BC353}"/>
                    </a:ext>
                  </a:extLst>
                </p:cNvPr>
                <p:cNvSpPr>
                  <a:spLocks noChangeShapeType="1"/>
                </p:cNvSpPr>
                <p:nvPr/>
              </p:nvSpPr>
              <p:spPr bwMode="auto">
                <a:xfrm flipH="1">
                  <a:off x="5748338" y="2906713"/>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0" name="Line 222">
                  <a:extLst>
                    <a:ext uri="{FF2B5EF4-FFF2-40B4-BE49-F238E27FC236}">
                      <a16:creationId xmlns:a16="http://schemas.microsoft.com/office/drawing/2014/main" id="{25CCD836-D4E6-42C1-A2F2-E54EB6B4A123}"/>
                    </a:ext>
                  </a:extLst>
                </p:cNvPr>
                <p:cNvSpPr>
                  <a:spLocks noChangeShapeType="1"/>
                </p:cNvSpPr>
                <p:nvPr/>
              </p:nvSpPr>
              <p:spPr bwMode="auto">
                <a:xfrm>
                  <a:off x="5786438" y="28717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1" name="Line 223">
                  <a:extLst>
                    <a:ext uri="{FF2B5EF4-FFF2-40B4-BE49-F238E27FC236}">
                      <a16:creationId xmlns:a16="http://schemas.microsoft.com/office/drawing/2014/main" id="{2B582AD4-66E7-4324-8D79-F194151FA48D}"/>
                    </a:ext>
                  </a:extLst>
                </p:cNvPr>
                <p:cNvSpPr>
                  <a:spLocks noChangeShapeType="1"/>
                </p:cNvSpPr>
                <p:nvPr/>
              </p:nvSpPr>
              <p:spPr bwMode="auto">
                <a:xfrm flipH="1">
                  <a:off x="3722688" y="16843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2" name="Line 224">
                  <a:extLst>
                    <a:ext uri="{FF2B5EF4-FFF2-40B4-BE49-F238E27FC236}">
                      <a16:creationId xmlns:a16="http://schemas.microsoft.com/office/drawing/2014/main" id="{D2F9BFE4-2650-4233-9647-8607B4F48998}"/>
                    </a:ext>
                  </a:extLst>
                </p:cNvPr>
                <p:cNvSpPr>
                  <a:spLocks noChangeShapeType="1"/>
                </p:cNvSpPr>
                <p:nvPr/>
              </p:nvSpPr>
              <p:spPr bwMode="auto">
                <a:xfrm>
                  <a:off x="3757613" y="16494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3" name="Line 225">
                  <a:extLst>
                    <a:ext uri="{FF2B5EF4-FFF2-40B4-BE49-F238E27FC236}">
                      <a16:creationId xmlns:a16="http://schemas.microsoft.com/office/drawing/2014/main" id="{F26DC93C-7CA0-41D8-AA67-95EF0F0EE625}"/>
                    </a:ext>
                  </a:extLst>
                </p:cNvPr>
                <p:cNvSpPr>
                  <a:spLocks noChangeShapeType="1"/>
                </p:cNvSpPr>
                <p:nvPr/>
              </p:nvSpPr>
              <p:spPr bwMode="auto">
                <a:xfrm flipH="1">
                  <a:off x="3871913" y="1743076"/>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4" name="Line 226">
                  <a:extLst>
                    <a:ext uri="{FF2B5EF4-FFF2-40B4-BE49-F238E27FC236}">
                      <a16:creationId xmlns:a16="http://schemas.microsoft.com/office/drawing/2014/main" id="{C8F02D41-83FD-4AD0-AC6A-C24484814BE2}"/>
                    </a:ext>
                  </a:extLst>
                </p:cNvPr>
                <p:cNvSpPr>
                  <a:spLocks noChangeShapeType="1"/>
                </p:cNvSpPr>
                <p:nvPr/>
              </p:nvSpPr>
              <p:spPr bwMode="auto">
                <a:xfrm>
                  <a:off x="3910013" y="1703388"/>
                  <a:ext cx="0" cy="74613"/>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5" name="Line 229">
                  <a:extLst>
                    <a:ext uri="{FF2B5EF4-FFF2-40B4-BE49-F238E27FC236}">
                      <a16:creationId xmlns:a16="http://schemas.microsoft.com/office/drawing/2014/main" id="{AD72C1D5-148E-4937-8801-99EC9456677F}"/>
                    </a:ext>
                  </a:extLst>
                </p:cNvPr>
                <p:cNvSpPr>
                  <a:spLocks noChangeShapeType="1"/>
                </p:cNvSpPr>
                <p:nvPr/>
              </p:nvSpPr>
              <p:spPr bwMode="auto">
                <a:xfrm flipH="1">
                  <a:off x="3332163" y="151923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6" name="Line 230">
                  <a:extLst>
                    <a:ext uri="{FF2B5EF4-FFF2-40B4-BE49-F238E27FC236}">
                      <a16:creationId xmlns:a16="http://schemas.microsoft.com/office/drawing/2014/main" id="{3E39C39C-0539-43E5-BDAC-ECD871382A5A}"/>
                    </a:ext>
                  </a:extLst>
                </p:cNvPr>
                <p:cNvSpPr>
                  <a:spLocks noChangeShapeType="1"/>
                </p:cNvSpPr>
                <p:nvPr/>
              </p:nvSpPr>
              <p:spPr bwMode="auto">
                <a:xfrm>
                  <a:off x="3370263" y="14843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7" name="Line 231">
                  <a:extLst>
                    <a:ext uri="{FF2B5EF4-FFF2-40B4-BE49-F238E27FC236}">
                      <a16:creationId xmlns:a16="http://schemas.microsoft.com/office/drawing/2014/main" id="{5E64F292-BA61-488A-A5A5-6974DCD6F50E}"/>
                    </a:ext>
                  </a:extLst>
                </p:cNvPr>
                <p:cNvSpPr>
                  <a:spLocks noChangeShapeType="1"/>
                </p:cNvSpPr>
                <p:nvPr/>
              </p:nvSpPr>
              <p:spPr bwMode="auto">
                <a:xfrm flipH="1">
                  <a:off x="3360738" y="15382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8" name="Line 232">
                  <a:extLst>
                    <a:ext uri="{FF2B5EF4-FFF2-40B4-BE49-F238E27FC236}">
                      <a16:creationId xmlns:a16="http://schemas.microsoft.com/office/drawing/2014/main" id="{3F748289-DA36-473E-AB2E-CB3B097737E4}"/>
                    </a:ext>
                  </a:extLst>
                </p:cNvPr>
                <p:cNvSpPr>
                  <a:spLocks noChangeShapeType="1"/>
                </p:cNvSpPr>
                <p:nvPr/>
              </p:nvSpPr>
              <p:spPr bwMode="auto">
                <a:xfrm>
                  <a:off x="3395663" y="15033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99" name="Line 233">
                  <a:extLst>
                    <a:ext uri="{FF2B5EF4-FFF2-40B4-BE49-F238E27FC236}">
                      <a16:creationId xmlns:a16="http://schemas.microsoft.com/office/drawing/2014/main" id="{3A523304-6AB2-4EDF-AD7A-AAEF7F328E91}"/>
                    </a:ext>
                  </a:extLst>
                </p:cNvPr>
                <p:cNvSpPr>
                  <a:spLocks noChangeShapeType="1"/>
                </p:cNvSpPr>
                <p:nvPr/>
              </p:nvSpPr>
              <p:spPr bwMode="auto">
                <a:xfrm flipH="1">
                  <a:off x="3363913" y="1538288"/>
                  <a:ext cx="73025" cy="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0" name="Line 234">
                  <a:extLst>
                    <a:ext uri="{FF2B5EF4-FFF2-40B4-BE49-F238E27FC236}">
                      <a16:creationId xmlns:a16="http://schemas.microsoft.com/office/drawing/2014/main" id="{023B6176-2DDF-4E9D-BC42-ABB610C742CC}"/>
                    </a:ext>
                  </a:extLst>
                </p:cNvPr>
                <p:cNvSpPr>
                  <a:spLocks noChangeShapeType="1"/>
                </p:cNvSpPr>
                <p:nvPr/>
              </p:nvSpPr>
              <p:spPr bwMode="auto">
                <a:xfrm>
                  <a:off x="3402013" y="150336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1" name="Line 235">
                  <a:extLst>
                    <a:ext uri="{FF2B5EF4-FFF2-40B4-BE49-F238E27FC236}">
                      <a16:creationId xmlns:a16="http://schemas.microsoft.com/office/drawing/2014/main" id="{DF344545-DC5E-49FD-9989-8D9A0B5C9FEA}"/>
                    </a:ext>
                  </a:extLst>
                </p:cNvPr>
                <p:cNvSpPr>
                  <a:spLocks noChangeShapeType="1"/>
                </p:cNvSpPr>
                <p:nvPr/>
              </p:nvSpPr>
              <p:spPr bwMode="auto">
                <a:xfrm>
                  <a:off x="3446463" y="15224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2" name="Line 236">
                  <a:extLst>
                    <a:ext uri="{FF2B5EF4-FFF2-40B4-BE49-F238E27FC236}">
                      <a16:creationId xmlns:a16="http://schemas.microsoft.com/office/drawing/2014/main" id="{FC3D3600-72FA-4B40-9BF0-96FCB311CC03}"/>
                    </a:ext>
                  </a:extLst>
                </p:cNvPr>
                <p:cNvSpPr>
                  <a:spLocks noChangeShapeType="1"/>
                </p:cNvSpPr>
                <p:nvPr/>
              </p:nvSpPr>
              <p:spPr bwMode="auto">
                <a:xfrm>
                  <a:off x="3567113" y="155733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3" name="Line 237">
                  <a:extLst>
                    <a:ext uri="{FF2B5EF4-FFF2-40B4-BE49-F238E27FC236}">
                      <a16:creationId xmlns:a16="http://schemas.microsoft.com/office/drawing/2014/main" id="{860393D4-AB19-4212-97B6-DF333F0544D6}"/>
                    </a:ext>
                  </a:extLst>
                </p:cNvPr>
                <p:cNvSpPr>
                  <a:spLocks noChangeShapeType="1"/>
                </p:cNvSpPr>
                <p:nvPr/>
              </p:nvSpPr>
              <p:spPr bwMode="auto">
                <a:xfrm>
                  <a:off x="5038725" y="2551113"/>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4" name="Line 238">
                  <a:extLst>
                    <a:ext uri="{FF2B5EF4-FFF2-40B4-BE49-F238E27FC236}">
                      <a16:creationId xmlns:a16="http://schemas.microsoft.com/office/drawing/2014/main" id="{F14E7B3F-20EF-42D3-90B7-59F230675BB0}"/>
                    </a:ext>
                  </a:extLst>
                </p:cNvPr>
                <p:cNvSpPr>
                  <a:spLocks noChangeShapeType="1"/>
                </p:cNvSpPr>
                <p:nvPr/>
              </p:nvSpPr>
              <p:spPr bwMode="auto">
                <a:xfrm>
                  <a:off x="6618288" y="29860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5" name="Line 239">
                  <a:extLst>
                    <a:ext uri="{FF2B5EF4-FFF2-40B4-BE49-F238E27FC236}">
                      <a16:creationId xmlns:a16="http://schemas.microsoft.com/office/drawing/2014/main" id="{751E7871-3D18-4168-A7E4-A8247B143EB7}"/>
                    </a:ext>
                  </a:extLst>
                </p:cNvPr>
                <p:cNvSpPr>
                  <a:spLocks noChangeShapeType="1"/>
                </p:cNvSpPr>
                <p:nvPr/>
              </p:nvSpPr>
              <p:spPr bwMode="auto">
                <a:xfrm>
                  <a:off x="6621463" y="2986088"/>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6" name="Line 240">
                  <a:extLst>
                    <a:ext uri="{FF2B5EF4-FFF2-40B4-BE49-F238E27FC236}">
                      <a16:creationId xmlns:a16="http://schemas.microsoft.com/office/drawing/2014/main" id="{D5AE218C-1517-4BB6-9866-469D69B1A0E5}"/>
                    </a:ext>
                  </a:extLst>
                </p:cNvPr>
                <p:cNvSpPr>
                  <a:spLocks noChangeShapeType="1"/>
                </p:cNvSpPr>
                <p:nvPr/>
              </p:nvSpPr>
              <p:spPr bwMode="auto">
                <a:xfrm>
                  <a:off x="7435850" y="31464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7" name="Line 241">
                  <a:extLst>
                    <a:ext uri="{FF2B5EF4-FFF2-40B4-BE49-F238E27FC236}">
                      <a16:creationId xmlns:a16="http://schemas.microsoft.com/office/drawing/2014/main" id="{8E85302F-3649-447E-8F3F-18B763EBB40C}"/>
                    </a:ext>
                  </a:extLst>
                </p:cNvPr>
                <p:cNvSpPr>
                  <a:spLocks noChangeShapeType="1"/>
                </p:cNvSpPr>
                <p:nvPr/>
              </p:nvSpPr>
              <p:spPr bwMode="auto">
                <a:xfrm>
                  <a:off x="7785100" y="31464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8" name="Line 242">
                  <a:extLst>
                    <a:ext uri="{FF2B5EF4-FFF2-40B4-BE49-F238E27FC236}">
                      <a16:creationId xmlns:a16="http://schemas.microsoft.com/office/drawing/2014/main" id="{E22D4752-00D6-4901-81F4-03F2CCB34D16}"/>
                    </a:ext>
                  </a:extLst>
                </p:cNvPr>
                <p:cNvSpPr>
                  <a:spLocks noChangeShapeType="1"/>
                </p:cNvSpPr>
                <p:nvPr/>
              </p:nvSpPr>
              <p:spPr bwMode="auto">
                <a:xfrm>
                  <a:off x="7870825" y="31464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09" name="Line 243">
                  <a:extLst>
                    <a:ext uri="{FF2B5EF4-FFF2-40B4-BE49-F238E27FC236}">
                      <a16:creationId xmlns:a16="http://schemas.microsoft.com/office/drawing/2014/main" id="{9D3D34EB-C217-4BB5-8085-12A42B03AEFD}"/>
                    </a:ext>
                  </a:extLst>
                </p:cNvPr>
                <p:cNvSpPr>
                  <a:spLocks noChangeShapeType="1"/>
                </p:cNvSpPr>
                <p:nvPr/>
              </p:nvSpPr>
              <p:spPr bwMode="auto">
                <a:xfrm>
                  <a:off x="7994650" y="316547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0" name="Line 244">
                  <a:extLst>
                    <a:ext uri="{FF2B5EF4-FFF2-40B4-BE49-F238E27FC236}">
                      <a16:creationId xmlns:a16="http://schemas.microsoft.com/office/drawing/2014/main" id="{957A49D7-BF2A-4E67-8447-6793C03AFE77}"/>
                    </a:ext>
                  </a:extLst>
                </p:cNvPr>
                <p:cNvSpPr>
                  <a:spLocks noChangeShapeType="1"/>
                </p:cNvSpPr>
                <p:nvPr/>
              </p:nvSpPr>
              <p:spPr bwMode="auto">
                <a:xfrm>
                  <a:off x="8007350" y="316547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1" name="Line 245">
                  <a:extLst>
                    <a:ext uri="{FF2B5EF4-FFF2-40B4-BE49-F238E27FC236}">
                      <a16:creationId xmlns:a16="http://schemas.microsoft.com/office/drawing/2014/main" id="{5061F700-599B-4062-AF80-7EFCCDDDAE8D}"/>
                    </a:ext>
                  </a:extLst>
                </p:cNvPr>
                <p:cNvSpPr>
                  <a:spLocks noChangeShapeType="1"/>
                </p:cNvSpPr>
                <p:nvPr/>
              </p:nvSpPr>
              <p:spPr bwMode="auto">
                <a:xfrm>
                  <a:off x="8020050" y="316547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2" name="Line 246">
                  <a:extLst>
                    <a:ext uri="{FF2B5EF4-FFF2-40B4-BE49-F238E27FC236}">
                      <a16:creationId xmlns:a16="http://schemas.microsoft.com/office/drawing/2014/main" id="{BFD5A193-B054-4557-80DA-C3C97BD44576}"/>
                    </a:ext>
                  </a:extLst>
                </p:cNvPr>
                <p:cNvSpPr>
                  <a:spLocks noChangeShapeType="1"/>
                </p:cNvSpPr>
                <p:nvPr/>
              </p:nvSpPr>
              <p:spPr bwMode="auto">
                <a:xfrm>
                  <a:off x="8035925" y="316547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3" name="Line 247">
                  <a:extLst>
                    <a:ext uri="{FF2B5EF4-FFF2-40B4-BE49-F238E27FC236}">
                      <a16:creationId xmlns:a16="http://schemas.microsoft.com/office/drawing/2014/main" id="{FC19BF6B-A57E-4875-A496-2E759202EF92}"/>
                    </a:ext>
                  </a:extLst>
                </p:cNvPr>
                <p:cNvSpPr>
                  <a:spLocks noChangeShapeType="1"/>
                </p:cNvSpPr>
                <p:nvPr/>
              </p:nvSpPr>
              <p:spPr bwMode="auto">
                <a:xfrm>
                  <a:off x="8070850" y="316547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4" name="Line 248">
                  <a:extLst>
                    <a:ext uri="{FF2B5EF4-FFF2-40B4-BE49-F238E27FC236}">
                      <a16:creationId xmlns:a16="http://schemas.microsoft.com/office/drawing/2014/main" id="{4B1BEEAE-DB7B-4096-819A-D98FE7250EF8}"/>
                    </a:ext>
                  </a:extLst>
                </p:cNvPr>
                <p:cNvSpPr>
                  <a:spLocks noChangeShapeType="1"/>
                </p:cNvSpPr>
                <p:nvPr/>
              </p:nvSpPr>
              <p:spPr bwMode="auto">
                <a:xfrm>
                  <a:off x="8097838" y="316547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5" name="Line 249">
                  <a:extLst>
                    <a:ext uri="{FF2B5EF4-FFF2-40B4-BE49-F238E27FC236}">
                      <a16:creationId xmlns:a16="http://schemas.microsoft.com/office/drawing/2014/main" id="{0DB7A16C-6909-4C04-BF1C-1E32162D2661}"/>
                    </a:ext>
                  </a:extLst>
                </p:cNvPr>
                <p:cNvSpPr>
                  <a:spLocks noChangeShapeType="1"/>
                </p:cNvSpPr>
                <p:nvPr/>
              </p:nvSpPr>
              <p:spPr bwMode="auto">
                <a:xfrm>
                  <a:off x="8110538" y="316547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6" name="Line 250">
                  <a:extLst>
                    <a:ext uri="{FF2B5EF4-FFF2-40B4-BE49-F238E27FC236}">
                      <a16:creationId xmlns:a16="http://schemas.microsoft.com/office/drawing/2014/main" id="{28D41C56-A409-4FC9-8A0F-9B2527DBC862}"/>
                    </a:ext>
                  </a:extLst>
                </p:cNvPr>
                <p:cNvSpPr>
                  <a:spLocks noChangeShapeType="1"/>
                </p:cNvSpPr>
                <p:nvPr/>
              </p:nvSpPr>
              <p:spPr bwMode="auto">
                <a:xfrm>
                  <a:off x="8196263"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7" name="Line 251">
                  <a:extLst>
                    <a:ext uri="{FF2B5EF4-FFF2-40B4-BE49-F238E27FC236}">
                      <a16:creationId xmlns:a16="http://schemas.microsoft.com/office/drawing/2014/main" id="{180BDDE7-4B68-4057-86C2-3975AA5C5C3D}"/>
                    </a:ext>
                  </a:extLst>
                </p:cNvPr>
                <p:cNvSpPr>
                  <a:spLocks noChangeShapeType="1"/>
                </p:cNvSpPr>
                <p:nvPr/>
              </p:nvSpPr>
              <p:spPr bwMode="auto">
                <a:xfrm>
                  <a:off x="8215313"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8" name="Line 252">
                  <a:extLst>
                    <a:ext uri="{FF2B5EF4-FFF2-40B4-BE49-F238E27FC236}">
                      <a16:creationId xmlns:a16="http://schemas.microsoft.com/office/drawing/2014/main" id="{0AA90343-3565-40DE-A18E-431A5F4622D9}"/>
                    </a:ext>
                  </a:extLst>
                </p:cNvPr>
                <p:cNvSpPr>
                  <a:spLocks noChangeShapeType="1"/>
                </p:cNvSpPr>
                <p:nvPr/>
              </p:nvSpPr>
              <p:spPr bwMode="auto">
                <a:xfrm>
                  <a:off x="8234363"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19" name="Line 253">
                  <a:extLst>
                    <a:ext uri="{FF2B5EF4-FFF2-40B4-BE49-F238E27FC236}">
                      <a16:creationId xmlns:a16="http://schemas.microsoft.com/office/drawing/2014/main" id="{C49B4160-C8A2-4D98-AEAC-D309E0FF9346}"/>
                    </a:ext>
                  </a:extLst>
                </p:cNvPr>
                <p:cNvSpPr>
                  <a:spLocks noChangeShapeType="1"/>
                </p:cNvSpPr>
                <p:nvPr/>
              </p:nvSpPr>
              <p:spPr bwMode="auto">
                <a:xfrm>
                  <a:off x="825023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0" name="Line 254">
                  <a:extLst>
                    <a:ext uri="{FF2B5EF4-FFF2-40B4-BE49-F238E27FC236}">
                      <a16:creationId xmlns:a16="http://schemas.microsoft.com/office/drawing/2014/main" id="{EC69D436-9268-4DB4-BA03-17C81FA3BD15}"/>
                    </a:ext>
                  </a:extLst>
                </p:cNvPr>
                <p:cNvSpPr>
                  <a:spLocks noChangeShapeType="1"/>
                </p:cNvSpPr>
                <p:nvPr/>
              </p:nvSpPr>
              <p:spPr bwMode="auto">
                <a:xfrm>
                  <a:off x="8259763"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1" name="Line 255">
                  <a:extLst>
                    <a:ext uri="{FF2B5EF4-FFF2-40B4-BE49-F238E27FC236}">
                      <a16:creationId xmlns:a16="http://schemas.microsoft.com/office/drawing/2014/main" id="{6B46362D-B216-4D46-862D-89A234BC1552}"/>
                    </a:ext>
                  </a:extLst>
                </p:cNvPr>
                <p:cNvSpPr>
                  <a:spLocks noChangeShapeType="1"/>
                </p:cNvSpPr>
                <p:nvPr/>
              </p:nvSpPr>
              <p:spPr bwMode="auto">
                <a:xfrm>
                  <a:off x="827563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2" name="Line 256">
                  <a:extLst>
                    <a:ext uri="{FF2B5EF4-FFF2-40B4-BE49-F238E27FC236}">
                      <a16:creationId xmlns:a16="http://schemas.microsoft.com/office/drawing/2014/main" id="{BADC9448-20C6-40F1-B06B-A83ADF5050D7}"/>
                    </a:ext>
                  </a:extLst>
                </p:cNvPr>
                <p:cNvSpPr>
                  <a:spLocks noChangeShapeType="1"/>
                </p:cNvSpPr>
                <p:nvPr/>
              </p:nvSpPr>
              <p:spPr bwMode="auto">
                <a:xfrm>
                  <a:off x="828833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3" name="Line 257">
                  <a:extLst>
                    <a:ext uri="{FF2B5EF4-FFF2-40B4-BE49-F238E27FC236}">
                      <a16:creationId xmlns:a16="http://schemas.microsoft.com/office/drawing/2014/main" id="{E22CCA4C-F529-42CA-B730-294289AD4B43}"/>
                    </a:ext>
                  </a:extLst>
                </p:cNvPr>
                <p:cNvSpPr>
                  <a:spLocks noChangeShapeType="1"/>
                </p:cNvSpPr>
                <p:nvPr/>
              </p:nvSpPr>
              <p:spPr bwMode="auto">
                <a:xfrm>
                  <a:off x="8291513"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4" name="Line 258">
                  <a:extLst>
                    <a:ext uri="{FF2B5EF4-FFF2-40B4-BE49-F238E27FC236}">
                      <a16:creationId xmlns:a16="http://schemas.microsoft.com/office/drawing/2014/main" id="{CAEDE29B-FCE5-44ED-A116-E61EFC1F2947}"/>
                    </a:ext>
                  </a:extLst>
                </p:cNvPr>
                <p:cNvSpPr>
                  <a:spLocks noChangeShapeType="1"/>
                </p:cNvSpPr>
                <p:nvPr/>
              </p:nvSpPr>
              <p:spPr bwMode="auto">
                <a:xfrm>
                  <a:off x="83200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5" name="Line 259">
                  <a:extLst>
                    <a:ext uri="{FF2B5EF4-FFF2-40B4-BE49-F238E27FC236}">
                      <a16:creationId xmlns:a16="http://schemas.microsoft.com/office/drawing/2014/main" id="{E61CB67E-A193-4F49-B92E-0FADF65A6BFE}"/>
                    </a:ext>
                  </a:extLst>
                </p:cNvPr>
                <p:cNvSpPr>
                  <a:spLocks noChangeShapeType="1"/>
                </p:cNvSpPr>
                <p:nvPr/>
              </p:nvSpPr>
              <p:spPr bwMode="auto">
                <a:xfrm>
                  <a:off x="83708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6" name="Line 260">
                  <a:extLst>
                    <a:ext uri="{FF2B5EF4-FFF2-40B4-BE49-F238E27FC236}">
                      <a16:creationId xmlns:a16="http://schemas.microsoft.com/office/drawing/2014/main" id="{1CB89942-5F0A-40CA-AC64-C07556CE315D}"/>
                    </a:ext>
                  </a:extLst>
                </p:cNvPr>
                <p:cNvSpPr>
                  <a:spLocks noChangeShapeType="1"/>
                </p:cNvSpPr>
                <p:nvPr/>
              </p:nvSpPr>
              <p:spPr bwMode="auto">
                <a:xfrm>
                  <a:off x="83835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7" name="Line 261">
                  <a:extLst>
                    <a:ext uri="{FF2B5EF4-FFF2-40B4-BE49-F238E27FC236}">
                      <a16:creationId xmlns:a16="http://schemas.microsoft.com/office/drawing/2014/main" id="{D380E762-2BFE-4B12-B80F-5716F460ED27}"/>
                    </a:ext>
                  </a:extLst>
                </p:cNvPr>
                <p:cNvSpPr>
                  <a:spLocks noChangeShapeType="1"/>
                </p:cNvSpPr>
                <p:nvPr/>
              </p:nvSpPr>
              <p:spPr bwMode="auto">
                <a:xfrm>
                  <a:off x="84216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8" name="Line 262">
                  <a:extLst>
                    <a:ext uri="{FF2B5EF4-FFF2-40B4-BE49-F238E27FC236}">
                      <a16:creationId xmlns:a16="http://schemas.microsoft.com/office/drawing/2014/main" id="{6072BE74-C0CB-40E8-A1B3-F3F85CD1EC2C}"/>
                    </a:ext>
                  </a:extLst>
                </p:cNvPr>
                <p:cNvSpPr>
                  <a:spLocks noChangeShapeType="1"/>
                </p:cNvSpPr>
                <p:nvPr/>
              </p:nvSpPr>
              <p:spPr bwMode="auto">
                <a:xfrm>
                  <a:off x="84343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29" name="Line 263">
                  <a:extLst>
                    <a:ext uri="{FF2B5EF4-FFF2-40B4-BE49-F238E27FC236}">
                      <a16:creationId xmlns:a16="http://schemas.microsoft.com/office/drawing/2014/main" id="{678DF739-ABB2-41F7-A2BD-CB8C419A7B10}"/>
                    </a:ext>
                  </a:extLst>
                </p:cNvPr>
                <p:cNvSpPr>
                  <a:spLocks noChangeShapeType="1"/>
                </p:cNvSpPr>
                <p:nvPr/>
              </p:nvSpPr>
              <p:spPr bwMode="auto">
                <a:xfrm>
                  <a:off x="84470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0" name="Line 264">
                  <a:extLst>
                    <a:ext uri="{FF2B5EF4-FFF2-40B4-BE49-F238E27FC236}">
                      <a16:creationId xmlns:a16="http://schemas.microsoft.com/office/drawing/2014/main" id="{F0E34CCC-53F3-4B34-8E01-DFB58C003FE7}"/>
                    </a:ext>
                  </a:extLst>
                </p:cNvPr>
                <p:cNvSpPr>
                  <a:spLocks noChangeShapeType="1"/>
                </p:cNvSpPr>
                <p:nvPr/>
              </p:nvSpPr>
              <p:spPr bwMode="auto">
                <a:xfrm>
                  <a:off x="846613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1" name="Line 265">
                  <a:extLst>
                    <a:ext uri="{FF2B5EF4-FFF2-40B4-BE49-F238E27FC236}">
                      <a16:creationId xmlns:a16="http://schemas.microsoft.com/office/drawing/2014/main" id="{A9B7C8DB-B77F-412F-A1F4-EE2FBA686769}"/>
                    </a:ext>
                  </a:extLst>
                </p:cNvPr>
                <p:cNvSpPr>
                  <a:spLocks noChangeShapeType="1"/>
                </p:cNvSpPr>
                <p:nvPr/>
              </p:nvSpPr>
              <p:spPr bwMode="auto">
                <a:xfrm>
                  <a:off x="8469313"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2" name="Line 266">
                  <a:extLst>
                    <a:ext uri="{FF2B5EF4-FFF2-40B4-BE49-F238E27FC236}">
                      <a16:creationId xmlns:a16="http://schemas.microsoft.com/office/drawing/2014/main" id="{A2029F3A-FE66-4AF4-9575-A11DA3824A9D}"/>
                    </a:ext>
                  </a:extLst>
                </p:cNvPr>
                <p:cNvSpPr>
                  <a:spLocks noChangeShapeType="1"/>
                </p:cNvSpPr>
                <p:nvPr/>
              </p:nvSpPr>
              <p:spPr bwMode="auto">
                <a:xfrm>
                  <a:off x="8494713"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3" name="Line 267">
                  <a:extLst>
                    <a:ext uri="{FF2B5EF4-FFF2-40B4-BE49-F238E27FC236}">
                      <a16:creationId xmlns:a16="http://schemas.microsoft.com/office/drawing/2014/main" id="{F9BC2E2F-B4B7-4B3B-9CD4-69FD5D7997D8}"/>
                    </a:ext>
                  </a:extLst>
                </p:cNvPr>
                <p:cNvSpPr>
                  <a:spLocks noChangeShapeType="1"/>
                </p:cNvSpPr>
                <p:nvPr/>
              </p:nvSpPr>
              <p:spPr bwMode="auto">
                <a:xfrm>
                  <a:off x="856773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4" name="Line 268">
                  <a:extLst>
                    <a:ext uri="{FF2B5EF4-FFF2-40B4-BE49-F238E27FC236}">
                      <a16:creationId xmlns:a16="http://schemas.microsoft.com/office/drawing/2014/main" id="{7FE4305B-04EE-45CE-8714-3B76F5961B5C}"/>
                    </a:ext>
                  </a:extLst>
                </p:cNvPr>
                <p:cNvSpPr>
                  <a:spLocks noChangeShapeType="1"/>
                </p:cNvSpPr>
                <p:nvPr/>
              </p:nvSpPr>
              <p:spPr bwMode="auto">
                <a:xfrm>
                  <a:off x="85867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5" name="Line 269">
                  <a:extLst>
                    <a:ext uri="{FF2B5EF4-FFF2-40B4-BE49-F238E27FC236}">
                      <a16:creationId xmlns:a16="http://schemas.microsoft.com/office/drawing/2014/main" id="{967EDFB1-7358-4642-A744-8E1E713316AA}"/>
                    </a:ext>
                  </a:extLst>
                </p:cNvPr>
                <p:cNvSpPr>
                  <a:spLocks noChangeShapeType="1"/>
                </p:cNvSpPr>
                <p:nvPr/>
              </p:nvSpPr>
              <p:spPr bwMode="auto">
                <a:xfrm>
                  <a:off x="8589963"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6" name="Line 270">
                  <a:extLst>
                    <a:ext uri="{FF2B5EF4-FFF2-40B4-BE49-F238E27FC236}">
                      <a16:creationId xmlns:a16="http://schemas.microsoft.com/office/drawing/2014/main" id="{474C38A6-470E-4891-8CFF-390EBFB03AC4}"/>
                    </a:ext>
                  </a:extLst>
                </p:cNvPr>
                <p:cNvSpPr>
                  <a:spLocks noChangeShapeType="1"/>
                </p:cNvSpPr>
                <p:nvPr/>
              </p:nvSpPr>
              <p:spPr bwMode="auto">
                <a:xfrm>
                  <a:off x="860583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7" name="Line 271">
                  <a:extLst>
                    <a:ext uri="{FF2B5EF4-FFF2-40B4-BE49-F238E27FC236}">
                      <a16:creationId xmlns:a16="http://schemas.microsoft.com/office/drawing/2014/main" id="{B6833BD2-DC68-4028-9795-8B9D2EEDC661}"/>
                    </a:ext>
                  </a:extLst>
                </p:cNvPr>
                <p:cNvSpPr>
                  <a:spLocks noChangeShapeType="1"/>
                </p:cNvSpPr>
                <p:nvPr/>
              </p:nvSpPr>
              <p:spPr bwMode="auto">
                <a:xfrm>
                  <a:off x="86629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8" name="Line 272">
                  <a:extLst>
                    <a:ext uri="{FF2B5EF4-FFF2-40B4-BE49-F238E27FC236}">
                      <a16:creationId xmlns:a16="http://schemas.microsoft.com/office/drawing/2014/main" id="{E24BEBB9-3B8E-437E-BF45-71B5AF6750F2}"/>
                    </a:ext>
                  </a:extLst>
                </p:cNvPr>
                <p:cNvSpPr>
                  <a:spLocks noChangeShapeType="1"/>
                </p:cNvSpPr>
                <p:nvPr/>
              </p:nvSpPr>
              <p:spPr bwMode="auto">
                <a:xfrm>
                  <a:off x="8748713"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39" name="Line 273">
                  <a:extLst>
                    <a:ext uri="{FF2B5EF4-FFF2-40B4-BE49-F238E27FC236}">
                      <a16:creationId xmlns:a16="http://schemas.microsoft.com/office/drawing/2014/main" id="{86C07C76-4C9A-45ED-9560-B3945CB43EBD}"/>
                    </a:ext>
                  </a:extLst>
                </p:cNvPr>
                <p:cNvSpPr>
                  <a:spLocks noChangeShapeType="1"/>
                </p:cNvSpPr>
                <p:nvPr/>
              </p:nvSpPr>
              <p:spPr bwMode="auto">
                <a:xfrm>
                  <a:off x="8843963"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0" name="Line 274">
                  <a:extLst>
                    <a:ext uri="{FF2B5EF4-FFF2-40B4-BE49-F238E27FC236}">
                      <a16:creationId xmlns:a16="http://schemas.microsoft.com/office/drawing/2014/main" id="{859FAB0A-6977-42F6-8506-A8A218AF68DD}"/>
                    </a:ext>
                  </a:extLst>
                </p:cNvPr>
                <p:cNvSpPr>
                  <a:spLocks noChangeShapeType="1"/>
                </p:cNvSpPr>
                <p:nvPr/>
              </p:nvSpPr>
              <p:spPr bwMode="auto">
                <a:xfrm>
                  <a:off x="8923338"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1" name="Line 275">
                  <a:extLst>
                    <a:ext uri="{FF2B5EF4-FFF2-40B4-BE49-F238E27FC236}">
                      <a16:creationId xmlns:a16="http://schemas.microsoft.com/office/drawing/2014/main" id="{2D295714-9880-4BD8-B948-7FC621649354}"/>
                    </a:ext>
                  </a:extLst>
                </p:cNvPr>
                <p:cNvSpPr>
                  <a:spLocks noChangeShapeType="1"/>
                </p:cNvSpPr>
                <p:nvPr/>
              </p:nvSpPr>
              <p:spPr bwMode="auto">
                <a:xfrm>
                  <a:off x="8926513"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2" name="Line 276">
                  <a:extLst>
                    <a:ext uri="{FF2B5EF4-FFF2-40B4-BE49-F238E27FC236}">
                      <a16:creationId xmlns:a16="http://schemas.microsoft.com/office/drawing/2014/main" id="{A3DFAEEC-40ED-4DC1-85FF-141CFB1B541F}"/>
                    </a:ext>
                  </a:extLst>
                </p:cNvPr>
                <p:cNvSpPr>
                  <a:spLocks noChangeShapeType="1"/>
                </p:cNvSpPr>
                <p:nvPr/>
              </p:nvSpPr>
              <p:spPr bwMode="auto">
                <a:xfrm>
                  <a:off x="8942388"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3" name="Line 277">
                  <a:extLst>
                    <a:ext uri="{FF2B5EF4-FFF2-40B4-BE49-F238E27FC236}">
                      <a16:creationId xmlns:a16="http://schemas.microsoft.com/office/drawing/2014/main" id="{DD7B20D5-A400-4B4F-BA4A-094D3155774B}"/>
                    </a:ext>
                  </a:extLst>
                </p:cNvPr>
                <p:cNvSpPr>
                  <a:spLocks noChangeShapeType="1"/>
                </p:cNvSpPr>
                <p:nvPr/>
              </p:nvSpPr>
              <p:spPr bwMode="auto">
                <a:xfrm>
                  <a:off x="8955088"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4" name="Line 278">
                  <a:extLst>
                    <a:ext uri="{FF2B5EF4-FFF2-40B4-BE49-F238E27FC236}">
                      <a16:creationId xmlns:a16="http://schemas.microsoft.com/office/drawing/2014/main" id="{4A4C685E-F305-427C-B390-6663F0075C66}"/>
                    </a:ext>
                  </a:extLst>
                </p:cNvPr>
                <p:cNvSpPr>
                  <a:spLocks noChangeShapeType="1"/>
                </p:cNvSpPr>
                <p:nvPr/>
              </p:nvSpPr>
              <p:spPr bwMode="auto">
                <a:xfrm>
                  <a:off x="8964613"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5" name="Line 279">
                  <a:extLst>
                    <a:ext uri="{FF2B5EF4-FFF2-40B4-BE49-F238E27FC236}">
                      <a16:creationId xmlns:a16="http://schemas.microsoft.com/office/drawing/2014/main" id="{928B49B7-6E44-4EAB-B7EA-38C14FBB9175}"/>
                    </a:ext>
                  </a:extLst>
                </p:cNvPr>
                <p:cNvSpPr>
                  <a:spLocks noChangeShapeType="1"/>
                </p:cNvSpPr>
                <p:nvPr/>
              </p:nvSpPr>
              <p:spPr bwMode="auto">
                <a:xfrm>
                  <a:off x="8967788"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6" name="Line 280">
                  <a:extLst>
                    <a:ext uri="{FF2B5EF4-FFF2-40B4-BE49-F238E27FC236}">
                      <a16:creationId xmlns:a16="http://schemas.microsoft.com/office/drawing/2014/main" id="{06625B0A-4861-4304-92FB-4C80C2644F46}"/>
                    </a:ext>
                  </a:extLst>
                </p:cNvPr>
                <p:cNvSpPr>
                  <a:spLocks noChangeShapeType="1"/>
                </p:cNvSpPr>
                <p:nvPr/>
              </p:nvSpPr>
              <p:spPr bwMode="auto">
                <a:xfrm>
                  <a:off x="8983663"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7" name="Line 281">
                  <a:extLst>
                    <a:ext uri="{FF2B5EF4-FFF2-40B4-BE49-F238E27FC236}">
                      <a16:creationId xmlns:a16="http://schemas.microsoft.com/office/drawing/2014/main" id="{AD5FACDC-88EA-4CA4-9726-3C0CCAECB851}"/>
                    </a:ext>
                  </a:extLst>
                </p:cNvPr>
                <p:cNvSpPr>
                  <a:spLocks noChangeShapeType="1"/>
                </p:cNvSpPr>
                <p:nvPr/>
              </p:nvSpPr>
              <p:spPr bwMode="auto">
                <a:xfrm>
                  <a:off x="8996363"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8" name="Line 282">
                  <a:extLst>
                    <a:ext uri="{FF2B5EF4-FFF2-40B4-BE49-F238E27FC236}">
                      <a16:creationId xmlns:a16="http://schemas.microsoft.com/office/drawing/2014/main" id="{7DAC5841-271A-4D2B-95A8-A60E62821455}"/>
                    </a:ext>
                  </a:extLst>
                </p:cNvPr>
                <p:cNvSpPr>
                  <a:spLocks noChangeShapeType="1"/>
                </p:cNvSpPr>
                <p:nvPr/>
              </p:nvSpPr>
              <p:spPr bwMode="auto">
                <a:xfrm>
                  <a:off x="8999538"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49" name="Line 283">
                  <a:extLst>
                    <a:ext uri="{FF2B5EF4-FFF2-40B4-BE49-F238E27FC236}">
                      <a16:creationId xmlns:a16="http://schemas.microsoft.com/office/drawing/2014/main" id="{6A54F860-C6A6-4DE4-B986-EB71F93F6F03}"/>
                    </a:ext>
                  </a:extLst>
                </p:cNvPr>
                <p:cNvSpPr>
                  <a:spLocks noChangeShapeType="1"/>
                </p:cNvSpPr>
                <p:nvPr/>
              </p:nvSpPr>
              <p:spPr bwMode="auto">
                <a:xfrm>
                  <a:off x="9015413"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0" name="Line 284">
                  <a:extLst>
                    <a:ext uri="{FF2B5EF4-FFF2-40B4-BE49-F238E27FC236}">
                      <a16:creationId xmlns:a16="http://schemas.microsoft.com/office/drawing/2014/main" id="{A6B6B659-58F9-4542-9B4F-580EBB8E1D2E}"/>
                    </a:ext>
                  </a:extLst>
                </p:cNvPr>
                <p:cNvSpPr>
                  <a:spLocks noChangeShapeType="1"/>
                </p:cNvSpPr>
                <p:nvPr/>
              </p:nvSpPr>
              <p:spPr bwMode="auto">
                <a:xfrm>
                  <a:off x="9024938"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1" name="Line 285">
                  <a:extLst>
                    <a:ext uri="{FF2B5EF4-FFF2-40B4-BE49-F238E27FC236}">
                      <a16:creationId xmlns:a16="http://schemas.microsoft.com/office/drawing/2014/main" id="{C103B790-DEAF-4618-A437-2AA4B233140F}"/>
                    </a:ext>
                  </a:extLst>
                </p:cNvPr>
                <p:cNvSpPr>
                  <a:spLocks noChangeShapeType="1"/>
                </p:cNvSpPr>
                <p:nvPr/>
              </p:nvSpPr>
              <p:spPr bwMode="auto">
                <a:xfrm>
                  <a:off x="9056688" y="3232151"/>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2" name="Line 286">
                  <a:extLst>
                    <a:ext uri="{FF2B5EF4-FFF2-40B4-BE49-F238E27FC236}">
                      <a16:creationId xmlns:a16="http://schemas.microsoft.com/office/drawing/2014/main" id="{51844249-9310-4A89-B959-74181BE673D4}"/>
                    </a:ext>
                  </a:extLst>
                </p:cNvPr>
                <p:cNvSpPr>
                  <a:spLocks noChangeShapeType="1"/>
                </p:cNvSpPr>
                <p:nvPr/>
              </p:nvSpPr>
              <p:spPr bwMode="auto">
                <a:xfrm>
                  <a:off x="9164638"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3" name="Line 287">
                  <a:extLst>
                    <a:ext uri="{FF2B5EF4-FFF2-40B4-BE49-F238E27FC236}">
                      <a16:creationId xmlns:a16="http://schemas.microsoft.com/office/drawing/2014/main" id="{E76CED27-D05F-4E07-BF26-68F774D89F43}"/>
                    </a:ext>
                  </a:extLst>
                </p:cNvPr>
                <p:cNvSpPr>
                  <a:spLocks noChangeShapeType="1"/>
                </p:cNvSpPr>
                <p:nvPr/>
              </p:nvSpPr>
              <p:spPr bwMode="auto">
                <a:xfrm>
                  <a:off x="9269413"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4" name="Line 288">
                  <a:extLst>
                    <a:ext uri="{FF2B5EF4-FFF2-40B4-BE49-F238E27FC236}">
                      <a16:creationId xmlns:a16="http://schemas.microsoft.com/office/drawing/2014/main" id="{36B8BED3-CBD3-487F-ACA6-17674BF78FAB}"/>
                    </a:ext>
                  </a:extLst>
                </p:cNvPr>
                <p:cNvSpPr>
                  <a:spLocks noChangeShapeType="1"/>
                </p:cNvSpPr>
                <p:nvPr/>
              </p:nvSpPr>
              <p:spPr bwMode="auto">
                <a:xfrm>
                  <a:off x="9307513"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5" name="Line 289">
                  <a:extLst>
                    <a:ext uri="{FF2B5EF4-FFF2-40B4-BE49-F238E27FC236}">
                      <a16:creationId xmlns:a16="http://schemas.microsoft.com/office/drawing/2014/main" id="{7268788E-64DB-4859-B062-0697EEB8F94A}"/>
                    </a:ext>
                  </a:extLst>
                </p:cNvPr>
                <p:cNvSpPr>
                  <a:spLocks noChangeShapeType="1"/>
                </p:cNvSpPr>
                <p:nvPr/>
              </p:nvSpPr>
              <p:spPr bwMode="auto">
                <a:xfrm>
                  <a:off x="9317038"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6" name="Line 290">
                  <a:extLst>
                    <a:ext uri="{FF2B5EF4-FFF2-40B4-BE49-F238E27FC236}">
                      <a16:creationId xmlns:a16="http://schemas.microsoft.com/office/drawing/2014/main" id="{A8BC9A79-AA8D-4E63-9A4B-6B4FFDBC4C85}"/>
                    </a:ext>
                  </a:extLst>
                </p:cNvPr>
                <p:cNvSpPr>
                  <a:spLocks noChangeShapeType="1"/>
                </p:cNvSpPr>
                <p:nvPr/>
              </p:nvSpPr>
              <p:spPr bwMode="auto">
                <a:xfrm>
                  <a:off x="9351963"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7" name="Line 291">
                  <a:extLst>
                    <a:ext uri="{FF2B5EF4-FFF2-40B4-BE49-F238E27FC236}">
                      <a16:creationId xmlns:a16="http://schemas.microsoft.com/office/drawing/2014/main" id="{9F18DF1B-2332-4D53-ADD9-CEF2E0495996}"/>
                    </a:ext>
                  </a:extLst>
                </p:cNvPr>
                <p:cNvSpPr>
                  <a:spLocks noChangeShapeType="1"/>
                </p:cNvSpPr>
                <p:nvPr/>
              </p:nvSpPr>
              <p:spPr bwMode="auto">
                <a:xfrm>
                  <a:off x="9394825"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8" name="Line 292">
                  <a:extLst>
                    <a:ext uri="{FF2B5EF4-FFF2-40B4-BE49-F238E27FC236}">
                      <a16:creationId xmlns:a16="http://schemas.microsoft.com/office/drawing/2014/main" id="{B615D8F5-DF55-4522-B5EF-F0C8623FFFD0}"/>
                    </a:ext>
                  </a:extLst>
                </p:cNvPr>
                <p:cNvSpPr>
                  <a:spLocks noChangeShapeType="1"/>
                </p:cNvSpPr>
                <p:nvPr/>
              </p:nvSpPr>
              <p:spPr bwMode="auto">
                <a:xfrm>
                  <a:off x="9398000"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59" name="Line 293">
                  <a:extLst>
                    <a:ext uri="{FF2B5EF4-FFF2-40B4-BE49-F238E27FC236}">
                      <a16:creationId xmlns:a16="http://schemas.microsoft.com/office/drawing/2014/main" id="{7A27B017-BD7D-4B52-A423-C178BAAC3085}"/>
                    </a:ext>
                  </a:extLst>
                </p:cNvPr>
                <p:cNvSpPr>
                  <a:spLocks noChangeShapeType="1"/>
                </p:cNvSpPr>
                <p:nvPr/>
              </p:nvSpPr>
              <p:spPr bwMode="auto">
                <a:xfrm>
                  <a:off x="9420225"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60" name="Line 294">
                  <a:extLst>
                    <a:ext uri="{FF2B5EF4-FFF2-40B4-BE49-F238E27FC236}">
                      <a16:creationId xmlns:a16="http://schemas.microsoft.com/office/drawing/2014/main" id="{79365AB5-F643-42F1-AD8A-CD81F00AD1CF}"/>
                    </a:ext>
                  </a:extLst>
                </p:cNvPr>
                <p:cNvSpPr>
                  <a:spLocks noChangeShapeType="1"/>
                </p:cNvSpPr>
                <p:nvPr/>
              </p:nvSpPr>
              <p:spPr bwMode="auto">
                <a:xfrm>
                  <a:off x="9451975"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61" name="Line 295">
                  <a:extLst>
                    <a:ext uri="{FF2B5EF4-FFF2-40B4-BE49-F238E27FC236}">
                      <a16:creationId xmlns:a16="http://schemas.microsoft.com/office/drawing/2014/main" id="{022D0490-5E51-4477-A3B5-C0CA439F4A0A}"/>
                    </a:ext>
                  </a:extLst>
                </p:cNvPr>
                <p:cNvSpPr>
                  <a:spLocks noChangeShapeType="1"/>
                </p:cNvSpPr>
                <p:nvPr/>
              </p:nvSpPr>
              <p:spPr bwMode="auto">
                <a:xfrm>
                  <a:off x="9569450"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62" name="Line 296">
                  <a:extLst>
                    <a:ext uri="{FF2B5EF4-FFF2-40B4-BE49-F238E27FC236}">
                      <a16:creationId xmlns:a16="http://schemas.microsoft.com/office/drawing/2014/main" id="{04458806-93B5-4179-BA4D-6A4A433CEE39}"/>
                    </a:ext>
                  </a:extLst>
                </p:cNvPr>
                <p:cNvSpPr>
                  <a:spLocks noChangeShapeType="1"/>
                </p:cNvSpPr>
                <p:nvPr/>
              </p:nvSpPr>
              <p:spPr bwMode="auto">
                <a:xfrm>
                  <a:off x="9861550" y="3324226"/>
                  <a:ext cx="0" cy="73025"/>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63" name="Line 297">
                  <a:extLst>
                    <a:ext uri="{FF2B5EF4-FFF2-40B4-BE49-F238E27FC236}">
                      <a16:creationId xmlns:a16="http://schemas.microsoft.com/office/drawing/2014/main" id="{ECBF781B-7EB6-4C39-AB98-4270EAE7EB9B}"/>
                    </a:ext>
                  </a:extLst>
                </p:cNvPr>
                <p:cNvSpPr>
                  <a:spLocks noChangeShapeType="1"/>
                </p:cNvSpPr>
                <p:nvPr/>
              </p:nvSpPr>
              <p:spPr bwMode="auto">
                <a:xfrm>
                  <a:off x="83327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64" name="Line 298">
                  <a:extLst>
                    <a:ext uri="{FF2B5EF4-FFF2-40B4-BE49-F238E27FC236}">
                      <a16:creationId xmlns:a16="http://schemas.microsoft.com/office/drawing/2014/main" id="{75E2B78D-B335-4F96-99ED-C407DBCE295F}"/>
                    </a:ext>
                  </a:extLst>
                </p:cNvPr>
                <p:cNvSpPr>
                  <a:spLocks noChangeShapeType="1"/>
                </p:cNvSpPr>
                <p:nvPr/>
              </p:nvSpPr>
              <p:spPr bwMode="auto">
                <a:xfrm>
                  <a:off x="8342313"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865" name="Line 299">
                  <a:extLst>
                    <a:ext uri="{FF2B5EF4-FFF2-40B4-BE49-F238E27FC236}">
                      <a16:creationId xmlns:a16="http://schemas.microsoft.com/office/drawing/2014/main" id="{E00F857A-A763-4512-B0E6-6AB602EC4957}"/>
                    </a:ext>
                  </a:extLst>
                </p:cNvPr>
                <p:cNvSpPr>
                  <a:spLocks noChangeShapeType="1"/>
                </p:cNvSpPr>
                <p:nvPr/>
              </p:nvSpPr>
              <p:spPr bwMode="auto">
                <a:xfrm>
                  <a:off x="8345488" y="3190876"/>
                  <a:ext cx="0" cy="76200"/>
                </a:xfrm>
                <a:prstGeom prst="line">
                  <a:avLst/>
                </a:prstGeom>
                <a:noFill/>
                <a:ln w="12700" cap="flat">
                  <a:solidFill>
                    <a:schemeClr val="accent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grpSp>
        <p:grpSp>
          <p:nvGrpSpPr>
            <p:cNvPr id="665" name="Group 664">
              <a:extLst>
                <a:ext uri="{FF2B5EF4-FFF2-40B4-BE49-F238E27FC236}">
                  <a16:creationId xmlns:a16="http://schemas.microsoft.com/office/drawing/2014/main" id="{02564683-E1BA-4E50-8466-0E99F6BDA8F9}"/>
                </a:ext>
              </a:extLst>
            </p:cNvPr>
            <p:cNvGrpSpPr/>
            <p:nvPr/>
          </p:nvGrpSpPr>
          <p:grpSpPr>
            <a:xfrm>
              <a:off x="2086764" y="1493013"/>
              <a:ext cx="8896758" cy="2476235"/>
              <a:chOff x="3255963" y="1488286"/>
              <a:chExt cx="6278562" cy="2304253"/>
            </a:xfrm>
          </p:grpSpPr>
          <p:sp>
            <p:nvSpPr>
              <p:cNvPr id="719" name="Freeform 300">
                <a:extLst>
                  <a:ext uri="{FF2B5EF4-FFF2-40B4-BE49-F238E27FC236}">
                    <a16:creationId xmlns:a16="http://schemas.microsoft.com/office/drawing/2014/main" id="{41BBBD49-60AA-4092-90C1-9F2EED3704FA}"/>
                  </a:ext>
                </a:extLst>
              </p:cNvPr>
              <p:cNvSpPr>
                <a:spLocks/>
              </p:cNvSpPr>
              <p:nvPr/>
            </p:nvSpPr>
            <p:spPr bwMode="auto">
              <a:xfrm>
                <a:off x="3290888" y="1522413"/>
                <a:ext cx="6205538" cy="2230438"/>
              </a:xfrm>
              <a:custGeom>
                <a:avLst/>
                <a:gdLst>
                  <a:gd name="T0" fmla="*/ 18 w 3909"/>
                  <a:gd name="T1" fmla="*/ 0 h 1405"/>
                  <a:gd name="T2" fmla="*/ 36 w 3909"/>
                  <a:gd name="T3" fmla="*/ 24 h 1405"/>
                  <a:gd name="T4" fmla="*/ 46 w 3909"/>
                  <a:gd name="T5" fmla="*/ 60 h 1405"/>
                  <a:gd name="T6" fmla="*/ 50 w 3909"/>
                  <a:gd name="T7" fmla="*/ 72 h 1405"/>
                  <a:gd name="T8" fmla="*/ 58 w 3909"/>
                  <a:gd name="T9" fmla="*/ 114 h 1405"/>
                  <a:gd name="T10" fmla="*/ 72 w 3909"/>
                  <a:gd name="T11" fmla="*/ 120 h 1405"/>
                  <a:gd name="T12" fmla="*/ 76 w 3909"/>
                  <a:gd name="T13" fmla="*/ 132 h 1405"/>
                  <a:gd name="T14" fmla="*/ 84 w 3909"/>
                  <a:gd name="T15" fmla="*/ 175 h 1405"/>
                  <a:gd name="T16" fmla="*/ 88 w 3909"/>
                  <a:gd name="T17" fmla="*/ 179 h 1405"/>
                  <a:gd name="T18" fmla="*/ 92 w 3909"/>
                  <a:gd name="T19" fmla="*/ 193 h 1405"/>
                  <a:gd name="T20" fmla="*/ 98 w 3909"/>
                  <a:gd name="T21" fmla="*/ 205 h 1405"/>
                  <a:gd name="T22" fmla="*/ 108 w 3909"/>
                  <a:gd name="T23" fmla="*/ 301 h 1405"/>
                  <a:gd name="T24" fmla="*/ 110 w 3909"/>
                  <a:gd name="T25" fmla="*/ 325 h 1405"/>
                  <a:gd name="T26" fmla="*/ 136 w 3909"/>
                  <a:gd name="T27" fmla="*/ 337 h 1405"/>
                  <a:gd name="T28" fmla="*/ 142 w 3909"/>
                  <a:gd name="T29" fmla="*/ 383 h 1405"/>
                  <a:gd name="T30" fmla="*/ 148 w 3909"/>
                  <a:gd name="T31" fmla="*/ 429 h 1405"/>
                  <a:gd name="T32" fmla="*/ 154 w 3909"/>
                  <a:gd name="T33" fmla="*/ 568 h 1405"/>
                  <a:gd name="T34" fmla="*/ 156 w 3909"/>
                  <a:gd name="T35" fmla="*/ 602 h 1405"/>
                  <a:gd name="T36" fmla="*/ 162 w 3909"/>
                  <a:gd name="T37" fmla="*/ 640 h 1405"/>
                  <a:gd name="T38" fmla="*/ 176 w 3909"/>
                  <a:gd name="T39" fmla="*/ 648 h 1405"/>
                  <a:gd name="T40" fmla="*/ 184 w 3909"/>
                  <a:gd name="T41" fmla="*/ 660 h 1405"/>
                  <a:gd name="T42" fmla="*/ 196 w 3909"/>
                  <a:gd name="T43" fmla="*/ 692 h 1405"/>
                  <a:gd name="T44" fmla="*/ 202 w 3909"/>
                  <a:gd name="T45" fmla="*/ 698 h 1405"/>
                  <a:gd name="T46" fmla="*/ 220 w 3909"/>
                  <a:gd name="T47" fmla="*/ 708 h 1405"/>
                  <a:gd name="T48" fmla="*/ 266 w 3909"/>
                  <a:gd name="T49" fmla="*/ 728 h 1405"/>
                  <a:gd name="T50" fmla="*/ 288 w 3909"/>
                  <a:gd name="T51" fmla="*/ 732 h 1405"/>
                  <a:gd name="T52" fmla="*/ 298 w 3909"/>
                  <a:gd name="T53" fmla="*/ 746 h 1405"/>
                  <a:gd name="T54" fmla="*/ 302 w 3909"/>
                  <a:gd name="T55" fmla="*/ 878 h 1405"/>
                  <a:gd name="T56" fmla="*/ 308 w 3909"/>
                  <a:gd name="T57" fmla="*/ 890 h 1405"/>
                  <a:gd name="T58" fmla="*/ 344 w 3909"/>
                  <a:gd name="T59" fmla="*/ 916 h 1405"/>
                  <a:gd name="T60" fmla="*/ 358 w 3909"/>
                  <a:gd name="T61" fmla="*/ 928 h 1405"/>
                  <a:gd name="T62" fmla="*/ 378 w 3909"/>
                  <a:gd name="T63" fmla="*/ 958 h 1405"/>
                  <a:gd name="T64" fmla="*/ 392 w 3909"/>
                  <a:gd name="T65" fmla="*/ 964 h 1405"/>
                  <a:gd name="T66" fmla="*/ 398 w 3909"/>
                  <a:gd name="T67" fmla="*/ 976 h 1405"/>
                  <a:gd name="T68" fmla="*/ 430 w 3909"/>
                  <a:gd name="T69" fmla="*/ 1005 h 1405"/>
                  <a:gd name="T70" fmla="*/ 436 w 3909"/>
                  <a:gd name="T71" fmla="*/ 1015 h 1405"/>
                  <a:gd name="T72" fmla="*/ 444 w 3909"/>
                  <a:gd name="T73" fmla="*/ 1027 h 1405"/>
                  <a:gd name="T74" fmla="*/ 498 w 3909"/>
                  <a:gd name="T75" fmla="*/ 1063 h 1405"/>
                  <a:gd name="T76" fmla="*/ 589 w 3909"/>
                  <a:gd name="T77" fmla="*/ 1075 h 1405"/>
                  <a:gd name="T78" fmla="*/ 595 w 3909"/>
                  <a:gd name="T79" fmla="*/ 1087 h 1405"/>
                  <a:gd name="T80" fmla="*/ 627 w 3909"/>
                  <a:gd name="T81" fmla="*/ 1101 h 1405"/>
                  <a:gd name="T82" fmla="*/ 681 w 3909"/>
                  <a:gd name="T83" fmla="*/ 1127 h 1405"/>
                  <a:gd name="T84" fmla="*/ 729 w 3909"/>
                  <a:gd name="T85" fmla="*/ 1165 h 1405"/>
                  <a:gd name="T86" fmla="*/ 757 w 3909"/>
                  <a:gd name="T87" fmla="*/ 1179 h 1405"/>
                  <a:gd name="T88" fmla="*/ 873 w 3909"/>
                  <a:gd name="T89" fmla="*/ 1205 h 1405"/>
                  <a:gd name="T90" fmla="*/ 909 w 3909"/>
                  <a:gd name="T91" fmla="*/ 1217 h 1405"/>
                  <a:gd name="T92" fmla="*/ 1043 w 3909"/>
                  <a:gd name="T93" fmla="*/ 1231 h 1405"/>
                  <a:gd name="T94" fmla="*/ 1127 w 3909"/>
                  <a:gd name="T95" fmla="*/ 1257 h 1405"/>
                  <a:gd name="T96" fmla="*/ 1185 w 3909"/>
                  <a:gd name="T97" fmla="*/ 1267 h 1405"/>
                  <a:gd name="T98" fmla="*/ 1309 w 3909"/>
                  <a:gd name="T99" fmla="*/ 1283 h 1405"/>
                  <a:gd name="T100" fmla="*/ 1554 w 3909"/>
                  <a:gd name="T101" fmla="*/ 1297 h 1405"/>
                  <a:gd name="T102" fmla="*/ 1670 w 3909"/>
                  <a:gd name="T103" fmla="*/ 1309 h 1405"/>
                  <a:gd name="T104" fmla="*/ 1802 w 3909"/>
                  <a:gd name="T105" fmla="*/ 1323 h 1405"/>
                  <a:gd name="T106" fmla="*/ 1904 w 3909"/>
                  <a:gd name="T107" fmla="*/ 1337 h 1405"/>
                  <a:gd name="T108" fmla="*/ 2038 w 3909"/>
                  <a:gd name="T109" fmla="*/ 1349 h 1405"/>
                  <a:gd name="T110" fmla="*/ 2315 w 3909"/>
                  <a:gd name="T111" fmla="*/ 1363 h 1405"/>
                  <a:gd name="T112" fmla="*/ 3528 w 3909"/>
                  <a:gd name="T113" fmla="*/ 1377 h 1405"/>
                  <a:gd name="T114" fmla="*/ 3909 w 3909"/>
                  <a:gd name="T115" fmla="*/ 1405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09" h="1405">
                    <a:moveTo>
                      <a:pt x="0" y="0"/>
                    </a:moveTo>
                    <a:lnTo>
                      <a:pt x="18" y="0"/>
                    </a:lnTo>
                    <a:lnTo>
                      <a:pt x="18" y="24"/>
                    </a:lnTo>
                    <a:lnTo>
                      <a:pt x="36" y="24"/>
                    </a:lnTo>
                    <a:lnTo>
                      <a:pt x="36" y="60"/>
                    </a:lnTo>
                    <a:lnTo>
                      <a:pt x="46" y="60"/>
                    </a:lnTo>
                    <a:lnTo>
                      <a:pt x="46" y="72"/>
                    </a:lnTo>
                    <a:lnTo>
                      <a:pt x="50" y="72"/>
                    </a:lnTo>
                    <a:lnTo>
                      <a:pt x="50" y="114"/>
                    </a:lnTo>
                    <a:lnTo>
                      <a:pt x="58" y="114"/>
                    </a:lnTo>
                    <a:lnTo>
                      <a:pt x="58" y="120"/>
                    </a:lnTo>
                    <a:lnTo>
                      <a:pt x="72" y="120"/>
                    </a:lnTo>
                    <a:lnTo>
                      <a:pt x="72" y="132"/>
                    </a:lnTo>
                    <a:lnTo>
                      <a:pt x="76" y="132"/>
                    </a:lnTo>
                    <a:lnTo>
                      <a:pt x="76" y="175"/>
                    </a:lnTo>
                    <a:lnTo>
                      <a:pt x="84" y="175"/>
                    </a:lnTo>
                    <a:lnTo>
                      <a:pt x="84" y="179"/>
                    </a:lnTo>
                    <a:lnTo>
                      <a:pt x="88" y="179"/>
                    </a:lnTo>
                    <a:lnTo>
                      <a:pt x="88" y="193"/>
                    </a:lnTo>
                    <a:lnTo>
                      <a:pt x="92" y="193"/>
                    </a:lnTo>
                    <a:lnTo>
                      <a:pt x="92" y="205"/>
                    </a:lnTo>
                    <a:lnTo>
                      <a:pt x="98" y="205"/>
                    </a:lnTo>
                    <a:lnTo>
                      <a:pt x="98" y="301"/>
                    </a:lnTo>
                    <a:lnTo>
                      <a:pt x="108" y="301"/>
                    </a:lnTo>
                    <a:lnTo>
                      <a:pt x="108" y="325"/>
                    </a:lnTo>
                    <a:lnTo>
                      <a:pt x="110" y="325"/>
                    </a:lnTo>
                    <a:lnTo>
                      <a:pt x="110" y="337"/>
                    </a:lnTo>
                    <a:lnTo>
                      <a:pt x="136" y="337"/>
                    </a:lnTo>
                    <a:lnTo>
                      <a:pt x="136" y="383"/>
                    </a:lnTo>
                    <a:lnTo>
                      <a:pt x="142" y="383"/>
                    </a:lnTo>
                    <a:lnTo>
                      <a:pt x="142" y="429"/>
                    </a:lnTo>
                    <a:lnTo>
                      <a:pt x="148" y="429"/>
                    </a:lnTo>
                    <a:lnTo>
                      <a:pt x="148" y="568"/>
                    </a:lnTo>
                    <a:lnTo>
                      <a:pt x="154" y="568"/>
                    </a:lnTo>
                    <a:lnTo>
                      <a:pt x="154" y="602"/>
                    </a:lnTo>
                    <a:lnTo>
                      <a:pt x="156" y="602"/>
                    </a:lnTo>
                    <a:lnTo>
                      <a:pt x="156" y="640"/>
                    </a:lnTo>
                    <a:lnTo>
                      <a:pt x="162" y="640"/>
                    </a:lnTo>
                    <a:lnTo>
                      <a:pt x="162" y="648"/>
                    </a:lnTo>
                    <a:lnTo>
                      <a:pt x="176" y="648"/>
                    </a:lnTo>
                    <a:lnTo>
                      <a:pt x="176" y="660"/>
                    </a:lnTo>
                    <a:lnTo>
                      <a:pt x="184" y="660"/>
                    </a:lnTo>
                    <a:lnTo>
                      <a:pt x="184" y="692"/>
                    </a:lnTo>
                    <a:lnTo>
                      <a:pt x="196" y="692"/>
                    </a:lnTo>
                    <a:lnTo>
                      <a:pt x="196" y="698"/>
                    </a:lnTo>
                    <a:lnTo>
                      <a:pt x="202" y="698"/>
                    </a:lnTo>
                    <a:lnTo>
                      <a:pt x="202" y="708"/>
                    </a:lnTo>
                    <a:lnTo>
                      <a:pt x="220" y="708"/>
                    </a:lnTo>
                    <a:lnTo>
                      <a:pt x="220" y="728"/>
                    </a:lnTo>
                    <a:lnTo>
                      <a:pt x="266" y="728"/>
                    </a:lnTo>
                    <a:lnTo>
                      <a:pt x="266" y="732"/>
                    </a:lnTo>
                    <a:lnTo>
                      <a:pt x="288" y="732"/>
                    </a:lnTo>
                    <a:lnTo>
                      <a:pt x="288" y="746"/>
                    </a:lnTo>
                    <a:lnTo>
                      <a:pt x="298" y="746"/>
                    </a:lnTo>
                    <a:lnTo>
                      <a:pt x="298" y="878"/>
                    </a:lnTo>
                    <a:lnTo>
                      <a:pt x="302" y="878"/>
                    </a:lnTo>
                    <a:lnTo>
                      <a:pt x="302" y="890"/>
                    </a:lnTo>
                    <a:lnTo>
                      <a:pt x="308" y="890"/>
                    </a:lnTo>
                    <a:lnTo>
                      <a:pt x="308" y="916"/>
                    </a:lnTo>
                    <a:lnTo>
                      <a:pt x="344" y="916"/>
                    </a:lnTo>
                    <a:lnTo>
                      <a:pt x="344" y="928"/>
                    </a:lnTo>
                    <a:lnTo>
                      <a:pt x="358" y="928"/>
                    </a:lnTo>
                    <a:lnTo>
                      <a:pt x="358" y="958"/>
                    </a:lnTo>
                    <a:lnTo>
                      <a:pt x="378" y="958"/>
                    </a:lnTo>
                    <a:lnTo>
                      <a:pt x="378" y="964"/>
                    </a:lnTo>
                    <a:lnTo>
                      <a:pt x="392" y="964"/>
                    </a:lnTo>
                    <a:lnTo>
                      <a:pt x="392" y="976"/>
                    </a:lnTo>
                    <a:lnTo>
                      <a:pt x="398" y="976"/>
                    </a:lnTo>
                    <a:lnTo>
                      <a:pt x="398" y="1005"/>
                    </a:lnTo>
                    <a:lnTo>
                      <a:pt x="430" y="1005"/>
                    </a:lnTo>
                    <a:lnTo>
                      <a:pt x="430" y="1015"/>
                    </a:lnTo>
                    <a:lnTo>
                      <a:pt x="436" y="1015"/>
                    </a:lnTo>
                    <a:lnTo>
                      <a:pt x="436" y="1027"/>
                    </a:lnTo>
                    <a:lnTo>
                      <a:pt x="444" y="1027"/>
                    </a:lnTo>
                    <a:lnTo>
                      <a:pt x="444" y="1063"/>
                    </a:lnTo>
                    <a:lnTo>
                      <a:pt x="498" y="1063"/>
                    </a:lnTo>
                    <a:lnTo>
                      <a:pt x="498" y="1075"/>
                    </a:lnTo>
                    <a:lnTo>
                      <a:pt x="589" y="1075"/>
                    </a:lnTo>
                    <a:lnTo>
                      <a:pt x="589" y="1087"/>
                    </a:lnTo>
                    <a:lnTo>
                      <a:pt x="595" y="1087"/>
                    </a:lnTo>
                    <a:lnTo>
                      <a:pt x="595" y="1101"/>
                    </a:lnTo>
                    <a:lnTo>
                      <a:pt x="627" y="1101"/>
                    </a:lnTo>
                    <a:lnTo>
                      <a:pt x="627" y="1127"/>
                    </a:lnTo>
                    <a:lnTo>
                      <a:pt x="681" y="1127"/>
                    </a:lnTo>
                    <a:lnTo>
                      <a:pt x="681" y="1165"/>
                    </a:lnTo>
                    <a:lnTo>
                      <a:pt x="729" y="1165"/>
                    </a:lnTo>
                    <a:lnTo>
                      <a:pt x="729" y="1179"/>
                    </a:lnTo>
                    <a:lnTo>
                      <a:pt x="757" y="1179"/>
                    </a:lnTo>
                    <a:lnTo>
                      <a:pt x="757" y="1205"/>
                    </a:lnTo>
                    <a:lnTo>
                      <a:pt x="873" y="1205"/>
                    </a:lnTo>
                    <a:lnTo>
                      <a:pt x="873" y="1217"/>
                    </a:lnTo>
                    <a:lnTo>
                      <a:pt x="909" y="1217"/>
                    </a:lnTo>
                    <a:lnTo>
                      <a:pt x="909" y="1231"/>
                    </a:lnTo>
                    <a:lnTo>
                      <a:pt x="1043" y="1231"/>
                    </a:lnTo>
                    <a:lnTo>
                      <a:pt x="1043" y="1257"/>
                    </a:lnTo>
                    <a:lnTo>
                      <a:pt x="1127" y="1257"/>
                    </a:lnTo>
                    <a:lnTo>
                      <a:pt x="1127" y="1267"/>
                    </a:lnTo>
                    <a:lnTo>
                      <a:pt x="1185" y="1267"/>
                    </a:lnTo>
                    <a:lnTo>
                      <a:pt x="1185" y="1283"/>
                    </a:lnTo>
                    <a:lnTo>
                      <a:pt x="1309" y="1283"/>
                    </a:lnTo>
                    <a:lnTo>
                      <a:pt x="1309" y="1297"/>
                    </a:lnTo>
                    <a:lnTo>
                      <a:pt x="1554" y="1297"/>
                    </a:lnTo>
                    <a:lnTo>
                      <a:pt x="1554" y="1309"/>
                    </a:lnTo>
                    <a:lnTo>
                      <a:pt x="1670" y="1309"/>
                    </a:lnTo>
                    <a:lnTo>
                      <a:pt x="1670" y="1323"/>
                    </a:lnTo>
                    <a:lnTo>
                      <a:pt x="1802" y="1323"/>
                    </a:lnTo>
                    <a:lnTo>
                      <a:pt x="1802" y="1337"/>
                    </a:lnTo>
                    <a:lnTo>
                      <a:pt x="1904" y="1337"/>
                    </a:lnTo>
                    <a:lnTo>
                      <a:pt x="1904" y="1349"/>
                    </a:lnTo>
                    <a:lnTo>
                      <a:pt x="2038" y="1349"/>
                    </a:lnTo>
                    <a:lnTo>
                      <a:pt x="2038" y="1363"/>
                    </a:lnTo>
                    <a:lnTo>
                      <a:pt x="2315" y="1363"/>
                    </a:lnTo>
                    <a:lnTo>
                      <a:pt x="2315" y="1377"/>
                    </a:lnTo>
                    <a:lnTo>
                      <a:pt x="3528" y="1377"/>
                    </a:lnTo>
                    <a:lnTo>
                      <a:pt x="3528" y="1405"/>
                    </a:lnTo>
                    <a:lnTo>
                      <a:pt x="3909" y="1405"/>
                    </a:lnTo>
                  </a:path>
                </a:pathLst>
              </a:custGeom>
              <a:noFill/>
              <a:ln w="19050"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nvGrpSpPr>
              <p:cNvPr id="720" name="Group 719">
                <a:extLst>
                  <a:ext uri="{FF2B5EF4-FFF2-40B4-BE49-F238E27FC236}">
                    <a16:creationId xmlns:a16="http://schemas.microsoft.com/office/drawing/2014/main" id="{EDD653BD-0471-482D-A58B-4EA13FDE72BB}"/>
                  </a:ext>
                </a:extLst>
              </p:cNvPr>
              <p:cNvGrpSpPr/>
              <p:nvPr/>
            </p:nvGrpSpPr>
            <p:grpSpPr>
              <a:xfrm>
                <a:off x="3255963" y="1488286"/>
                <a:ext cx="6278562" cy="2304253"/>
                <a:chOff x="3255963" y="1488286"/>
                <a:chExt cx="6278562" cy="2304253"/>
              </a:xfrm>
            </p:grpSpPr>
            <p:sp>
              <p:nvSpPr>
                <p:cNvPr id="721" name="Line 227">
                  <a:extLst>
                    <a:ext uri="{FF2B5EF4-FFF2-40B4-BE49-F238E27FC236}">
                      <a16:creationId xmlns:a16="http://schemas.microsoft.com/office/drawing/2014/main" id="{62118BEF-C8F2-4DC5-A5FB-304EAB63D5C5}"/>
                    </a:ext>
                  </a:extLst>
                </p:cNvPr>
                <p:cNvSpPr>
                  <a:spLocks noChangeShapeType="1"/>
                </p:cNvSpPr>
                <p:nvPr/>
              </p:nvSpPr>
              <p:spPr bwMode="auto">
                <a:xfrm flipH="1">
                  <a:off x="3255963" y="152321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22" name="Line 228">
                  <a:extLst>
                    <a:ext uri="{FF2B5EF4-FFF2-40B4-BE49-F238E27FC236}">
                      <a16:creationId xmlns:a16="http://schemas.microsoft.com/office/drawing/2014/main" id="{7AA8AA11-D861-4B60-94E8-2F699F63C71B}"/>
                    </a:ext>
                  </a:extLst>
                </p:cNvPr>
                <p:cNvSpPr>
                  <a:spLocks noChangeShapeType="1"/>
                </p:cNvSpPr>
                <p:nvPr/>
              </p:nvSpPr>
              <p:spPr bwMode="auto">
                <a:xfrm>
                  <a:off x="3290888" y="148828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23" name="Line 301">
                  <a:extLst>
                    <a:ext uri="{FF2B5EF4-FFF2-40B4-BE49-F238E27FC236}">
                      <a16:creationId xmlns:a16="http://schemas.microsoft.com/office/drawing/2014/main" id="{76EDBFE4-B702-4952-94FC-C18493B745FC}"/>
                    </a:ext>
                  </a:extLst>
                </p:cNvPr>
                <p:cNvSpPr>
                  <a:spLocks noChangeShapeType="1"/>
                </p:cNvSpPr>
                <p:nvPr/>
              </p:nvSpPr>
              <p:spPr bwMode="auto">
                <a:xfrm>
                  <a:off x="9451975"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24" name="Line 302">
                  <a:extLst>
                    <a:ext uri="{FF2B5EF4-FFF2-40B4-BE49-F238E27FC236}">
                      <a16:creationId xmlns:a16="http://schemas.microsoft.com/office/drawing/2014/main" id="{A5C9669F-BC8B-462A-9489-6104DA962422}"/>
                    </a:ext>
                  </a:extLst>
                </p:cNvPr>
                <p:cNvSpPr>
                  <a:spLocks noChangeShapeType="1"/>
                </p:cNvSpPr>
                <p:nvPr/>
              </p:nvSpPr>
              <p:spPr bwMode="auto">
                <a:xfrm>
                  <a:off x="9442450"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25" name="Line 303">
                  <a:extLst>
                    <a:ext uri="{FF2B5EF4-FFF2-40B4-BE49-F238E27FC236}">
                      <a16:creationId xmlns:a16="http://schemas.microsoft.com/office/drawing/2014/main" id="{C76F0C46-0FA3-49CD-B704-5896384AF3FF}"/>
                    </a:ext>
                  </a:extLst>
                </p:cNvPr>
                <p:cNvSpPr>
                  <a:spLocks noChangeShapeType="1"/>
                </p:cNvSpPr>
                <p:nvPr/>
              </p:nvSpPr>
              <p:spPr bwMode="auto">
                <a:xfrm>
                  <a:off x="9432925"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26" name="Line 304">
                  <a:extLst>
                    <a:ext uri="{FF2B5EF4-FFF2-40B4-BE49-F238E27FC236}">
                      <a16:creationId xmlns:a16="http://schemas.microsoft.com/office/drawing/2014/main" id="{C3DE4EDD-F7BE-4A6C-A088-D06A684A4339}"/>
                    </a:ext>
                  </a:extLst>
                </p:cNvPr>
                <p:cNvSpPr>
                  <a:spLocks noChangeShapeType="1"/>
                </p:cNvSpPr>
                <p:nvPr/>
              </p:nvSpPr>
              <p:spPr bwMode="auto">
                <a:xfrm>
                  <a:off x="9417050"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27" name="Line 305">
                  <a:extLst>
                    <a:ext uri="{FF2B5EF4-FFF2-40B4-BE49-F238E27FC236}">
                      <a16:creationId xmlns:a16="http://schemas.microsoft.com/office/drawing/2014/main" id="{533528FD-A1C6-47DC-A1C0-4DD0A74784B5}"/>
                    </a:ext>
                  </a:extLst>
                </p:cNvPr>
                <p:cNvSpPr>
                  <a:spLocks noChangeShapeType="1"/>
                </p:cNvSpPr>
                <p:nvPr/>
              </p:nvSpPr>
              <p:spPr bwMode="auto">
                <a:xfrm>
                  <a:off x="9407525"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28" name="Line 306">
                  <a:extLst>
                    <a:ext uri="{FF2B5EF4-FFF2-40B4-BE49-F238E27FC236}">
                      <a16:creationId xmlns:a16="http://schemas.microsoft.com/office/drawing/2014/main" id="{86DFE658-87D8-4656-ACDD-FB98AE66C407}"/>
                    </a:ext>
                  </a:extLst>
                </p:cNvPr>
                <p:cNvSpPr>
                  <a:spLocks noChangeShapeType="1"/>
                </p:cNvSpPr>
                <p:nvPr/>
              </p:nvSpPr>
              <p:spPr bwMode="auto">
                <a:xfrm>
                  <a:off x="9294813"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29" name="Line 307">
                  <a:extLst>
                    <a:ext uri="{FF2B5EF4-FFF2-40B4-BE49-F238E27FC236}">
                      <a16:creationId xmlns:a16="http://schemas.microsoft.com/office/drawing/2014/main" id="{A945F0A7-07E0-484C-99FE-018634381C56}"/>
                    </a:ext>
                  </a:extLst>
                </p:cNvPr>
                <p:cNvSpPr>
                  <a:spLocks noChangeShapeType="1"/>
                </p:cNvSpPr>
                <p:nvPr/>
              </p:nvSpPr>
              <p:spPr bwMode="auto">
                <a:xfrm>
                  <a:off x="9151938"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0" name="Line 308">
                  <a:extLst>
                    <a:ext uri="{FF2B5EF4-FFF2-40B4-BE49-F238E27FC236}">
                      <a16:creationId xmlns:a16="http://schemas.microsoft.com/office/drawing/2014/main" id="{FE87A93B-D556-4B80-90DC-454E517F9F1E}"/>
                    </a:ext>
                  </a:extLst>
                </p:cNvPr>
                <p:cNvSpPr>
                  <a:spLocks noChangeShapeType="1"/>
                </p:cNvSpPr>
                <p:nvPr/>
              </p:nvSpPr>
              <p:spPr bwMode="auto">
                <a:xfrm>
                  <a:off x="9078913"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1" name="Line 309">
                  <a:extLst>
                    <a:ext uri="{FF2B5EF4-FFF2-40B4-BE49-F238E27FC236}">
                      <a16:creationId xmlns:a16="http://schemas.microsoft.com/office/drawing/2014/main" id="{E0C4D1BE-E8C8-4814-97AF-C477F05ABACB}"/>
                    </a:ext>
                  </a:extLst>
                </p:cNvPr>
                <p:cNvSpPr>
                  <a:spLocks noChangeShapeType="1"/>
                </p:cNvSpPr>
                <p:nvPr/>
              </p:nvSpPr>
              <p:spPr bwMode="auto">
                <a:xfrm>
                  <a:off x="9047163"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2" name="Line 310">
                  <a:extLst>
                    <a:ext uri="{FF2B5EF4-FFF2-40B4-BE49-F238E27FC236}">
                      <a16:creationId xmlns:a16="http://schemas.microsoft.com/office/drawing/2014/main" id="{BEBA108A-6A81-4CC6-A2C6-7C2C0292AFBC}"/>
                    </a:ext>
                  </a:extLst>
                </p:cNvPr>
                <p:cNvSpPr>
                  <a:spLocks noChangeShapeType="1"/>
                </p:cNvSpPr>
                <p:nvPr/>
              </p:nvSpPr>
              <p:spPr bwMode="auto">
                <a:xfrm>
                  <a:off x="9024938"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3" name="Line 311">
                  <a:extLst>
                    <a:ext uri="{FF2B5EF4-FFF2-40B4-BE49-F238E27FC236}">
                      <a16:creationId xmlns:a16="http://schemas.microsoft.com/office/drawing/2014/main" id="{1923477D-E5E1-4813-9325-D7D408601F71}"/>
                    </a:ext>
                  </a:extLst>
                </p:cNvPr>
                <p:cNvSpPr>
                  <a:spLocks noChangeShapeType="1"/>
                </p:cNvSpPr>
                <p:nvPr/>
              </p:nvSpPr>
              <p:spPr bwMode="auto">
                <a:xfrm>
                  <a:off x="8996363"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4" name="Line 312">
                  <a:extLst>
                    <a:ext uri="{FF2B5EF4-FFF2-40B4-BE49-F238E27FC236}">
                      <a16:creationId xmlns:a16="http://schemas.microsoft.com/office/drawing/2014/main" id="{9C101404-3410-476B-AC2E-F1E7065B9B58}"/>
                    </a:ext>
                  </a:extLst>
                </p:cNvPr>
                <p:cNvSpPr>
                  <a:spLocks noChangeShapeType="1"/>
                </p:cNvSpPr>
                <p:nvPr/>
              </p:nvSpPr>
              <p:spPr bwMode="auto">
                <a:xfrm>
                  <a:off x="8977313"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5" name="Line 313">
                  <a:extLst>
                    <a:ext uri="{FF2B5EF4-FFF2-40B4-BE49-F238E27FC236}">
                      <a16:creationId xmlns:a16="http://schemas.microsoft.com/office/drawing/2014/main" id="{8F7E2331-8994-462E-874C-A74CD8A7FD45}"/>
                    </a:ext>
                  </a:extLst>
                </p:cNvPr>
                <p:cNvSpPr>
                  <a:spLocks noChangeShapeType="1"/>
                </p:cNvSpPr>
                <p:nvPr/>
              </p:nvSpPr>
              <p:spPr bwMode="auto">
                <a:xfrm>
                  <a:off x="8974138"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6" name="Line 314">
                  <a:extLst>
                    <a:ext uri="{FF2B5EF4-FFF2-40B4-BE49-F238E27FC236}">
                      <a16:creationId xmlns:a16="http://schemas.microsoft.com/office/drawing/2014/main" id="{26E9EE4E-67F5-4EC8-8454-5ECE78126B98}"/>
                    </a:ext>
                  </a:extLst>
                </p:cNvPr>
                <p:cNvSpPr>
                  <a:spLocks noChangeShapeType="1"/>
                </p:cNvSpPr>
                <p:nvPr/>
              </p:nvSpPr>
              <p:spPr bwMode="auto">
                <a:xfrm>
                  <a:off x="8964613"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7" name="Line 315">
                  <a:extLst>
                    <a:ext uri="{FF2B5EF4-FFF2-40B4-BE49-F238E27FC236}">
                      <a16:creationId xmlns:a16="http://schemas.microsoft.com/office/drawing/2014/main" id="{D312B270-C3DE-4B8E-A642-714C4451D33A}"/>
                    </a:ext>
                  </a:extLst>
                </p:cNvPr>
                <p:cNvSpPr>
                  <a:spLocks noChangeShapeType="1"/>
                </p:cNvSpPr>
                <p:nvPr/>
              </p:nvSpPr>
              <p:spPr bwMode="auto">
                <a:xfrm>
                  <a:off x="8942388"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8" name="Line 316">
                  <a:extLst>
                    <a:ext uri="{FF2B5EF4-FFF2-40B4-BE49-F238E27FC236}">
                      <a16:creationId xmlns:a16="http://schemas.microsoft.com/office/drawing/2014/main" id="{8233F290-D6E3-4F1A-952B-D30E06A04FCA}"/>
                    </a:ext>
                  </a:extLst>
                </p:cNvPr>
                <p:cNvSpPr>
                  <a:spLocks noChangeShapeType="1"/>
                </p:cNvSpPr>
                <p:nvPr/>
              </p:nvSpPr>
              <p:spPr bwMode="auto">
                <a:xfrm>
                  <a:off x="8926513"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39" name="Line 317">
                  <a:extLst>
                    <a:ext uri="{FF2B5EF4-FFF2-40B4-BE49-F238E27FC236}">
                      <a16:creationId xmlns:a16="http://schemas.microsoft.com/office/drawing/2014/main" id="{8492D101-5393-4B82-93AC-9F7E8ECDEF68}"/>
                    </a:ext>
                  </a:extLst>
                </p:cNvPr>
                <p:cNvSpPr>
                  <a:spLocks noChangeShapeType="1"/>
                </p:cNvSpPr>
                <p:nvPr/>
              </p:nvSpPr>
              <p:spPr bwMode="auto">
                <a:xfrm>
                  <a:off x="885983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0" name="Line 318">
                  <a:extLst>
                    <a:ext uri="{FF2B5EF4-FFF2-40B4-BE49-F238E27FC236}">
                      <a16:creationId xmlns:a16="http://schemas.microsoft.com/office/drawing/2014/main" id="{F57B9689-6516-4EA2-AC44-A4A3831F4CF8}"/>
                    </a:ext>
                  </a:extLst>
                </p:cNvPr>
                <p:cNvSpPr>
                  <a:spLocks noChangeShapeType="1"/>
                </p:cNvSpPr>
                <p:nvPr/>
              </p:nvSpPr>
              <p:spPr bwMode="auto">
                <a:xfrm>
                  <a:off x="8831263"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1" name="Line 319">
                  <a:extLst>
                    <a:ext uri="{FF2B5EF4-FFF2-40B4-BE49-F238E27FC236}">
                      <a16:creationId xmlns:a16="http://schemas.microsoft.com/office/drawing/2014/main" id="{C5AB9437-960F-4C36-9C5B-F5EF34BC466E}"/>
                    </a:ext>
                  </a:extLst>
                </p:cNvPr>
                <p:cNvSpPr>
                  <a:spLocks noChangeShapeType="1"/>
                </p:cNvSpPr>
                <p:nvPr/>
              </p:nvSpPr>
              <p:spPr bwMode="auto">
                <a:xfrm>
                  <a:off x="8780463"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2" name="Line 320">
                  <a:extLst>
                    <a:ext uri="{FF2B5EF4-FFF2-40B4-BE49-F238E27FC236}">
                      <a16:creationId xmlns:a16="http://schemas.microsoft.com/office/drawing/2014/main" id="{8C5C05AE-CBC3-4363-BC81-EE74A12C5FD2}"/>
                    </a:ext>
                  </a:extLst>
                </p:cNvPr>
                <p:cNvSpPr>
                  <a:spLocks noChangeShapeType="1"/>
                </p:cNvSpPr>
                <p:nvPr/>
              </p:nvSpPr>
              <p:spPr bwMode="auto">
                <a:xfrm>
                  <a:off x="873918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3" name="Line 321">
                  <a:extLst>
                    <a:ext uri="{FF2B5EF4-FFF2-40B4-BE49-F238E27FC236}">
                      <a16:creationId xmlns:a16="http://schemas.microsoft.com/office/drawing/2014/main" id="{56D5FD77-E345-498A-870B-01A178AFA792}"/>
                    </a:ext>
                  </a:extLst>
                </p:cNvPr>
                <p:cNvSpPr>
                  <a:spLocks noChangeShapeType="1"/>
                </p:cNvSpPr>
                <p:nvPr/>
              </p:nvSpPr>
              <p:spPr bwMode="auto">
                <a:xfrm>
                  <a:off x="867568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4" name="Line 322">
                  <a:extLst>
                    <a:ext uri="{FF2B5EF4-FFF2-40B4-BE49-F238E27FC236}">
                      <a16:creationId xmlns:a16="http://schemas.microsoft.com/office/drawing/2014/main" id="{E2CD47E1-7735-48AC-8B07-AA01D8AEE6C4}"/>
                    </a:ext>
                  </a:extLst>
                </p:cNvPr>
                <p:cNvSpPr>
                  <a:spLocks noChangeShapeType="1"/>
                </p:cNvSpPr>
                <p:nvPr/>
              </p:nvSpPr>
              <p:spPr bwMode="auto">
                <a:xfrm>
                  <a:off x="863123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5" name="Line 323">
                  <a:extLst>
                    <a:ext uri="{FF2B5EF4-FFF2-40B4-BE49-F238E27FC236}">
                      <a16:creationId xmlns:a16="http://schemas.microsoft.com/office/drawing/2014/main" id="{7A0146F9-05F9-4005-A4C2-31FAEC0CA7FE}"/>
                    </a:ext>
                  </a:extLst>
                </p:cNvPr>
                <p:cNvSpPr>
                  <a:spLocks noChangeShapeType="1"/>
                </p:cNvSpPr>
                <p:nvPr/>
              </p:nvSpPr>
              <p:spPr bwMode="auto">
                <a:xfrm>
                  <a:off x="854868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6" name="Line 324">
                  <a:extLst>
                    <a:ext uri="{FF2B5EF4-FFF2-40B4-BE49-F238E27FC236}">
                      <a16:creationId xmlns:a16="http://schemas.microsoft.com/office/drawing/2014/main" id="{089097A4-76C4-479D-BD46-11702D91AD65}"/>
                    </a:ext>
                  </a:extLst>
                </p:cNvPr>
                <p:cNvSpPr>
                  <a:spLocks noChangeShapeType="1"/>
                </p:cNvSpPr>
                <p:nvPr/>
              </p:nvSpPr>
              <p:spPr bwMode="auto">
                <a:xfrm>
                  <a:off x="8488363"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7" name="Line 325">
                  <a:extLst>
                    <a:ext uri="{FF2B5EF4-FFF2-40B4-BE49-F238E27FC236}">
                      <a16:creationId xmlns:a16="http://schemas.microsoft.com/office/drawing/2014/main" id="{DB38390B-6DD4-4E60-B9B0-887D2B831319}"/>
                    </a:ext>
                  </a:extLst>
                </p:cNvPr>
                <p:cNvSpPr>
                  <a:spLocks noChangeShapeType="1"/>
                </p:cNvSpPr>
                <p:nvPr/>
              </p:nvSpPr>
              <p:spPr bwMode="auto">
                <a:xfrm>
                  <a:off x="847248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8" name="Line 326">
                  <a:extLst>
                    <a:ext uri="{FF2B5EF4-FFF2-40B4-BE49-F238E27FC236}">
                      <a16:creationId xmlns:a16="http://schemas.microsoft.com/office/drawing/2014/main" id="{A0671861-47ED-4DAC-90CC-7A4BF1D28874}"/>
                    </a:ext>
                  </a:extLst>
                </p:cNvPr>
                <p:cNvSpPr>
                  <a:spLocks noChangeShapeType="1"/>
                </p:cNvSpPr>
                <p:nvPr/>
              </p:nvSpPr>
              <p:spPr bwMode="auto">
                <a:xfrm>
                  <a:off x="845978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49" name="Line 327">
                  <a:extLst>
                    <a:ext uri="{FF2B5EF4-FFF2-40B4-BE49-F238E27FC236}">
                      <a16:creationId xmlns:a16="http://schemas.microsoft.com/office/drawing/2014/main" id="{DBA82534-0347-426B-898B-3700D9CF2898}"/>
                    </a:ext>
                  </a:extLst>
                </p:cNvPr>
                <p:cNvSpPr>
                  <a:spLocks noChangeShapeType="1"/>
                </p:cNvSpPr>
                <p:nvPr/>
              </p:nvSpPr>
              <p:spPr bwMode="auto">
                <a:xfrm>
                  <a:off x="845343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0" name="Line 328">
                  <a:extLst>
                    <a:ext uri="{FF2B5EF4-FFF2-40B4-BE49-F238E27FC236}">
                      <a16:creationId xmlns:a16="http://schemas.microsoft.com/office/drawing/2014/main" id="{90D27E7B-2EAC-4D79-9A49-0A31E7D0B141}"/>
                    </a:ext>
                  </a:extLst>
                </p:cNvPr>
                <p:cNvSpPr>
                  <a:spLocks noChangeShapeType="1"/>
                </p:cNvSpPr>
                <p:nvPr/>
              </p:nvSpPr>
              <p:spPr bwMode="auto">
                <a:xfrm>
                  <a:off x="8412163"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1" name="Line 329">
                  <a:extLst>
                    <a:ext uri="{FF2B5EF4-FFF2-40B4-BE49-F238E27FC236}">
                      <a16:creationId xmlns:a16="http://schemas.microsoft.com/office/drawing/2014/main" id="{AB918399-3119-4260-91EF-BC9CCEADD06D}"/>
                    </a:ext>
                  </a:extLst>
                </p:cNvPr>
                <p:cNvSpPr>
                  <a:spLocks noChangeShapeType="1"/>
                </p:cNvSpPr>
                <p:nvPr/>
              </p:nvSpPr>
              <p:spPr bwMode="auto">
                <a:xfrm>
                  <a:off x="835183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2" name="Line 330">
                  <a:extLst>
                    <a:ext uri="{FF2B5EF4-FFF2-40B4-BE49-F238E27FC236}">
                      <a16:creationId xmlns:a16="http://schemas.microsoft.com/office/drawing/2014/main" id="{0ADFA9EA-F9A6-4CBB-8CA6-A4F8F78DD74C}"/>
                    </a:ext>
                  </a:extLst>
                </p:cNvPr>
                <p:cNvSpPr>
                  <a:spLocks noChangeShapeType="1"/>
                </p:cNvSpPr>
                <p:nvPr/>
              </p:nvSpPr>
              <p:spPr bwMode="auto">
                <a:xfrm>
                  <a:off x="833278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3" name="Line 331">
                  <a:extLst>
                    <a:ext uri="{FF2B5EF4-FFF2-40B4-BE49-F238E27FC236}">
                      <a16:creationId xmlns:a16="http://schemas.microsoft.com/office/drawing/2014/main" id="{5EEAF7E0-D8FE-4C92-A259-47F16E943D9E}"/>
                    </a:ext>
                  </a:extLst>
                </p:cNvPr>
                <p:cNvSpPr>
                  <a:spLocks noChangeShapeType="1"/>
                </p:cNvSpPr>
                <p:nvPr/>
              </p:nvSpPr>
              <p:spPr bwMode="auto">
                <a:xfrm>
                  <a:off x="8307388"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4" name="Line 332">
                  <a:extLst>
                    <a:ext uri="{FF2B5EF4-FFF2-40B4-BE49-F238E27FC236}">
                      <a16:creationId xmlns:a16="http://schemas.microsoft.com/office/drawing/2014/main" id="{9BFC4FBB-ABDE-4E39-8AF2-A9BD63B00F18}"/>
                    </a:ext>
                  </a:extLst>
                </p:cNvPr>
                <p:cNvSpPr>
                  <a:spLocks noChangeShapeType="1"/>
                </p:cNvSpPr>
                <p:nvPr/>
              </p:nvSpPr>
              <p:spPr bwMode="auto">
                <a:xfrm>
                  <a:off x="8145463"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5" name="Line 333">
                  <a:extLst>
                    <a:ext uri="{FF2B5EF4-FFF2-40B4-BE49-F238E27FC236}">
                      <a16:creationId xmlns:a16="http://schemas.microsoft.com/office/drawing/2014/main" id="{7B2FD89F-A849-4ADD-8614-7D9E6AF78F7D}"/>
                    </a:ext>
                  </a:extLst>
                </p:cNvPr>
                <p:cNvSpPr>
                  <a:spLocks noChangeShapeType="1"/>
                </p:cNvSpPr>
                <p:nvPr/>
              </p:nvSpPr>
              <p:spPr bwMode="auto">
                <a:xfrm>
                  <a:off x="8035925"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6" name="Line 334">
                  <a:extLst>
                    <a:ext uri="{FF2B5EF4-FFF2-40B4-BE49-F238E27FC236}">
                      <a16:creationId xmlns:a16="http://schemas.microsoft.com/office/drawing/2014/main" id="{49CFF2C3-706C-49A4-AC9B-50210B08177A}"/>
                    </a:ext>
                  </a:extLst>
                </p:cNvPr>
                <p:cNvSpPr>
                  <a:spLocks noChangeShapeType="1"/>
                </p:cNvSpPr>
                <p:nvPr/>
              </p:nvSpPr>
              <p:spPr bwMode="auto">
                <a:xfrm>
                  <a:off x="8020050"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7" name="Line 335">
                  <a:extLst>
                    <a:ext uri="{FF2B5EF4-FFF2-40B4-BE49-F238E27FC236}">
                      <a16:creationId xmlns:a16="http://schemas.microsoft.com/office/drawing/2014/main" id="{22D81227-61B4-4738-B31A-BC2CBA847389}"/>
                    </a:ext>
                  </a:extLst>
                </p:cNvPr>
                <p:cNvSpPr>
                  <a:spLocks noChangeShapeType="1"/>
                </p:cNvSpPr>
                <p:nvPr/>
              </p:nvSpPr>
              <p:spPr bwMode="auto">
                <a:xfrm>
                  <a:off x="7985125" y="3670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8" name="Line 336">
                  <a:extLst>
                    <a:ext uri="{FF2B5EF4-FFF2-40B4-BE49-F238E27FC236}">
                      <a16:creationId xmlns:a16="http://schemas.microsoft.com/office/drawing/2014/main" id="{BBD96BBF-7B19-43D8-8D41-A60E96F3BFA0}"/>
                    </a:ext>
                  </a:extLst>
                </p:cNvPr>
                <p:cNvSpPr>
                  <a:spLocks noChangeShapeType="1"/>
                </p:cNvSpPr>
                <p:nvPr/>
              </p:nvSpPr>
              <p:spPr bwMode="auto">
                <a:xfrm>
                  <a:off x="9496425"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59" name="Line 337">
                  <a:extLst>
                    <a:ext uri="{FF2B5EF4-FFF2-40B4-BE49-F238E27FC236}">
                      <a16:creationId xmlns:a16="http://schemas.microsoft.com/office/drawing/2014/main" id="{A9471B19-8711-457B-A81A-7CC6DD2D564E}"/>
                    </a:ext>
                  </a:extLst>
                </p:cNvPr>
                <p:cNvSpPr>
                  <a:spLocks noChangeShapeType="1"/>
                </p:cNvSpPr>
                <p:nvPr/>
              </p:nvSpPr>
              <p:spPr bwMode="auto">
                <a:xfrm flipH="1">
                  <a:off x="9461500" y="37528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0" name="Line 338">
                  <a:extLst>
                    <a:ext uri="{FF2B5EF4-FFF2-40B4-BE49-F238E27FC236}">
                      <a16:creationId xmlns:a16="http://schemas.microsoft.com/office/drawing/2014/main" id="{56D170E4-791E-4781-99EC-B3F16CA030B9}"/>
                    </a:ext>
                  </a:extLst>
                </p:cNvPr>
                <p:cNvSpPr>
                  <a:spLocks noChangeShapeType="1"/>
                </p:cNvSpPr>
                <p:nvPr/>
              </p:nvSpPr>
              <p:spPr bwMode="auto">
                <a:xfrm>
                  <a:off x="8910638" y="3717926"/>
                  <a:ext cx="0" cy="74613"/>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1" name="Line 339">
                  <a:extLst>
                    <a:ext uri="{FF2B5EF4-FFF2-40B4-BE49-F238E27FC236}">
                      <a16:creationId xmlns:a16="http://schemas.microsoft.com/office/drawing/2014/main" id="{3E24BB64-5368-41FA-AAF3-25BA184EDFDB}"/>
                    </a:ext>
                  </a:extLst>
                </p:cNvPr>
                <p:cNvSpPr>
                  <a:spLocks noChangeShapeType="1"/>
                </p:cNvSpPr>
                <p:nvPr/>
              </p:nvSpPr>
              <p:spPr bwMode="auto">
                <a:xfrm flipH="1">
                  <a:off x="8872538" y="37528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2" name="Line 340">
                  <a:extLst>
                    <a:ext uri="{FF2B5EF4-FFF2-40B4-BE49-F238E27FC236}">
                      <a16:creationId xmlns:a16="http://schemas.microsoft.com/office/drawing/2014/main" id="{6945CBCD-9EE7-4DB4-B263-1ED957CC46CD}"/>
                    </a:ext>
                  </a:extLst>
                </p:cNvPr>
                <p:cNvSpPr>
                  <a:spLocks noChangeShapeType="1"/>
                </p:cNvSpPr>
                <p:nvPr/>
              </p:nvSpPr>
              <p:spPr bwMode="auto">
                <a:xfrm>
                  <a:off x="6138863" y="358457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3" name="Line 341">
                  <a:extLst>
                    <a:ext uri="{FF2B5EF4-FFF2-40B4-BE49-F238E27FC236}">
                      <a16:creationId xmlns:a16="http://schemas.microsoft.com/office/drawing/2014/main" id="{6B05880B-96E1-4141-A10A-BD882BACB43C}"/>
                    </a:ext>
                  </a:extLst>
                </p:cNvPr>
                <p:cNvSpPr>
                  <a:spLocks noChangeShapeType="1"/>
                </p:cNvSpPr>
                <p:nvPr/>
              </p:nvSpPr>
              <p:spPr bwMode="auto">
                <a:xfrm flipH="1">
                  <a:off x="6100763" y="362267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4" name="Line 342">
                  <a:extLst>
                    <a:ext uri="{FF2B5EF4-FFF2-40B4-BE49-F238E27FC236}">
                      <a16:creationId xmlns:a16="http://schemas.microsoft.com/office/drawing/2014/main" id="{D2FFB7C9-3C8C-48A8-938D-553C24F0721F}"/>
                    </a:ext>
                  </a:extLst>
                </p:cNvPr>
                <p:cNvSpPr>
                  <a:spLocks noChangeShapeType="1"/>
                </p:cNvSpPr>
                <p:nvPr/>
              </p:nvSpPr>
              <p:spPr bwMode="auto">
                <a:xfrm>
                  <a:off x="4759325" y="34385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5" name="Line 343">
                  <a:extLst>
                    <a:ext uri="{FF2B5EF4-FFF2-40B4-BE49-F238E27FC236}">
                      <a16:creationId xmlns:a16="http://schemas.microsoft.com/office/drawing/2014/main" id="{BC3A53E5-9A57-4469-ADE1-DD76324E98AA}"/>
                    </a:ext>
                  </a:extLst>
                </p:cNvPr>
                <p:cNvSpPr>
                  <a:spLocks noChangeShapeType="1"/>
                </p:cNvSpPr>
                <p:nvPr/>
              </p:nvSpPr>
              <p:spPr bwMode="auto">
                <a:xfrm flipH="1">
                  <a:off x="4724400" y="347345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6" name="Line 344">
                  <a:extLst>
                    <a:ext uri="{FF2B5EF4-FFF2-40B4-BE49-F238E27FC236}">
                      <a16:creationId xmlns:a16="http://schemas.microsoft.com/office/drawing/2014/main" id="{60F47225-931D-4511-B21C-CDE83C434024}"/>
                    </a:ext>
                  </a:extLst>
                </p:cNvPr>
                <p:cNvSpPr>
                  <a:spLocks noChangeShapeType="1"/>
                </p:cNvSpPr>
                <p:nvPr/>
              </p:nvSpPr>
              <p:spPr bwMode="auto">
                <a:xfrm>
                  <a:off x="4714875" y="341630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7" name="Line 345">
                  <a:extLst>
                    <a:ext uri="{FF2B5EF4-FFF2-40B4-BE49-F238E27FC236}">
                      <a16:creationId xmlns:a16="http://schemas.microsoft.com/office/drawing/2014/main" id="{18F4E26D-EBDA-471C-881E-C269448EE3B2}"/>
                    </a:ext>
                  </a:extLst>
                </p:cNvPr>
                <p:cNvSpPr>
                  <a:spLocks noChangeShapeType="1"/>
                </p:cNvSpPr>
                <p:nvPr/>
              </p:nvSpPr>
              <p:spPr bwMode="auto">
                <a:xfrm flipH="1">
                  <a:off x="4676775" y="345440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8" name="Line 346">
                  <a:extLst>
                    <a:ext uri="{FF2B5EF4-FFF2-40B4-BE49-F238E27FC236}">
                      <a16:creationId xmlns:a16="http://schemas.microsoft.com/office/drawing/2014/main" id="{9675219C-48AD-463D-BA35-84BC52C54263}"/>
                    </a:ext>
                  </a:extLst>
                </p:cNvPr>
                <p:cNvSpPr>
                  <a:spLocks noChangeShapeType="1"/>
                </p:cNvSpPr>
                <p:nvPr/>
              </p:nvSpPr>
              <p:spPr bwMode="auto">
                <a:xfrm>
                  <a:off x="4229100" y="320992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69" name="Line 347">
                  <a:extLst>
                    <a:ext uri="{FF2B5EF4-FFF2-40B4-BE49-F238E27FC236}">
                      <a16:creationId xmlns:a16="http://schemas.microsoft.com/office/drawing/2014/main" id="{B1A685E8-8EE1-4524-87C8-6EE96D260E03}"/>
                    </a:ext>
                  </a:extLst>
                </p:cNvPr>
                <p:cNvSpPr>
                  <a:spLocks noChangeShapeType="1"/>
                </p:cNvSpPr>
                <p:nvPr/>
              </p:nvSpPr>
              <p:spPr bwMode="auto">
                <a:xfrm flipH="1">
                  <a:off x="4192588" y="3248026"/>
                  <a:ext cx="74613"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70" name="Line 348">
                  <a:extLst>
                    <a:ext uri="{FF2B5EF4-FFF2-40B4-BE49-F238E27FC236}">
                      <a16:creationId xmlns:a16="http://schemas.microsoft.com/office/drawing/2014/main" id="{3FE2DA83-4989-4B23-8249-D9781B87954D}"/>
                    </a:ext>
                  </a:extLst>
                </p:cNvPr>
                <p:cNvSpPr>
                  <a:spLocks noChangeShapeType="1"/>
                </p:cNvSpPr>
                <p:nvPr/>
              </p:nvSpPr>
              <p:spPr bwMode="auto">
                <a:xfrm>
                  <a:off x="4087813" y="319405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71" name="Line 349">
                  <a:extLst>
                    <a:ext uri="{FF2B5EF4-FFF2-40B4-BE49-F238E27FC236}">
                      <a16:creationId xmlns:a16="http://schemas.microsoft.com/office/drawing/2014/main" id="{49664B6C-2CE1-420A-AA10-B71159083D7C}"/>
                    </a:ext>
                  </a:extLst>
                </p:cNvPr>
                <p:cNvSpPr>
                  <a:spLocks noChangeShapeType="1"/>
                </p:cNvSpPr>
                <p:nvPr/>
              </p:nvSpPr>
              <p:spPr bwMode="auto">
                <a:xfrm>
                  <a:off x="4113213" y="3194051"/>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72" name="Line 350">
                  <a:extLst>
                    <a:ext uri="{FF2B5EF4-FFF2-40B4-BE49-F238E27FC236}">
                      <a16:creationId xmlns:a16="http://schemas.microsoft.com/office/drawing/2014/main" id="{CCFB05E0-2184-496B-8DD5-CCD2547999FE}"/>
                    </a:ext>
                  </a:extLst>
                </p:cNvPr>
                <p:cNvSpPr>
                  <a:spLocks noChangeShapeType="1"/>
                </p:cNvSpPr>
                <p:nvPr/>
              </p:nvSpPr>
              <p:spPr bwMode="auto">
                <a:xfrm flipH="1">
                  <a:off x="4049713" y="3228976"/>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73" name="Line 351">
                  <a:extLst>
                    <a:ext uri="{FF2B5EF4-FFF2-40B4-BE49-F238E27FC236}">
                      <a16:creationId xmlns:a16="http://schemas.microsoft.com/office/drawing/2014/main" id="{E9B19DF2-2BC2-4947-A82F-D05155FA6705}"/>
                    </a:ext>
                  </a:extLst>
                </p:cNvPr>
                <p:cNvSpPr>
                  <a:spLocks noChangeShapeType="1"/>
                </p:cNvSpPr>
                <p:nvPr/>
              </p:nvSpPr>
              <p:spPr bwMode="auto">
                <a:xfrm>
                  <a:off x="3798888" y="2941638"/>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74" name="Line 352">
                  <a:extLst>
                    <a:ext uri="{FF2B5EF4-FFF2-40B4-BE49-F238E27FC236}">
                      <a16:creationId xmlns:a16="http://schemas.microsoft.com/office/drawing/2014/main" id="{87336EED-B157-48A9-BC83-3ABEC69BA060}"/>
                    </a:ext>
                  </a:extLst>
                </p:cNvPr>
                <p:cNvSpPr>
                  <a:spLocks noChangeShapeType="1"/>
                </p:cNvSpPr>
                <p:nvPr/>
              </p:nvSpPr>
              <p:spPr bwMode="auto">
                <a:xfrm flipH="1">
                  <a:off x="3763963" y="2976563"/>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75" name="Line 353">
                  <a:extLst>
                    <a:ext uri="{FF2B5EF4-FFF2-40B4-BE49-F238E27FC236}">
                      <a16:creationId xmlns:a16="http://schemas.microsoft.com/office/drawing/2014/main" id="{E7FE65B9-4F12-4D44-8C52-901020875901}"/>
                    </a:ext>
                  </a:extLst>
                </p:cNvPr>
                <p:cNvSpPr>
                  <a:spLocks noChangeShapeType="1"/>
                </p:cNvSpPr>
                <p:nvPr/>
              </p:nvSpPr>
              <p:spPr bwMode="auto">
                <a:xfrm>
                  <a:off x="3757613" y="2668588"/>
                  <a:ext cx="0" cy="7620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76" name="Line 354">
                  <a:extLst>
                    <a:ext uri="{FF2B5EF4-FFF2-40B4-BE49-F238E27FC236}">
                      <a16:creationId xmlns:a16="http://schemas.microsoft.com/office/drawing/2014/main" id="{DDC267B2-48A1-4D41-BF4D-8C73323D3DC7}"/>
                    </a:ext>
                  </a:extLst>
                </p:cNvPr>
                <p:cNvSpPr>
                  <a:spLocks noChangeShapeType="1"/>
                </p:cNvSpPr>
                <p:nvPr/>
              </p:nvSpPr>
              <p:spPr bwMode="auto">
                <a:xfrm flipH="1">
                  <a:off x="3722688" y="2706688"/>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77" name="Line 355">
                  <a:extLst>
                    <a:ext uri="{FF2B5EF4-FFF2-40B4-BE49-F238E27FC236}">
                      <a16:creationId xmlns:a16="http://schemas.microsoft.com/office/drawing/2014/main" id="{41D695FF-38CB-4939-AC86-E4366E942475}"/>
                    </a:ext>
                  </a:extLst>
                </p:cNvPr>
                <p:cNvSpPr>
                  <a:spLocks noChangeShapeType="1"/>
                </p:cNvSpPr>
                <p:nvPr/>
              </p:nvSpPr>
              <p:spPr bwMode="auto">
                <a:xfrm>
                  <a:off x="3290888" y="1488286"/>
                  <a:ext cx="0" cy="73025"/>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78" name="Line 356">
                  <a:extLst>
                    <a:ext uri="{FF2B5EF4-FFF2-40B4-BE49-F238E27FC236}">
                      <a16:creationId xmlns:a16="http://schemas.microsoft.com/office/drawing/2014/main" id="{B3AFD2F5-CB4F-49A4-97CB-F1887F212414}"/>
                    </a:ext>
                  </a:extLst>
                </p:cNvPr>
                <p:cNvSpPr>
                  <a:spLocks noChangeShapeType="1"/>
                </p:cNvSpPr>
                <p:nvPr/>
              </p:nvSpPr>
              <p:spPr bwMode="auto">
                <a:xfrm flipH="1">
                  <a:off x="3255963" y="1523211"/>
                  <a:ext cx="73025" cy="0"/>
                </a:xfrm>
                <a:prstGeom prst="line">
                  <a:avLst/>
                </a:prstGeom>
                <a:noFill/>
                <a:ln w="1270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grpSp>
        </p:grpSp>
        <p:sp>
          <p:nvSpPr>
            <p:cNvPr id="666" name="Line 17">
              <a:extLst>
                <a:ext uri="{FF2B5EF4-FFF2-40B4-BE49-F238E27FC236}">
                  <a16:creationId xmlns:a16="http://schemas.microsoft.com/office/drawing/2014/main" id="{834F0C8E-9794-4C95-B5A6-F6A64512AB3A}"/>
                </a:ext>
              </a:extLst>
            </p:cNvPr>
            <p:cNvSpPr>
              <a:spLocks noChangeShapeType="1"/>
            </p:cNvSpPr>
            <p:nvPr/>
          </p:nvSpPr>
          <p:spPr bwMode="auto">
            <a:xfrm>
              <a:off x="2131753"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67" name="Line 18">
              <a:extLst>
                <a:ext uri="{FF2B5EF4-FFF2-40B4-BE49-F238E27FC236}">
                  <a16:creationId xmlns:a16="http://schemas.microsoft.com/office/drawing/2014/main" id="{4623BC46-BCAA-4031-90D4-ADF7261D75BA}"/>
                </a:ext>
              </a:extLst>
            </p:cNvPr>
            <p:cNvSpPr>
              <a:spLocks noChangeShapeType="1"/>
            </p:cNvSpPr>
            <p:nvPr/>
          </p:nvSpPr>
          <p:spPr bwMode="auto">
            <a:xfrm>
              <a:off x="2374699"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68" name="Line 19">
              <a:extLst>
                <a:ext uri="{FF2B5EF4-FFF2-40B4-BE49-F238E27FC236}">
                  <a16:creationId xmlns:a16="http://schemas.microsoft.com/office/drawing/2014/main" id="{4576A707-90F8-4EC9-BEE2-CEFE6DD33E6A}"/>
                </a:ext>
              </a:extLst>
            </p:cNvPr>
            <p:cNvSpPr>
              <a:spLocks noChangeShapeType="1"/>
            </p:cNvSpPr>
            <p:nvPr/>
          </p:nvSpPr>
          <p:spPr bwMode="auto">
            <a:xfrm>
              <a:off x="2613147"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69" name="Line 20">
              <a:extLst>
                <a:ext uri="{FF2B5EF4-FFF2-40B4-BE49-F238E27FC236}">
                  <a16:creationId xmlns:a16="http://schemas.microsoft.com/office/drawing/2014/main" id="{644475C6-12B7-4F9B-A366-E594D841CB16}"/>
                </a:ext>
              </a:extLst>
            </p:cNvPr>
            <p:cNvSpPr>
              <a:spLocks noChangeShapeType="1"/>
            </p:cNvSpPr>
            <p:nvPr/>
          </p:nvSpPr>
          <p:spPr bwMode="auto">
            <a:xfrm>
              <a:off x="2856092"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0" name="Line 21">
              <a:extLst>
                <a:ext uri="{FF2B5EF4-FFF2-40B4-BE49-F238E27FC236}">
                  <a16:creationId xmlns:a16="http://schemas.microsoft.com/office/drawing/2014/main" id="{D05747FC-D0D8-4460-8777-4E3895643E27}"/>
                </a:ext>
              </a:extLst>
            </p:cNvPr>
            <p:cNvSpPr>
              <a:spLocks noChangeShapeType="1"/>
            </p:cNvSpPr>
            <p:nvPr/>
          </p:nvSpPr>
          <p:spPr bwMode="auto">
            <a:xfrm>
              <a:off x="3099038"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1" name="Line 22">
              <a:extLst>
                <a:ext uri="{FF2B5EF4-FFF2-40B4-BE49-F238E27FC236}">
                  <a16:creationId xmlns:a16="http://schemas.microsoft.com/office/drawing/2014/main" id="{92999C8C-2F91-46ED-863C-020E52CE8C16}"/>
                </a:ext>
              </a:extLst>
            </p:cNvPr>
            <p:cNvSpPr>
              <a:spLocks noChangeShapeType="1"/>
            </p:cNvSpPr>
            <p:nvPr/>
          </p:nvSpPr>
          <p:spPr bwMode="auto">
            <a:xfrm>
              <a:off x="3337483"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2" name="Line 23">
              <a:extLst>
                <a:ext uri="{FF2B5EF4-FFF2-40B4-BE49-F238E27FC236}">
                  <a16:creationId xmlns:a16="http://schemas.microsoft.com/office/drawing/2014/main" id="{EA99F53D-8127-4913-A672-618564EBC8D6}"/>
                </a:ext>
              </a:extLst>
            </p:cNvPr>
            <p:cNvSpPr>
              <a:spLocks noChangeShapeType="1"/>
            </p:cNvSpPr>
            <p:nvPr/>
          </p:nvSpPr>
          <p:spPr bwMode="auto">
            <a:xfrm>
              <a:off x="3582679"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3" name="Line 24">
              <a:extLst>
                <a:ext uri="{FF2B5EF4-FFF2-40B4-BE49-F238E27FC236}">
                  <a16:creationId xmlns:a16="http://schemas.microsoft.com/office/drawing/2014/main" id="{E11695CE-2B6D-408E-B120-B12F17DBDC16}"/>
                </a:ext>
              </a:extLst>
            </p:cNvPr>
            <p:cNvSpPr>
              <a:spLocks noChangeShapeType="1"/>
            </p:cNvSpPr>
            <p:nvPr/>
          </p:nvSpPr>
          <p:spPr bwMode="auto">
            <a:xfrm>
              <a:off x="3825624"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4" name="Line 25">
              <a:extLst>
                <a:ext uri="{FF2B5EF4-FFF2-40B4-BE49-F238E27FC236}">
                  <a16:creationId xmlns:a16="http://schemas.microsoft.com/office/drawing/2014/main" id="{C73A5ECF-E072-465A-99C3-FF9C09DE0888}"/>
                </a:ext>
              </a:extLst>
            </p:cNvPr>
            <p:cNvSpPr>
              <a:spLocks noChangeShapeType="1"/>
            </p:cNvSpPr>
            <p:nvPr/>
          </p:nvSpPr>
          <p:spPr bwMode="auto">
            <a:xfrm>
              <a:off x="4064070"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5" name="Line 26">
              <a:extLst>
                <a:ext uri="{FF2B5EF4-FFF2-40B4-BE49-F238E27FC236}">
                  <a16:creationId xmlns:a16="http://schemas.microsoft.com/office/drawing/2014/main" id="{7D7305CA-04B5-46C6-979A-BF17BE73BD09}"/>
                </a:ext>
              </a:extLst>
            </p:cNvPr>
            <p:cNvSpPr>
              <a:spLocks noChangeShapeType="1"/>
            </p:cNvSpPr>
            <p:nvPr/>
          </p:nvSpPr>
          <p:spPr bwMode="auto">
            <a:xfrm>
              <a:off x="4307015"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6" name="Line 27">
              <a:extLst>
                <a:ext uri="{FF2B5EF4-FFF2-40B4-BE49-F238E27FC236}">
                  <a16:creationId xmlns:a16="http://schemas.microsoft.com/office/drawing/2014/main" id="{FD0C8462-0615-46D2-A0FD-61B5A7D704D5}"/>
                </a:ext>
              </a:extLst>
            </p:cNvPr>
            <p:cNvSpPr>
              <a:spLocks noChangeShapeType="1"/>
            </p:cNvSpPr>
            <p:nvPr/>
          </p:nvSpPr>
          <p:spPr bwMode="auto">
            <a:xfrm>
              <a:off x="4545462"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7" name="Line 28">
              <a:extLst>
                <a:ext uri="{FF2B5EF4-FFF2-40B4-BE49-F238E27FC236}">
                  <a16:creationId xmlns:a16="http://schemas.microsoft.com/office/drawing/2014/main" id="{EE8BDC62-5B24-4BCC-A628-57950E3B72E7}"/>
                </a:ext>
              </a:extLst>
            </p:cNvPr>
            <p:cNvSpPr>
              <a:spLocks noChangeShapeType="1"/>
            </p:cNvSpPr>
            <p:nvPr/>
          </p:nvSpPr>
          <p:spPr bwMode="auto">
            <a:xfrm>
              <a:off x="4788409"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8" name="Line 29">
              <a:extLst>
                <a:ext uri="{FF2B5EF4-FFF2-40B4-BE49-F238E27FC236}">
                  <a16:creationId xmlns:a16="http://schemas.microsoft.com/office/drawing/2014/main" id="{ED0F29A4-3633-405C-B45F-44F6B8ADAAB1}"/>
                </a:ext>
              </a:extLst>
            </p:cNvPr>
            <p:cNvSpPr>
              <a:spLocks noChangeShapeType="1"/>
            </p:cNvSpPr>
            <p:nvPr/>
          </p:nvSpPr>
          <p:spPr bwMode="auto">
            <a:xfrm>
              <a:off x="5031354"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79" name="Line 30">
              <a:extLst>
                <a:ext uri="{FF2B5EF4-FFF2-40B4-BE49-F238E27FC236}">
                  <a16:creationId xmlns:a16="http://schemas.microsoft.com/office/drawing/2014/main" id="{952B2B15-6FBB-4EFD-8064-D0735C4A1326}"/>
                </a:ext>
              </a:extLst>
            </p:cNvPr>
            <p:cNvSpPr>
              <a:spLocks noChangeShapeType="1"/>
            </p:cNvSpPr>
            <p:nvPr/>
          </p:nvSpPr>
          <p:spPr bwMode="auto">
            <a:xfrm>
              <a:off x="5269801"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0" name="Line 31">
              <a:extLst>
                <a:ext uri="{FF2B5EF4-FFF2-40B4-BE49-F238E27FC236}">
                  <a16:creationId xmlns:a16="http://schemas.microsoft.com/office/drawing/2014/main" id="{15A0DDF4-12D6-49F0-81CD-1606189C2D5B}"/>
                </a:ext>
              </a:extLst>
            </p:cNvPr>
            <p:cNvSpPr>
              <a:spLocks noChangeShapeType="1"/>
            </p:cNvSpPr>
            <p:nvPr/>
          </p:nvSpPr>
          <p:spPr bwMode="auto">
            <a:xfrm>
              <a:off x="5514998"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1" name="Line 32">
              <a:extLst>
                <a:ext uri="{FF2B5EF4-FFF2-40B4-BE49-F238E27FC236}">
                  <a16:creationId xmlns:a16="http://schemas.microsoft.com/office/drawing/2014/main" id="{DE528685-AC6B-4CA9-97FB-B0317D39579E}"/>
                </a:ext>
              </a:extLst>
            </p:cNvPr>
            <p:cNvSpPr>
              <a:spLocks noChangeShapeType="1"/>
            </p:cNvSpPr>
            <p:nvPr/>
          </p:nvSpPr>
          <p:spPr bwMode="auto">
            <a:xfrm>
              <a:off x="5757943"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2" name="Line 33">
              <a:extLst>
                <a:ext uri="{FF2B5EF4-FFF2-40B4-BE49-F238E27FC236}">
                  <a16:creationId xmlns:a16="http://schemas.microsoft.com/office/drawing/2014/main" id="{9049C566-71BA-4F96-953D-A8E4AD40A373}"/>
                </a:ext>
              </a:extLst>
            </p:cNvPr>
            <p:cNvSpPr>
              <a:spLocks noChangeShapeType="1"/>
            </p:cNvSpPr>
            <p:nvPr/>
          </p:nvSpPr>
          <p:spPr bwMode="auto">
            <a:xfrm>
              <a:off x="5996389"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3" name="Line 34">
              <a:extLst>
                <a:ext uri="{FF2B5EF4-FFF2-40B4-BE49-F238E27FC236}">
                  <a16:creationId xmlns:a16="http://schemas.microsoft.com/office/drawing/2014/main" id="{FB96D241-7E0B-4F8B-A309-8423C7421432}"/>
                </a:ext>
              </a:extLst>
            </p:cNvPr>
            <p:cNvSpPr>
              <a:spLocks noChangeShapeType="1"/>
            </p:cNvSpPr>
            <p:nvPr/>
          </p:nvSpPr>
          <p:spPr bwMode="auto">
            <a:xfrm>
              <a:off x="6239334"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4" name="Line 35">
              <a:extLst>
                <a:ext uri="{FF2B5EF4-FFF2-40B4-BE49-F238E27FC236}">
                  <a16:creationId xmlns:a16="http://schemas.microsoft.com/office/drawing/2014/main" id="{B5596804-8A9B-41CD-B5AE-40673AD3C7A4}"/>
                </a:ext>
              </a:extLst>
            </p:cNvPr>
            <p:cNvSpPr>
              <a:spLocks noChangeShapeType="1"/>
            </p:cNvSpPr>
            <p:nvPr/>
          </p:nvSpPr>
          <p:spPr bwMode="auto">
            <a:xfrm>
              <a:off x="6482279"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5" name="Line 36">
              <a:extLst>
                <a:ext uri="{FF2B5EF4-FFF2-40B4-BE49-F238E27FC236}">
                  <a16:creationId xmlns:a16="http://schemas.microsoft.com/office/drawing/2014/main" id="{EDEC3A55-A049-410B-9011-5EC4A3F441A8}"/>
                </a:ext>
              </a:extLst>
            </p:cNvPr>
            <p:cNvSpPr>
              <a:spLocks noChangeShapeType="1"/>
            </p:cNvSpPr>
            <p:nvPr/>
          </p:nvSpPr>
          <p:spPr bwMode="auto">
            <a:xfrm>
              <a:off x="6720728"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6" name="Line 37">
              <a:extLst>
                <a:ext uri="{FF2B5EF4-FFF2-40B4-BE49-F238E27FC236}">
                  <a16:creationId xmlns:a16="http://schemas.microsoft.com/office/drawing/2014/main" id="{B6ABD1D7-D719-4678-8D49-92BE24ED2C03}"/>
                </a:ext>
              </a:extLst>
            </p:cNvPr>
            <p:cNvSpPr>
              <a:spLocks noChangeShapeType="1"/>
            </p:cNvSpPr>
            <p:nvPr/>
          </p:nvSpPr>
          <p:spPr bwMode="auto">
            <a:xfrm>
              <a:off x="6963673"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7" name="Line 38">
              <a:extLst>
                <a:ext uri="{FF2B5EF4-FFF2-40B4-BE49-F238E27FC236}">
                  <a16:creationId xmlns:a16="http://schemas.microsoft.com/office/drawing/2014/main" id="{1B2961CE-E7EA-4D96-9947-875D071375FA}"/>
                </a:ext>
              </a:extLst>
            </p:cNvPr>
            <p:cNvSpPr>
              <a:spLocks noChangeShapeType="1"/>
            </p:cNvSpPr>
            <p:nvPr/>
          </p:nvSpPr>
          <p:spPr bwMode="auto">
            <a:xfrm>
              <a:off x="7208865"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8" name="Line 39">
              <a:extLst>
                <a:ext uri="{FF2B5EF4-FFF2-40B4-BE49-F238E27FC236}">
                  <a16:creationId xmlns:a16="http://schemas.microsoft.com/office/drawing/2014/main" id="{415DF961-574A-413A-9D1B-925D464EFFBC}"/>
                </a:ext>
              </a:extLst>
            </p:cNvPr>
            <p:cNvSpPr>
              <a:spLocks noChangeShapeType="1"/>
            </p:cNvSpPr>
            <p:nvPr/>
          </p:nvSpPr>
          <p:spPr bwMode="auto">
            <a:xfrm>
              <a:off x="7447314"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89" name="Line 40">
              <a:extLst>
                <a:ext uri="{FF2B5EF4-FFF2-40B4-BE49-F238E27FC236}">
                  <a16:creationId xmlns:a16="http://schemas.microsoft.com/office/drawing/2014/main" id="{4E69E1E9-40C8-4A1D-941B-262FCC0EB7BE}"/>
                </a:ext>
              </a:extLst>
            </p:cNvPr>
            <p:cNvSpPr>
              <a:spLocks noChangeShapeType="1"/>
            </p:cNvSpPr>
            <p:nvPr/>
          </p:nvSpPr>
          <p:spPr bwMode="auto">
            <a:xfrm>
              <a:off x="7690259"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0" name="Line 41">
              <a:extLst>
                <a:ext uri="{FF2B5EF4-FFF2-40B4-BE49-F238E27FC236}">
                  <a16:creationId xmlns:a16="http://schemas.microsoft.com/office/drawing/2014/main" id="{09BE4D8C-5914-4AA7-86BC-58AE4B69A757}"/>
                </a:ext>
              </a:extLst>
            </p:cNvPr>
            <p:cNvSpPr>
              <a:spLocks noChangeShapeType="1"/>
            </p:cNvSpPr>
            <p:nvPr/>
          </p:nvSpPr>
          <p:spPr bwMode="auto">
            <a:xfrm>
              <a:off x="7933204"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1" name="Line 42">
              <a:extLst>
                <a:ext uri="{FF2B5EF4-FFF2-40B4-BE49-F238E27FC236}">
                  <a16:creationId xmlns:a16="http://schemas.microsoft.com/office/drawing/2014/main" id="{335421A8-7C5F-476A-826D-2AE2545227D6}"/>
                </a:ext>
              </a:extLst>
            </p:cNvPr>
            <p:cNvSpPr>
              <a:spLocks noChangeShapeType="1"/>
            </p:cNvSpPr>
            <p:nvPr/>
          </p:nvSpPr>
          <p:spPr bwMode="auto">
            <a:xfrm>
              <a:off x="8171653"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2" name="Line 43">
              <a:extLst>
                <a:ext uri="{FF2B5EF4-FFF2-40B4-BE49-F238E27FC236}">
                  <a16:creationId xmlns:a16="http://schemas.microsoft.com/office/drawing/2014/main" id="{9E71DAFE-BA93-4FB2-8EBE-9D6355852179}"/>
                </a:ext>
              </a:extLst>
            </p:cNvPr>
            <p:cNvSpPr>
              <a:spLocks noChangeShapeType="1"/>
            </p:cNvSpPr>
            <p:nvPr/>
          </p:nvSpPr>
          <p:spPr bwMode="auto">
            <a:xfrm>
              <a:off x="8414598"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3" name="Line 44">
              <a:extLst>
                <a:ext uri="{FF2B5EF4-FFF2-40B4-BE49-F238E27FC236}">
                  <a16:creationId xmlns:a16="http://schemas.microsoft.com/office/drawing/2014/main" id="{666F957C-EB36-48A3-AAA2-ADE821E352FC}"/>
                </a:ext>
              </a:extLst>
            </p:cNvPr>
            <p:cNvSpPr>
              <a:spLocks noChangeShapeType="1"/>
            </p:cNvSpPr>
            <p:nvPr/>
          </p:nvSpPr>
          <p:spPr bwMode="auto">
            <a:xfrm>
              <a:off x="8657543"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4" name="Line 45">
              <a:extLst>
                <a:ext uri="{FF2B5EF4-FFF2-40B4-BE49-F238E27FC236}">
                  <a16:creationId xmlns:a16="http://schemas.microsoft.com/office/drawing/2014/main" id="{0996D770-07B8-4BA5-901C-A2EE9D63FE86}"/>
                </a:ext>
              </a:extLst>
            </p:cNvPr>
            <p:cNvSpPr>
              <a:spLocks noChangeShapeType="1"/>
            </p:cNvSpPr>
            <p:nvPr/>
          </p:nvSpPr>
          <p:spPr bwMode="auto">
            <a:xfrm>
              <a:off x="8895989"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5" name="Line 46">
              <a:extLst>
                <a:ext uri="{FF2B5EF4-FFF2-40B4-BE49-F238E27FC236}">
                  <a16:creationId xmlns:a16="http://schemas.microsoft.com/office/drawing/2014/main" id="{BEEF23D3-56D9-410C-BBFB-47B345941BAA}"/>
                </a:ext>
              </a:extLst>
            </p:cNvPr>
            <p:cNvSpPr>
              <a:spLocks noChangeShapeType="1"/>
            </p:cNvSpPr>
            <p:nvPr/>
          </p:nvSpPr>
          <p:spPr bwMode="auto">
            <a:xfrm>
              <a:off x="9141185"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6" name="Line 47">
              <a:extLst>
                <a:ext uri="{FF2B5EF4-FFF2-40B4-BE49-F238E27FC236}">
                  <a16:creationId xmlns:a16="http://schemas.microsoft.com/office/drawing/2014/main" id="{DAA37E8C-6771-4AB8-9077-9AF5AD7B8A59}"/>
                </a:ext>
              </a:extLst>
            </p:cNvPr>
            <p:cNvSpPr>
              <a:spLocks noChangeShapeType="1"/>
            </p:cNvSpPr>
            <p:nvPr/>
          </p:nvSpPr>
          <p:spPr bwMode="auto">
            <a:xfrm>
              <a:off x="9384130"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7" name="Line 48">
              <a:extLst>
                <a:ext uri="{FF2B5EF4-FFF2-40B4-BE49-F238E27FC236}">
                  <a16:creationId xmlns:a16="http://schemas.microsoft.com/office/drawing/2014/main" id="{ABA9A45B-5815-4859-AC7D-1FE95F280554}"/>
                </a:ext>
              </a:extLst>
            </p:cNvPr>
            <p:cNvSpPr>
              <a:spLocks noChangeShapeType="1"/>
            </p:cNvSpPr>
            <p:nvPr/>
          </p:nvSpPr>
          <p:spPr bwMode="auto">
            <a:xfrm>
              <a:off x="9622578"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8" name="Line 49">
              <a:extLst>
                <a:ext uri="{FF2B5EF4-FFF2-40B4-BE49-F238E27FC236}">
                  <a16:creationId xmlns:a16="http://schemas.microsoft.com/office/drawing/2014/main" id="{C78E8152-E60E-4F2C-AD26-BE5B1279B5D2}"/>
                </a:ext>
              </a:extLst>
            </p:cNvPr>
            <p:cNvSpPr>
              <a:spLocks noChangeShapeType="1"/>
            </p:cNvSpPr>
            <p:nvPr/>
          </p:nvSpPr>
          <p:spPr bwMode="auto">
            <a:xfrm>
              <a:off x="9865524"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699" name="Line 50">
              <a:extLst>
                <a:ext uri="{FF2B5EF4-FFF2-40B4-BE49-F238E27FC236}">
                  <a16:creationId xmlns:a16="http://schemas.microsoft.com/office/drawing/2014/main" id="{25B9875A-64C0-4992-A4CB-D147C34A097E}"/>
                </a:ext>
              </a:extLst>
            </p:cNvPr>
            <p:cNvSpPr>
              <a:spLocks noChangeShapeType="1"/>
            </p:cNvSpPr>
            <p:nvPr/>
          </p:nvSpPr>
          <p:spPr bwMode="auto">
            <a:xfrm>
              <a:off x="10108469"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00" name="Line 51">
              <a:extLst>
                <a:ext uri="{FF2B5EF4-FFF2-40B4-BE49-F238E27FC236}">
                  <a16:creationId xmlns:a16="http://schemas.microsoft.com/office/drawing/2014/main" id="{7D805A4C-9563-4ADC-B2AE-1D1773A9D9FD}"/>
                </a:ext>
              </a:extLst>
            </p:cNvPr>
            <p:cNvSpPr>
              <a:spLocks noChangeShapeType="1"/>
            </p:cNvSpPr>
            <p:nvPr/>
          </p:nvSpPr>
          <p:spPr bwMode="auto">
            <a:xfrm>
              <a:off x="10346914"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01" name="Line 52">
              <a:extLst>
                <a:ext uri="{FF2B5EF4-FFF2-40B4-BE49-F238E27FC236}">
                  <a16:creationId xmlns:a16="http://schemas.microsoft.com/office/drawing/2014/main" id="{CDC4FB3E-8140-4629-B05C-FBCDD31D138F}"/>
                </a:ext>
              </a:extLst>
            </p:cNvPr>
            <p:cNvSpPr>
              <a:spLocks noChangeShapeType="1"/>
            </p:cNvSpPr>
            <p:nvPr/>
          </p:nvSpPr>
          <p:spPr bwMode="auto">
            <a:xfrm>
              <a:off x="10589860"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02" name="Line 53">
              <a:extLst>
                <a:ext uri="{FF2B5EF4-FFF2-40B4-BE49-F238E27FC236}">
                  <a16:creationId xmlns:a16="http://schemas.microsoft.com/office/drawing/2014/main" id="{1FFA01CD-B112-40AD-90B6-44D8FA6E168E}"/>
                </a:ext>
              </a:extLst>
            </p:cNvPr>
            <p:cNvSpPr>
              <a:spLocks noChangeShapeType="1"/>
            </p:cNvSpPr>
            <p:nvPr/>
          </p:nvSpPr>
          <p:spPr bwMode="auto">
            <a:xfrm>
              <a:off x="10835056"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03" name="Line 54">
              <a:extLst>
                <a:ext uri="{FF2B5EF4-FFF2-40B4-BE49-F238E27FC236}">
                  <a16:creationId xmlns:a16="http://schemas.microsoft.com/office/drawing/2014/main" id="{80A6EBAE-02C6-4FD8-A73C-60DD706800B3}"/>
                </a:ext>
              </a:extLst>
            </p:cNvPr>
            <p:cNvSpPr>
              <a:spLocks noChangeShapeType="1"/>
            </p:cNvSpPr>
            <p:nvPr/>
          </p:nvSpPr>
          <p:spPr bwMode="auto">
            <a:xfrm>
              <a:off x="11073504"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04" name="Line 55">
              <a:extLst>
                <a:ext uri="{FF2B5EF4-FFF2-40B4-BE49-F238E27FC236}">
                  <a16:creationId xmlns:a16="http://schemas.microsoft.com/office/drawing/2014/main" id="{C3061AD2-3284-47D7-96B8-A68C3B0F19EB}"/>
                </a:ext>
              </a:extLst>
            </p:cNvPr>
            <p:cNvSpPr>
              <a:spLocks noChangeShapeType="1"/>
            </p:cNvSpPr>
            <p:nvPr/>
          </p:nvSpPr>
          <p:spPr bwMode="auto">
            <a:xfrm>
              <a:off x="11316449"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05" name="Line 56">
              <a:extLst>
                <a:ext uri="{FF2B5EF4-FFF2-40B4-BE49-F238E27FC236}">
                  <a16:creationId xmlns:a16="http://schemas.microsoft.com/office/drawing/2014/main" id="{BEF0A61C-3081-42ED-8381-0D66F6A93F63}"/>
                </a:ext>
              </a:extLst>
            </p:cNvPr>
            <p:cNvSpPr>
              <a:spLocks noChangeShapeType="1"/>
            </p:cNvSpPr>
            <p:nvPr/>
          </p:nvSpPr>
          <p:spPr bwMode="auto">
            <a:xfrm>
              <a:off x="11559395" y="4953599"/>
              <a:ext cx="0" cy="61416"/>
            </a:xfrm>
            <a:prstGeom prst="line">
              <a:avLst/>
            </a:prstGeom>
            <a:noFill/>
            <a:ln w="12700" cap="flat">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06" name="Line 57">
              <a:extLst>
                <a:ext uri="{FF2B5EF4-FFF2-40B4-BE49-F238E27FC236}">
                  <a16:creationId xmlns:a16="http://schemas.microsoft.com/office/drawing/2014/main" id="{F516D9C9-9638-4EBB-A601-733FBFFE7C69}"/>
                </a:ext>
              </a:extLst>
            </p:cNvPr>
            <p:cNvSpPr>
              <a:spLocks noChangeShapeType="1"/>
            </p:cNvSpPr>
            <p:nvPr/>
          </p:nvSpPr>
          <p:spPr bwMode="auto">
            <a:xfrm flipH="1">
              <a:off x="2041774" y="4950187"/>
              <a:ext cx="9607602" cy="0"/>
            </a:xfrm>
            <a:prstGeom prst="line">
              <a:avLst/>
            </a:prstGeom>
            <a:noFill/>
            <a:ln w="12700" cap="sq">
              <a:solidFill>
                <a:srgbClr val="11346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3468"/>
                </a:solidFill>
                <a:effectLst/>
                <a:uLnTx/>
                <a:uFillTx/>
                <a:latin typeface="Calibri"/>
                <a:ea typeface="+mn-ea"/>
                <a:cs typeface="Calibri" panose="020F0502020204030204" pitchFamily="34" charset="0"/>
              </a:endParaRPr>
            </a:p>
          </p:txBody>
        </p:sp>
        <p:sp>
          <p:nvSpPr>
            <p:cNvPr id="707" name="TextBox 706">
              <a:extLst>
                <a:ext uri="{FF2B5EF4-FFF2-40B4-BE49-F238E27FC236}">
                  <a16:creationId xmlns:a16="http://schemas.microsoft.com/office/drawing/2014/main" id="{1AF55E6E-000A-40AB-A7B1-2051DB1C4E7C}"/>
                </a:ext>
              </a:extLst>
            </p:cNvPr>
            <p:cNvSpPr txBox="1"/>
            <p:nvPr/>
          </p:nvSpPr>
          <p:spPr>
            <a:xfrm>
              <a:off x="8999302" y="2867233"/>
              <a:ext cx="2444078" cy="5735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45%</a:t>
              </a:r>
            </a:p>
          </p:txBody>
        </p:sp>
        <p:sp>
          <p:nvSpPr>
            <p:cNvPr id="708" name="TextBox 707">
              <a:extLst>
                <a:ext uri="{FF2B5EF4-FFF2-40B4-BE49-F238E27FC236}">
                  <a16:creationId xmlns:a16="http://schemas.microsoft.com/office/drawing/2014/main" id="{40280555-F45D-4F58-AD2E-3D2D48A24F08}"/>
                </a:ext>
              </a:extLst>
            </p:cNvPr>
            <p:cNvSpPr txBox="1"/>
            <p:nvPr/>
          </p:nvSpPr>
          <p:spPr>
            <a:xfrm>
              <a:off x="9183358" y="3837719"/>
              <a:ext cx="2444078" cy="54966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29%</a:t>
              </a:r>
            </a:p>
          </p:txBody>
        </p:sp>
        <p:sp>
          <p:nvSpPr>
            <p:cNvPr id="709" name="Rectangle 708">
              <a:extLst>
                <a:ext uri="{FF2B5EF4-FFF2-40B4-BE49-F238E27FC236}">
                  <a16:creationId xmlns:a16="http://schemas.microsoft.com/office/drawing/2014/main" id="{A2F3B4DF-41AB-4471-9BA3-CB82B9C06A3B}"/>
                </a:ext>
              </a:extLst>
            </p:cNvPr>
            <p:cNvSpPr>
              <a:spLocks noChangeArrowheads="1"/>
            </p:cNvSpPr>
            <p:nvPr/>
          </p:nvSpPr>
          <p:spPr bwMode="auto">
            <a:xfrm>
              <a:off x="2528933" y="4370748"/>
              <a:ext cx="3429061"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Dabrafenib plus trametinib</a:t>
              </a:r>
              <a:endParaRPr kumimoji="0" lang="en-US" altLang="en-US" sz="3600" b="0"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710" name="Rectangle 709">
              <a:extLst>
                <a:ext uri="{FF2B5EF4-FFF2-40B4-BE49-F238E27FC236}">
                  <a16:creationId xmlns:a16="http://schemas.microsoft.com/office/drawing/2014/main" id="{E906176A-3732-487D-9B4D-CC021B829DEB}"/>
                </a:ext>
              </a:extLst>
            </p:cNvPr>
            <p:cNvSpPr>
              <a:spLocks noChangeArrowheads="1"/>
            </p:cNvSpPr>
            <p:nvPr/>
          </p:nvSpPr>
          <p:spPr bwMode="auto">
            <a:xfrm>
              <a:off x="2529924" y="4592054"/>
              <a:ext cx="999102" cy="2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46"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Placebo</a:t>
              </a:r>
              <a:endParaRPr kumimoji="0" lang="en-US" altLang="en-US" sz="3600" b="0"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endParaRPr>
            </a:p>
          </p:txBody>
        </p:sp>
        <p:cxnSp>
          <p:nvCxnSpPr>
            <p:cNvPr id="711" name="Straight Connector 710">
              <a:extLst>
                <a:ext uri="{FF2B5EF4-FFF2-40B4-BE49-F238E27FC236}">
                  <a16:creationId xmlns:a16="http://schemas.microsoft.com/office/drawing/2014/main" id="{E84A56E7-2FFE-4705-ADD1-B6C00BAAC7E2}"/>
                </a:ext>
              </a:extLst>
            </p:cNvPr>
            <p:cNvCxnSpPr>
              <a:cxnSpLocks/>
            </p:cNvCxnSpPr>
            <p:nvPr/>
          </p:nvCxnSpPr>
          <p:spPr>
            <a:xfrm>
              <a:off x="2179852" y="4495183"/>
              <a:ext cx="308621"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1851A31E-4924-4143-8E50-7E1A17BE6122}"/>
                </a:ext>
              </a:extLst>
            </p:cNvPr>
            <p:cNvCxnSpPr>
              <a:cxnSpLocks/>
            </p:cNvCxnSpPr>
            <p:nvPr/>
          </p:nvCxnSpPr>
          <p:spPr>
            <a:xfrm>
              <a:off x="2165141" y="4671236"/>
              <a:ext cx="30862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3" name="Rectangle 209">
              <a:extLst>
                <a:ext uri="{FF2B5EF4-FFF2-40B4-BE49-F238E27FC236}">
                  <a16:creationId xmlns:a16="http://schemas.microsoft.com/office/drawing/2014/main" id="{499073E6-C417-46BD-9C72-FD92704504D0}"/>
                </a:ext>
              </a:extLst>
            </p:cNvPr>
            <p:cNvSpPr>
              <a:spLocks noChangeArrowheads="1"/>
            </p:cNvSpPr>
            <p:nvPr/>
          </p:nvSpPr>
          <p:spPr bwMode="auto">
            <a:xfrm>
              <a:off x="2077667" y="3932871"/>
              <a:ext cx="4631552" cy="4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46"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13468"/>
                  </a:solidFill>
                  <a:effectLst/>
                  <a:highlight>
                    <a:srgbClr val="FFFF00"/>
                  </a:highlight>
                  <a:uLnTx/>
                  <a:uFillTx/>
                  <a:latin typeface="Calibri"/>
                  <a:ea typeface="+mn-ea"/>
                  <a:cs typeface="Calibri" panose="020F0502020204030204" pitchFamily="34" charset="0"/>
                </a:rPr>
                <a:t>HR 0.48 </a:t>
              </a:r>
              <a:r>
                <a:rPr kumimoji="0" lang="en-US" altLang="en-US" sz="1200" b="1" i="0" u="none" strike="noStrike" kern="1200" cap="none" spc="0" normalizeH="0" baseline="0" noProof="0" dirty="0">
                  <a:ln>
                    <a:noFill/>
                  </a:ln>
                  <a:solidFill>
                    <a:srgbClr val="113468"/>
                  </a:solidFill>
                  <a:effectLst/>
                  <a:highlight>
                    <a:srgbClr val="FFFF00"/>
                  </a:highlight>
                  <a:uLnTx/>
                  <a:uFillTx/>
                  <a:latin typeface="Calibri"/>
                  <a:ea typeface="+mn-ea"/>
                  <a:cs typeface="Calibri" panose="020F0502020204030204" pitchFamily="34" charset="0"/>
                </a:rPr>
                <a:t>(95% CI, 0.36-0.64)</a:t>
              </a:r>
            </a:p>
          </p:txBody>
        </p:sp>
        <p:sp>
          <p:nvSpPr>
            <p:cNvPr id="714" name="TextBox 713">
              <a:extLst>
                <a:ext uri="{FF2B5EF4-FFF2-40B4-BE49-F238E27FC236}">
                  <a16:creationId xmlns:a16="http://schemas.microsoft.com/office/drawing/2014/main" id="{8EE2176B-B717-465A-B30F-2267B7619C83}"/>
                </a:ext>
              </a:extLst>
            </p:cNvPr>
            <p:cNvSpPr txBox="1"/>
            <p:nvPr/>
          </p:nvSpPr>
          <p:spPr>
            <a:xfrm>
              <a:off x="7904141" y="2800824"/>
              <a:ext cx="2444078" cy="100373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46%</a:t>
              </a:r>
              <a:b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br>
              <a:endPar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endParaRPr>
            </a:p>
          </p:txBody>
        </p:sp>
        <p:sp>
          <p:nvSpPr>
            <p:cNvPr id="715" name="TextBox 714">
              <a:extLst>
                <a:ext uri="{FF2B5EF4-FFF2-40B4-BE49-F238E27FC236}">
                  <a16:creationId xmlns:a16="http://schemas.microsoft.com/office/drawing/2014/main" id="{3907EAB2-BF89-43CE-A05F-E298F9E1DC68}"/>
                </a:ext>
              </a:extLst>
            </p:cNvPr>
            <p:cNvSpPr txBox="1"/>
            <p:nvPr/>
          </p:nvSpPr>
          <p:spPr>
            <a:xfrm>
              <a:off x="6032170" y="2426988"/>
              <a:ext cx="4567589" cy="5735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51% </a:t>
              </a:r>
              <a:r>
                <a:rPr kumimoji="0" lang="en-US" sz="12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(95% CI, 44%-60%)</a:t>
              </a: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Calibri" panose="020F0502020204030204" pitchFamily="34" charset="0"/>
                </a:rPr>
                <a:t> </a:t>
              </a:r>
            </a:p>
          </p:txBody>
        </p:sp>
        <p:sp>
          <p:nvSpPr>
            <p:cNvPr id="716" name="TextBox 715">
              <a:extLst>
                <a:ext uri="{FF2B5EF4-FFF2-40B4-BE49-F238E27FC236}">
                  <a16:creationId xmlns:a16="http://schemas.microsoft.com/office/drawing/2014/main" id="{ED8506CC-9106-420C-A694-13641FAFBEAF}"/>
                </a:ext>
              </a:extLst>
            </p:cNvPr>
            <p:cNvSpPr txBox="1"/>
            <p:nvPr/>
          </p:nvSpPr>
          <p:spPr>
            <a:xfrm>
              <a:off x="6313211" y="3375332"/>
              <a:ext cx="2444078" cy="5735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31%</a:t>
              </a:r>
            </a:p>
          </p:txBody>
        </p:sp>
        <p:sp>
          <p:nvSpPr>
            <p:cNvPr id="717" name="TextBox 716">
              <a:extLst>
                <a:ext uri="{FF2B5EF4-FFF2-40B4-BE49-F238E27FC236}">
                  <a16:creationId xmlns:a16="http://schemas.microsoft.com/office/drawing/2014/main" id="{0AB92860-8BE7-4395-9630-8C3EE4345091}"/>
                </a:ext>
              </a:extLst>
            </p:cNvPr>
            <p:cNvSpPr txBox="1"/>
            <p:nvPr/>
          </p:nvSpPr>
          <p:spPr>
            <a:xfrm>
              <a:off x="7889992" y="3763094"/>
              <a:ext cx="2444078" cy="54966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50000"/>
                    </a:prstClr>
                  </a:solidFill>
                  <a:effectLst/>
                  <a:uLnTx/>
                  <a:uFillTx/>
                  <a:latin typeface="Calibri"/>
                  <a:ea typeface="+mn-ea"/>
                  <a:cs typeface="Calibri" panose="020F0502020204030204" pitchFamily="34" charset="0"/>
                </a:rPr>
                <a:t>29%</a:t>
              </a:r>
            </a:p>
          </p:txBody>
        </p:sp>
        <p:sp>
          <p:nvSpPr>
            <p:cNvPr id="718" name="TextBox 717">
              <a:extLst>
                <a:ext uri="{FF2B5EF4-FFF2-40B4-BE49-F238E27FC236}">
                  <a16:creationId xmlns:a16="http://schemas.microsoft.com/office/drawing/2014/main" id="{88D2E471-5F00-4BF8-BBFA-D26035AE7C95}"/>
                </a:ext>
              </a:extLst>
            </p:cNvPr>
            <p:cNvSpPr txBox="1"/>
            <p:nvPr/>
          </p:nvSpPr>
          <p:spPr>
            <a:xfrm>
              <a:off x="2116412" y="1041070"/>
              <a:ext cx="1720598" cy="573563"/>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n=347</a:t>
              </a:r>
            </a:p>
          </p:txBody>
        </p:sp>
      </p:grpSp>
      <p:sp>
        <p:nvSpPr>
          <p:cNvPr id="867" name="Rectangle 866">
            <a:extLst>
              <a:ext uri="{FF2B5EF4-FFF2-40B4-BE49-F238E27FC236}">
                <a16:creationId xmlns:a16="http://schemas.microsoft.com/office/drawing/2014/main" id="{B015D38C-A02D-46D2-810F-CFE2A1234A1C}"/>
              </a:ext>
            </a:extLst>
          </p:cNvPr>
          <p:cNvSpPr/>
          <p:nvPr/>
        </p:nvSpPr>
        <p:spPr>
          <a:xfrm>
            <a:off x="11285630" y="5186538"/>
            <a:ext cx="2003494" cy="1604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69" name="Group 868">
            <a:extLst>
              <a:ext uri="{FF2B5EF4-FFF2-40B4-BE49-F238E27FC236}">
                <a16:creationId xmlns:a16="http://schemas.microsoft.com/office/drawing/2014/main" id="{6A58B944-9403-47EF-9154-9AD57DE6A516}"/>
              </a:ext>
            </a:extLst>
          </p:cNvPr>
          <p:cNvGrpSpPr/>
          <p:nvPr/>
        </p:nvGrpSpPr>
        <p:grpSpPr>
          <a:xfrm>
            <a:off x="24850" y="6615546"/>
            <a:ext cx="3783971" cy="277000"/>
            <a:chOff x="5180816" y="4825886"/>
            <a:chExt cx="2837979" cy="207750"/>
          </a:xfrm>
        </p:grpSpPr>
        <p:sp>
          <p:nvSpPr>
            <p:cNvPr id="870" name="TextBox 869">
              <a:extLst>
                <a:ext uri="{FF2B5EF4-FFF2-40B4-BE49-F238E27FC236}">
                  <a16:creationId xmlns:a16="http://schemas.microsoft.com/office/drawing/2014/main" id="{5769A0F4-0B7D-4F8B-BF99-27ECF641D122}"/>
                </a:ext>
              </a:extLst>
            </p:cNvPr>
            <p:cNvSpPr txBox="1"/>
            <p:nvPr/>
          </p:nvSpPr>
          <p:spPr>
            <a:xfrm>
              <a:off x="5180816" y="4825886"/>
              <a:ext cx="1441741" cy="207749"/>
            </a:xfrm>
            <a:prstGeom prst="rect">
              <a:avLst/>
            </a:prstGeom>
            <a:noFill/>
          </p:spPr>
          <p:txBody>
            <a:bodyPr wrap="none" rtlCol="0">
              <a:spAutoFit/>
            </a:bodyPr>
            <a:lstStyle/>
            <a:p>
              <a:pPr marL="0" marR="0" lvl="0" indent="0" algn="l" defTabSz="609616"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871" name="Group 870">
              <a:extLst>
                <a:ext uri="{FF2B5EF4-FFF2-40B4-BE49-F238E27FC236}">
                  <a16:creationId xmlns:a16="http://schemas.microsoft.com/office/drawing/2014/main" id="{824DC0A3-37DA-4099-B67D-2DB71A50AF7D}"/>
                </a:ext>
              </a:extLst>
            </p:cNvPr>
            <p:cNvGrpSpPr/>
            <p:nvPr/>
          </p:nvGrpSpPr>
          <p:grpSpPr>
            <a:xfrm>
              <a:off x="6658288" y="4825887"/>
              <a:ext cx="1360507" cy="207749"/>
              <a:chOff x="6190345" y="4923718"/>
              <a:chExt cx="1255486" cy="276998"/>
            </a:xfrm>
          </p:grpSpPr>
          <p:sp>
            <p:nvSpPr>
              <p:cNvPr id="872" name="TextBox 871">
                <a:extLst>
                  <a:ext uri="{FF2B5EF4-FFF2-40B4-BE49-F238E27FC236}">
                    <a16:creationId xmlns:a16="http://schemas.microsoft.com/office/drawing/2014/main" id="{33818B5E-0686-4527-AD8B-138F254CAEBA}"/>
                  </a:ext>
                </a:extLst>
              </p:cNvPr>
              <p:cNvSpPr txBox="1"/>
              <p:nvPr/>
            </p:nvSpPr>
            <p:spPr>
              <a:xfrm>
                <a:off x="6335489" y="4923718"/>
                <a:ext cx="1110342" cy="276998"/>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a:t>
                </a:r>
                <a:r>
                  <a:rPr kumimoji="0" lang="en-AU" sz="12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73" name="Picture 2" descr="Image result for twitter">
                <a:extLst>
                  <a:ext uri="{FF2B5EF4-FFF2-40B4-BE49-F238E27FC236}">
                    <a16:creationId xmlns:a16="http://schemas.microsoft.com/office/drawing/2014/main" id="{F81AD72D-0174-48CF-A3E7-73ED9670B5A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90345" y="5013571"/>
                <a:ext cx="182663" cy="1484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68" name="Rectangle 867">
            <a:extLst>
              <a:ext uri="{FF2B5EF4-FFF2-40B4-BE49-F238E27FC236}">
                <a16:creationId xmlns:a16="http://schemas.microsoft.com/office/drawing/2014/main" id="{F01CCED2-F106-A34D-BF2F-97189269A38D}"/>
              </a:ext>
            </a:extLst>
          </p:cNvPr>
          <p:cNvSpPr/>
          <p:nvPr/>
        </p:nvSpPr>
        <p:spPr>
          <a:xfrm>
            <a:off x="9048086" y="6611780"/>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2885349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animBg="1"/>
      <p:bldP spid="627" grpId="0" animBg="1"/>
      <p:bldP spid="8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5179" y="161101"/>
            <a:ext cx="10959008" cy="1143000"/>
          </a:xfrm>
        </p:spPr>
        <p:txBody>
          <a:bodyPr>
            <a:normAutofit fontScale="90000"/>
          </a:bodyPr>
          <a:lstStyle/>
          <a:p>
            <a:r>
              <a:rPr lang="en-US" sz="3400" dirty="0">
                <a:solidFill>
                  <a:schemeClr val="tx1"/>
                </a:solidFill>
              </a:rPr>
              <a:t>COMBI-AD</a:t>
            </a:r>
            <a:r>
              <a:rPr lang="en-US" sz="3400" baseline="30000" dirty="0">
                <a:solidFill>
                  <a:schemeClr val="tx1"/>
                </a:solidFill>
              </a:rPr>
              <a:t>1</a:t>
            </a:r>
            <a:r>
              <a:rPr lang="en-US" sz="3400" dirty="0">
                <a:solidFill>
                  <a:schemeClr val="tx1"/>
                </a:solidFill>
              </a:rPr>
              <a:t> and </a:t>
            </a:r>
            <a:r>
              <a:rPr lang="en-US" sz="3400" dirty="0" err="1">
                <a:solidFill>
                  <a:schemeClr val="tx1"/>
                </a:solidFill>
              </a:rPr>
              <a:t>CheckMate</a:t>
            </a:r>
            <a:r>
              <a:rPr lang="en-US" sz="3400" dirty="0">
                <a:solidFill>
                  <a:schemeClr val="tx1"/>
                </a:solidFill>
              </a:rPr>
              <a:t> 238</a:t>
            </a:r>
            <a:r>
              <a:rPr lang="en-US" sz="3400" baseline="30000" dirty="0">
                <a:solidFill>
                  <a:schemeClr val="tx1"/>
                </a:solidFill>
              </a:rPr>
              <a:t>2</a:t>
            </a:r>
            <a:br>
              <a:rPr lang="en-US" sz="3400" baseline="30000" dirty="0">
                <a:solidFill>
                  <a:schemeClr val="tx1"/>
                </a:solidFill>
              </a:rPr>
            </a:br>
            <a:r>
              <a:rPr lang="en-US" sz="3400" dirty="0">
                <a:solidFill>
                  <a:schemeClr val="tx1"/>
                </a:solidFill>
              </a:rPr>
              <a:t>Relapse Free Survival: Stage IIIB and IIIC</a:t>
            </a:r>
            <a:br>
              <a:rPr lang="en-US" sz="3400" dirty="0">
                <a:solidFill>
                  <a:schemeClr val="tx1"/>
                </a:solidFill>
              </a:rPr>
            </a:br>
            <a:endParaRPr lang="en-US" sz="3400" baseline="30000" dirty="0">
              <a:solidFill>
                <a:schemeClr val="tx1"/>
              </a:solidFill>
            </a:endParaRPr>
          </a:p>
        </p:txBody>
      </p:sp>
      <p:sp>
        <p:nvSpPr>
          <p:cNvPr id="123" name="スライド番号プレースホルダー 3"/>
          <p:cNvSpPr>
            <a:spLocks noGrp="1"/>
          </p:cNvSpPr>
          <p:nvPr>
            <p:ph type="sldNum" sz="quarter" idx="12"/>
          </p:nvPr>
        </p:nvSpPr>
        <p:spPr>
          <a:xfrm>
            <a:off x="15738763" y="8647160"/>
            <a:ext cx="517236" cy="486833"/>
          </a:xfrm>
          <a:prstGeom prst="rect">
            <a:avLst/>
          </a:prstGeom>
        </p:spPr>
        <p:txBody>
          <a:bodyPr vert="horz" lIns="121920" tIns="60960" rIns="121920" bIns="60960" rtlCol="0" anchor="ctr"/>
          <a:lstStyle>
            <a:defPPr>
              <a:defRPr lang="en-US"/>
            </a:defPPr>
            <a:lvl1pPr marL="0" algn="r" defTabSz="609585" rtl="0" eaLnBrk="1" latinLnBrk="0" hangingPunct="1">
              <a:defRPr sz="1200" kern="1200">
                <a:solidFill>
                  <a:srgbClr val="898989"/>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4D3CBF96-90DB-4FBF-AD7E-643BD2DE1870}"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898989"/>
              </a:solidFill>
              <a:effectLst/>
              <a:uLnTx/>
              <a:uFillTx/>
              <a:latin typeface="Calibri"/>
              <a:ea typeface="+mn-ea"/>
              <a:cs typeface="+mn-cs"/>
            </a:endParaRPr>
          </a:p>
        </p:txBody>
      </p:sp>
      <p:sp>
        <p:nvSpPr>
          <p:cNvPr id="632" name="Rectangle 69"/>
          <p:cNvSpPr>
            <a:spLocks noChangeArrowheads="1"/>
          </p:cNvSpPr>
          <p:nvPr/>
        </p:nvSpPr>
        <p:spPr bwMode="auto">
          <a:xfrm>
            <a:off x="4973195" y="6019308"/>
            <a:ext cx="2902012" cy="28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Calibri"/>
                <a:ea typeface="+mn-ea"/>
                <a:cs typeface="+mn-cs"/>
              </a:rPr>
              <a:t>Months From </a:t>
            </a:r>
            <a:r>
              <a:rPr kumimoji="0" lang="en-US" altLang="en-US" sz="1867" b="1" i="0" u="none" strike="noStrike" kern="1200" cap="none" spc="0" normalizeH="0" baseline="0" noProof="0" dirty="0" err="1">
                <a:ln>
                  <a:noFill/>
                </a:ln>
                <a:solidFill>
                  <a:prstClr val="black"/>
                </a:solidFill>
                <a:effectLst/>
                <a:uLnTx/>
                <a:uFillTx/>
                <a:latin typeface="Calibri"/>
                <a:ea typeface="+mn-ea"/>
                <a:cs typeface="+mn-cs"/>
              </a:rPr>
              <a:t>Randomisation</a:t>
            </a:r>
            <a:endParaRPr kumimoji="0" lang="en-US" altLang="en-US" sz="1867"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36" name="Straight Connector 635"/>
          <p:cNvCxnSpPr/>
          <p:nvPr/>
        </p:nvCxnSpPr>
        <p:spPr>
          <a:xfrm flipV="1">
            <a:off x="6060823" y="3207469"/>
            <a:ext cx="0" cy="2418552"/>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7" name="Line 77"/>
          <p:cNvSpPr>
            <a:spLocks noChangeShapeType="1"/>
          </p:cNvSpPr>
          <p:nvPr/>
        </p:nvSpPr>
        <p:spPr bwMode="auto">
          <a:xfrm>
            <a:off x="1596739" y="3689036"/>
            <a:ext cx="9624564" cy="0"/>
          </a:xfrm>
          <a:prstGeom prst="line">
            <a:avLst/>
          </a:prstGeom>
          <a:noFill/>
          <a:ln w="6350" cap="flat">
            <a:solidFill>
              <a:schemeClr val="bg1">
                <a:lumMod val="50000"/>
              </a:schemeClr>
            </a:solidFill>
            <a:prstDash val="sysDash"/>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38" name="Group 637"/>
          <p:cNvGrpSpPr/>
          <p:nvPr/>
        </p:nvGrpSpPr>
        <p:grpSpPr>
          <a:xfrm>
            <a:off x="1523772" y="1819897"/>
            <a:ext cx="9697531" cy="3902364"/>
            <a:chOff x="1679147" y="969314"/>
            <a:chExt cx="7273148" cy="2926773"/>
          </a:xfrm>
        </p:grpSpPr>
        <p:sp>
          <p:nvSpPr>
            <p:cNvPr id="639" name="Line 5"/>
            <p:cNvSpPr>
              <a:spLocks noChangeShapeType="1"/>
            </p:cNvSpPr>
            <p:nvPr/>
          </p:nvSpPr>
          <p:spPr bwMode="auto">
            <a:xfrm>
              <a:off x="1743427" y="3842196"/>
              <a:ext cx="7208868"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0" name="Line 6"/>
            <p:cNvSpPr>
              <a:spLocks noChangeShapeType="1"/>
            </p:cNvSpPr>
            <p:nvPr/>
          </p:nvSpPr>
          <p:spPr bwMode="auto">
            <a:xfrm>
              <a:off x="1743427" y="969314"/>
              <a:ext cx="0" cy="2872881"/>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1" name="Line 7"/>
            <p:cNvSpPr>
              <a:spLocks noChangeShapeType="1"/>
            </p:cNvSpPr>
            <p:nvPr/>
          </p:nvSpPr>
          <p:spPr bwMode="auto">
            <a:xfrm>
              <a:off x="1819611"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2" name="Line 8"/>
            <p:cNvSpPr>
              <a:spLocks noChangeShapeType="1"/>
            </p:cNvSpPr>
            <p:nvPr/>
          </p:nvSpPr>
          <p:spPr bwMode="auto">
            <a:xfrm flipH="1">
              <a:off x="1679147" y="3735394"/>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3" name="Line 9"/>
            <p:cNvSpPr>
              <a:spLocks noChangeShapeType="1"/>
            </p:cNvSpPr>
            <p:nvPr/>
          </p:nvSpPr>
          <p:spPr bwMode="auto">
            <a:xfrm flipH="1">
              <a:off x="1679147" y="3463978"/>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4" name="Line 10"/>
            <p:cNvSpPr>
              <a:spLocks noChangeShapeType="1"/>
            </p:cNvSpPr>
            <p:nvPr/>
          </p:nvSpPr>
          <p:spPr bwMode="auto">
            <a:xfrm flipH="1">
              <a:off x="1679147" y="3190604"/>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5" name="Line 11"/>
            <p:cNvSpPr>
              <a:spLocks noChangeShapeType="1"/>
            </p:cNvSpPr>
            <p:nvPr/>
          </p:nvSpPr>
          <p:spPr bwMode="auto">
            <a:xfrm flipH="1">
              <a:off x="1679147" y="2917231"/>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6" name="Line 12"/>
            <p:cNvSpPr>
              <a:spLocks noChangeShapeType="1"/>
            </p:cNvSpPr>
            <p:nvPr/>
          </p:nvSpPr>
          <p:spPr bwMode="auto">
            <a:xfrm flipH="1">
              <a:off x="1679147" y="2645815"/>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7" name="Line 13"/>
            <p:cNvSpPr>
              <a:spLocks noChangeShapeType="1"/>
            </p:cNvSpPr>
            <p:nvPr/>
          </p:nvSpPr>
          <p:spPr bwMode="auto">
            <a:xfrm flipH="1">
              <a:off x="1679147" y="2371169"/>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8" name="Line 14"/>
            <p:cNvSpPr>
              <a:spLocks noChangeShapeType="1"/>
            </p:cNvSpPr>
            <p:nvPr/>
          </p:nvSpPr>
          <p:spPr bwMode="auto">
            <a:xfrm flipH="1">
              <a:off x="1679147" y="2098087"/>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9" name="Line 15"/>
            <p:cNvSpPr>
              <a:spLocks noChangeShapeType="1"/>
            </p:cNvSpPr>
            <p:nvPr/>
          </p:nvSpPr>
          <p:spPr bwMode="auto">
            <a:xfrm flipH="1">
              <a:off x="1679147" y="1827651"/>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0" name="Line 16"/>
            <p:cNvSpPr>
              <a:spLocks noChangeShapeType="1"/>
            </p:cNvSpPr>
            <p:nvPr/>
          </p:nvSpPr>
          <p:spPr bwMode="auto">
            <a:xfrm flipH="1">
              <a:off x="1679147" y="1553297"/>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1" name="Line 17"/>
            <p:cNvSpPr>
              <a:spLocks noChangeShapeType="1"/>
            </p:cNvSpPr>
            <p:nvPr/>
          </p:nvSpPr>
          <p:spPr bwMode="auto">
            <a:xfrm flipH="1">
              <a:off x="1679147" y="1279923"/>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2" name="Line 18"/>
            <p:cNvSpPr>
              <a:spLocks noChangeShapeType="1"/>
            </p:cNvSpPr>
            <p:nvPr/>
          </p:nvSpPr>
          <p:spPr bwMode="auto">
            <a:xfrm flipH="1">
              <a:off x="1679147" y="1008509"/>
              <a:ext cx="6428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3" name="Line 19"/>
            <p:cNvSpPr>
              <a:spLocks noChangeShapeType="1"/>
            </p:cNvSpPr>
            <p:nvPr/>
          </p:nvSpPr>
          <p:spPr bwMode="auto">
            <a:xfrm>
              <a:off x="2092205"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4" name="Line 20"/>
            <p:cNvSpPr>
              <a:spLocks noChangeShapeType="1"/>
            </p:cNvSpPr>
            <p:nvPr/>
          </p:nvSpPr>
          <p:spPr bwMode="auto">
            <a:xfrm>
              <a:off x="2362418"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5" name="Line 21"/>
            <p:cNvSpPr>
              <a:spLocks noChangeShapeType="1"/>
            </p:cNvSpPr>
            <p:nvPr/>
          </p:nvSpPr>
          <p:spPr bwMode="auto">
            <a:xfrm>
              <a:off x="2636203"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6" name="Line 22"/>
            <p:cNvSpPr>
              <a:spLocks noChangeShapeType="1"/>
            </p:cNvSpPr>
            <p:nvPr/>
          </p:nvSpPr>
          <p:spPr bwMode="auto">
            <a:xfrm>
              <a:off x="2908798"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7" name="Line 23"/>
            <p:cNvSpPr>
              <a:spLocks noChangeShapeType="1"/>
            </p:cNvSpPr>
            <p:nvPr/>
          </p:nvSpPr>
          <p:spPr bwMode="auto">
            <a:xfrm>
              <a:off x="3179011"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8" name="Line 24"/>
            <p:cNvSpPr>
              <a:spLocks noChangeShapeType="1"/>
            </p:cNvSpPr>
            <p:nvPr/>
          </p:nvSpPr>
          <p:spPr bwMode="auto">
            <a:xfrm>
              <a:off x="3451933"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9" name="Line 25"/>
            <p:cNvSpPr>
              <a:spLocks noChangeShapeType="1"/>
            </p:cNvSpPr>
            <p:nvPr/>
          </p:nvSpPr>
          <p:spPr bwMode="auto">
            <a:xfrm>
              <a:off x="3725390"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0" name="Line 26"/>
            <p:cNvSpPr>
              <a:spLocks noChangeShapeType="1"/>
            </p:cNvSpPr>
            <p:nvPr/>
          </p:nvSpPr>
          <p:spPr bwMode="auto">
            <a:xfrm>
              <a:off x="3995603"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1" name="Line 27"/>
            <p:cNvSpPr>
              <a:spLocks noChangeShapeType="1"/>
            </p:cNvSpPr>
            <p:nvPr/>
          </p:nvSpPr>
          <p:spPr bwMode="auto">
            <a:xfrm>
              <a:off x="4268197"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2" name="Line 28"/>
            <p:cNvSpPr>
              <a:spLocks noChangeShapeType="1"/>
            </p:cNvSpPr>
            <p:nvPr/>
          </p:nvSpPr>
          <p:spPr bwMode="auto">
            <a:xfrm>
              <a:off x="4541983"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3" name="Line 29"/>
            <p:cNvSpPr>
              <a:spLocks noChangeShapeType="1"/>
            </p:cNvSpPr>
            <p:nvPr/>
          </p:nvSpPr>
          <p:spPr bwMode="auto">
            <a:xfrm>
              <a:off x="4812196"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4" name="Line 30"/>
            <p:cNvSpPr>
              <a:spLocks noChangeShapeType="1"/>
            </p:cNvSpPr>
            <p:nvPr/>
          </p:nvSpPr>
          <p:spPr bwMode="auto">
            <a:xfrm>
              <a:off x="5084920"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5" name="Line 31"/>
            <p:cNvSpPr>
              <a:spLocks noChangeShapeType="1"/>
            </p:cNvSpPr>
            <p:nvPr/>
          </p:nvSpPr>
          <p:spPr bwMode="auto">
            <a:xfrm>
              <a:off x="5358575"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6" name="Line 32"/>
            <p:cNvSpPr>
              <a:spLocks noChangeShapeType="1"/>
            </p:cNvSpPr>
            <p:nvPr/>
          </p:nvSpPr>
          <p:spPr bwMode="auto">
            <a:xfrm>
              <a:off x="5628788"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7" name="Line 33"/>
            <p:cNvSpPr>
              <a:spLocks noChangeShapeType="1"/>
            </p:cNvSpPr>
            <p:nvPr/>
          </p:nvSpPr>
          <p:spPr bwMode="auto">
            <a:xfrm>
              <a:off x="5901383"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8" name="Line 34"/>
            <p:cNvSpPr>
              <a:spLocks noChangeShapeType="1"/>
            </p:cNvSpPr>
            <p:nvPr/>
          </p:nvSpPr>
          <p:spPr bwMode="auto">
            <a:xfrm>
              <a:off x="6173977"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9" name="Line 35"/>
            <p:cNvSpPr>
              <a:spLocks noChangeShapeType="1"/>
            </p:cNvSpPr>
            <p:nvPr/>
          </p:nvSpPr>
          <p:spPr bwMode="auto">
            <a:xfrm>
              <a:off x="6444191"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0" name="Line 36"/>
            <p:cNvSpPr>
              <a:spLocks noChangeShapeType="1"/>
            </p:cNvSpPr>
            <p:nvPr/>
          </p:nvSpPr>
          <p:spPr bwMode="auto">
            <a:xfrm>
              <a:off x="6718205"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1" name="Line 37"/>
            <p:cNvSpPr>
              <a:spLocks noChangeShapeType="1"/>
            </p:cNvSpPr>
            <p:nvPr/>
          </p:nvSpPr>
          <p:spPr bwMode="auto">
            <a:xfrm>
              <a:off x="6990569"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2" name="Line 38"/>
            <p:cNvSpPr>
              <a:spLocks noChangeShapeType="1"/>
            </p:cNvSpPr>
            <p:nvPr/>
          </p:nvSpPr>
          <p:spPr bwMode="auto">
            <a:xfrm>
              <a:off x="7260783"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3" name="Line 39"/>
            <p:cNvSpPr>
              <a:spLocks noChangeShapeType="1"/>
            </p:cNvSpPr>
            <p:nvPr/>
          </p:nvSpPr>
          <p:spPr bwMode="auto">
            <a:xfrm>
              <a:off x="7534568"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4" name="Line 40"/>
            <p:cNvSpPr>
              <a:spLocks noChangeShapeType="1"/>
            </p:cNvSpPr>
            <p:nvPr/>
          </p:nvSpPr>
          <p:spPr bwMode="auto">
            <a:xfrm>
              <a:off x="7807161"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5" name="Line 41"/>
            <p:cNvSpPr>
              <a:spLocks noChangeShapeType="1"/>
            </p:cNvSpPr>
            <p:nvPr/>
          </p:nvSpPr>
          <p:spPr bwMode="auto">
            <a:xfrm>
              <a:off x="8077375"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6" name="Line 42"/>
            <p:cNvSpPr>
              <a:spLocks noChangeShapeType="1"/>
            </p:cNvSpPr>
            <p:nvPr/>
          </p:nvSpPr>
          <p:spPr bwMode="auto">
            <a:xfrm>
              <a:off x="8349969"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7" name="Line 43"/>
            <p:cNvSpPr>
              <a:spLocks noChangeShapeType="1"/>
            </p:cNvSpPr>
            <p:nvPr/>
          </p:nvSpPr>
          <p:spPr bwMode="auto">
            <a:xfrm>
              <a:off x="8623753" y="3842196"/>
              <a:ext cx="0" cy="53891"/>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78" name="Rectangle 45"/>
          <p:cNvSpPr>
            <a:spLocks noChangeArrowheads="1"/>
          </p:cNvSpPr>
          <p:nvPr/>
        </p:nvSpPr>
        <p:spPr bwMode="auto">
          <a:xfrm>
            <a:off x="1661044" y="5741859"/>
            <a:ext cx="91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0</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9" name="Rectangle 46"/>
          <p:cNvSpPr>
            <a:spLocks noChangeArrowheads="1"/>
          </p:cNvSpPr>
          <p:nvPr/>
        </p:nvSpPr>
        <p:spPr bwMode="auto">
          <a:xfrm>
            <a:off x="1260223" y="5381996"/>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0.0</a:t>
            </a:r>
          </a:p>
        </p:txBody>
      </p:sp>
      <p:sp>
        <p:nvSpPr>
          <p:cNvPr id="680" name="Rectangle 47"/>
          <p:cNvSpPr>
            <a:spLocks noChangeArrowheads="1"/>
          </p:cNvSpPr>
          <p:nvPr/>
        </p:nvSpPr>
        <p:spPr bwMode="auto">
          <a:xfrm>
            <a:off x="1260223" y="5017497"/>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0.1</a:t>
            </a:r>
          </a:p>
        </p:txBody>
      </p:sp>
      <p:sp>
        <p:nvSpPr>
          <p:cNvPr id="681" name="Rectangle 48"/>
          <p:cNvSpPr>
            <a:spLocks noChangeArrowheads="1"/>
          </p:cNvSpPr>
          <p:nvPr/>
        </p:nvSpPr>
        <p:spPr bwMode="auto">
          <a:xfrm>
            <a:off x="1260223" y="4652997"/>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0.2</a:t>
            </a:r>
          </a:p>
        </p:txBody>
      </p:sp>
      <p:sp>
        <p:nvSpPr>
          <p:cNvPr id="682" name="Rectangle 49"/>
          <p:cNvSpPr>
            <a:spLocks noChangeArrowheads="1"/>
          </p:cNvSpPr>
          <p:nvPr/>
        </p:nvSpPr>
        <p:spPr bwMode="auto">
          <a:xfrm>
            <a:off x="1260223" y="4291111"/>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0.3</a:t>
            </a:r>
          </a:p>
        </p:txBody>
      </p:sp>
      <p:sp>
        <p:nvSpPr>
          <p:cNvPr id="683" name="Rectangle 50"/>
          <p:cNvSpPr>
            <a:spLocks noChangeArrowheads="1"/>
          </p:cNvSpPr>
          <p:nvPr/>
        </p:nvSpPr>
        <p:spPr bwMode="auto">
          <a:xfrm>
            <a:off x="1260223" y="3926612"/>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0.4</a:t>
            </a:r>
          </a:p>
        </p:txBody>
      </p:sp>
      <p:sp>
        <p:nvSpPr>
          <p:cNvPr id="684" name="Rectangle 51"/>
          <p:cNvSpPr>
            <a:spLocks noChangeArrowheads="1"/>
          </p:cNvSpPr>
          <p:nvPr/>
        </p:nvSpPr>
        <p:spPr bwMode="auto">
          <a:xfrm>
            <a:off x="1260223" y="3562113"/>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0.5</a:t>
            </a:r>
          </a:p>
        </p:txBody>
      </p:sp>
      <p:sp>
        <p:nvSpPr>
          <p:cNvPr id="685" name="Rectangle 52"/>
          <p:cNvSpPr>
            <a:spLocks noChangeArrowheads="1"/>
          </p:cNvSpPr>
          <p:nvPr/>
        </p:nvSpPr>
        <p:spPr bwMode="auto">
          <a:xfrm>
            <a:off x="1260223" y="3200227"/>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0.6</a:t>
            </a:r>
          </a:p>
        </p:txBody>
      </p:sp>
      <p:sp>
        <p:nvSpPr>
          <p:cNvPr id="686" name="Rectangle 53"/>
          <p:cNvSpPr>
            <a:spLocks noChangeArrowheads="1"/>
          </p:cNvSpPr>
          <p:nvPr/>
        </p:nvSpPr>
        <p:spPr bwMode="auto">
          <a:xfrm>
            <a:off x="1260223" y="2834421"/>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0.7</a:t>
            </a:r>
          </a:p>
        </p:txBody>
      </p:sp>
      <p:sp>
        <p:nvSpPr>
          <p:cNvPr id="687" name="Rectangle 54"/>
          <p:cNvSpPr>
            <a:spLocks noChangeArrowheads="1"/>
          </p:cNvSpPr>
          <p:nvPr/>
        </p:nvSpPr>
        <p:spPr bwMode="auto">
          <a:xfrm>
            <a:off x="1260223" y="2469921"/>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0.8</a:t>
            </a:r>
          </a:p>
        </p:txBody>
      </p:sp>
      <p:sp>
        <p:nvSpPr>
          <p:cNvPr id="688" name="Rectangle 55"/>
          <p:cNvSpPr>
            <a:spLocks noChangeArrowheads="1"/>
          </p:cNvSpPr>
          <p:nvPr/>
        </p:nvSpPr>
        <p:spPr bwMode="auto">
          <a:xfrm>
            <a:off x="1260223" y="2108035"/>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0.9</a:t>
            </a:r>
          </a:p>
        </p:txBody>
      </p:sp>
      <p:sp>
        <p:nvSpPr>
          <p:cNvPr id="689" name="Rectangle 56"/>
          <p:cNvSpPr>
            <a:spLocks noChangeArrowheads="1"/>
          </p:cNvSpPr>
          <p:nvPr/>
        </p:nvSpPr>
        <p:spPr bwMode="auto">
          <a:xfrm>
            <a:off x="1260223" y="1743536"/>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a:t>
            </a:r>
          </a:p>
        </p:txBody>
      </p:sp>
      <p:sp>
        <p:nvSpPr>
          <p:cNvPr id="690" name="Rectangle 57"/>
          <p:cNvSpPr>
            <a:spLocks noChangeArrowheads="1"/>
          </p:cNvSpPr>
          <p:nvPr/>
        </p:nvSpPr>
        <p:spPr bwMode="auto">
          <a:xfrm>
            <a:off x="2024501" y="5741859"/>
            <a:ext cx="91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1" name="Rectangle 58"/>
          <p:cNvSpPr>
            <a:spLocks noChangeArrowheads="1"/>
          </p:cNvSpPr>
          <p:nvPr/>
        </p:nvSpPr>
        <p:spPr bwMode="auto">
          <a:xfrm>
            <a:off x="2389549" y="5741859"/>
            <a:ext cx="91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2" name="Rectangle 59"/>
          <p:cNvSpPr>
            <a:spLocks noChangeArrowheads="1"/>
          </p:cNvSpPr>
          <p:nvPr/>
        </p:nvSpPr>
        <p:spPr bwMode="auto">
          <a:xfrm>
            <a:off x="2749836" y="5741859"/>
            <a:ext cx="91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3" name="Rectangle 60"/>
          <p:cNvSpPr>
            <a:spLocks noChangeArrowheads="1"/>
          </p:cNvSpPr>
          <p:nvPr/>
        </p:nvSpPr>
        <p:spPr bwMode="auto">
          <a:xfrm>
            <a:off x="3113292" y="5741859"/>
            <a:ext cx="91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4" name="Rectangle 61"/>
          <p:cNvSpPr>
            <a:spLocks noChangeArrowheads="1"/>
          </p:cNvSpPr>
          <p:nvPr/>
        </p:nvSpPr>
        <p:spPr bwMode="auto">
          <a:xfrm>
            <a:off x="3428324"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5" name="Rectangle 62"/>
          <p:cNvSpPr>
            <a:spLocks noChangeArrowheads="1"/>
          </p:cNvSpPr>
          <p:nvPr/>
        </p:nvSpPr>
        <p:spPr bwMode="auto">
          <a:xfrm>
            <a:off x="3791782"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12</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6" name="Rectangle 63"/>
          <p:cNvSpPr>
            <a:spLocks noChangeArrowheads="1"/>
          </p:cNvSpPr>
          <p:nvPr/>
        </p:nvSpPr>
        <p:spPr bwMode="auto">
          <a:xfrm>
            <a:off x="4156829"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14</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7" name="Rectangle 64"/>
          <p:cNvSpPr>
            <a:spLocks noChangeArrowheads="1"/>
          </p:cNvSpPr>
          <p:nvPr/>
        </p:nvSpPr>
        <p:spPr bwMode="auto">
          <a:xfrm>
            <a:off x="4517114"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16</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8" name="Rectangle 65"/>
          <p:cNvSpPr>
            <a:spLocks noChangeArrowheads="1"/>
          </p:cNvSpPr>
          <p:nvPr/>
        </p:nvSpPr>
        <p:spPr bwMode="auto">
          <a:xfrm>
            <a:off x="4880570"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18</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9" name="Rectangle 66"/>
          <p:cNvSpPr>
            <a:spLocks noChangeArrowheads="1"/>
          </p:cNvSpPr>
          <p:nvPr/>
        </p:nvSpPr>
        <p:spPr bwMode="auto">
          <a:xfrm>
            <a:off x="5245618"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20</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0" name="Rectangle 67"/>
          <p:cNvSpPr>
            <a:spLocks noChangeArrowheads="1"/>
          </p:cNvSpPr>
          <p:nvPr/>
        </p:nvSpPr>
        <p:spPr bwMode="auto">
          <a:xfrm>
            <a:off x="5605904"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22</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1" name="Rectangle 68"/>
          <p:cNvSpPr>
            <a:spLocks noChangeArrowheads="1"/>
          </p:cNvSpPr>
          <p:nvPr/>
        </p:nvSpPr>
        <p:spPr bwMode="auto">
          <a:xfrm>
            <a:off x="5969361"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24</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2" name="Rectangle 69"/>
          <p:cNvSpPr>
            <a:spLocks noChangeArrowheads="1"/>
          </p:cNvSpPr>
          <p:nvPr/>
        </p:nvSpPr>
        <p:spPr bwMode="auto">
          <a:xfrm>
            <a:off x="6332822"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26</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3" name="Rectangle 70"/>
          <p:cNvSpPr>
            <a:spLocks noChangeArrowheads="1"/>
          </p:cNvSpPr>
          <p:nvPr/>
        </p:nvSpPr>
        <p:spPr bwMode="auto">
          <a:xfrm>
            <a:off x="6693105"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28</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4" name="Rectangle 71"/>
          <p:cNvSpPr>
            <a:spLocks noChangeArrowheads="1"/>
          </p:cNvSpPr>
          <p:nvPr/>
        </p:nvSpPr>
        <p:spPr bwMode="auto">
          <a:xfrm>
            <a:off x="7058152"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30</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5" name="Rectangle 72"/>
          <p:cNvSpPr>
            <a:spLocks noChangeArrowheads="1"/>
          </p:cNvSpPr>
          <p:nvPr/>
        </p:nvSpPr>
        <p:spPr bwMode="auto">
          <a:xfrm>
            <a:off x="7421612"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32</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6" name="Rectangle 73"/>
          <p:cNvSpPr>
            <a:spLocks noChangeArrowheads="1"/>
          </p:cNvSpPr>
          <p:nvPr/>
        </p:nvSpPr>
        <p:spPr bwMode="auto">
          <a:xfrm>
            <a:off x="7781896"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34</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7" name="Rectangle 74"/>
          <p:cNvSpPr>
            <a:spLocks noChangeArrowheads="1"/>
          </p:cNvSpPr>
          <p:nvPr/>
        </p:nvSpPr>
        <p:spPr bwMode="auto">
          <a:xfrm>
            <a:off x="8146942"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36</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8" name="Rectangle 75"/>
          <p:cNvSpPr>
            <a:spLocks noChangeArrowheads="1"/>
          </p:cNvSpPr>
          <p:nvPr/>
        </p:nvSpPr>
        <p:spPr bwMode="auto">
          <a:xfrm>
            <a:off x="8510400"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38</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9" name="Rectangle 76"/>
          <p:cNvSpPr>
            <a:spLocks noChangeArrowheads="1"/>
          </p:cNvSpPr>
          <p:nvPr/>
        </p:nvSpPr>
        <p:spPr bwMode="auto">
          <a:xfrm>
            <a:off x="8870685"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40</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0" name="Rectangle 77"/>
          <p:cNvSpPr>
            <a:spLocks noChangeArrowheads="1"/>
          </p:cNvSpPr>
          <p:nvPr/>
        </p:nvSpPr>
        <p:spPr bwMode="auto">
          <a:xfrm>
            <a:off x="9234145"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42</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1" name="Rectangle 78"/>
          <p:cNvSpPr>
            <a:spLocks noChangeArrowheads="1"/>
          </p:cNvSpPr>
          <p:nvPr/>
        </p:nvSpPr>
        <p:spPr bwMode="auto">
          <a:xfrm>
            <a:off x="9599190"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44</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2" name="Rectangle 79"/>
          <p:cNvSpPr>
            <a:spLocks noChangeArrowheads="1"/>
          </p:cNvSpPr>
          <p:nvPr/>
        </p:nvSpPr>
        <p:spPr bwMode="auto">
          <a:xfrm>
            <a:off x="9959476"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46</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3" name="Rectangle 80"/>
          <p:cNvSpPr>
            <a:spLocks noChangeArrowheads="1"/>
          </p:cNvSpPr>
          <p:nvPr/>
        </p:nvSpPr>
        <p:spPr bwMode="auto">
          <a:xfrm>
            <a:off x="10322934"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48</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4" name="Rectangle 81"/>
          <p:cNvSpPr>
            <a:spLocks noChangeArrowheads="1"/>
          </p:cNvSpPr>
          <p:nvPr/>
        </p:nvSpPr>
        <p:spPr bwMode="auto">
          <a:xfrm>
            <a:off x="10687981"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50</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5" name="Rectangle 69"/>
          <p:cNvSpPr>
            <a:spLocks noChangeArrowheads="1"/>
          </p:cNvSpPr>
          <p:nvPr/>
        </p:nvSpPr>
        <p:spPr bwMode="auto">
          <a:xfrm rot="16200000">
            <a:off x="-801276" y="3628379"/>
            <a:ext cx="3372975" cy="28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Calibri"/>
                <a:ea typeface="+mn-ea"/>
                <a:cs typeface="+mn-cs"/>
              </a:rPr>
              <a:t>Proportion Alive and Relapse Free</a:t>
            </a:r>
          </a:p>
        </p:txBody>
      </p:sp>
      <p:sp>
        <p:nvSpPr>
          <p:cNvPr id="1147" name="Line 43"/>
          <p:cNvSpPr>
            <a:spLocks noChangeShapeType="1"/>
          </p:cNvSpPr>
          <p:nvPr/>
        </p:nvSpPr>
        <p:spPr bwMode="auto">
          <a:xfrm>
            <a:off x="11144171" y="5654523"/>
            <a:ext cx="0" cy="7185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8" name="Rectangle 81"/>
          <p:cNvSpPr>
            <a:spLocks noChangeArrowheads="1"/>
          </p:cNvSpPr>
          <p:nvPr/>
        </p:nvSpPr>
        <p:spPr bwMode="auto">
          <a:xfrm>
            <a:off x="11052800" y="574185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52</a:t>
            </a:r>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49" name="Straight Connector 1148"/>
          <p:cNvCxnSpPr/>
          <p:nvPr/>
        </p:nvCxnSpPr>
        <p:spPr>
          <a:xfrm flipV="1">
            <a:off x="8236249" y="3571165"/>
            <a:ext cx="0" cy="2054856"/>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50" name="Straight Connector 1149"/>
          <p:cNvCxnSpPr>
            <a:endCxn id="381" idx="35"/>
          </p:cNvCxnSpPr>
          <p:nvPr/>
        </p:nvCxnSpPr>
        <p:spPr>
          <a:xfrm flipH="1" flipV="1">
            <a:off x="3864375" y="2369388"/>
            <a:ext cx="17227" cy="3256635"/>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8" name="Line 134">
            <a:extLst>
              <a:ext uri="{FF2B5EF4-FFF2-40B4-BE49-F238E27FC236}">
                <a16:creationId xmlns:a16="http://schemas.microsoft.com/office/drawing/2014/main" id="{7DB5E060-1336-4412-B06F-3FAFA1870E3B}"/>
              </a:ext>
            </a:extLst>
          </p:cNvPr>
          <p:cNvSpPr>
            <a:spLocks noChangeShapeType="1"/>
          </p:cNvSpPr>
          <p:nvPr/>
        </p:nvSpPr>
        <p:spPr bwMode="auto">
          <a:xfrm>
            <a:off x="1856673" y="1879191"/>
            <a:ext cx="12276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Line 135">
            <a:extLst>
              <a:ext uri="{FF2B5EF4-FFF2-40B4-BE49-F238E27FC236}">
                <a16:creationId xmlns:a16="http://schemas.microsoft.com/office/drawing/2014/main" id="{23404843-00D7-47DB-9B9F-14A2FE56A0D4}"/>
              </a:ext>
            </a:extLst>
          </p:cNvPr>
          <p:cNvSpPr>
            <a:spLocks noChangeShapeType="1"/>
          </p:cNvSpPr>
          <p:nvPr/>
        </p:nvSpPr>
        <p:spPr bwMode="auto">
          <a:xfrm>
            <a:off x="1912112" y="182384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Line 136">
            <a:extLst>
              <a:ext uri="{FF2B5EF4-FFF2-40B4-BE49-F238E27FC236}">
                <a16:creationId xmlns:a16="http://schemas.microsoft.com/office/drawing/2014/main" id="{2E5CB463-341A-4746-BB61-51B6345134BB}"/>
              </a:ext>
            </a:extLst>
          </p:cNvPr>
          <p:cNvSpPr>
            <a:spLocks noChangeShapeType="1"/>
          </p:cNvSpPr>
          <p:nvPr/>
        </p:nvSpPr>
        <p:spPr bwMode="auto">
          <a:xfrm>
            <a:off x="1868555" y="1895004"/>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Line 137">
            <a:extLst>
              <a:ext uri="{FF2B5EF4-FFF2-40B4-BE49-F238E27FC236}">
                <a16:creationId xmlns:a16="http://schemas.microsoft.com/office/drawing/2014/main" id="{F70EB426-2ED5-4815-AB8D-30937B6FE0F6}"/>
              </a:ext>
            </a:extLst>
          </p:cNvPr>
          <p:cNvSpPr>
            <a:spLocks noChangeShapeType="1"/>
          </p:cNvSpPr>
          <p:nvPr/>
        </p:nvSpPr>
        <p:spPr bwMode="auto">
          <a:xfrm>
            <a:off x="1939833" y="1823846"/>
            <a:ext cx="0" cy="138364"/>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Line 138">
            <a:extLst>
              <a:ext uri="{FF2B5EF4-FFF2-40B4-BE49-F238E27FC236}">
                <a16:creationId xmlns:a16="http://schemas.microsoft.com/office/drawing/2014/main" id="{D3052EA7-BCB5-4A7E-9D2B-B476A8760243}"/>
              </a:ext>
            </a:extLst>
          </p:cNvPr>
          <p:cNvSpPr>
            <a:spLocks noChangeShapeType="1"/>
          </p:cNvSpPr>
          <p:nvPr/>
        </p:nvSpPr>
        <p:spPr bwMode="auto">
          <a:xfrm>
            <a:off x="1912114" y="1906864"/>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Line 139">
            <a:extLst>
              <a:ext uri="{FF2B5EF4-FFF2-40B4-BE49-F238E27FC236}">
                <a16:creationId xmlns:a16="http://schemas.microsoft.com/office/drawing/2014/main" id="{88BF2958-168B-4229-B655-9CE00B83005E}"/>
              </a:ext>
            </a:extLst>
          </p:cNvPr>
          <p:cNvSpPr>
            <a:spLocks noChangeShapeType="1"/>
          </p:cNvSpPr>
          <p:nvPr/>
        </p:nvSpPr>
        <p:spPr bwMode="auto">
          <a:xfrm>
            <a:off x="1967551" y="1839659"/>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Line 140">
            <a:extLst>
              <a:ext uri="{FF2B5EF4-FFF2-40B4-BE49-F238E27FC236}">
                <a16:creationId xmlns:a16="http://schemas.microsoft.com/office/drawing/2014/main" id="{CA252F89-AD00-44D3-A6A9-1BBCB300A904}"/>
              </a:ext>
            </a:extLst>
          </p:cNvPr>
          <p:cNvSpPr>
            <a:spLocks noChangeShapeType="1"/>
          </p:cNvSpPr>
          <p:nvPr/>
        </p:nvSpPr>
        <p:spPr bwMode="auto">
          <a:xfrm>
            <a:off x="1923994" y="1906864"/>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Line 141">
            <a:extLst>
              <a:ext uri="{FF2B5EF4-FFF2-40B4-BE49-F238E27FC236}">
                <a16:creationId xmlns:a16="http://schemas.microsoft.com/office/drawing/2014/main" id="{37BB4C7F-8760-4F98-B195-B09331180A30}"/>
              </a:ext>
            </a:extLst>
          </p:cNvPr>
          <p:cNvSpPr>
            <a:spLocks noChangeShapeType="1"/>
          </p:cNvSpPr>
          <p:nvPr/>
        </p:nvSpPr>
        <p:spPr bwMode="auto">
          <a:xfrm>
            <a:off x="1979433" y="1839659"/>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Line 142">
            <a:extLst>
              <a:ext uri="{FF2B5EF4-FFF2-40B4-BE49-F238E27FC236}">
                <a16:creationId xmlns:a16="http://schemas.microsoft.com/office/drawing/2014/main" id="{C17C6FF5-B0CE-4422-A3E2-2F962D31DE40}"/>
              </a:ext>
            </a:extLst>
          </p:cNvPr>
          <p:cNvSpPr>
            <a:spLocks noChangeShapeType="1"/>
          </p:cNvSpPr>
          <p:nvPr/>
        </p:nvSpPr>
        <p:spPr bwMode="auto">
          <a:xfrm>
            <a:off x="2011112" y="1906864"/>
            <a:ext cx="12276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Line 143">
            <a:extLst>
              <a:ext uri="{FF2B5EF4-FFF2-40B4-BE49-F238E27FC236}">
                <a16:creationId xmlns:a16="http://schemas.microsoft.com/office/drawing/2014/main" id="{3EB408E1-9B3D-4328-BDC8-C02312D3F221}"/>
              </a:ext>
            </a:extLst>
          </p:cNvPr>
          <p:cNvSpPr>
            <a:spLocks noChangeShapeType="1"/>
          </p:cNvSpPr>
          <p:nvPr/>
        </p:nvSpPr>
        <p:spPr bwMode="auto">
          <a:xfrm>
            <a:off x="2066552" y="1839659"/>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Line 144">
            <a:extLst>
              <a:ext uri="{FF2B5EF4-FFF2-40B4-BE49-F238E27FC236}">
                <a16:creationId xmlns:a16="http://schemas.microsoft.com/office/drawing/2014/main" id="{EC9C5068-02C4-497C-95F8-DEFFE744C439}"/>
              </a:ext>
            </a:extLst>
          </p:cNvPr>
          <p:cNvSpPr>
            <a:spLocks noChangeShapeType="1"/>
          </p:cNvSpPr>
          <p:nvPr/>
        </p:nvSpPr>
        <p:spPr bwMode="auto">
          <a:xfrm>
            <a:off x="2022993" y="1906864"/>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Line 145">
            <a:extLst>
              <a:ext uri="{FF2B5EF4-FFF2-40B4-BE49-F238E27FC236}">
                <a16:creationId xmlns:a16="http://schemas.microsoft.com/office/drawing/2014/main" id="{89ED6ED1-A0DF-48EC-9427-C40E0C3B4784}"/>
              </a:ext>
            </a:extLst>
          </p:cNvPr>
          <p:cNvSpPr>
            <a:spLocks noChangeShapeType="1"/>
          </p:cNvSpPr>
          <p:nvPr/>
        </p:nvSpPr>
        <p:spPr bwMode="auto">
          <a:xfrm>
            <a:off x="2078431" y="1839659"/>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Line 146">
            <a:extLst>
              <a:ext uri="{FF2B5EF4-FFF2-40B4-BE49-F238E27FC236}">
                <a16:creationId xmlns:a16="http://schemas.microsoft.com/office/drawing/2014/main" id="{5BA3CF7D-2465-4141-9548-CB718779D43C}"/>
              </a:ext>
            </a:extLst>
          </p:cNvPr>
          <p:cNvSpPr>
            <a:spLocks noChangeShapeType="1"/>
          </p:cNvSpPr>
          <p:nvPr/>
        </p:nvSpPr>
        <p:spPr bwMode="auto">
          <a:xfrm>
            <a:off x="2260590" y="1922677"/>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Line 147">
            <a:extLst>
              <a:ext uri="{FF2B5EF4-FFF2-40B4-BE49-F238E27FC236}">
                <a16:creationId xmlns:a16="http://schemas.microsoft.com/office/drawing/2014/main" id="{2436F4DE-5357-416F-83E3-F4B4952D8075}"/>
              </a:ext>
            </a:extLst>
          </p:cNvPr>
          <p:cNvSpPr>
            <a:spLocks noChangeShapeType="1"/>
          </p:cNvSpPr>
          <p:nvPr/>
        </p:nvSpPr>
        <p:spPr bwMode="auto">
          <a:xfrm>
            <a:off x="2319989" y="1867334"/>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Line 148">
            <a:extLst>
              <a:ext uri="{FF2B5EF4-FFF2-40B4-BE49-F238E27FC236}">
                <a16:creationId xmlns:a16="http://schemas.microsoft.com/office/drawing/2014/main" id="{5C82FA30-E5DA-4CD5-9870-2DFA309B1FB8}"/>
              </a:ext>
            </a:extLst>
          </p:cNvPr>
          <p:cNvSpPr>
            <a:spLocks noChangeShapeType="1"/>
          </p:cNvSpPr>
          <p:nvPr/>
        </p:nvSpPr>
        <p:spPr bwMode="auto">
          <a:xfrm>
            <a:off x="2288311" y="1922677"/>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Line 149">
            <a:extLst>
              <a:ext uri="{FF2B5EF4-FFF2-40B4-BE49-F238E27FC236}">
                <a16:creationId xmlns:a16="http://schemas.microsoft.com/office/drawing/2014/main" id="{6AD5D464-78E3-45E1-BE7E-C898787794F9}"/>
              </a:ext>
            </a:extLst>
          </p:cNvPr>
          <p:cNvSpPr>
            <a:spLocks noChangeShapeType="1"/>
          </p:cNvSpPr>
          <p:nvPr/>
        </p:nvSpPr>
        <p:spPr bwMode="auto">
          <a:xfrm>
            <a:off x="2347708" y="1867334"/>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Line 150">
            <a:extLst>
              <a:ext uri="{FF2B5EF4-FFF2-40B4-BE49-F238E27FC236}">
                <a16:creationId xmlns:a16="http://schemas.microsoft.com/office/drawing/2014/main" id="{03B136C4-329D-4873-A6AB-C0AECB541B37}"/>
              </a:ext>
            </a:extLst>
          </p:cNvPr>
          <p:cNvSpPr>
            <a:spLocks noChangeShapeType="1"/>
          </p:cNvSpPr>
          <p:nvPr/>
        </p:nvSpPr>
        <p:spPr bwMode="auto">
          <a:xfrm>
            <a:off x="2375430" y="1934536"/>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Line 151">
            <a:extLst>
              <a:ext uri="{FF2B5EF4-FFF2-40B4-BE49-F238E27FC236}">
                <a16:creationId xmlns:a16="http://schemas.microsoft.com/office/drawing/2014/main" id="{7F7632E9-E406-4EB6-8720-F730D8EB67BF}"/>
              </a:ext>
            </a:extLst>
          </p:cNvPr>
          <p:cNvSpPr>
            <a:spLocks noChangeShapeType="1"/>
          </p:cNvSpPr>
          <p:nvPr/>
        </p:nvSpPr>
        <p:spPr bwMode="auto">
          <a:xfrm>
            <a:off x="2430868" y="1879191"/>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Line 152">
            <a:extLst>
              <a:ext uri="{FF2B5EF4-FFF2-40B4-BE49-F238E27FC236}">
                <a16:creationId xmlns:a16="http://schemas.microsoft.com/office/drawing/2014/main" id="{06F8BAB7-C40C-448D-88F3-DF112E0E5F57}"/>
              </a:ext>
            </a:extLst>
          </p:cNvPr>
          <p:cNvSpPr>
            <a:spLocks noChangeShapeType="1"/>
          </p:cNvSpPr>
          <p:nvPr/>
        </p:nvSpPr>
        <p:spPr bwMode="auto">
          <a:xfrm>
            <a:off x="2514027" y="1978023"/>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Line 153">
            <a:extLst>
              <a:ext uri="{FF2B5EF4-FFF2-40B4-BE49-F238E27FC236}">
                <a16:creationId xmlns:a16="http://schemas.microsoft.com/office/drawing/2014/main" id="{DC24BE96-5AB0-46E4-9F0F-ECE2F7F96A44}"/>
              </a:ext>
            </a:extLst>
          </p:cNvPr>
          <p:cNvSpPr>
            <a:spLocks noChangeShapeType="1"/>
          </p:cNvSpPr>
          <p:nvPr/>
        </p:nvSpPr>
        <p:spPr bwMode="auto">
          <a:xfrm>
            <a:off x="2569465" y="1906866"/>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Line 154">
            <a:extLst>
              <a:ext uri="{FF2B5EF4-FFF2-40B4-BE49-F238E27FC236}">
                <a16:creationId xmlns:a16="http://schemas.microsoft.com/office/drawing/2014/main" id="{73DCDDB7-957B-4762-843B-BC9BD88B8134}"/>
              </a:ext>
            </a:extLst>
          </p:cNvPr>
          <p:cNvSpPr>
            <a:spLocks noChangeShapeType="1"/>
          </p:cNvSpPr>
          <p:nvPr/>
        </p:nvSpPr>
        <p:spPr bwMode="auto">
          <a:xfrm>
            <a:off x="2684307" y="2021507"/>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Line 155">
            <a:extLst>
              <a:ext uri="{FF2B5EF4-FFF2-40B4-BE49-F238E27FC236}">
                <a16:creationId xmlns:a16="http://schemas.microsoft.com/office/drawing/2014/main" id="{906DDAB2-DF1E-458D-9397-40B42688CF20}"/>
              </a:ext>
            </a:extLst>
          </p:cNvPr>
          <p:cNvSpPr>
            <a:spLocks noChangeShapeType="1"/>
          </p:cNvSpPr>
          <p:nvPr/>
        </p:nvSpPr>
        <p:spPr bwMode="auto">
          <a:xfrm>
            <a:off x="2739745" y="1962211"/>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Line 156">
            <a:extLst>
              <a:ext uri="{FF2B5EF4-FFF2-40B4-BE49-F238E27FC236}">
                <a16:creationId xmlns:a16="http://schemas.microsoft.com/office/drawing/2014/main" id="{0A7DFBF4-9EAE-472A-A291-E39FE011C848}"/>
              </a:ext>
            </a:extLst>
          </p:cNvPr>
          <p:cNvSpPr>
            <a:spLocks noChangeShapeType="1"/>
          </p:cNvSpPr>
          <p:nvPr/>
        </p:nvSpPr>
        <p:spPr bwMode="auto">
          <a:xfrm>
            <a:off x="2921905" y="2076852"/>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Line 157">
            <a:extLst>
              <a:ext uri="{FF2B5EF4-FFF2-40B4-BE49-F238E27FC236}">
                <a16:creationId xmlns:a16="http://schemas.microsoft.com/office/drawing/2014/main" id="{3552B7E1-3931-445A-8EC3-7E0BAEA948E0}"/>
              </a:ext>
            </a:extLst>
          </p:cNvPr>
          <p:cNvSpPr>
            <a:spLocks noChangeShapeType="1"/>
          </p:cNvSpPr>
          <p:nvPr/>
        </p:nvSpPr>
        <p:spPr bwMode="auto">
          <a:xfrm>
            <a:off x="2977343" y="2021507"/>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Line 158">
            <a:extLst>
              <a:ext uri="{FF2B5EF4-FFF2-40B4-BE49-F238E27FC236}">
                <a16:creationId xmlns:a16="http://schemas.microsoft.com/office/drawing/2014/main" id="{9FA448FB-38F3-41D3-9F6B-9DC3776BBB56}"/>
              </a:ext>
            </a:extLst>
          </p:cNvPr>
          <p:cNvSpPr>
            <a:spLocks noChangeShapeType="1"/>
          </p:cNvSpPr>
          <p:nvPr/>
        </p:nvSpPr>
        <p:spPr bwMode="auto">
          <a:xfrm>
            <a:off x="2993185" y="2076852"/>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Line 159">
            <a:extLst>
              <a:ext uri="{FF2B5EF4-FFF2-40B4-BE49-F238E27FC236}">
                <a16:creationId xmlns:a16="http://schemas.microsoft.com/office/drawing/2014/main" id="{2DAF172C-4184-4A0F-846D-A90C7AB827BA}"/>
              </a:ext>
            </a:extLst>
          </p:cNvPr>
          <p:cNvSpPr>
            <a:spLocks noChangeShapeType="1"/>
          </p:cNvSpPr>
          <p:nvPr/>
        </p:nvSpPr>
        <p:spPr bwMode="auto">
          <a:xfrm>
            <a:off x="3048623" y="2021507"/>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Line 160">
            <a:extLst>
              <a:ext uri="{FF2B5EF4-FFF2-40B4-BE49-F238E27FC236}">
                <a16:creationId xmlns:a16="http://schemas.microsoft.com/office/drawing/2014/main" id="{67241540-03B8-4337-85A2-F8A5EA6A7703}"/>
              </a:ext>
            </a:extLst>
          </p:cNvPr>
          <p:cNvSpPr>
            <a:spLocks noChangeShapeType="1"/>
          </p:cNvSpPr>
          <p:nvPr/>
        </p:nvSpPr>
        <p:spPr bwMode="auto">
          <a:xfrm>
            <a:off x="4763286" y="285958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Line 161">
            <a:extLst>
              <a:ext uri="{FF2B5EF4-FFF2-40B4-BE49-F238E27FC236}">
                <a16:creationId xmlns:a16="http://schemas.microsoft.com/office/drawing/2014/main" id="{4B7D2258-E7CB-4AE2-9A53-F447C9519880}"/>
              </a:ext>
            </a:extLst>
          </p:cNvPr>
          <p:cNvSpPr>
            <a:spLocks noChangeShapeType="1"/>
          </p:cNvSpPr>
          <p:nvPr/>
        </p:nvSpPr>
        <p:spPr bwMode="auto">
          <a:xfrm>
            <a:off x="4818723" y="2788431"/>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Line 162">
            <a:extLst>
              <a:ext uri="{FF2B5EF4-FFF2-40B4-BE49-F238E27FC236}">
                <a16:creationId xmlns:a16="http://schemas.microsoft.com/office/drawing/2014/main" id="{21D06CCF-3D4F-4B6A-B1B7-3FCE52E8A182}"/>
              </a:ext>
            </a:extLst>
          </p:cNvPr>
          <p:cNvSpPr>
            <a:spLocks noChangeShapeType="1"/>
          </p:cNvSpPr>
          <p:nvPr/>
        </p:nvSpPr>
        <p:spPr bwMode="auto">
          <a:xfrm>
            <a:off x="5238481" y="3053296"/>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Line 163">
            <a:extLst>
              <a:ext uri="{FF2B5EF4-FFF2-40B4-BE49-F238E27FC236}">
                <a16:creationId xmlns:a16="http://schemas.microsoft.com/office/drawing/2014/main" id="{780CAC96-16E2-4BF7-8560-BA820C23A58D}"/>
              </a:ext>
            </a:extLst>
          </p:cNvPr>
          <p:cNvSpPr>
            <a:spLocks noChangeShapeType="1"/>
          </p:cNvSpPr>
          <p:nvPr/>
        </p:nvSpPr>
        <p:spPr bwMode="auto">
          <a:xfrm>
            <a:off x="5293919" y="2997951"/>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Line 164">
            <a:extLst>
              <a:ext uri="{FF2B5EF4-FFF2-40B4-BE49-F238E27FC236}">
                <a16:creationId xmlns:a16="http://schemas.microsoft.com/office/drawing/2014/main" id="{BAE556F0-F8FE-419A-B9AC-DFDF2645E810}"/>
              </a:ext>
            </a:extLst>
          </p:cNvPr>
          <p:cNvSpPr>
            <a:spLocks noChangeShapeType="1"/>
          </p:cNvSpPr>
          <p:nvPr/>
        </p:nvSpPr>
        <p:spPr bwMode="auto">
          <a:xfrm>
            <a:off x="5480039" y="3080968"/>
            <a:ext cx="12276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Line 165">
            <a:extLst>
              <a:ext uri="{FF2B5EF4-FFF2-40B4-BE49-F238E27FC236}">
                <a16:creationId xmlns:a16="http://schemas.microsoft.com/office/drawing/2014/main" id="{B4F4DE9E-C965-4154-8BE0-DE5419A5CE9B}"/>
              </a:ext>
            </a:extLst>
          </p:cNvPr>
          <p:cNvSpPr>
            <a:spLocks noChangeShapeType="1"/>
          </p:cNvSpPr>
          <p:nvPr/>
        </p:nvSpPr>
        <p:spPr bwMode="auto">
          <a:xfrm>
            <a:off x="5535477" y="301376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Line 166">
            <a:extLst>
              <a:ext uri="{FF2B5EF4-FFF2-40B4-BE49-F238E27FC236}">
                <a16:creationId xmlns:a16="http://schemas.microsoft.com/office/drawing/2014/main" id="{ADB485C3-72DE-4068-9A75-F6B790E705E5}"/>
              </a:ext>
            </a:extLst>
          </p:cNvPr>
          <p:cNvSpPr>
            <a:spLocks noChangeShapeType="1"/>
          </p:cNvSpPr>
          <p:nvPr/>
        </p:nvSpPr>
        <p:spPr bwMode="auto">
          <a:xfrm>
            <a:off x="6462108" y="3278628"/>
            <a:ext cx="13860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Line 167">
            <a:extLst>
              <a:ext uri="{FF2B5EF4-FFF2-40B4-BE49-F238E27FC236}">
                <a16:creationId xmlns:a16="http://schemas.microsoft.com/office/drawing/2014/main" id="{8D3018F4-C6D7-4167-B9C5-68D5703386FE}"/>
              </a:ext>
            </a:extLst>
          </p:cNvPr>
          <p:cNvSpPr>
            <a:spLocks noChangeShapeType="1"/>
          </p:cNvSpPr>
          <p:nvPr/>
        </p:nvSpPr>
        <p:spPr bwMode="auto">
          <a:xfrm>
            <a:off x="6533387" y="3207471"/>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Line 168">
            <a:extLst>
              <a:ext uri="{FF2B5EF4-FFF2-40B4-BE49-F238E27FC236}">
                <a16:creationId xmlns:a16="http://schemas.microsoft.com/office/drawing/2014/main" id="{5F4E074E-4561-4FB9-8AC5-EE6A88B2AF25}"/>
              </a:ext>
            </a:extLst>
          </p:cNvPr>
          <p:cNvSpPr>
            <a:spLocks noChangeShapeType="1"/>
          </p:cNvSpPr>
          <p:nvPr/>
        </p:nvSpPr>
        <p:spPr bwMode="auto">
          <a:xfrm>
            <a:off x="6616546" y="3333972"/>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Line 169">
            <a:extLst>
              <a:ext uri="{FF2B5EF4-FFF2-40B4-BE49-F238E27FC236}">
                <a16:creationId xmlns:a16="http://schemas.microsoft.com/office/drawing/2014/main" id="{962FA464-C207-47EF-9606-AFEC70F9FAF5}"/>
              </a:ext>
            </a:extLst>
          </p:cNvPr>
          <p:cNvSpPr>
            <a:spLocks noChangeShapeType="1"/>
          </p:cNvSpPr>
          <p:nvPr/>
        </p:nvSpPr>
        <p:spPr bwMode="auto">
          <a:xfrm>
            <a:off x="6687825" y="326281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Line 170">
            <a:extLst>
              <a:ext uri="{FF2B5EF4-FFF2-40B4-BE49-F238E27FC236}">
                <a16:creationId xmlns:a16="http://schemas.microsoft.com/office/drawing/2014/main" id="{DDBA2774-D5FF-400E-B610-B3533539D1E4}"/>
              </a:ext>
            </a:extLst>
          </p:cNvPr>
          <p:cNvSpPr>
            <a:spLocks noChangeShapeType="1"/>
          </p:cNvSpPr>
          <p:nvPr/>
        </p:nvSpPr>
        <p:spPr bwMode="auto">
          <a:xfrm>
            <a:off x="6644267" y="3349785"/>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ine 171">
            <a:extLst>
              <a:ext uri="{FF2B5EF4-FFF2-40B4-BE49-F238E27FC236}">
                <a16:creationId xmlns:a16="http://schemas.microsoft.com/office/drawing/2014/main" id="{64522D1E-641D-4CDF-B9A2-6182F44B74F8}"/>
              </a:ext>
            </a:extLst>
          </p:cNvPr>
          <p:cNvSpPr>
            <a:spLocks noChangeShapeType="1"/>
          </p:cNvSpPr>
          <p:nvPr/>
        </p:nvSpPr>
        <p:spPr bwMode="auto">
          <a:xfrm>
            <a:off x="6699707" y="3278629"/>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Line 172">
            <a:extLst>
              <a:ext uri="{FF2B5EF4-FFF2-40B4-BE49-F238E27FC236}">
                <a16:creationId xmlns:a16="http://schemas.microsoft.com/office/drawing/2014/main" id="{A424C851-37CF-4522-8019-39D30169D8B1}"/>
              </a:ext>
            </a:extLst>
          </p:cNvPr>
          <p:cNvSpPr>
            <a:spLocks noChangeShapeType="1"/>
          </p:cNvSpPr>
          <p:nvPr/>
        </p:nvSpPr>
        <p:spPr bwMode="auto">
          <a:xfrm>
            <a:off x="6671986" y="3349785"/>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Line 173">
            <a:extLst>
              <a:ext uri="{FF2B5EF4-FFF2-40B4-BE49-F238E27FC236}">
                <a16:creationId xmlns:a16="http://schemas.microsoft.com/office/drawing/2014/main" id="{AAEF7D58-B141-49E9-BFF7-00DB5B6FFA12}"/>
              </a:ext>
            </a:extLst>
          </p:cNvPr>
          <p:cNvSpPr>
            <a:spLocks noChangeShapeType="1"/>
          </p:cNvSpPr>
          <p:nvPr/>
        </p:nvSpPr>
        <p:spPr bwMode="auto">
          <a:xfrm>
            <a:off x="6727424" y="3278629"/>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Line 174">
            <a:extLst>
              <a:ext uri="{FF2B5EF4-FFF2-40B4-BE49-F238E27FC236}">
                <a16:creationId xmlns:a16="http://schemas.microsoft.com/office/drawing/2014/main" id="{3262F4F6-5676-440C-92E4-C17A93D3D460}"/>
              </a:ext>
            </a:extLst>
          </p:cNvPr>
          <p:cNvSpPr>
            <a:spLocks noChangeShapeType="1"/>
          </p:cNvSpPr>
          <p:nvPr/>
        </p:nvSpPr>
        <p:spPr bwMode="auto">
          <a:xfrm>
            <a:off x="6687825" y="3349785"/>
            <a:ext cx="12276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Line 175">
            <a:extLst>
              <a:ext uri="{FF2B5EF4-FFF2-40B4-BE49-F238E27FC236}">
                <a16:creationId xmlns:a16="http://schemas.microsoft.com/office/drawing/2014/main" id="{2CD5A5A1-EDB3-43E5-B7EB-E33EBE97EC17}"/>
              </a:ext>
            </a:extLst>
          </p:cNvPr>
          <p:cNvSpPr>
            <a:spLocks noChangeShapeType="1"/>
          </p:cNvSpPr>
          <p:nvPr/>
        </p:nvSpPr>
        <p:spPr bwMode="auto">
          <a:xfrm>
            <a:off x="6743264" y="3278629"/>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Line 176">
            <a:extLst>
              <a:ext uri="{FF2B5EF4-FFF2-40B4-BE49-F238E27FC236}">
                <a16:creationId xmlns:a16="http://schemas.microsoft.com/office/drawing/2014/main" id="{7FB64E3B-7B48-4FA5-85BE-696037BB06FC}"/>
              </a:ext>
            </a:extLst>
          </p:cNvPr>
          <p:cNvSpPr>
            <a:spLocks noChangeShapeType="1"/>
          </p:cNvSpPr>
          <p:nvPr/>
        </p:nvSpPr>
        <p:spPr bwMode="auto">
          <a:xfrm>
            <a:off x="6727426" y="3361647"/>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Line 177">
            <a:extLst>
              <a:ext uri="{FF2B5EF4-FFF2-40B4-BE49-F238E27FC236}">
                <a16:creationId xmlns:a16="http://schemas.microsoft.com/office/drawing/2014/main" id="{6FC359D0-F1F3-4537-AA6F-D89D1F499E28}"/>
              </a:ext>
            </a:extLst>
          </p:cNvPr>
          <p:cNvSpPr>
            <a:spLocks noChangeShapeType="1"/>
          </p:cNvSpPr>
          <p:nvPr/>
        </p:nvSpPr>
        <p:spPr bwMode="auto">
          <a:xfrm>
            <a:off x="6798704" y="3294442"/>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Line 178">
            <a:extLst>
              <a:ext uri="{FF2B5EF4-FFF2-40B4-BE49-F238E27FC236}">
                <a16:creationId xmlns:a16="http://schemas.microsoft.com/office/drawing/2014/main" id="{5A67D0A6-1B47-4D8F-8F67-8BA48B82A12B}"/>
              </a:ext>
            </a:extLst>
          </p:cNvPr>
          <p:cNvSpPr>
            <a:spLocks noChangeShapeType="1"/>
          </p:cNvSpPr>
          <p:nvPr/>
        </p:nvSpPr>
        <p:spPr bwMode="auto">
          <a:xfrm>
            <a:off x="6743264" y="3361647"/>
            <a:ext cx="13860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Line 179">
            <a:extLst>
              <a:ext uri="{FF2B5EF4-FFF2-40B4-BE49-F238E27FC236}">
                <a16:creationId xmlns:a16="http://schemas.microsoft.com/office/drawing/2014/main" id="{B8D7C6B4-D102-4F84-A736-A42740D09D4F}"/>
              </a:ext>
            </a:extLst>
          </p:cNvPr>
          <p:cNvSpPr>
            <a:spLocks noChangeShapeType="1"/>
          </p:cNvSpPr>
          <p:nvPr/>
        </p:nvSpPr>
        <p:spPr bwMode="auto">
          <a:xfrm>
            <a:off x="6810585" y="3294442"/>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Line 180">
            <a:extLst>
              <a:ext uri="{FF2B5EF4-FFF2-40B4-BE49-F238E27FC236}">
                <a16:creationId xmlns:a16="http://schemas.microsoft.com/office/drawing/2014/main" id="{7767B798-7165-4432-9C51-58F677A2EB20}"/>
              </a:ext>
            </a:extLst>
          </p:cNvPr>
          <p:cNvSpPr>
            <a:spLocks noChangeShapeType="1"/>
          </p:cNvSpPr>
          <p:nvPr/>
        </p:nvSpPr>
        <p:spPr bwMode="auto">
          <a:xfrm>
            <a:off x="6755146" y="3361647"/>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Line 181">
            <a:extLst>
              <a:ext uri="{FF2B5EF4-FFF2-40B4-BE49-F238E27FC236}">
                <a16:creationId xmlns:a16="http://schemas.microsoft.com/office/drawing/2014/main" id="{5E1CCF3E-DB6D-480F-8B75-DA5AF7BFA3D0}"/>
              </a:ext>
            </a:extLst>
          </p:cNvPr>
          <p:cNvSpPr>
            <a:spLocks noChangeShapeType="1"/>
          </p:cNvSpPr>
          <p:nvPr/>
        </p:nvSpPr>
        <p:spPr bwMode="auto">
          <a:xfrm>
            <a:off x="6826425" y="3294442"/>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Line 182">
            <a:extLst>
              <a:ext uri="{FF2B5EF4-FFF2-40B4-BE49-F238E27FC236}">
                <a16:creationId xmlns:a16="http://schemas.microsoft.com/office/drawing/2014/main" id="{63869932-63FB-426E-AB84-6A4681D3D746}"/>
              </a:ext>
            </a:extLst>
          </p:cNvPr>
          <p:cNvSpPr>
            <a:spLocks noChangeShapeType="1"/>
          </p:cNvSpPr>
          <p:nvPr/>
        </p:nvSpPr>
        <p:spPr bwMode="auto">
          <a:xfrm>
            <a:off x="6782866" y="3361647"/>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Line 183">
            <a:extLst>
              <a:ext uri="{FF2B5EF4-FFF2-40B4-BE49-F238E27FC236}">
                <a16:creationId xmlns:a16="http://schemas.microsoft.com/office/drawing/2014/main" id="{0BDFF21E-2E71-4F60-8380-A557B880056E}"/>
              </a:ext>
            </a:extLst>
          </p:cNvPr>
          <p:cNvSpPr>
            <a:spLocks noChangeShapeType="1"/>
          </p:cNvSpPr>
          <p:nvPr/>
        </p:nvSpPr>
        <p:spPr bwMode="auto">
          <a:xfrm>
            <a:off x="6854143" y="3294442"/>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Line 184">
            <a:extLst>
              <a:ext uri="{FF2B5EF4-FFF2-40B4-BE49-F238E27FC236}">
                <a16:creationId xmlns:a16="http://schemas.microsoft.com/office/drawing/2014/main" id="{69BDE8A3-6373-47ED-8525-D1FDEFF4A44C}"/>
              </a:ext>
            </a:extLst>
          </p:cNvPr>
          <p:cNvSpPr>
            <a:spLocks noChangeShapeType="1"/>
          </p:cNvSpPr>
          <p:nvPr/>
        </p:nvSpPr>
        <p:spPr bwMode="auto">
          <a:xfrm>
            <a:off x="6798706" y="3361647"/>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Line 185">
            <a:extLst>
              <a:ext uri="{FF2B5EF4-FFF2-40B4-BE49-F238E27FC236}">
                <a16:creationId xmlns:a16="http://schemas.microsoft.com/office/drawing/2014/main" id="{8B4244A5-BA67-4FD0-9F7E-25A7E727CE66}"/>
              </a:ext>
            </a:extLst>
          </p:cNvPr>
          <p:cNvSpPr>
            <a:spLocks noChangeShapeType="1"/>
          </p:cNvSpPr>
          <p:nvPr/>
        </p:nvSpPr>
        <p:spPr bwMode="auto">
          <a:xfrm>
            <a:off x="6869983" y="3294442"/>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Line 186">
            <a:extLst>
              <a:ext uri="{FF2B5EF4-FFF2-40B4-BE49-F238E27FC236}">
                <a16:creationId xmlns:a16="http://schemas.microsoft.com/office/drawing/2014/main" id="{6CF81F03-897A-4F56-AFF0-AB5D8912DD5A}"/>
              </a:ext>
            </a:extLst>
          </p:cNvPr>
          <p:cNvSpPr>
            <a:spLocks noChangeShapeType="1"/>
          </p:cNvSpPr>
          <p:nvPr/>
        </p:nvSpPr>
        <p:spPr bwMode="auto">
          <a:xfrm>
            <a:off x="6854145" y="3361647"/>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Line 187">
            <a:extLst>
              <a:ext uri="{FF2B5EF4-FFF2-40B4-BE49-F238E27FC236}">
                <a16:creationId xmlns:a16="http://schemas.microsoft.com/office/drawing/2014/main" id="{8203F9C5-518C-4611-88D5-801BBDD30DC7}"/>
              </a:ext>
            </a:extLst>
          </p:cNvPr>
          <p:cNvSpPr>
            <a:spLocks noChangeShapeType="1"/>
          </p:cNvSpPr>
          <p:nvPr/>
        </p:nvSpPr>
        <p:spPr bwMode="auto">
          <a:xfrm>
            <a:off x="6925423" y="330630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Line 188">
            <a:extLst>
              <a:ext uri="{FF2B5EF4-FFF2-40B4-BE49-F238E27FC236}">
                <a16:creationId xmlns:a16="http://schemas.microsoft.com/office/drawing/2014/main" id="{0F04A319-32DC-405D-B62B-1EA28BE409BA}"/>
              </a:ext>
            </a:extLst>
          </p:cNvPr>
          <p:cNvSpPr>
            <a:spLocks noChangeShapeType="1"/>
          </p:cNvSpPr>
          <p:nvPr/>
        </p:nvSpPr>
        <p:spPr bwMode="auto">
          <a:xfrm>
            <a:off x="6869985" y="3361647"/>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Line 189">
            <a:extLst>
              <a:ext uri="{FF2B5EF4-FFF2-40B4-BE49-F238E27FC236}">
                <a16:creationId xmlns:a16="http://schemas.microsoft.com/office/drawing/2014/main" id="{7BCEB6A4-D2A1-4677-AE32-B9C7F25FA785}"/>
              </a:ext>
            </a:extLst>
          </p:cNvPr>
          <p:cNvSpPr>
            <a:spLocks noChangeShapeType="1"/>
          </p:cNvSpPr>
          <p:nvPr/>
        </p:nvSpPr>
        <p:spPr bwMode="auto">
          <a:xfrm>
            <a:off x="6937303" y="330630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Line 190">
            <a:extLst>
              <a:ext uri="{FF2B5EF4-FFF2-40B4-BE49-F238E27FC236}">
                <a16:creationId xmlns:a16="http://schemas.microsoft.com/office/drawing/2014/main" id="{EC53F409-8793-4751-BC1A-13A1E653B211}"/>
              </a:ext>
            </a:extLst>
          </p:cNvPr>
          <p:cNvSpPr>
            <a:spLocks noChangeShapeType="1"/>
          </p:cNvSpPr>
          <p:nvPr/>
        </p:nvSpPr>
        <p:spPr bwMode="auto">
          <a:xfrm>
            <a:off x="6925423" y="3416992"/>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Line 191">
            <a:extLst>
              <a:ext uri="{FF2B5EF4-FFF2-40B4-BE49-F238E27FC236}">
                <a16:creationId xmlns:a16="http://schemas.microsoft.com/office/drawing/2014/main" id="{16F7C7C0-0FD6-48D1-A376-6393D7606BDF}"/>
              </a:ext>
            </a:extLst>
          </p:cNvPr>
          <p:cNvSpPr>
            <a:spLocks noChangeShapeType="1"/>
          </p:cNvSpPr>
          <p:nvPr/>
        </p:nvSpPr>
        <p:spPr bwMode="auto">
          <a:xfrm>
            <a:off x="6996703" y="334978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Line 192">
            <a:extLst>
              <a:ext uri="{FF2B5EF4-FFF2-40B4-BE49-F238E27FC236}">
                <a16:creationId xmlns:a16="http://schemas.microsoft.com/office/drawing/2014/main" id="{454CC67A-BA55-4D6F-A9DC-457BA24A1138}"/>
              </a:ext>
            </a:extLst>
          </p:cNvPr>
          <p:cNvSpPr>
            <a:spLocks noChangeShapeType="1"/>
          </p:cNvSpPr>
          <p:nvPr/>
        </p:nvSpPr>
        <p:spPr bwMode="auto">
          <a:xfrm>
            <a:off x="6937305" y="3416992"/>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Line 193">
            <a:extLst>
              <a:ext uri="{FF2B5EF4-FFF2-40B4-BE49-F238E27FC236}">
                <a16:creationId xmlns:a16="http://schemas.microsoft.com/office/drawing/2014/main" id="{3920BC67-27BF-4646-8E9D-6D62A84184FA}"/>
              </a:ext>
            </a:extLst>
          </p:cNvPr>
          <p:cNvSpPr>
            <a:spLocks noChangeShapeType="1"/>
          </p:cNvSpPr>
          <p:nvPr/>
        </p:nvSpPr>
        <p:spPr bwMode="auto">
          <a:xfrm>
            <a:off x="7008583" y="334978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Line 194">
            <a:extLst>
              <a:ext uri="{FF2B5EF4-FFF2-40B4-BE49-F238E27FC236}">
                <a16:creationId xmlns:a16="http://schemas.microsoft.com/office/drawing/2014/main" id="{06EB7E12-F3E5-4BD9-BC7D-94042F0271B8}"/>
              </a:ext>
            </a:extLst>
          </p:cNvPr>
          <p:cNvSpPr>
            <a:spLocks noChangeShapeType="1"/>
          </p:cNvSpPr>
          <p:nvPr/>
        </p:nvSpPr>
        <p:spPr bwMode="auto">
          <a:xfrm>
            <a:off x="6953145" y="3416992"/>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Line 195">
            <a:extLst>
              <a:ext uri="{FF2B5EF4-FFF2-40B4-BE49-F238E27FC236}">
                <a16:creationId xmlns:a16="http://schemas.microsoft.com/office/drawing/2014/main" id="{16818647-82B0-4C27-AA6E-22BAB0E317D7}"/>
              </a:ext>
            </a:extLst>
          </p:cNvPr>
          <p:cNvSpPr>
            <a:spLocks noChangeShapeType="1"/>
          </p:cNvSpPr>
          <p:nvPr/>
        </p:nvSpPr>
        <p:spPr bwMode="auto">
          <a:xfrm>
            <a:off x="7024423" y="334978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Line 196">
            <a:extLst>
              <a:ext uri="{FF2B5EF4-FFF2-40B4-BE49-F238E27FC236}">
                <a16:creationId xmlns:a16="http://schemas.microsoft.com/office/drawing/2014/main" id="{6C48DFD2-01FB-41DB-A1A9-6B37B3F904A1}"/>
              </a:ext>
            </a:extLst>
          </p:cNvPr>
          <p:cNvSpPr>
            <a:spLocks noChangeShapeType="1"/>
          </p:cNvSpPr>
          <p:nvPr/>
        </p:nvSpPr>
        <p:spPr bwMode="auto">
          <a:xfrm>
            <a:off x="7036302" y="3416992"/>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Line 197">
            <a:extLst>
              <a:ext uri="{FF2B5EF4-FFF2-40B4-BE49-F238E27FC236}">
                <a16:creationId xmlns:a16="http://schemas.microsoft.com/office/drawing/2014/main" id="{4D2316E8-7BB3-4738-8695-E192730DFE18}"/>
              </a:ext>
            </a:extLst>
          </p:cNvPr>
          <p:cNvSpPr>
            <a:spLocks noChangeShapeType="1"/>
          </p:cNvSpPr>
          <p:nvPr/>
        </p:nvSpPr>
        <p:spPr bwMode="auto">
          <a:xfrm>
            <a:off x="7107581" y="336164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Line 198">
            <a:extLst>
              <a:ext uri="{FF2B5EF4-FFF2-40B4-BE49-F238E27FC236}">
                <a16:creationId xmlns:a16="http://schemas.microsoft.com/office/drawing/2014/main" id="{2B516183-C58C-43A6-A185-8210D7BD70EC}"/>
              </a:ext>
            </a:extLst>
          </p:cNvPr>
          <p:cNvSpPr>
            <a:spLocks noChangeShapeType="1"/>
          </p:cNvSpPr>
          <p:nvPr/>
        </p:nvSpPr>
        <p:spPr bwMode="auto">
          <a:xfrm>
            <a:off x="7064023" y="3416992"/>
            <a:ext cx="14255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Line 199">
            <a:extLst>
              <a:ext uri="{FF2B5EF4-FFF2-40B4-BE49-F238E27FC236}">
                <a16:creationId xmlns:a16="http://schemas.microsoft.com/office/drawing/2014/main" id="{D20D1D13-DC04-4088-A571-272BE65AFEF0}"/>
              </a:ext>
            </a:extLst>
          </p:cNvPr>
          <p:cNvSpPr>
            <a:spLocks noChangeShapeType="1"/>
          </p:cNvSpPr>
          <p:nvPr/>
        </p:nvSpPr>
        <p:spPr bwMode="auto">
          <a:xfrm>
            <a:off x="7135303" y="336164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Line 200">
            <a:extLst>
              <a:ext uri="{FF2B5EF4-FFF2-40B4-BE49-F238E27FC236}">
                <a16:creationId xmlns:a16="http://schemas.microsoft.com/office/drawing/2014/main" id="{5474FD13-28B1-44B0-A4AA-03C7FE96E512}"/>
              </a:ext>
            </a:extLst>
          </p:cNvPr>
          <p:cNvSpPr>
            <a:spLocks noChangeShapeType="1"/>
          </p:cNvSpPr>
          <p:nvPr/>
        </p:nvSpPr>
        <p:spPr bwMode="auto">
          <a:xfrm>
            <a:off x="7333302" y="347628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Line 201">
            <a:extLst>
              <a:ext uri="{FF2B5EF4-FFF2-40B4-BE49-F238E27FC236}">
                <a16:creationId xmlns:a16="http://schemas.microsoft.com/office/drawing/2014/main" id="{998672A6-1461-4307-BAFA-49A9A42319AC}"/>
              </a:ext>
            </a:extLst>
          </p:cNvPr>
          <p:cNvSpPr>
            <a:spLocks noChangeShapeType="1"/>
          </p:cNvSpPr>
          <p:nvPr/>
        </p:nvSpPr>
        <p:spPr bwMode="auto">
          <a:xfrm>
            <a:off x="7400619" y="3405131"/>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Line 202">
            <a:extLst>
              <a:ext uri="{FF2B5EF4-FFF2-40B4-BE49-F238E27FC236}">
                <a16:creationId xmlns:a16="http://schemas.microsoft.com/office/drawing/2014/main" id="{3443D17B-1716-4E2E-B383-458C004B843B}"/>
              </a:ext>
            </a:extLst>
          </p:cNvPr>
          <p:cNvSpPr>
            <a:spLocks noChangeShapeType="1"/>
          </p:cNvSpPr>
          <p:nvPr/>
        </p:nvSpPr>
        <p:spPr bwMode="auto">
          <a:xfrm>
            <a:off x="7372901" y="3476288"/>
            <a:ext cx="14255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Line 203">
            <a:extLst>
              <a:ext uri="{FF2B5EF4-FFF2-40B4-BE49-F238E27FC236}">
                <a16:creationId xmlns:a16="http://schemas.microsoft.com/office/drawing/2014/main" id="{175D1A9A-AB00-4E02-B2DF-0AE17DC7499C}"/>
              </a:ext>
            </a:extLst>
          </p:cNvPr>
          <p:cNvSpPr>
            <a:spLocks noChangeShapeType="1"/>
          </p:cNvSpPr>
          <p:nvPr/>
        </p:nvSpPr>
        <p:spPr bwMode="auto">
          <a:xfrm>
            <a:off x="7444179" y="3405131"/>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Line 204">
            <a:extLst>
              <a:ext uri="{FF2B5EF4-FFF2-40B4-BE49-F238E27FC236}">
                <a16:creationId xmlns:a16="http://schemas.microsoft.com/office/drawing/2014/main" id="{FF7C6D1C-A205-4BD8-830B-868F8BCCD040}"/>
              </a:ext>
            </a:extLst>
          </p:cNvPr>
          <p:cNvSpPr>
            <a:spLocks noChangeShapeType="1"/>
          </p:cNvSpPr>
          <p:nvPr/>
        </p:nvSpPr>
        <p:spPr bwMode="auto">
          <a:xfrm>
            <a:off x="7487738" y="348814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Line 206">
            <a:extLst>
              <a:ext uri="{FF2B5EF4-FFF2-40B4-BE49-F238E27FC236}">
                <a16:creationId xmlns:a16="http://schemas.microsoft.com/office/drawing/2014/main" id="{1D722044-154C-440D-A85F-B750A07DBF82}"/>
              </a:ext>
            </a:extLst>
          </p:cNvPr>
          <p:cNvSpPr>
            <a:spLocks noChangeShapeType="1"/>
          </p:cNvSpPr>
          <p:nvPr/>
        </p:nvSpPr>
        <p:spPr bwMode="auto">
          <a:xfrm>
            <a:off x="7555055" y="341699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Line 207">
            <a:extLst>
              <a:ext uri="{FF2B5EF4-FFF2-40B4-BE49-F238E27FC236}">
                <a16:creationId xmlns:a16="http://schemas.microsoft.com/office/drawing/2014/main" id="{2B4D2041-BE62-4D4F-8E51-647557ED2CCF}"/>
              </a:ext>
            </a:extLst>
          </p:cNvPr>
          <p:cNvSpPr>
            <a:spLocks noChangeShapeType="1"/>
          </p:cNvSpPr>
          <p:nvPr/>
        </p:nvSpPr>
        <p:spPr bwMode="auto">
          <a:xfrm>
            <a:off x="7527338" y="3488149"/>
            <a:ext cx="14255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Line 208">
            <a:extLst>
              <a:ext uri="{FF2B5EF4-FFF2-40B4-BE49-F238E27FC236}">
                <a16:creationId xmlns:a16="http://schemas.microsoft.com/office/drawing/2014/main" id="{3FB7B350-7787-464C-BD9F-179ECC8AC058}"/>
              </a:ext>
            </a:extLst>
          </p:cNvPr>
          <p:cNvSpPr>
            <a:spLocks noChangeShapeType="1"/>
          </p:cNvSpPr>
          <p:nvPr/>
        </p:nvSpPr>
        <p:spPr bwMode="auto">
          <a:xfrm>
            <a:off x="7598616" y="341699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Line 209">
            <a:extLst>
              <a:ext uri="{FF2B5EF4-FFF2-40B4-BE49-F238E27FC236}">
                <a16:creationId xmlns:a16="http://schemas.microsoft.com/office/drawing/2014/main" id="{109766A1-F36B-43F2-A852-BD8BDDA17E43}"/>
              </a:ext>
            </a:extLst>
          </p:cNvPr>
          <p:cNvSpPr>
            <a:spLocks noChangeShapeType="1"/>
          </p:cNvSpPr>
          <p:nvPr/>
        </p:nvSpPr>
        <p:spPr bwMode="auto">
          <a:xfrm>
            <a:off x="7570897" y="348814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Line 210">
            <a:extLst>
              <a:ext uri="{FF2B5EF4-FFF2-40B4-BE49-F238E27FC236}">
                <a16:creationId xmlns:a16="http://schemas.microsoft.com/office/drawing/2014/main" id="{7A4D9CF1-074C-436C-99AD-6C1602CDC2A2}"/>
              </a:ext>
            </a:extLst>
          </p:cNvPr>
          <p:cNvSpPr>
            <a:spLocks noChangeShapeType="1"/>
          </p:cNvSpPr>
          <p:nvPr/>
        </p:nvSpPr>
        <p:spPr bwMode="auto">
          <a:xfrm>
            <a:off x="7642175" y="341699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Line 211">
            <a:extLst>
              <a:ext uri="{FF2B5EF4-FFF2-40B4-BE49-F238E27FC236}">
                <a16:creationId xmlns:a16="http://schemas.microsoft.com/office/drawing/2014/main" id="{9A5F393E-A6B7-4B68-A558-2EFDA6A6818B}"/>
              </a:ext>
            </a:extLst>
          </p:cNvPr>
          <p:cNvSpPr>
            <a:spLocks noChangeShapeType="1"/>
          </p:cNvSpPr>
          <p:nvPr/>
        </p:nvSpPr>
        <p:spPr bwMode="auto">
          <a:xfrm>
            <a:off x="7586735" y="3488149"/>
            <a:ext cx="12276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 name="Line 212">
            <a:extLst>
              <a:ext uri="{FF2B5EF4-FFF2-40B4-BE49-F238E27FC236}">
                <a16:creationId xmlns:a16="http://schemas.microsoft.com/office/drawing/2014/main" id="{55FCC0C5-5E8E-4E39-9ED1-A20B26AF526B}"/>
              </a:ext>
            </a:extLst>
          </p:cNvPr>
          <p:cNvSpPr>
            <a:spLocks noChangeShapeType="1"/>
          </p:cNvSpPr>
          <p:nvPr/>
        </p:nvSpPr>
        <p:spPr bwMode="auto">
          <a:xfrm>
            <a:off x="7654055" y="341699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Line 213">
            <a:extLst>
              <a:ext uri="{FF2B5EF4-FFF2-40B4-BE49-F238E27FC236}">
                <a16:creationId xmlns:a16="http://schemas.microsoft.com/office/drawing/2014/main" id="{406266F9-376A-4530-A498-DFE0653814EE}"/>
              </a:ext>
            </a:extLst>
          </p:cNvPr>
          <p:cNvSpPr>
            <a:spLocks noChangeShapeType="1"/>
          </p:cNvSpPr>
          <p:nvPr/>
        </p:nvSpPr>
        <p:spPr bwMode="auto">
          <a:xfrm>
            <a:off x="7598618" y="3488149"/>
            <a:ext cx="14255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Line 214">
            <a:extLst>
              <a:ext uri="{FF2B5EF4-FFF2-40B4-BE49-F238E27FC236}">
                <a16:creationId xmlns:a16="http://schemas.microsoft.com/office/drawing/2014/main" id="{00026166-2584-45FA-B7F9-03E15F327C9C}"/>
              </a:ext>
            </a:extLst>
          </p:cNvPr>
          <p:cNvSpPr>
            <a:spLocks noChangeShapeType="1"/>
          </p:cNvSpPr>
          <p:nvPr/>
        </p:nvSpPr>
        <p:spPr bwMode="auto">
          <a:xfrm>
            <a:off x="7669895" y="341699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Line 215">
            <a:extLst>
              <a:ext uri="{FF2B5EF4-FFF2-40B4-BE49-F238E27FC236}">
                <a16:creationId xmlns:a16="http://schemas.microsoft.com/office/drawing/2014/main" id="{DA25CA78-0CBC-48D6-853B-C7150DE02AB0}"/>
              </a:ext>
            </a:extLst>
          </p:cNvPr>
          <p:cNvSpPr>
            <a:spLocks noChangeShapeType="1"/>
          </p:cNvSpPr>
          <p:nvPr/>
        </p:nvSpPr>
        <p:spPr bwMode="auto">
          <a:xfrm>
            <a:off x="7642175" y="347628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Line 216">
            <a:extLst>
              <a:ext uri="{FF2B5EF4-FFF2-40B4-BE49-F238E27FC236}">
                <a16:creationId xmlns:a16="http://schemas.microsoft.com/office/drawing/2014/main" id="{21656D61-6FA5-4196-9206-431D77706CFD}"/>
              </a:ext>
            </a:extLst>
          </p:cNvPr>
          <p:cNvSpPr>
            <a:spLocks noChangeShapeType="1"/>
          </p:cNvSpPr>
          <p:nvPr/>
        </p:nvSpPr>
        <p:spPr bwMode="auto">
          <a:xfrm>
            <a:off x="7709495" y="341699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Line 217">
            <a:extLst>
              <a:ext uri="{FF2B5EF4-FFF2-40B4-BE49-F238E27FC236}">
                <a16:creationId xmlns:a16="http://schemas.microsoft.com/office/drawing/2014/main" id="{33B83803-173D-436B-B5D4-DCFA4292845D}"/>
              </a:ext>
            </a:extLst>
          </p:cNvPr>
          <p:cNvSpPr>
            <a:spLocks noChangeShapeType="1"/>
          </p:cNvSpPr>
          <p:nvPr/>
        </p:nvSpPr>
        <p:spPr bwMode="auto">
          <a:xfrm>
            <a:off x="7669895" y="3503963"/>
            <a:ext cx="13860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Line 218">
            <a:extLst>
              <a:ext uri="{FF2B5EF4-FFF2-40B4-BE49-F238E27FC236}">
                <a16:creationId xmlns:a16="http://schemas.microsoft.com/office/drawing/2014/main" id="{1558179B-A159-4AA3-A35E-668B32D9CC0B}"/>
              </a:ext>
            </a:extLst>
          </p:cNvPr>
          <p:cNvSpPr>
            <a:spLocks noChangeShapeType="1"/>
          </p:cNvSpPr>
          <p:nvPr/>
        </p:nvSpPr>
        <p:spPr bwMode="auto">
          <a:xfrm>
            <a:off x="7741175" y="344466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Line 219">
            <a:extLst>
              <a:ext uri="{FF2B5EF4-FFF2-40B4-BE49-F238E27FC236}">
                <a16:creationId xmlns:a16="http://schemas.microsoft.com/office/drawing/2014/main" id="{DCA66123-B346-4998-8263-FB2F3F1751E0}"/>
              </a:ext>
            </a:extLst>
          </p:cNvPr>
          <p:cNvSpPr>
            <a:spLocks noChangeShapeType="1"/>
          </p:cNvSpPr>
          <p:nvPr/>
        </p:nvSpPr>
        <p:spPr bwMode="auto">
          <a:xfrm>
            <a:off x="7709497" y="3515820"/>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Line 220">
            <a:extLst>
              <a:ext uri="{FF2B5EF4-FFF2-40B4-BE49-F238E27FC236}">
                <a16:creationId xmlns:a16="http://schemas.microsoft.com/office/drawing/2014/main" id="{6E939B06-4716-44FC-B800-1C5995DC6733}"/>
              </a:ext>
            </a:extLst>
          </p:cNvPr>
          <p:cNvSpPr>
            <a:spLocks noChangeShapeType="1"/>
          </p:cNvSpPr>
          <p:nvPr/>
        </p:nvSpPr>
        <p:spPr bwMode="auto">
          <a:xfrm>
            <a:off x="7768893" y="344466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Line 221">
            <a:extLst>
              <a:ext uri="{FF2B5EF4-FFF2-40B4-BE49-F238E27FC236}">
                <a16:creationId xmlns:a16="http://schemas.microsoft.com/office/drawing/2014/main" id="{C69E464E-188B-44BA-BBEF-F6713E7EA318}"/>
              </a:ext>
            </a:extLst>
          </p:cNvPr>
          <p:cNvSpPr>
            <a:spLocks noChangeShapeType="1"/>
          </p:cNvSpPr>
          <p:nvPr/>
        </p:nvSpPr>
        <p:spPr bwMode="auto">
          <a:xfrm>
            <a:off x="7725335" y="3515820"/>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Line 222">
            <a:extLst>
              <a:ext uri="{FF2B5EF4-FFF2-40B4-BE49-F238E27FC236}">
                <a16:creationId xmlns:a16="http://schemas.microsoft.com/office/drawing/2014/main" id="{8E1637E7-93D3-48FC-9B29-DE24E3325D0F}"/>
              </a:ext>
            </a:extLst>
          </p:cNvPr>
          <p:cNvSpPr>
            <a:spLocks noChangeShapeType="1"/>
          </p:cNvSpPr>
          <p:nvPr/>
        </p:nvSpPr>
        <p:spPr bwMode="auto">
          <a:xfrm>
            <a:off x="7796615" y="344466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Line 223">
            <a:extLst>
              <a:ext uri="{FF2B5EF4-FFF2-40B4-BE49-F238E27FC236}">
                <a16:creationId xmlns:a16="http://schemas.microsoft.com/office/drawing/2014/main" id="{342D79F2-4D7E-4852-954E-383AAA95068B}"/>
              </a:ext>
            </a:extLst>
          </p:cNvPr>
          <p:cNvSpPr>
            <a:spLocks noChangeShapeType="1"/>
          </p:cNvSpPr>
          <p:nvPr/>
        </p:nvSpPr>
        <p:spPr bwMode="auto">
          <a:xfrm>
            <a:off x="7753054" y="3515820"/>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Line 224">
            <a:extLst>
              <a:ext uri="{FF2B5EF4-FFF2-40B4-BE49-F238E27FC236}">
                <a16:creationId xmlns:a16="http://schemas.microsoft.com/office/drawing/2014/main" id="{9E9A7852-E880-4DEE-A3D3-2B3D62D8720D}"/>
              </a:ext>
            </a:extLst>
          </p:cNvPr>
          <p:cNvSpPr>
            <a:spLocks noChangeShapeType="1"/>
          </p:cNvSpPr>
          <p:nvPr/>
        </p:nvSpPr>
        <p:spPr bwMode="auto">
          <a:xfrm>
            <a:off x="7824332" y="344466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Line 225">
            <a:extLst>
              <a:ext uri="{FF2B5EF4-FFF2-40B4-BE49-F238E27FC236}">
                <a16:creationId xmlns:a16="http://schemas.microsoft.com/office/drawing/2014/main" id="{5B1F76A4-8F7D-4AE9-B7DB-07C5129D1A81}"/>
              </a:ext>
            </a:extLst>
          </p:cNvPr>
          <p:cNvSpPr>
            <a:spLocks noChangeShapeType="1"/>
          </p:cNvSpPr>
          <p:nvPr/>
        </p:nvSpPr>
        <p:spPr bwMode="auto">
          <a:xfrm>
            <a:off x="7796615" y="3515820"/>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Line 226">
            <a:extLst>
              <a:ext uri="{FF2B5EF4-FFF2-40B4-BE49-F238E27FC236}">
                <a16:creationId xmlns:a16="http://schemas.microsoft.com/office/drawing/2014/main" id="{D491270B-B689-4409-A66B-2ACBEBDD1159}"/>
              </a:ext>
            </a:extLst>
          </p:cNvPr>
          <p:cNvSpPr>
            <a:spLocks noChangeShapeType="1"/>
          </p:cNvSpPr>
          <p:nvPr/>
        </p:nvSpPr>
        <p:spPr bwMode="auto">
          <a:xfrm>
            <a:off x="7852053" y="344466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Line 227">
            <a:extLst>
              <a:ext uri="{FF2B5EF4-FFF2-40B4-BE49-F238E27FC236}">
                <a16:creationId xmlns:a16="http://schemas.microsoft.com/office/drawing/2014/main" id="{BD61DE16-72E9-4C40-8963-D5A026FC8D32}"/>
              </a:ext>
            </a:extLst>
          </p:cNvPr>
          <p:cNvSpPr>
            <a:spLocks noChangeShapeType="1"/>
          </p:cNvSpPr>
          <p:nvPr/>
        </p:nvSpPr>
        <p:spPr bwMode="auto">
          <a:xfrm>
            <a:off x="7808494" y="3515820"/>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Line 228">
            <a:extLst>
              <a:ext uri="{FF2B5EF4-FFF2-40B4-BE49-F238E27FC236}">
                <a16:creationId xmlns:a16="http://schemas.microsoft.com/office/drawing/2014/main" id="{7284BFBC-5597-4C27-BC57-A96CB6BEC821}"/>
              </a:ext>
            </a:extLst>
          </p:cNvPr>
          <p:cNvSpPr>
            <a:spLocks noChangeShapeType="1"/>
          </p:cNvSpPr>
          <p:nvPr/>
        </p:nvSpPr>
        <p:spPr bwMode="auto">
          <a:xfrm>
            <a:off x="7863932" y="344466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Line 229">
            <a:extLst>
              <a:ext uri="{FF2B5EF4-FFF2-40B4-BE49-F238E27FC236}">
                <a16:creationId xmlns:a16="http://schemas.microsoft.com/office/drawing/2014/main" id="{F55A6168-7C4D-4D4F-BFB1-AE7A31EB5D6D}"/>
              </a:ext>
            </a:extLst>
          </p:cNvPr>
          <p:cNvSpPr>
            <a:spLocks noChangeShapeType="1"/>
          </p:cNvSpPr>
          <p:nvPr/>
        </p:nvSpPr>
        <p:spPr bwMode="auto">
          <a:xfrm>
            <a:off x="7824334" y="3515820"/>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Line 230">
            <a:extLst>
              <a:ext uri="{FF2B5EF4-FFF2-40B4-BE49-F238E27FC236}">
                <a16:creationId xmlns:a16="http://schemas.microsoft.com/office/drawing/2014/main" id="{C5F472D1-9245-498A-9268-6DA924CDE566}"/>
              </a:ext>
            </a:extLst>
          </p:cNvPr>
          <p:cNvSpPr>
            <a:spLocks noChangeShapeType="1"/>
          </p:cNvSpPr>
          <p:nvPr/>
        </p:nvSpPr>
        <p:spPr bwMode="auto">
          <a:xfrm>
            <a:off x="7879772" y="344466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Line 231">
            <a:extLst>
              <a:ext uri="{FF2B5EF4-FFF2-40B4-BE49-F238E27FC236}">
                <a16:creationId xmlns:a16="http://schemas.microsoft.com/office/drawing/2014/main" id="{6D047FC1-2608-4F95-9809-114E578F191B}"/>
              </a:ext>
            </a:extLst>
          </p:cNvPr>
          <p:cNvSpPr>
            <a:spLocks noChangeShapeType="1"/>
          </p:cNvSpPr>
          <p:nvPr/>
        </p:nvSpPr>
        <p:spPr bwMode="auto">
          <a:xfrm>
            <a:off x="7836214" y="3515820"/>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Line 232">
            <a:extLst>
              <a:ext uri="{FF2B5EF4-FFF2-40B4-BE49-F238E27FC236}">
                <a16:creationId xmlns:a16="http://schemas.microsoft.com/office/drawing/2014/main" id="{D31E47DF-D6B4-46AC-AB38-38AE81BA53A0}"/>
              </a:ext>
            </a:extLst>
          </p:cNvPr>
          <p:cNvSpPr>
            <a:spLocks noChangeShapeType="1"/>
          </p:cNvSpPr>
          <p:nvPr/>
        </p:nvSpPr>
        <p:spPr bwMode="auto">
          <a:xfrm>
            <a:off x="7907493" y="3444663"/>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Line 233">
            <a:extLst>
              <a:ext uri="{FF2B5EF4-FFF2-40B4-BE49-F238E27FC236}">
                <a16:creationId xmlns:a16="http://schemas.microsoft.com/office/drawing/2014/main" id="{37546E08-3A66-4423-8336-283ED4BC65F1}"/>
              </a:ext>
            </a:extLst>
          </p:cNvPr>
          <p:cNvSpPr>
            <a:spLocks noChangeShapeType="1"/>
          </p:cNvSpPr>
          <p:nvPr/>
        </p:nvSpPr>
        <p:spPr bwMode="auto">
          <a:xfrm>
            <a:off x="7879774" y="3543495"/>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Line 234">
            <a:extLst>
              <a:ext uri="{FF2B5EF4-FFF2-40B4-BE49-F238E27FC236}">
                <a16:creationId xmlns:a16="http://schemas.microsoft.com/office/drawing/2014/main" id="{D2CBB309-9130-41EB-97B4-386B19B0A1E9}"/>
              </a:ext>
            </a:extLst>
          </p:cNvPr>
          <p:cNvSpPr>
            <a:spLocks noChangeShapeType="1"/>
          </p:cNvSpPr>
          <p:nvPr/>
        </p:nvSpPr>
        <p:spPr bwMode="auto">
          <a:xfrm>
            <a:off x="7951051" y="3476290"/>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Line 235">
            <a:extLst>
              <a:ext uri="{FF2B5EF4-FFF2-40B4-BE49-F238E27FC236}">
                <a16:creationId xmlns:a16="http://schemas.microsoft.com/office/drawing/2014/main" id="{0360C4A9-4211-4183-BF5A-D520CB159683}"/>
              </a:ext>
            </a:extLst>
          </p:cNvPr>
          <p:cNvSpPr>
            <a:spLocks noChangeShapeType="1"/>
          </p:cNvSpPr>
          <p:nvPr/>
        </p:nvSpPr>
        <p:spPr bwMode="auto">
          <a:xfrm>
            <a:off x="7895611" y="3543495"/>
            <a:ext cx="13860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Line 236">
            <a:extLst>
              <a:ext uri="{FF2B5EF4-FFF2-40B4-BE49-F238E27FC236}">
                <a16:creationId xmlns:a16="http://schemas.microsoft.com/office/drawing/2014/main" id="{A608CDC5-8A2B-407D-83D3-50789A99F508}"/>
              </a:ext>
            </a:extLst>
          </p:cNvPr>
          <p:cNvSpPr>
            <a:spLocks noChangeShapeType="1"/>
          </p:cNvSpPr>
          <p:nvPr/>
        </p:nvSpPr>
        <p:spPr bwMode="auto">
          <a:xfrm>
            <a:off x="7962932" y="3476290"/>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Line 237">
            <a:extLst>
              <a:ext uri="{FF2B5EF4-FFF2-40B4-BE49-F238E27FC236}">
                <a16:creationId xmlns:a16="http://schemas.microsoft.com/office/drawing/2014/main" id="{E49E3780-354D-4F59-88A8-BDEEB1F70610}"/>
              </a:ext>
            </a:extLst>
          </p:cNvPr>
          <p:cNvSpPr>
            <a:spLocks noChangeShapeType="1"/>
          </p:cNvSpPr>
          <p:nvPr/>
        </p:nvSpPr>
        <p:spPr bwMode="auto">
          <a:xfrm>
            <a:off x="7907494" y="3543495"/>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Line 238">
            <a:extLst>
              <a:ext uri="{FF2B5EF4-FFF2-40B4-BE49-F238E27FC236}">
                <a16:creationId xmlns:a16="http://schemas.microsoft.com/office/drawing/2014/main" id="{D443EEC9-15D8-4ADA-B11C-F060914CAF34}"/>
              </a:ext>
            </a:extLst>
          </p:cNvPr>
          <p:cNvSpPr>
            <a:spLocks noChangeShapeType="1"/>
          </p:cNvSpPr>
          <p:nvPr/>
        </p:nvSpPr>
        <p:spPr bwMode="auto">
          <a:xfrm>
            <a:off x="7978772" y="3476290"/>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Line 239">
            <a:extLst>
              <a:ext uri="{FF2B5EF4-FFF2-40B4-BE49-F238E27FC236}">
                <a16:creationId xmlns:a16="http://schemas.microsoft.com/office/drawing/2014/main" id="{53E7619C-A966-47E9-8112-7551A19EC0DB}"/>
              </a:ext>
            </a:extLst>
          </p:cNvPr>
          <p:cNvSpPr>
            <a:spLocks noChangeShapeType="1"/>
          </p:cNvSpPr>
          <p:nvPr/>
        </p:nvSpPr>
        <p:spPr bwMode="auto">
          <a:xfrm>
            <a:off x="7951053" y="3531633"/>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Line 240">
            <a:extLst>
              <a:ext uri="{FF2B5EF4-FFF2-40B4-BE49-F238E27FC236}">
                <a16:creationId xmlns:a16="http://schemas.microsoft.com/office/drawing/2014/main" id="{04BF17CD-3996-4D32-9C4E-4F38676B63E1}"/>
              </a:ext>
            </a:extLst>
          </p:cNvPr>
          <p:cNvSpPr>
            <a:spLocks noChangeShapeType="1"/>
          </p:cNvSpPr>
          <p:nvPr/>
        </p:nvSpPr>
        <p:spPr bwMode="auto">
          <a:xfrm>
            <a:off x="8006491" y="3476290"/>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Line 241">
            <a:extLst>
              <a:ext uri="{FF2B5EF4-FFF2-40B4-BE49-F238E27FC236}">
                <a16:creationId xmlns:a16="http://schemas.microsoft.com/office/drawing/2014/main" id="{D8F9E480-BDBF-4376-B320-B4957B332C96}"/>
              </a:ext>
            </a:extLst>
          </p:cNvPr>
          <p:cNvSpPr>
            <a:spLocks noChangeShapeType="1"/>
          </p:cNvSpPr>
          <p:nvPr/>
        </p:nvSpPr>
        <p:spPr bwMode="auto">
          <a:xfrm>
            <a:off x="7962934" y="3543495"/>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Line 242">
            <a:extLst>
              <a:ext uri="{FF2B5EF4-FFF2-40B4-BE49-F238E27FC236}">
                <a16:creationId xmlns:a16="http://schemas.microsoft.com/office/drawing/2014/main" id="{8737DBF4-5564-4262-9AE8-7881294CF014}"/>
              </a:ext>
            </a:extLst>
          </p:cNvPr>
          <p:cNvSpPr>
            <a:spLocks noChangeShapeType="1"/>
          </p:cNvSpPr>
          <p:nvPr/>
        </p:nvSpPr>
        <p:spPr bwMode="auto">
          <a:xfrm>
            <a:off x="8018372" y="3476290"/>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Line 243">
            <a:extLst>
              <a:ext uri="{FF2B5EF4-FFF2-40B4-BE49-F238E27FC236}">
                <a16:creationId xmlns:a16="http://schemas.microsoft.com/office/drawing/2014/main" id="{D4E2E4A3-6DFB-460D-BE2B-C47FB147D6B5}"/>
              </a:ext>
            </a:extLst>
          </p:cNvPr>
          <p:cNvSpPr>
            <a:spLocks noChangeShapeType="1"/>
          </p:cNvSpPr>
          <p:nvPr/>
        </p:nvSpPr>
        <p:spPr bwMode="auto">
          <a:xfrm>
            <a:off x="7978774" y="3543495"/>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Line 244">
            <a:extLst>
              <a:ext uri="{FF2B5EF4-FFF2-40B4-BE49-F238E27FC236}">
                <a16:creationId xmlns:a16="http://schemas.microsoft.com/office/drawing/2014/main" id="{65975BB6-F9CE-480A-BDF6-09872F156A99}"/>
              </a:ext>
            </a:extLst>
          </p:cNvPr>
          <p:cNvSpPr>
            <a:spLocks noChangeShapeType="1"/>
          </p:cNvSpPr>
          <p:nvPr/>
        </p:nvSpPr>
        <p:spPr bwMode="auto">
          <a:xfrm>
            <a:off x="8050051" y="3476290"/>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Line 245">
            <a:extLst>
              <a:ext uri="{FF2B5EF4-FFF2-40B4-BE49-F238E27FC236}">
                <a16:creationId xmlns:a16="http://schemas.microsoft.com/office/drawing/2014/main" id="{B6001CBE-23D3-483E-9EE9-C6CDDBAAE85E}"/>
              </a:ext>
            </a:extLst>
          </p:cNvPr>
          <p:cNvSpPr>
            <a:spLocks noChangeShapeType="1"/>
          </p:cNvSpPr>
          <p:nvPr/>
        </p:nvSpPr>
        <p:spPr bwMode="auto">
          <a:xfrm>
            <a:off x="7990653" y="3543495"/>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Line 246">
            <a:extLst>
              <a:ext uri="{FF2B5EF4-FFF2-40B4-BE49-F238E27FC236}">
                <a16:creationId xmlns:a16="http://schemas.microsoft.com/office/drawing/2014/main" id="{7BBE386F-1D6F-47BD-992F-2A6D16993F83}"/>
              </a:ext>
            </a:extLst>
          </p:cNvPr>
          <p:cNvSpPr>
            <a:spLocks noChangeShapeType="1"/>
          </p:cNvSpPr>
          <p:nvPr/>
        </p:nvSpPr>
        <p:spPr bwMode="auto">
          <a:xfrm>
            <a:off x="8061931" y="3476290"/>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Line 247">
            <a:extLst>
              <a:ext uri="{FF2B5EF4-FFF2-40B4-BE49-F238E27FC236}">
                <a16:creationId xmlns:a16="http://schemas.microsoft.com/office/drawing/2014/main" id="{99B61132-00FF-4045-ABB2-5105FE9A3B6E}"/>
              </a:ext>
            </a:extLst>
          </p:cNvPr>
          <p:cNvSpPr>
            <a:spLocks noChangeShapeType="1"/>
          </p:cNvSpPr>
          <p:nvPr/>
        </p:nvSpPr>
        <p:spPr bwMode="auto">
          <a:xfrm>
            <a:off x="8006491" y="3543495"/>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Line 248">
            <a:extLst>
              <a:ext uri="{FF2B5EF4-FFF2-40B4-BE49-F238E27FC236}">
                <a16:creationId xmlns:a16="http://schemas.microsoft.com/office/drawing/2014/main" id="{7CFBA386-9CC1-4650-AD73-1AB7CE50D9EC}"/>
              </a:ext>
            </a:extLst>
          </p:cNvPr>
          <p:cNvSpPr>
            <a:spLocks noChangeShapeType="1"/>
          </p:cNvSpPr>
          <p:nvPr/>
        </p:nvSpPr>
        <p:spPr bwMode="auto">
          <a:xfrm>
            <a:off x="8077771" y="3476289"/>
            <a:ext cx="0" cy="138364"/>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Line 249">
            <a:extLst>
              <a:ext uri="{FF2B5EF4-FFF2-40B4-BE49-F238E27FC236}">
                <a16:creationId xmlns:a16="http://schemas.microsoft.com/office/drawing/2014/main" id="{8AD26305-40D4-4DBD-8B51-5FDBFA4BCA38}"/>
              </a:ext>
            </a:extLst>
          </p:cNvPr>
          <p:cNvSpPr>
            <a:spLocks noChangeShapeType="1"/>
          </p:cNvSpPr>
          <p:nvPr/>
        </p:nvSpPr>
        <p:spPr bwMode="auto">
          <a:xfrm>
            <a:off x="8034213"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Line 250">
            <a:extLst>
              <a:ext uri="{FF2B5EF4-FFF2-40B4-BE49-F238E27FC236}">
                <a16:creationId xmlns:a16="http://schemas.microsoft.com/office/drawing/2014/main" id="{178A8493-9B11-4193-BE45-7A5F8537B153}"/>
              </a:ext>
            </a:extLst>
          </p:cNvPr>
          <p:cNvSpPr>
            <a:spLocks noChangeShapeType="1"/>
          </p:cNvSpPr>
          <p:nvPr/>
        </p:nvSpPr>
        <p:spPr bwMode="auto">
          <a:xfrm>
            <a:off x="8105491"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Line 251">
            <a:extLst>
              <a:ext uri="{FF2B5EF4-FFF2-40B4-BE49-F238E27FC236}">
                <a16:creationId xmlns:a16="http://schemas.microsoft.com/office/drawing/2014/main" id="{6F744B87-A2D9-4B21-A63D-2B40D52AAE30}"/>
              </a:ext>
            </a:extLst>
          </p:cNvPr>
          <p:cNvSpPr>
            <a:spLocks noChangeShapeType="1"/>
          </p:cNvSpPr>
          <p:nvPr/>
        </p:nvSpPr>
        <p:spPr bwMode="auto">
          <a:xfrm>
            <a:off x="8077771"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Line 252">
            <a:extLst>
              <a:ext uri="{FF2B5EF4-FFF2-40B4-BE49-F238E27FC236}">
                <a16:creationId xmlns:a16="http://schemas.microsoft.com/office/drawing/2014/main" id="{03BDCAC1-2C06-4B29-AE43-D6FF4A60258D}"/>
              </a:ext>
            </a:extLst>
          </p:cNvPr>
          <p:cNvSpPr>
            <a:spLocks noChangeShapeType="1"/>
          </p:cNvSpPr>
          <p:nvPr/>
        </p:nvSpPr>
        <p:spPr bwMode="auto">
          <a:xfrm>
            <a:off x="8145091"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Line 253">
            <a:extLst>
              <a:ext uri="{FF2B5EF4-FFF2-40B4-BE49-F238E27FC236}">
                <a16:creationId xmlns:a16="http://schemas.microsoft.com/office/drawing/2014/main" id="{12CBA41D-E702-4652-8A55-F384B3ABBC9D}"/>
              </a:ext>
            </a:extLst>
          </p:cNvPr>
          <p:cNvSpPr>
            <a:spLocks noChangeShapeType="1"/>
          </p:cNvSpPr>
          <p:nvPr/>
        </p:nvSpPr>
        <p:spPr bwMode="auto">
          <a:xfrm>
            <a:off x="8105493"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Line 254">
            <a:extLst>
              <a:ext uri="{FF2B5EF4-FFF2-40B4-BE49-F238E27FC236}">
                <a16:creationId xmlns:a16="http://schemas.microsoft.com/office/drawing/2014/main" id="{A28A6D3B-7757-45BC-8FEA-B9618A859219}"/>
              </a:ext>
            </a:extLst>
          </p:cNvPr>
          <p:cNvSpPr>
            <a:spLocks noChangeShapeType="1"/>
          </p:cNvSpPr>
          <p:nvPr/>
        </p:nvSpPr>
        <p:spPr bwMode="auto">
          <a:xfrm>
            <a:off x="8172809"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Line 255">
            <a:extLst>
              <a:ext uri="{FF2B5EF4-FFF2-40B4-BE49-F238E27FC236}">
                <a16:creationId xmlns:a16="http://schemas.microsoft.com/office/drawing/2014/main" id="{0E5A914E-87EF-46E8-AE71-AFC2FAC46A20}"/>
              </a:ext>
            </a:extLst>
          </p:cNvPr>
          <p:cNvSpPr>
            <a:spLocks noChangeShapeType="1"/>
          </p:cNvSpPr>
          <p:nvPr/>
        </p:nvSpPr>
        <p:spPr bwMode="auto">
          <a:xfrm>
            <a:off x="8133210"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Line 256">
            <a:extLst>
              <a:ext uri="{FF2B5EF4-FFF2-40B4-BE49-F238E27FC236}">
                <a16:creationId xmlns:a16="http://schemas.microsoft.com/office/drawing/2014/main" id="{F50C806B-D634-46F8-B703-3D8E6F17F2F2}"/>
              </a:ext>
            </a:extLst>
          </p:cNvPr>
          <p:cNvSpPr>
            <a:spLocks noChangeShapeType="1"/>
          </p:cNvSpPr>
          <p:nvPr/>
        </p:nvSpPr>
        <p:spPr bwMode="auto">
          <a:xfrm>
            <a:off x="8204488"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Line 257">
            <a:extLst>
              <a:ext uri="{FF2B5EF4-FFF2-40B4-BE49-F238E27FC236}">
                <a16:creationId xmlns:a16="http://schemas.microsoft.com/office/drawing/2014/main" id="{A8095432-4626-41A1-A8EF-DC7EB3BA7418}"/>
              </a:ext>
            </a:extLst>
          </p:cNvPr>
          <p:cNvSpPr>
            <a:spLocks noChangeShapeType="1"/>
          </p:cNvSpPr>
          <p:nvPr/>
        </p:nvSpPr>
        <p:spPr bwMode="auto">
          <a:xfrm>
            <a:off x="8160931"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Line 258">
            <a:extLst>
              <a:ext uri="{FF2B5EF4-FFF2-40B4-BE49-F238E27FC236}">
                <a16:creationId xmlns:a16="http://schemas.microsoft.com/office/drawing/2014/main" id="{B2997A17-B9AD-4333-90E3-6BEFD6A308FD}"/>
              </a:ext>
            </a:extLst>
          </p:cNvPr>
          <p:cNvSpPr>
            <a:spLocks noChangeShapeType="1"/>
          </p:cNvSpPr>
          <p:nvPr/>
        </p:nvSpPr>
        <p:spPr bwMode="auto">
          <a:xfrm>
            <a:off x="8232209"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Line 259">
            <a:extLst>
              <a:ext uri="{FF2B5EF4-FFF2-40B4-BE49-F238E27FC236}">
                <a16:creationId xmlns:a16="http://schemas.microsoft.com/office/drawing/2014/main" id="{A8326EEC-7F1B-4888-8636-D1E9F9868337}"/>
              </a:ext>
            </a:extLst>
          </p:cNvPr>
          <p:cNvSpPr>
            <a:spLocks noChangeShapeType="1"/>
          </p:cNvSpPr>
          <p:nvPr/>
        </p:nvSpPr>
        <p:spPr bwMode="auto">
          <a:xfrm>
            <a:off x="8172810"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Line 260">
            <a:extLst>
              <a:ext uri="{FF2B5EF4-FFF2-40B4-BE49-F238E27FC236}">
                <a16:creationId xmlns:a16="http://schemas.microsoft.com/office/drawing/2014/main" id="{59834974-98AD-4266-A7EE-B1220D423FE5}"/>
              </a:ext>
            </a:extLst>
          </p:cNvPr>
          <p:cNvSpPr>
            <a:spLocks noChangeShapeType="1"/>
          </p:cNvSpPr>
          <p:nvPr/>
        </p:nvSpPr>
        <p:spPr bwMode="auto">
          <a:xfrm>
            <a:off x="8244088"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Line 261">
            <a:extLst>
              <a:ext uri="{FF2B5EF4-FFF2-40B4-BE49-F238E27FC236}">
                <a16:creationId xmlns:a16="http://schemas.microsoft.com/office/drawing/2014/main" id="{B88CBCF3-1C57-4C3F-8FE6-109FC63C6A29}"/>
              </a:ext>
            </a:extLst>
          </p:cNvPr>
          <p:cNvSpPr>
            <a:spLocks noChangeShapeType="1"/>
          </p:cNvSpPr>
          <p:nvPr/>
        </p:nvSpPr>
        <p:spPr bwMode="auto">
          <a:xfrm>
            <a:off x="8259930"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Line 262">
            <a:extLst>
              <a:ext uri="{FF2B5EF4-FFF2-40B4-BE49-F238E27FC236}">
                <a16:creationId xmlns:a16="http://schemas.microsoft.com/office/drawing/2014/main" id="{BB9CA42D-AC1A-4D22-8C0E-499DB251447F}"/>
              </a:ext>
            </a:extLst>
          </p:cNvPr>
          <p:cNvSpPr>
            <a:spLocks noChangeShapeType="1"/>
          </p:cNvSpPr>
          <p:nvPr/>
        </p:nvSpPr>
        <p:spPr bwMode="auto">
          <a:xfrm>
            <a:off x="8327248"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Line 263">
            <a:extLst>
              <a:ext uri="{FF2B5EF4-FFF2-40B4-BE49-F238E27FC236}">
                <a16:creationId xmlns:a16="http://schemas.microsoft.com/office/drawing/2014/main" id="{7B1EC012-8650-4727-895A-2A7A3CC8C503}"/>
              </a:ext>
            </a:extLst>
          </p:cNvPr>
          <p:cNvSpPr>
            <a:spLocks noChangeShapeType="1"/>
          </p:cNvSpPr>
          <p:nvPr/>
        </p:nvSpPr>
        <p:spPr bwMode="auto">
          <a:xfrm>
            <a:off x="8315369"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Line 264">
            <a:extLst>
              <a:ext uri="{FF2B5EF4-FFF2-40B4-BE49-F238E27FC236}">
                <a16:creationId xmlns:a16="http://schemas.microsoft.com/office/drawing/2014/main" id="{71074994-2454-4356-AA7E-4F7EDC28BAD6}"/>
              </a:ext>
            </a:extLst>
          </p:cNvPr>
          <p:cNvSpPr>
            <a:spLocks noChangeShapeType="1"/>
          </p:cNvSpPr>
          <p:nvPr/>
        </p:nvSpPr>
        <p:spPr bwMode="auto">
          <a:xfrm>
            <a:off x="8370807"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Line 265">
            <a:extLst>
              <a:ext uri="{FF2B5EF4-FFF2-40B4-BE49-F238E27FC236}">
                <a16:creationId xmlns:a16="http://schemas.microsoft.com/office/drawing/2014/main" id="{E37C3D18-D7C6-418F-93FA-0FDFE101CC38}"/>
              </a:ext>
            </a:extLst>
          </p:cNvPr>
          <p:cNvSpPr>
            <a:spLocks noChangeShapeType="1"/>
          </p:cNvSpPr>
          <p:nvPr/>
        </p:nvSpPr>
        <p:spPr bwMode="auto">
          <a:xfrm>
            <a:off x="8343090"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Line 266">
            <a:extLst>
              <a:ext uri="{FF2B5EF4-FFF2-40B4-BE49-F238E27FC236}">
                <a16:creationId xmlns:a16="http://schemas.microsoft.com/office/drawing/2014/main" id="{5EC689CD-8779-4B85-9371-E3BD73399DBE}"/>
              </a:ext>
            </a:extLst>
          </p:cNvPr>
          <p:cNvSpPr>
            <a:spLocks noChangeShapeType="1"/>
          </p:cNvSpPr>
          <p:nvPr/>
        </p:nvSpPr>
        <p:spPr bwMode="auto">
          <a:xfrm>
            <a:off x="8398528"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Line 267">
            <a:extLst>
              <a:ext uri="{FF2B5EF4-FFF2-40B4-BE49-F238E27FC236}">
                <a16:creationId xmlns:a16="http://schemas.microsoft.com/office/drawing/2014/main" id="{69F77FAD-9F8F-4B60-B58D-B244A5CFF8D6}"/>
              </a:ext>
            </a:extLst>
          </p:cNvPr>
          <p:cNvSpPr>
            <a:spLocks noChangeShapeType="1"/>
          </p:cNvSpPr>
          <p:nvPr/>
        </p:nvSpPr>
        <p:spPr bwMode="auto">
          <a:xfrm>
            <a:off x="8497527"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Line 268">
            <a:extLst>
              <a:ext uri="{FF2B5EF4-FFF2-40B4-BE49-F238E27FC236}">
                <a16:creationId xmlns:a16="http://schemas.microsoft.com/office/drawing/2014/main" id="{B59108EC-5417-4CE8-9385-C3276F5E5D55}"/>
              </a:ext>
            </a:extLst>
          </p:cNvPr>
          <p:cNvSpPr>
            <a:spLocks noChangeShapeType="1"/>
          </p:cNvSpPr>
          <p:nvPr/>
        </p:nvSpPr>
        <p:spPr bwMode="auto">
          <a:xfrm>
            <a:off x="8568805"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Line 269">
            <a:extLst>
              <a:ext uri="{FF2B5EF4-FFF2-40B4-BE49-F238E27FC236}">
                <a16:creationId xmlns:a16="http://schemas.microsoft.com/office/drawing/2014/main" id="{DB69AB8C-F5CD-48FF-9434-96C0D2C28CA2}"/>
              </a:ext>
            </a:extLst>
          </p:cNvPr>
          <p:cNvSpPr>
            <a:spLocks noChangeShapeType="1"/>
          </p:cNvSpPr>
          <p:nvPr/>
        </p:nvSpPr>
        <p:spPr bwMode="auto">
          <a:xfrm>
            <a:off x="8608406"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Line 270">
            <a:extLst>
              <a:ext uri="{FF2B5EF4-FFF2-40B4-BE49-F238E27FC236}">
                <a16:creationId xmlns:a16="http://schemas.microsoft.com/office/drawing/2014/main" id="{4D7060A2-2911-40A8-A3A4-18D5F9521D3E}"/>
              </a:ext>
            </a:extLst>
          </p:cNvPr>
          <p:cNvSpPr>
            <a:spLocks noChangeShapeType="1"/>
          </p:cNvSpPr>
          <p:nvPr/>
        </p:nvSpPr>
        <p:spPr bwMode="auto">
          <a:xfrm>
            <a:off x="8679684"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Line 271">
            <a:extLst>
              <a:ext uri="{FF2B5EF4-FFF2-40B4-BE49-F238E27FC236}">
                <a16:creationId xmlns:a16="http://schemas.microsoft.com/office/drawing/2014/main" id="{8BC540C8-45C6-4559-A73F-3757098EE976}"/>
              </a:ext>
            </a:extLst>
          </p:cNvPr>
          <p:cNvSpPr>
            <a:spLocks noChangeShapeType="1"/>
          </p:cNvSpPr>
          <p:nvPr/>
        </p:nvSpPr>
        <p:spPr bwMode="auto">
          <a:xfrm>
            <a:off x="8624244" y="3559308"/>
            <a:ext cx="13860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Line 272">
            <a:extLst>
              <a:ext uri="{FF2B5EF4-FFF2-40B4-BE49-F238E27FC236}">
                <a16:creationId xmlns:a16="http://schemas.microsoft.com/office/drawing/2014/main" id="{99390C45-EB88-46C9-99EC-062579FE7AB5}"/>
              </a:ext>
            </a:extLst>
          </p:cNvPr>
          <p:cNvSpPr>
            <a:spLocks noChangeShapeType="1"/>
          </p:cNvSpPr>
          <p:nvPr/>
        </p:nvSpPr>
        <p:spPr bwMode="auto">
          <a:xfrm>
            <a:off x="8695524"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Line 273">
            <a:extLst>
              <a:ext uri="{FF2B5EF4-FFF2-40B4-BE49-F238E27FC236}">
                <a16:creationId xmlns:a16="http://schemas.microsoft.com/office/drawing/2014/main" id="{610C291F-487D-4585-8879-0B8A95B87A52}"/>
              </a:ext>
            </a:extLst>
          </p:cNvPr>
          <p:cNvSpPr>
            <a:spLocks noChangeShapeType="1"/>
          </p:cNvSpPr>
          <p:nvPr/>
        </p:nvSpPr>
        <p:spPr bwMode="auto">
          <a:xfrm>
            <a:off x="8651966"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Line 274">
            <a:extLst>
              <a:ext uri="{FF2B5EF4-FFF2-40B4-BE49-F238E27FC236}">
                <a16:creationId xmlns:a16="http://schemas.microsoft.com/office/drawing/2014/main" id="{1CF823F8-4CD1-43EE-92FE-C1B0B3988C61}"/>
              </a:ext>
            </a:extLst>
          </p:cNvPr>
          <p:cNvSpPr>
            <a:spLocks noChangeShapeType="1"/>
          </p:cNvSpPr>
          <p:nvPr/>
        </p:nvSpPr>
        <p:spPr bwMode="auto">
          <a:xfrm>
            <a:off x="8707405"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Line 275">
            <a:extLst>
              <a:ext uri="{FF2B5EF4-FFF2-40B4-BE49-F238E27FC236}">
                <a16:creationId xmlns:a16="http://schemas.microsoft.com/office/drawing/2014/main" id="{9A9B5B7C-FD6C-4D57-BFAB-DA86890A4861}"/>
              </a:ext>
            </a:extLst>
          </p:cNvPr>
          <p:cNvSpPr>
            <a:spLocks noChangeShapeType="1"/>
          </p:cNvSpPr>
          <p:nvPr/>
        </p:nvSpPr>
        <p:spPr bwMode="auto">
          <a:xfrm>
            <a:off x="8667806"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Line 276">
            <a:extLst>
              <a:ext uri="{FF2B5EF4-FFF2-40B4-BE49-F238E27FC236}">
                <a16:creationId xmlns:a16="http://schemas.microsoft.com/office/drawing/2014/main" id="{1264F94B-043D-4B63-ABB7-D505A35C0447}"/>
              </a:ext>
            </a:extLst>
          </p:cNvPr>
          <p:cNvSpPr>
            <a:spLocks noChangeShapeType="1"/>
          </p:cNvSpPr>
          <p:nvPr/>
        </p:nvSpPr>
        <p:spPr bwMode="auto">
          <a:xfrm>
            <a:off x="8735123"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Line 277">
            <a:extLst>
              <a:ext uri="{FF2B5EF4-FFF2-40B4-BE49-F238E27FC236}">
                <a16:creationId xmlns:a16="http://schemas.microsoft.com/office/drawing/2014/main" id="{986363DD-059D-404F-A680-AF396BD0F5D5}"/>
              </a:ext>
            </a:extLst>
          </p:cNvPr>
          <p:cNvSpPr>
            <a:spLocks noChangeShapeType="1"/>
          </p:cNvSpPr>
          <p:nvPr/>
        </p:nvSpPr>
        <p:spPr bwMode="auto">
          <a:xfrm>
            <a:off x="8679686"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Line 278">
            <a:extLst>
              <a:ext uri="{FF2B5EF4-FFF2-40B4-BE49-F238E27FC236}">
                <a16:creationId xmlns:a16="http://schemas.microsoft.com/office/drawing/2014/main" id="{CB59F17C-1F8D-4AD1-8267-BF08AED98190}"/>
              </a:ext>
            </a:extLst>
          </p:cNvPr>
          <p:cNvSpPr>
            <a:spLocks noChangeShapeType="1"/>
          </p:cNvSpPr>
          <p:nvPr/>
        </p:nvSpPr>
        <p:spPr bwMode="auto">
          <a:xfrm>
            <a:off x="8750963"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Line 279">
            <a:extLst>
              <a:ext uri="{FF2B5EF4-FFF2-40B4-BE49-F238E27FC236}">
                <a16:creationId xmlns:a16="http://schemas.microsoft.com/office/drawing/2014/main" id="{671CCE00-8081-487D-86D2-F3A94EA4E993}"/>
              </a:ext>
            </a:extLst>
          </p:cNvPr>
          <p:cNvSpPr>
            <a:spLocks noChangeShapeType="1"/>
          </p:cNvSpPr>
          <p:nvPr/>
        </p:nvSpPr>
        <p:spPr bwMode="auto">
          <a:xfrm>
            <a:off x="8695526"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Line 280">
            <a:extLst>
              <a:ext uri="{FF2B5EF4-FFF2-40B4-BE49-F238E27FC236}">
                <a16:creationId xmlns:a16="http://schemas.microsoft.com/office/drawing/2014/main" id="{A3C4542A-E4EA-4843-AAD8-393A276AF883}"/>
              </a:ext>
            </a:extLst>
          </p:cNvPr>
          <p:cNvSpPr>
            <a:spLocks noChangeShapeType="1"/>
          </p:cNvSpPr>
          <p:nvPr/>
        </p:nvSpPr>
        <p:spPr bwMode="auto">
          <a:xfrm>
            <a:off x="8762844"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Line 281">
            <a:extLst>
              <a:ext uri="{FF2B5EF4-FFF2-40B4-BE49-F238E27FC236}">
                <a16:creationId xmlns:a16="http://schemas.microsoft.com/office/drawing/2014/main" id="{E3832CD4-3A2D-451A-AEE5-0F1F206988BE}"/>
              </a:ext>
            </a:extLst>
          </p:cNvPr>
          <p:cNvSpPr>
            <a:spLocks noChangeShapeType="1"/>
          </p:cNvSpPr>
          <p:nvPr/>
        </p:nvSpPr>
        <p:spPr bwMode="auto">
          <a:xfrm>
            <a:off x="8723246"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Line 282">
            <a:extLst>
              <a:ext uri="{FF2B5EF4-FFF2-40B4-BE49-F238E27FC236}">
                <a16:creationId xmlns:a16="http://schemas.microsoft.com/office/drawing/2014/main" id="{627381BB-59F1-45F3-9964-CA455B5E66EC}"/>
              </a:ext>
            </a:extLst>
          </p:cNvPr>
          <p:cNvSpPr>
            <a:spLocks noChangeShapeType="1"/>
          </p:cNvSpPr>
          <p:nvPr/>
        </p:nvSpPr>
        <p:spPr bwMode="auto">
          <a:xfrm>
            <a:off x="8794524"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Line 283">
            <a:extLst>
              <a:ext uri="{FF2B5EF4-FFF2-40B4-BE49-F238E27FC236}">
                <a16:creationId xmlns:a16="http://schemas.microsoft.com/office/drawing/2014/main" id="{0462863E-867C-43DB-861E-8FD91ADD8A17}"/>
              </a:ext>
            </a:extLst>
          </p:cNvPr>
          <p:cNvSpPr>
            <a:spLocks noChangeShapeType="1"/>
          </p:cNvSpPr>
          <p:nvPr/>
        </p:nvSpPr>
        <p:spPr bwMode="auto">
          <a:xfrm>
            <a:off x="8735125"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Line 284">
            <a:extLst>
              <a:ext uri="{FF2B5EF4-FFF2-40B4-BE49-F238E27FC236}">
                <a16:creationId xmlns:a16="http://schemas.microsoft.com/office/drawing/2014/main" id="{ACACBC0C-6AEF-4B01-8E46-5588365B1689}"/>
              </a:ext>
            </a:extLst>
          </p:cNvPr>
          <p:cNvSpPr>
            <a:spLocks noChangeShapeType="1"/>
          </p:cNvSpPr>
          <p:nvPr/>
        </p:nvSpPr>
        <p:spPr bwMode="auto">
          <a:xfrm>
            <a:off x="8806403"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Line 285">
            <a:extLst>
              <a:ext uri="{FF2B5EF4-FFF2-40B4-BE49-F238E27FC236}">
                <a16:creationId xmlns:a16="http://schemas.microsoft.com/office/drawing/2014/main" id="{BCE98E48-1025-4622-9160-8F542F42C976}"/>
              </a:ext>
            </a:extLst>
          </p:cNvPr>
          <p:cNvSpPr>
            <a:spLocks noChangeShapeType="1"/>
          </p:cNvSpPr>
          <p:nvPr/>
        </p:nvSpPr>
        <p:spPr bwMode="auto">
          <a:xfrm>
            <a:off x="8778686" y="355930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Line 286">
            <a:extLst>
              <a:ext uri="{FF2B5EF4-FFF2-40B4-BE49-F238E27FC236}">
                <a16:creationId xmlns:a16="http://schemas.microsoft.com/office/drawing/2014/main" id="{EA29A040-B65E-4397-B05B-204C5336075D}"/>
              </a:ext>
            </a:extLst>
          </p:cNvPr>
          <p:cNvSpPr>
            <a:spLocks noChangeShapeType="1"/>
          </p:cNvSpPr>
          <p:nvPr/>
        </p:nvSpPr>
        <p:spPr bwMode="auto">
          <a:xfrm>
            <a:off x="8849963" y="3503963"/>
            <a:ext cx="0" cy="122551"/>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Line 287">
            <a:extLst>
              <a:ext uri="{FF2B5EF4-FFF2-40B4-BE49-F238E27FC236}">
                <a16:creationId xmlns:a16="http://schemas.microsoft.com/office/drawing/2014/main" id="{AF83EBA6-89F5-459F-872A-FC1BE5777C7D}"/>
              </a:ext>
            </a:extLst>
          </p:cNvPr>
          <p:cNvSpPr>
            <a:spLocks noChangeShapeType="1"/>
          </p:cNvSpPr>
          <p:nvPr/>
        </p:nvSpPr>
        <p:spPr bwMode="auto">
          <a:xfrm>
            <a:off x="8822243" y="358697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Line 288">
            <a:extLst>
              <a:ext uri="{FF2B5EF4-FFF2-40B4-BE49-F238E27FC236}">
                <a16:creationId xmlns:a16="http://schemas.microsoft.com/office/drawing/2014/main" id="{79441A73-1A5B-4195-ABF5-2D8E2BF908E8}"/>
              </a:ext>
            </a:extLst>
          </p:cNvPr>
          <p:cNvSpPr>
            <a:spLocks noChangeShapeType="1"/>
          </p:cNvSpPr>
          <p:nvPr/>
        </p:nvSpPr>
        <p:spPr bwMode="auto">
          <a:xfrm>
            <a:off x="8889563" y="3515821"/>
            <a:ext cx="0" cy="142316"/>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Line 289">
            <a:extLst>
              <a:ext uri="{FF2B5EF4-FFF2-40B4-BE49-F238E27FC236}">
                <a16:creationId xmlns:a16="http://schemas.microsoft.com/office/drawing/2014/main" id="{E7C432A3-5320-494A-8AAF-B617A04B6232}"/>
              </a:ext>
            </a:extLst>
          </p:cNvPr>
          <p:cNvSpPr>
            <a:spLocks noChangeShapeType="1"/>
          </p:cNvSpPr>
          <p:nvPr/>
        </p:nvSpPr>
        <p:spPr bwMode="auto">
          <a:xfrm>
            <a:off x="8861843" y="358697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Line 290">
            <a:extLst>
              <a:ext uri="{FF2B5EF4-FFF2-40B4-BE49-F238E27FC236}">
                <a16:creationId xmlns:a16="http://schemas.microsoft.com/office/drawing/2014/main" id="{1CBF0271-3E7C-4C36-8BC3-B8249073B801}"/>
              </a:ext>
            </a:extLst>
          </p:cNvPr>
          <p:cNvSpPr>
            <a:spLocks noChangeShapeType="1"/>
          </p:cNvSpPr>
          <p:nvPr/>
        </p:nvSpPr>
        <p:spPr bwMode="auto">
          <a:xfrm>
            <a:off x="8933121" y="3515821"/>
            <a:ext cx="0" cy="142316"/>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Line 291">
            <a:extLst>
              <a:ext uri="{FF2B5EF4-FFF2-40B4-BE49-F238E27FC236}">
                <a16:creationId xmlns:a16="http://schemas.microsoft.com/office/drawing/2014/main" id="{194D517B-387D-4465-BF8A-1B021B398F9C}"/>
              </a:ext>
            </a:extLst>
          </p:cNvPr>
          <p:cNvSpPr>
            <a:spLocks noChangeShapeType="1"/>
          </p:cNvSpPr>
          <p:nvPr/>
        </p:nvSpPr>
        <p:spPr bwMode="auto">
          <a:xfrm>
            <a:off x="8877683" y="3586979"/>
            <a:ext cx="13860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Line 292">
            <a:extLst>
              <a:ext uri="{FF2B5EF4-FFF2-40B4-BE49-F238E27FC236}">
                <a16:creationId xmlns:a16="http://schemas.microsoft.com/office/drawing/2014/main" id="{15D611EC-DABB-4FA2-A2FA-6DE43662C361}"/>
              </a:ext>
            </a:extLst>
          </p:cNvPr>
          <p:cNvSpPr>
            <a:spLocks noChangeShapeType="1"/>
          </p:cNvSpPr>
          <p:nvPr/>
        </p:nvSpPr>
        <p:spPr bwMode="auto">
          <a:xfrm>
            <a:off x="8948961" y="3515821"/>
            <a:ext cx="0" cy="142316"/>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Line 293">
            <a:extLst>
              <a:ext uri="{FF2B5EF4-FFF2-40B4-BE49-F238E27FC236}">
                <a16:creationId xmlns:a16="http://schemas.microsoft.com/office/drawing/2014/main" id="{5A69DB5E-223F-4297-9D32-36F58D30EBF5}"/>
              </a:ext>
            </a:extLst>
          </p:cNvPr>
          <p:cNvSpPr>
            <a:spLocks noChangeShapeType="1"/>
          </p:cNvSpPr>
          <p:nvPr/>
        </p:nvSpPr>
        <p:spPr bwMode="auto">
          <a:xfrm>
            <a:off x="8905403" y="3586979"/>
            <a:ext cx="13860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Line 294">
            <a:extLst>
              <a:ext uri="{FF2B5EF4-FFF2-40B4-BE49-F238E27FC236}">
                <a16:creationId xmlns:a16="http://schemas.microsoft.com/office/drawing/2014/main" id="{58A5FE08-7555-4D5B-A2AC-66CD4461CBF5}"/>
              </a:ext>
            </a:extLst>
          </p:cNvPr>
          <p:cNvSpPr>
            <a:spLocks noChangeShapeType="1"/>
          </p:cNvSpPr>
          <p:nvPr/>
        </p:nvSpPr>
        <p:spPr bwMode="auto">
          <a:xfrm>
            <a:off x="8976683" y="3515821"/>
            <a:ext cx="0" cy="142316"/>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Line 295">
            <a:extLst>
              <a:ext uri="{FF2B5EF4-FFF2-40B4-BE49-F238E27FC236}">
                <a16:creationId xmlns:a16="http://schemas.microsoft.com/office/drawing/2014/main" id="{2987CFDE-847F-4C8E-8CBC-27D9DF9D59B8}"/>
              </a:ext>
            </a:extLst>
          </p:cNvPr>
          <p:cNvSpPr>
            <a:spLocks noChangeShapeType="1"/>
          </p:cNvSpPr>
          <p:nvPr/>
        </p:nvSpPr>
        <p:spPr bwMode="auto">
          <a:xfrm>
            <a:off x="8976683" y="358697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Line 296">
            <a:extLst>
              <a:ext uri="{FF2B5EF4-FFF2-40B4-BE49-F238E27FC236}">
                <a16:creationId xmlns:a16="http://schemas.microsoft.com/office/drawing/2014/main" id="{5EA85B33-C2EF-4A91-A975-E5E13917B1B3}"/>
              </a:ext>
            </a:extLst>
          </p:cNvPr>
          <p:cNvSpPr>
            <a:spLocks noChangeShapeType="1"/>
          </p:cNvSpPr>
          <p:nvPr/>
        </p:nvSpPr>
        <p:spPr bwMode="auto">
          <a:xfrm>
            <a:off x="9044000" y="3515821"/>
            <a:ext cx="0" cy="142316"/>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Line 297">
            <a:extLst>
              <a:ext uri="{FF2B5EF4-FFF2-40B4-BE49-F238E27FC236}">
                <a16:creationId xmlns:a16="http://schemas.microsoft.com/office/drawing/2014/main" id="{807F7A0C-0284-4DC9-9424-6EC7060A0F95}"/>
              </a:ext>
            </a:extLst>
          </p:cNvPr>
          <p:cNvSpPr>
            <a:spLocks noChangeShapeType="1"/>
          </p:cNvSpPr>
          <p:nvPr/>
        </p:nvSpPr>
        <p:spPr bwMode="auto">
          <a:xfrm>
            <a:off x="9016283" y="358697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Line 298">
            <a:extLst>
              <a:ext uri="{FF2B5EF4-FFF2-40B4-BE49-F238E27FC236}">
                <a16:creationId xmlns:a16="http://schemas.microsoft.com/office/drawing/2014/main" id="{9378752A-8387-46CA-8003-BAC67A5C8BA7}"/>
              </a:ext>
            </a:extLst>
          </p:cNvPr>
          <p:cNvSpPr>
            <a:spLocks noChangeShapeType="1"/>
          </p:cNvSpPr>
          <p:nvPr/>
        </p:nvSpPr>
        <p:spPr bwMode="auto">
          <a:xfrm>
            <a:off x="9087561" y="3515821"/>
            <a:ext cx="0" cy="142316"/>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Line 299">
            <a:extLst>
              <a:ext uri="{FF2B5EF4-FFF2-40B4-BE49-F238E27FC236}">
                <a16:creationId xmlns:a16="http://schemas.microsoft.com/office/drawing/2014/main" id="{2E757BE2-E890-414D-8B59-386DD01486E8}"/>
              </a:ext>
            </a:extLst>
          </p:cNvPr>
          <p:cNvSpPr>
            <a:spLocks noChangeShapeType="1"/>
          </p:cNvSpPr>
          <p:nvPr/>
        </p:nvSpPr>
        <p:spPr bwMode="auto">
          <a:xfrm>
            <a:off x="9087562"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Line 300">
            <a:extLst>
              <a:ext uri="{FF2B5EF4-FFF2-40B4-BE49-F238E27FC236}">
                <a16:creationId xmlns:a16="http://schemas.microsoft.com/office/drawing/2014/main" id="{58A615A3-4DF0-4EA4-8035-DBEEB6D08B9D}"/>
              </a:ext>
            </a:extLst>
          </p:cNvPr>
          <p:cNvSpPr>
            <a:spLocks noChangeShapeType="1"/>
          </p:cNvSpPr>
          <p:nvPr/>
        </p:nvSpPr>
        <p:spPr bwMode="auto">
          <a:xfrm>
            <a:off x="9158840" y="3559309"/>
            <a:ext cx="0" cy="138364"/>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Line 301">
            <a:extLst>
              <a:ext uri="{FF2B5EF4-FFF2-40B4-BE49-F238E27FC236}">
                <a16:creationId xmlns:a16="http://schemas.microsoft.com/office/drawing/2014/main" id="{F5F44AEB-2A0A-4A0E-8CE7-B5134CEDDBD4}"/>
              </a:ext>
            </a:extLst>
          </p:cNvPr>
          <p:cNvSpPr>
            <a:spLocks noChangeShapeType="1"/>
          </p:cNvSpPr>
          <p:nvPr/>
        </p:nvSpPr>
        <p:spPr bwMode="auto">
          <a:xfrm>
            <a:off x="9103401" y="3626511"/>
            <a:ext cx="12276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Line 302">
            <a:extLst>
              <a:ext uri="{FF2B5EF4-FFF2-40B4-BE49-F238E27FC236}">
                <a16:creationId xmlns:a16="http://schemas.microsoft.com/office/drawing/2014/main" id="{B004E77C-B2BE-4F36-A3B1-CEA55DC64B60}"/>
              </a:ext>
            </a:extLst>
          </p:cNvPr>
          <p:cNvSpPr>
            <a:spLocks noChangeShapeType="1"/>
          </p:cNvSpPr>
          <p:nvPr/>
        </p:nvSpPr>
        <p:spPr bwMode="auto">
          <a:xfrm>
            <a:off x="9170719" y="3559309"/>
            <a:ext cx="0" cy="138364"/>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Line 303">
            <a:extLst>
              <a:ext uri="{FF2B5EF4-FFF2-40B4-BE49-F238E27FC236}">
                <a16:creationId xmlns:a16="http://schemas.microsoft.com/office/drawing/2014/main" id="{20CA34FD-64D4-499C-BDCA-E7F4544DF321}"/>
              </a:ext>
            </a:extLst>
          </p:cNvPr>
          <p:cNvSpPr>
            <a:spLocks noChangeShapeType="1"/>
          </p:cNvSpPr>
          <p:nvPr/>
        </p:nvSpPr>
        <p:spPr bwMode="auto">
          <a:xfrm>
            <a:off x="9285561"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Line 304">
            <a:extLst>
              <a:ext uri="{FF2B5EF4-FFF2-40B4-BE49-F238E27FC236}">
                <a16:creationId xmlns:a16="http://schemas.microsoft.com/office/drawing/2014/main" id="{D24AA1A5-3DCF-4D63-98F8-C105ED730BF8}"/>
              </a:ext>
            </a:extLst>
          </p:cNvPr>
          <p:cNvSpPr>
            <a:spLocks noChangeShapeType="1"/>
          </p:cNvSpPr>
          <p:nvPr/>
        </p:nvSpPr>
        <p:spPr bwMode="auto">
          <a:xfrm>
            <a:off x="9352877" y="3559309"/>
            <a:ext cx="0" cy="138364"/>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Line 305">
            <a:extLst>
              <a:ext uri="{FF2B5EF4-FFF2-40B4-BE49-F238E27FC236}">
                <a16:creationId xmlns:a16="http://schemas.microsoft.com/office/drawing/2014/main" id="{5FD4AC08-31DA-447B-9A60-383678C0DA7B}"/>
              </a:ext>
            </a:extLst>
          </p:cNvPr>
          <p:cNvSpPr>
            <a:spLocks noChangeShapeType="1"/>
          </p:cNvSpPr>
          <p:nvPr/>
        </p:nvSpPr>
        <p:spPr bwMode="auto">
          <a:xfrm>
            <a:off x="9325161"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Line 306">
            <a:extLst>
              <a:ext uri="{FF2B5EF4-FFF2-40B4-BE49-F238E27FC236}">
                <a16:creationId xmlns:a16="http://schemas.microsoft.com/office/drawing/2014/main" id="{4E417C6B-8B61-4DD1-AD71-04B4DE47EE0E}"/>
              </a:ext>
            </a:extLst>
          </p:cNvPr>
          <p:cNvSpPr>
            <a:spLocks noChangeShapeType="1"/>
          </p:cNvSpPr>
          <p:nvPr/>
        </p:nvSpPr>
        <p:spPr bwMode="auto">
          <a:xfrm>
            <a:off x="9396439" y="3559309"/>
            <a:ext cx="0" cy="138364"/>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Line 307">
            <a:extLst>
              <a:ext uri="{FF2B5EF4-FFF2-40B4-BE49-F238E27FC236}">
                <a16:creationId xmlns:a16="http://schemas.microsoft.com/office/drawing/2014/main" id="{2469FC86-7FD2-421C-94F3-291FF170742F}"/>
              </a:ext>
            </a:extLst>
          </p:cNvPr>
          <p:cNvSpPr>
            <a:spLocks noChangeShapeType="1"/>
          </p:cNvSpPr>
          <p:nvPr/>
        </p:nvSpPr>
        <p:spPr bwMode="auto">
          <a:xfrm>
            <a:off x="9352878"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Line 308">
            <a:extLst>
              <a:ext uri="{FF2B5EF4-FFF2-40B4-BE49-F238E27FC236}">
                <a16:creationId xmlns:a16="http://schemas.microsoft.com/office/drawing/2014/main" id="{AE031B62-C520-4ECB-95E5-F6CC31BBADB2}"/>
              </a:ext>
            </a:extLst>
          </p:cNvPr>
          <p:cNvSpPr>
            <a:spLocks noChangeShapeType="1"/>
          </p:cNvSpPr>
          <p:nvPr/>
        </p:nvSpPr>
        <p:spPr bwMode="auto">
          <a:xfrm>
            <a:off x="9424156" y="3559309"/>
            <a:ext cx="0" cy="138364"/>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Line 309">
            <a:extLst>
              <a:ext uri="{FF2B5EF4-FFF2-40B4-BE49-F238E27FC236}">
                <a16:creationId xmlns:a16="http://schemas.microsoft.com/office/drawing/2014/main" id="{E9831655-77C2-419A-88E5-14292852127D}"/>
              </a:ext>
            </a:extLst>
          </p:cNvPr>
          <p:cNvSpPr>
            <a:spLocks noChangeShapeType="1"/>
          </p:cNvSpPr>
          <p:nvPr/>
        </p:nvSpPr>
        <p:spPr bwMode="auto">
          <a:xfrm>
            <a:off x="9495438"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Line 310">
            <a:extLst>
              <a:ext uri="{FF2B5EF4-FFF2-40B4-BE49-F238E27FC236}">
                <a16:creationId xmlns:a16="http://schemas.microsoft.com/office/drawing/2014/main" id="{22A3FD0E-134F-4788-8900-9B987420A16E}"/>
              </a:ext>
            </a:extLst>
          </p:cNvPr>
          <p:cNvSpPr>
            <a:spLocks noChangeShapeType="1"/>
          </p:cNvSpPr>
          <p:nvPr/>
        </p:nvSpPr>
        <p:spPr bwMode="auto">
          <a:xfrm>
            <a:off x="9566715" y="3559309"/>
            <a:ext cx="0" cy="138364"/>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Line 311">
            <a:extLst>
              <a:ext uri="{FF2B5EF4-FFF2-40B4-BE49-F238E27FC236}">
                <a16:creationId xmlns:a16="http://schemas.microsoft.com/office/drawing/2014/main" id="{8419A873-1061-4FC6-BC9E-CEA49CBBE9A4}"/>
              </a:ext>
            </a:extLst>
          </p:cNvPr>
          <p:cNvSpPr>
            <a:spLocks noChangeShapeType="1"/>
          </p:cNvSpPr>
          <p:nvPr/>
        </p:nvSpPr>
        <p:spPr bwMode="auto">
          <a:xfrm>
            <a:off x="9566715" y="3626511"/>
            <a:ext cx="12276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Line 312">
            <a:extLst>
              <a:ext uri="{FF2B5EF4-FFF2-40B4-BE49-F238E27FC236}">
                <a16:creationId xmlns:a16="http://schemas.microsoft.com/office/drawing/2014/main" id="{C59D3F27-CBFC-482C-A741-356BA2FFA93E}"/>
              </a:ext>
            </a:extLst>
          </p:cNvPr>
          <p:cNvSpPr>
            <a:spLocks noChangeShapeType="1"/>
          </p:cNvSpPr>
          <p:nvPr/>
        </p:nvSpPr>
        <p:spPr bwMode="auto">
          <a:xfrm>
            <a:off x="9634035" y="3559309"/>
            <a:ext cx="0" cy="138364"/>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Line 313">
            <a:extLst>
              <a:ext uri="{FF2B5EF4-FFF2-40B4-BE49-F238E27FC236}">
                <a16:creationId xmlns:a16="http://schemas.microsoft.com/office/drawing/2014/main" id="{1E64EE8B-0303-4CDB-87CD-B7EEEECFA0DB}"/>
              </a:ext>
            </a:extLst>
          </p:cNvPr>
          <p:cNvSpPr>
            <a:spLocks noChangeShapeType="1"/>
          </p:cNvSpPr>
          <p:nvPr/>
        </p:nvSpPr>
        <p:spPr bwMode="auto">
          <a:xfrm>
            <a:off x="9594438"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Line 314">
            <a:extLst>
              <a:ext uri="{FF2B5EF4-FFF2-40B4-BE49-F238E27FC236}">
                <a16:creationId xmlns:a16="http://schemas.microsoft.com/office/drawing/2014/main" id="{4CCE89CB-42BD-4E8A-9328-F7A3AA5B2693}"/>
              </a:ext>
            </a:extLst>
          </p:cNvPr>
          <p:cNvSpPr>
            <a:spLocks noChangeShapeType="1"/>
          </p:cNvSpPr>
          <p:nvPr/>
        </p:nvSpPr>
        <p:spPr bwMode="auto">
          <a:xfrm>
            <a:off x="9661755" y="357116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Line 315">
            <a:extLst>
              <a:ext uri="{FF2B5EF4-FFF2-40B4-BE49-F238E27FC236}">
                <a16:creationId xmlns:a16="http://schemas.microsoft.com/office/drawing/2014/main" id="{EDDAE6CC-6679-4E04-B8D4-22430A2103F7}"/>
              </a:ext>
            </a:extLst>
          </p:cNvPr>
          <p:cNvSpPr>
            <a:spLocks noChangeShapeType="1"/>
          </p:cNvSpPr>
          <p:nvPr/>
        </p:nvSpPr>
        <p:spPr bwMode="auto">
          <a:xfrm>
            <a:off x="9606317"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Line 316">
            <a:extLst>
              <a:ext uri="{FF2B5EF4-FFF2-40B4-BE49-F238E27FC236}">
                <a16:creationId xmlns:a16="http://schemas.microsoft.com/office/drawing/2014/main" id="{9C69C5A9-7022-4EF6-A424-BDE4897AE1ED}"/>
              </a:ext>
            </a:extLst>
          </p:cNvPr>
          <p:cNvSpPr>
            <a:spLocks noChangeShapeType="1"/>
          </p:cNvSpPr>
          <p:nvPr/>
        </p:nvSpPr>
        <p:spPr bwMode="auto">
          <a:xfrm>
            <a:off x="9677595" y="357116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Line 317">
            <a:extLst>
              <a:ext uri="{FF2B5EF4-FFF2-40B4-BE49-F238E27FC236}">
                <a16:creationId xmlns:a16="http://schemas.microsoft.com/office/drawing/2014/main" id="{DF5F6A3E-DD7C-4E1D-B1FD-EDA013D59F52}"/>
              </a:ext>
            </a:extLst>
          </p:cNvPr>
          <p:cNvSpPr>
            <a:spLocks noChangeShapeType="1"/>
          </p:cNvSpPr>
          <p:nvPr/>
        </p:nvSpPr>
        <p:spPr bwMode="auto">
          <a:xfrm>
            <a:off x="9634037"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Line 318">
            <a:extLst>
              <a:ext uri="{FF2B5EF4-FFF2-40B4-BE49-F238E27FC236}">
                <a16:creationId xmlns:a16="http://schemas.microsoft.com/office/drawing/2014/main" id="{480394F4-7775-48AD-BC52-714A81E25BD6}"/>
              </a:ext>
            </a:extLst>
          </p:cNvPr>
          <p:cNvSpPr>
            <a:spLocks noChangeShapeType="1"/>
          </p:cNvSpPr>
          <p:nvPr/>
        </p:nvSpPr>
        <p:spPr bwMode="auto">
          <a:xfrm>
            <a:off x="9705315" y="357116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Line 319">
            <a:extLst>
              <a:ext uri="{FF2B5EF4-FFF2-40B4-BE49-F238E27FC236}">
                <a16:creationId xmlns:a16="http://schemas.microsoft.com/office/drawing/2014/main" id="{2F55652D-58F5-4736-A958-B39FC7323F26}"/>
              </a:ext>
            </a:extLst>
          </p:cNvPr>
          <p:cNvSpPr>
            <a:spLocks noChangeShapeType="1"/>
          </p:cNvSpPr>
          <p:nvPr/>
        </p:nvSpPr>
        <p:spPr bwMode="auto">
          <a:xfrm>
            <a:off x="9649877"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Line 320">
            <a:extLst>
              <a:ext uri="{FF2B5EF4-FFF2-40B4-BE49-F238E27FC236}">
                <a16:creationId xmlns:a16="http://schemas.microsoft.com/office/drawing/2014/main" id="{D50932D9-3A4F-4CC5-AD2A-0FD29946BDA0}"/>
              </a:ext>
            </a:extLst>
          </p:cNvPr>
          <p:cNvSpPr>
            <a:spLocks noChangeShapeType="1"/>
          </p:cNvSpPr>
          <p:nvPr/>
        </p:nvSpPr>
        <p:spPr bwMode="auto">
          <a:xfrm>
            <a:off x="9721155" y="357116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Line 321">
            <a:extLst>
              <a:ext uri="{FF2B5EF4-FFF2-40B4-BE49-F238E27FC236}">
                <a16:creationId xmlns:a16="http://schemas.microsoft.com/office/drawing/2014/main" id="{9D5084E1-1D96-4D12-B2D4-2B450F89306A}"/>
              </a:ext>
            </a:extLst>
          </p:cNvPr>
          <p:cNvSpPr>
            <a:spLocks noChangeShapeType="1"/>
          </p:cNvSpPr>
          <p:nvPr/>
        </p:nvSpPr>
        <p:spPr bwMode="auto">
          <a:xfrm>
            <a:off x="9661755"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Line 322">
            <a:extLst>
              <a:ext uri="{FF2B5EF4-FFF2-40B4-BE49-F238E27FC236}">
                <a16:creationId xmlns:a16="http://schemas.microsoft.com/office/drawing/2014/main" id="{F3D3270D-0804-4725-82E9-703CB6319A65}"/>
              </a:ext>
            </a:extLst>
          </p:cNvPr>
          <p:cNvSpPr>
            <a:spLocks noChangeShapeType="1"/>
          </p:cNvSpPr>
          <p:nvPr/>
        </p:nvSpPr>
        <p:spPr bwMode="auto">
          <a:xfrm>
            <a:off x="9733033" y="357116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Line 323">
            <a:extLst>
              <a:ext uri="{FF2B5EF4-FFF2-40B4-BE49-F238E27FC236}">
                <a16:creationId xmlns:a16="http://schemas.microsoft.com/office/drawing/2014/main" id="{BA8FF68E-CED9-49C7-BEC9-BCB951A20EE3}"/>
              </a:ext>
            </a:extLst>
          </p:cNvPr>
          <p:cNvSpPr>
            <a:spLocks noChangeShapeType="1"/>
          </p:cNvSpPr>
          <p:nvPr/>
        </p:nvSpPr>
        <p:spPr bwMode="auto">
          <a:xfrm>
            <a:off x="9689477" y="3626511"/>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Line 324">
            <a:extLst>
              <a:ext uri="{FF2B5EF4-FFF2-40B4-BE49-F238E27FC236}">
                <a16:creationId xmlns:a16="http://schemas.microsoft.com/office/drawing/2014/main" id="{2D2B5E66-1D4C-4938-B8D9-36ACBAA6B20C}"/>
              </a:ext>
            </a:extLst>
          </p:cNvPr>
          <p:cNvSpPr>
            <a:spLocks noChangeShapeType="1"/>
          </p:cNvSpPr>
          <p:nvPr/>
        </p:nvSpPr>
        <p:spPr bwMode="auto">
          <a:xfrm>
            <a:off x="9760755" y="3571167"/>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Line 325">
            <a:extLst>
              <a:ext uri="{FF2B5EF4-FFF2-40B4-BE49-F238E27FC236}">
                <a16:creationId xmlns:a16="http://schemas.microsoft.com/office/drawing/2014/main" id="{7D8D20FC-2E81-41C1-B67E-962EE53C0F5F}"/>
              </a:ext>
            </a:extLst>
          </p:cNvPr>
          <p:cNvSpPr>
            <a:spLocks noChangeShapeType="1"/>
          </p:cNvSpPr>
          <p:nvPr/>
        </p:nvSpPr>
        <p:spPr bwMode="auto">
          <a:xfrm>
            <a:off x="9733034" y="369766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Line 326">
            <a:extLst>
              <a:ext uri="{FF2B5EF4-FFF2-40B4-BE49-F238E27FC236}">
                <a16:creationId xmlns:a16="http://schemas.microsoft.com/office/drawing/2014/main" id="{A0ED056A-F8E0-4F03-954A-234AAE5439A4}"/>
              </a:ext>
            </a:extLst>
          </p:cNvPr>
          <p:cNvSpPr>
            <a:spLocks noChangeShapeType="1"/>
          </p:cNvSpPr>
          <p:nvPr/>
        </p:nvSpPr>
        <p:spPr bwMode="auto">
          <a:xfrm>
            <a:off x="9804313" y="364232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Line 327">
            <a:extLst>
              <a:ext uri="{FF2B5EF4-FFF2-40B4-BE49-F238E27FC236}">
                <a16:creationId xmlns:a16="http://schemas.microsoft.com/office/drawing/2014/main" id="{CA085EED-4E14-42A6-B3A8-E66487468633}"/>
              </a:ext>
            </a:extLst>
          </p:cNvPr>
          <p:cNvSpPr>
            <a:spLocks noChangeShapeType="1"/>
          </p:cNvSpPr>
          <p:nvPr/>
        </p:nvSpPr>
        <p:spPr bwMode="auto">
          <a:xfrm>
            <a:off x="9748874" y="3697668"/>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Line 328">
            <a:extLst>
              <a:ext uri="{FF2B5EF4-FFF2-40B4-BE49-F238E27FC236}">
                <a16:creationId xmlns:a16="http://schemas.microsoft.com/office/drawing/2014/main" id="{02E35FC1-8F2D-436E-8D61-6501AEB81E9A}"/>
              </a:ext>
            </a:extLst>
          </p:cNvPr>
          <p:cNvSpPr>
            <a:spLocks noChangeShapeType="1"/>
          </p:cNvSpPr>
          <p:nvPr/>
        </p:nvSpPr>
        <p:spPr bwMode="auto">
          <a:xfrm>
            <a:off x="9816195" y="364232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Line 329">
            <a:extLst>
              <a:ext uri="{FF2B5EF4-FFF2-40B4-BE49-F238E27FC236}">
                <a16:creationId xmlns:a16="http://schemas.microsoft.com/office/drawing/2014/main" id="{7E1D68F5-8DE3-44ED-AD75-7887DC5F4286}"/>
              </a:ext>
            </a:extLst>
          </p:cNvPr>
          <p:cNvSpPr>
            <a:spLocks noChangeShapeType="1"/>
          </p:cNvSpPr>
          <p:nvPr/>
        </p:nvSpPr>
        <p:spPr bwMode="auto">
          <a:xfrm>
            <a:off x="9986473"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Line 330">
            <a:extLst>
              <a:ext uri="{FF2B5EF4-FFF2-40B4-BE49-F238E27FC236}">
                <a16:creationId xmlns:a16="http://schemas.microsoft.com/office/drawing/2014/main" id="{6AFC5F4F-48DC-485C-983F-964EA5A8D02C}"/>
              </a:ext>
            </a:extLst>
          </p:cNvPr>
          <p:cNvSpPr>
            <a:spLocks noChangeShapeType="1"/>
          </p:cNvSpPr>
          <p:nvPr/>
        </p:nvSpPr>
        <p:spPr bwMode="auto">
          <a:xfrm>
            <a:off x="10057751"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Line 331">
            <a:extLst>
              <a:ext uri="{FF2B5EF4-FFF2-40B4-BE49-F238E27FC236}">
                <a16:creationId xmlns:a16="http://schemas.microsoft.com/office/drawing/2014/main" id="{AEA69C7C-A2A0-411A-AF9B-AA083A63E95C}"/>
              </a:ext>
            </a:extLst>
          </p:cNvPr>
          <p:cNvSpPr>
            <a:spLocks noChangeShapeType="1"/>
          </p:cNvSpPr>
          <p:nvPr/>
        </p:nvSpPr>
        <p:spPr bwMode="auto">
          <a:xfrm>
            <a:off x="10030034"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Line 332">
            <a:extLst>
              <a:ext uri="{FF2B5EF4-FFF2-40B4-BE49-F238E27FC236}">
                <a16:creationId xmlns:a16="http://schemas.microsoft.com/office/drawing/2014/main" id="{DD321EF3-0392-43A3-A9FE-2F55C7048AD2}"/>
              </a:ext>
            </a:extLst>
          </p:cNvPr>
          <p:cNvSpPr>
            <a:spLocks noChangeShapeType="1"/>
          </p:cNvSpPr>
          <p:nvPr/>
        </p:nvSpPr>
        <p:spPr bwMode="auto">
          <a:xfrm>
            <a:off x="10097351"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Line 333">
            <a:extLst>
              <a:ext uri="{FF2B5EF4-FFF2-40B4-BE49-F238E27FC236}">
                <a16:creationId xmlns:a16="http://schemas.microsoft.com/office/drawing/2014/main" id="{0BD676F4-D8CE-4376-A26D-1806FE208835}"/>
              </a:ext>
            </a:extLst>
          </p:cNvPr>
          <p:cNvSpPr>
            <a:spLocks noChangeShapeType="1"/>
          </p:cNvSpPr>
          <p:nvPr/>
        </p:nvSpPr>
        <p:spPr bwMode="auto">
          <a:xfrm>
            <a:off x="10113191"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Line 334">
            <a:extLst>
              <a:ext uri="{FF2B5EF4-FFF2-40B4-BE49-F238E27FC236}">
                <a16:creationId xmlns:a16="http://schemas.microsoft.com/office/drawing/2014/main" id="{BAA4EBAD-CE96-442C-89F9-0A9D42E2FF29}"/>
              </a:ext>
            </a:extLst>
          </p:cNvPr>
          <p:cNvSpPr>
            <a:spLocks noChangeShapeType="1"/>
          </p:cNvSpPr>
          <p:nvPr/>
        </p:nvSpPr>
        <p:spPr bwMode="auto">
          <a:xfrm>
            <a:off x="10184469"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Line 335">
            <a:extLst>
              <a:ext uri="{FF2B5EF4-FFF2-40B4-BE49-F238E27FC236}">
                <a16:creationId xmlns:a16="http://schemas.microsoft.com/office/drawing/2014/main" id="{B755F922-7760-4A93-A735-988771925F12}"/>
              </a:ext>
            </a:extLst>
          </p:cNvPr>
          <p:cNvSpPr>
            <a:spLocks noChangeShapeType="1"/>
          </p:cNvSpPr>
          <p:nvPr/>
        </p:nvSpPr>
        <p:spPr bwMode="auto">
          <a:xfrm>
            <a:off x="10156751" y="3808359"/>
            <a:ext cx="12276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Line 336">
            <a:extLst>
              <a:ext uri="{FF2B5EF4-FFF2-40B4-BE49-F238E27FC236}">
                <a16:creationId xmlns:a16="http://schemas.microsoft.com/office/drawing/2014/main" id="{23BE4B2F-2598-4F39-9D75-D916442BC7A7}"/>
              </a:ext>
            </a:extLst>
          </p:cNvPr>
          <p:cNvSpPr>
            <a:spLocks noChangeShapeType="1"/>
          </p:cNvSpPr>
          <p:nvPr/>
        </p:nvSpPr>
        <p:spPr bwMode="auto">
          <a:xfrm>
            <a:off x="10224068"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Line 337">
            <a:extLst>
              <a:ext uri="{FF2B5EF4-FFF2-40B4-BE49-F238E27FC236}">
                <a16:creationId xmlns:a16="http://schemas.microsoft.com/office/drawing/2014/main" id="{3022C8A9-7D3C-43ED-B875-2AFACC5653C1}"/>
              </a:ext>
            </a:extLst>
          </p:cNvPr>
          <p:cNvSpPr>
            <a:spLocks noChangeShapeType="1"/>
          </p:cNvSpPr>
          <p:nvPr/>
        </p:nvSpPr>
        <p:spPr bwMode="auto">
          <a:xfrm>
            <a:off x="10168630"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Line 338">
            <a:extLst>
              <a:ext uri="{FF2B5EF4-FFF2-40B4-BE49-F238E27FC236}">
                <a16:creationId xmlns:a16="http://schemas.microsoft.com/office/drawing/2014/main" id="{C779814C-8EAB-425D-B919-6EE5296C91AD}"/>
              </a:ext>
            </a:extLst>
          </p:cNvPr>
          <p:cNvSpPr>
            <a:spLocks noChangeShapeType="1"/>
          </p:cNvSpPr>
          <p:nvPr/>
        </p:nvSpPr>
        <p:spPr bwMode="auto">
          <a:xfrm>
            <a:off x="10239908"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Line 339">
            <a:extLst>
              <a:ext uri="{FF2B5EF4-FFF2-40B4-BE49-F238E27FC236}">
                <a16:creationId xmlns:a16="http://schemas.microsoft.com/office/drawing/2014/main" id="{7B53360F-D32B-4D99-B6A2-68803F737084}"/>
              </a:ext>
            </a:extLst>
          </p:cNvPr>
          <p:cNvSpPr>
            <a:spLocks noChangeShapeType="1"/>
          </p:cNvSpPr>
          <p:nvPr/>
        </p:nvSpPr>
        <p:spPr bwMode="auto">
          <a:xfrm>
            <a:off x="10196351"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Line 340">
            <a:extLst>
              <a:ext uri="{FF2B5EF4-FFF2-40B4-BE49-F238E27FC236}">
                <a16:creationId xmlns:a16="http://schemas.microsoft.com/office/drawing/2014/main" id="{EF6B5D5B-07A2-43FD-B34C-F185324C566C}"/>
              </a:ext>
            </a:extLst>
          </p:cNvPr>
          <p:cNvSpPr>
            <a:spLocks noChangeShapeType="1"/>
          </p:cNvSpPr>
          <p:nvPr/>
        </p:nvSpPr>
        <p:spPr bwMode="auto">
          <a:xfrm>
            <a:off x="10267629"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Line 341">
            <a:extLst>
              <a:ext uri="{FF2B5EF4-FFF2-40B4-BE49-F238E27FC236}">
                <a16:creationId xmlns:a16="http://schemas.microsoft.com/office/drawing/2014/main" id="{E0FE38E3-5DAC-4730-9565-3A8EA414C231}"/>
              </a:ext>
            </a:extLst>
          </p:cNvPr>
          <p:cNvSpPr>
            <a:spLocks noChangeShapeType="1"/>
          </p:cNvSpPr>
          <p:nvPr/>
        </p:nvSpPr>
        <p:spPr bwMode="auto">
          <a:xfrm>
            <a:off x="10311188" y="3808359"/>
            <a:ext cx="122760"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Line 342">
            <a:extLst>
              <a:ext uri="{FF2B5EF4-FFF2-40B4-BE49-F238E27FC236}">
                <a16:creationId xmlns:a16="http://schemas.microsoft.com/office/drawing/2014/main" id="{67778653-E730-44E9-91FB-DCF0D5F18226}"/>
              </a:ext>
            </a:extLst>
          </p:cNvPr>
          <p:cNvSpPr>
            <a:spLocks noChangeShapeType="1"/>
          </p:cNvSpPr>
          <p:nvPr/>
        </p:nvSpPr>
        <p:spPr bwMode="auto">
          <a:xfrm>
            <a:off x="10378508"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Line 343">
            <a:extLst>
              <a:ext uri="{FF2B5EF4-FFF2-40B4-BE49-F238E27FC236}">
                <a16:creationId xmlns:a16="http://schemas.microsoft.com/office/drawing/2014/main" id="{1D340343-06C1-4257-B8C8-5EC175F78E08}"/>
              </a:ext>
            </a:extLst>
          </p:cNvPr>
          <p:cNvSpPr>
            <a:spLocks noChangeShapeType="1"/>
          </p:cNvSpPr>
          <p:nvPr/>
        </p:nvSpPr>
        <p:spPr bwMode="auto">
          <a:xfrm>
            <a:off x="10521069"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Line 344">
            <a:extLst>
              <a:ext uri="{FF2B5EF4-FFF2-40B4-BE49-F238E27FC236}">
                <a16:creationId xmlns:a16="http://schemas.microsoft.com/office/drawing/2014/main" id="{E55630EB-A85C-46B8-8E81-2A8E2F71F01D}"/>
              </a:ext>
            </a:extLst>
          </p:cNvPr>
          <p:cNvSpPr>
            <a:spLocks noChangeShapeType="1"/>
          </p:cNvSpPr>
          <p:nvPr/>
        </p:nvSpPr>
        <p:spPr bwMode="auto">
          <a:xfrm>
            <a:off x="10588385"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Line 345">
            <a:extLst>
              <a:ext uri="{FF2B5EF4-FFF2-40B4-BE49-F238E27FC236}">
                <a16:creationId xmlns:a16="http://schemas.microsoft.com/office/drawing/2014/main" id="{18AAE72B-018C-4F72-9C95-E8585C5A42EB}"/>
              </a:ext>
            </a:extLst>
          </p:cNvPr>
          <p:cNvSpPr>
            <a:spLocks noChangeShapeType="1"/>
          </p:cNvSpPr>
          <p:nvPr/>
        </p:nvSpPr>
        <p:spPr bwMode="auto">
          <a:xfrm>
            <a:off x="10604226"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9" name="Line 346">
            <a:extLst>
              <a:ext uri="{FF2B5EF4-FFF2-40B4-BE49-F238E27FC236}">
                <a16:creationId xmlns:a16="http://schemas.microsoft.com/office/drawing/2014/main" id="{C0E5FDE8-F670-4AED-A7BE-57EF4F7B10CE}"/>
              </a:ext>
            </a:extLst>
          </p:cNvPr>
          <p:cNvSpPr>
            <a:spLocks noChangeShapeType="1"/>
          </p:cNvSpPr>
          <p:nvPr/>
        </p:nvSpPr>
        <p:spPr bwMode="auto">
          <a:xfrm>
            <a:off x="10675504"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Line 347">
            <a:extLst>
              <a:ext uri="{FF2B5EF4-FFF2-40B4-BE49-F238E27FC236}">
                <a16:creationId xmlns:a16="http://schemas.microsoft.com/office/drawing/2014/main" id="{FFF0BA41-9C7E-4FD4-A1F3-72AA90B7D215}"/>
              </a:ext>
            </a:extLst>
          </p:cNvPr>
          <p:cNvSpPr>
            <a:spLocks noChangeShapeType="1"/>
          </p:cNvSpPr>
          <p:nvPr/>
        </p:nvSpPr>
        <p:spPr bwMode="auto">
          <a:xfrm>
            <a:off x="10647786"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1" name="Line 348">
            <a:extLst>
              <a:ext uri="{FF2B5EF4-FFF2-40B4-BE49-F238E27FC236}">
                <a16:creationId xmlns:a16="http://schemas.microsoft.com/office/drawing/2014/main" id="{6F1BE138-8B97-4F19-A088-7CBCD0CEBE57}"/>
              </a:ext>
            </a:extLst>
          </p:cNvPr>
          <p:cNvSpPr>
            <a:spLocks noChangeShapeType="1"/>
          </p:cNvSpPr>
          <p:nvPr/>
        </p:nvSpPr>
        <p:spPr bwMode="auto">
          <a:xfrm>
            <a:off x="10715104"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Line 349">
            <a:extLst>
              <a:ext uri="{FF2B5EF4-FFF2-40B4-BE49-F238E27FC236}">
                <a16:creationId xmlns:a16="http://schemas.microsoft.com/office/drawing/2014/main" id="{BF5A0241-CC44-424A-8983-7118E5150FD6}"/>
              </a:ext>
            </a:extLst>
          </p:cNvPr>
          <p:cNvSpPr>
            <a:spLocks noChangeShapeType="1"/>
          </p:cNvSpPr>
          <p:nvPr/>
        </p:nvSpPr>
        <p:spPr bwMode="auto">
          <a:xfrm>
            <a:off x="10703226"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3" name="Line 350">
            <a:extLst>
              <a:ext uri="{FF2B5EF4-FFF2-40B4-BE49-F238E27FC236}">
                <a16:creationId xmlns:a16="http://schemas.microsoft.com/office/drawing/2014/main" id="{6AF984EB-BFAE-4DFA-A5CB-704B8B767392}"/>
              </a:ext>
            </a:extLst>
          </p:cNvPr>
          <p:cNvSpPr>
            <a:spLocks noChangeShapeType="1"/>
          </p:cNvSpPr>
          <p:nvPr/>
        </p:nvSpPr>
        <p:spPr bwMode="auto">
          <a:xfrm>
            <a:off x="10774504"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Line 351">
            <a:extLst>
              <a:ext uri="{FF2B5EF4-FFF2-40B4-BE49-F238E27FC236}">
                <a16:creationId xmlns:a16="http://schemas.microsoft.com/office/drawing/2014/main" id="{0EC9185A-7C36-4861-9E06-837B4C646EB5}"/>
              </a:ext>
            </a:extLst>
          </p:cNvPr>
          <p:cNvSpPr>
            <a:spLocks noChangeShapeType="1"/>
          </p:cNvSpPr>
          <p:nvPr/>
        </p:nvSpPr>
        <p:spPr bwMode="auto">
          <a:xfrm>
            <a:off x="10869545" y="3808359"/>
            <a:ext cx="126719" cy="0"/>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5" name="Line 352">
            <a:extLst>
              <a:ext uri="{FF2B5EF4-FFF2-40B4-BE49-F238E27FC236}">
                <a16:creationId xmlns:a16="http://schemas.microsoft.com/office/drawing/2014/main" id="{649F36C8-D560-4A6F-855D-C84972D0BF0F}"/>
              </a:ext>
            </a:extLst>
          </p:cNvPr>
          <p:cNvSpPr>
            <a:spLocks noChangeShapeType="1"/>
          </p:cNvSpPr>
          <p:nvPr/>
        </p:nvSpPr>
        <p:spPr bwMode="auto">
          <a:xfrm>
            <a:off x="10940823" y="3741155"/>
            <a:ext cx="0" cy="126503"/>
          </a:xfrm>
          <a:prstGeom prst="line">
            <a:avLst/>
          </a:prstGeom>
          <a:noFill/>
          <a:ln w="12700" cap="flat">
            <a:solidFill>
              <a:srgbClr val="BE1E2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Line 353">
            <a:extLst>
              <a:ext uri="{FF2B5EF4-FFF2-40B4-BE49-F238E27FC236}">
                <a16:creationId xmlns:a16="http://schemas.microsoft.com/office/drawing/2014/main" id="{2AADBD5D-120A-473F-AEF4-F3927C01FBEB}"/>
              </a:ext>
            </a:extLst>
          </p:cNvPr>
          <p:cNvSpPr>
            <a:spLocks noChangeShapeType="1"/>
          </p:cNvSpPr>
          <p:nvPr/>
        </p:nvSpPr>
        <p:spPr bwMode="auto">
          <a:xfrm>
            <a:off x="1686394" y="1879191"/>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7" name="Line 354">
            <a:extLst>
              <a:ext uri="{FF2B5EF4-FFF2-40B4-BE49-F238E27FC236}">
                <a16:creationId xmlns:a16="http://schemas.microsoft.com/office/drawing/2014/main" id="{7B74CD4C-506D-459A-AAC9-81A8DB83A3B2}"/>
              </a:ext>
            </a:extLst>
          </p:cNvPr>
          <p:cNvSpPr>
            <a:spLocks noChangeShapeType="1"/>
          </p:cNvSpPr>
          <p:nvPr/>
        </p:nvSpPr>
        <p:spPr bwMode="auto">
          <a:xfrm>
            <a:off x="1741832" y="182384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Line 355">
            <a:extLst>
              <a:ext uri="{FF2B5EF4-FFF2-40B4-BE49-F238E27FC236}">
                <a16:creationId xmlns:a16="http://schemas.microsoft.com/office/drawing/2014/main" id="{EF66FE24-FF22-4E70-9BA9-87880AB5D672}"/>
              </a:ext>
            </a:extLst>
          </p:cNvPr>
          <p:cNvSpPr>
            <a:spLocks noChangeShapeType="1"/>
          </p:cNvSpPr>
          <p:nvPr/>
        </p:nvSpPr>
        <p:spPr bwMode="auto">
          <a:xfrm>
            <a:off x="2038833" y="2215215"/>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9" name="Line 356">
            <a:extLst>
              <a:ext uri="{FF2B5EF4-FFF2-40B4-BE49-F238E27FC236}">
                <a16:creationId xmlns:a16="http://schemas.microsoft.com/office/drawing/2014/main" id="{6EB4C90E-9A4C-45A4-A180-7CB626940659}"/>
              </a:ext>
            </a:extLst>
          </p:cNvPr>
          <p:cNvSpPr>
            <a:spLocks noChangeShapeType="1"/>
          </p:cNvSpPr>
          <p:nvPr/>
        </p:nvSpPr>
        <p:spPr bwMode="auto">
          <a:xfrm>
            <a:off x="2094271" y="2144057"/>
            <a:ext cx="0" cy="142316"/>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Freeform 494">
            <a:extLst>
              <a:ext uri="{FF2B5EF4-FFF2-40B4-BE49-F238E27FC236}">
                <a16:creationId xmlns:a16="http://schemas.microsoft.com/office/drawing/2014/main" id="{2D3BEF3D-A1C0-4FDD-9321-2CA135A6640D}"/>
              </a:ext>
            </a:extLst>
          </p:cNvPr>
          <p:cNvSpPr>
            <a:spLocks/>
          </p:cNvSpPr>
          <p:nvPr/>
        </p:nvSpPr>
        <p:spPr bwMode="auto">
          <a:xfrm>
            <a:off x="1729955" y="1879191"/>
            <a:ext cx="8957431" cy="2419367"/>
          </a:xfrm>
          <a:custGeom>
            <a:avLst/>
            <a:gdLst>
              <a:gd name="T0" fmla="*/ 1879 w 2262"/>
              <a:gd name="T1" fmla="*/ 605 h 612"/>
              <a:gd name="T2" fmla="*/ 1610 w 2262"/>
              <a:gd name="T3" fmla="*/ 595 h 612"/>
              <a:gd name="T4" fmla="*/ 1557 w 2262"/>
              <a:gd name="T5" fmla="*/ 588 h 612"/>
              <a:gd name="T6" fmla="*/ 1471 w 2262"/>
              <a:gd name="T7" fmla="*/ 584 h 612"/>
              <a:gd name="T8" fmla="*/ 1298 w 2262"/>
              <a:gd name="T9" fmla="*/ 570 h 612"/>
              <a:gd name="T10" fmla="*/ 1223 w 2262"/>
              <a:gd name="T11" fmla="*/ 563 h 612"/>
              <a:gd name="T12" fmla="*/ 1134 w 2262"/>
              <a:gd name="T13" fmla="*/ 556 h 612"/>
              <a:gd name="T14" fmla="*/ 1042 w 2262"/>
              <a:gd name="T15" fmla="*/ 552 h 612"/>
              <a:gd name="T16" fmla="*/ 1025 w 2262"/>
              <a:gd name="T17" fmla="*/ 545 h 612"/>
              <a:gd name="T18" fmla="*/ 961 w 2262"/>
              <a:gd name="T19" fmla="*/ 542 h 612"/>
              <a:gd name="T20" fmla="*/ 893 w 2262"/>
              <a:gd name="T21" fmla="*/ 524 h 612"/>
              <a:gd name="T22" fmla="*/ 879 w 2262"/>
              <a:gd name="T23" fmla="*/ 520 h 612"/>
              <a:gd name="T24" fmla="*/ 790 w 2262"/>
              <a:gd name="T25" fmla="*/ 513 h 612"/>
              <a:gd name="T26" fmla="*/ 759 w 2262"/>
              <a:gd name="T27" fmla="*/ 503 h 612"/>
              <a:gd name="T28" fmla="*/ 755 w 2262"/>
              <a:gd name="T29" fmla="*/ 496 h 612"/>
              <a:gd name="T30" fmla="*/ 748 w 2262"/>
              <a:gd name="T31" fmla="*/ 492 h 612"/>
              <a:gd name="T32" fmla="*/ 695 w 2262"/>
              <a:gd name="T33" fmla="*/ 485 h 612"/>
              <a:gd name="T34" fmla="*/ 631 w 2262"/>
              <a:gd name="T35" fmla="*/ 474 h 612"/>
              <a:gd name="T36" fmla="*/ 631 w 2262"/>
              <a:gd name="T37" fmla="*/ 464 h 612"/>
              <a:gd name="T38" fmla="*/ 620 w 2262"/>
              <a:gd name="T39" fmla="*/ 460 h 612"/>
              <a:gd name="T40" fmla="*/ 574 w 2262"/>
              <a:gd name="T41" fmla="*/ 457 h 612"/>
              <a:gd name="T42" fmla="*/ 560 w 2262"/>
              <a:gd name="T43" fmla="*/ 450 h 612"/>
              <a:gd name="T44" fmla="*/ 528 w 2262"/>
              <a:gd name="T45" fmla="*/ 446 h 612"/>
              <a:gd name="T46" fmla="*/ 510 w 2262"/>
              <a:gd name="T47" fmla="*/ 435 h 612"/>
              <a:gd name="T48" fmla="*/ 503 w 2262"/>
              <a:gd name="T49" fmla="*/ 425 h 612"/>
              <a:gd name="T50" fmla="*/ 439 w 2262"/>
              <a:gd name="T51" fmla="*/ 404 h 612"/>
              <a:gd name="T52" fmla="*/ 386 w 2262"/>
              <a:gd name="T53" fmla="*/ 396 h 612"/>
              <a:gd name="T54" fmla="*/ 383 w 2262"/>
              <a:gd name="T55" fmla="*/ 368 h 612"/>
              <a:gd name="T56" fmla="*/ 344 w 2262"/>
              <a:gd name="T57" fmla="*/ 365 h 612"/>
              <a:gd name="T58" fmla="*/ 326 w 2262"/>
              <a:gd name="T59" fmla="*/ 343 h 612"/>
              <a:gd name="T60" fmla="*/ 315 w 2262"/>
              <a:gd name="T61" fmla="*/ 340 h 612"/>
              <a:gd name="T62" fmla="*/ 312 w 2262"/>
              <a:gd name="T63" fmla="*/ 336 h 612"/>
              <a:gd name="T64" fmla="*/ 266 w 2262"/>
              <a:gd name="T65" fmla="*/ 326 h 612"/>
              <a:gd name="T66" fmla="*/ 262 w 2262"/>
              <a:gd name="T67" fmla="*/ 315 h 612"/>
              <a:gd name="T68" fmla="*/ 255 w 2262"/>
              <a:gd name="T69" fmla="*/ 294 h 612"/>
              <a:gd name="T70" fmla="*/ 244 w 2262"/>
              <a:gd name="T71" fmla="*/ 255 h 612"/>
              <a:gd name="T72" fmla="*/ 230 w 2262"/>
              <a:gd name="T73" fmla="*/ 248 h 612"/>
              <a:gd name="T74" fmla="*/ 191 w 2262"/>
              <a:gd name="T75" fmla="*/ 237 h 612"/>
              <a:gd name="T76" fmla="*/ 173 w 2262"/>
              <a:gd name="T77" fmla="*/ 230 h 612"/>
              <a:gd name="T78" fmla="*/ 170 w 2262"/>
              <a:gd name="T79" fmla="*/ 212 h 612"/>
              <a:gd name="T80" fmla="*/ 138 w 2262"/>
              <a:gd name="T81" fmla="*/ 202 h 612"/>
              <a:gd name="T82" fmla="*/ 131 w 2262"/>
              <a:gd name="T83" fmla="*/ 135 h 612"/>
              <a:gd name="T84" fmla="*/ 113 w 2262"/>
              <a:gd name="T85" fmla="*/ 99 h 612"/>
              <a:gd name="T86" fmla="*/ 99 w 2262"/>
              <a:gd name="T87" fmla="*/ 89 h 612"/>
              <a:gd name="T88" fmla="*/ 88 w 2262"/>
              <a:gd name="T89" fmla="*/ 71 h 612"/>
              <a:gd name="T90" fmla="*/ 85 w 2262"/>
              <a:gd name="T91" fmla="*/ 60 h 612"/>
              <a:gd name="T92" fmla="*/ 78 w 2262"/>
              <a:gd name="T93" fmla="*/ 57 h 612"/>
              <a:gd name="T94" fmla="*/ 67 w 2262"/>
              <a:gd name="T95" fmla="*/ 36 h 612"/>
              <a:gd name="T96" fmla="*/ 49 w 2262"/>
              <a:gd name="T97" fmla="*/ 32 h 612"/>
              <a:gd name="T98" fmla="*/ 32 w 2262"/>
              <a:gd name="T99" fmla="*/ 11 h 612"/>
              <a:gd name="T100" fmla="*/ 17 w 2262"/>
              <a:gd name="T101" fmla="*/ 7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2" h="612">
                <a:moveTo>
                  <a:pt x="2262" y="612"/>
                </a:moveTo>
                <a:lnTo>
                  <a:pt x="1879" y="612"/>
                </a:lnTo>
                <a:lnTo>
                  <a:pt x="1879" y="605"/>
                </a:lnTo>
                <a:lnTo>
                  <a:pt x="1730" y="605"/>
                </a:lnTo>
                <a:lnTo>
                  <a:pt x="1730" y="595"/>
                </a:lnTo>
                <a:lnTo>
                  <a:pt x="1610" y="595"/>
                </a:lnTo>
                <a:lnTo>
                  <a:pt x="1610" y="591"/>
                </a:lnTo>
                <a:lnTo>
                  <a:pt x="1557" y="591"/>
                </a:lnTo>
                <a:lnTo>
                  <a:pt x="1557" y="588"/>
                </a:lnTo>
                <a:lnTo>
                  <a:pt x="1535" y="588"/>
                </a:lnTo>
                <a:lnTo>
                  <a:pt x="1535" y="584"/>
                </a:lnTo>
                <a:lnTo>
                  <a:pt x="1471" y="584"/>
                </a:lnTo>
                <a:lnTo>
                  <a:pt x="1471" y="580"/>
                </a:lnTo>
                <a:lnTo>
                  <a:pt x="1298" y="580"/>
                </a:lnTo>
                <a:lnTo>
                  <a:pt x="1298" y="570"/>
                </a:lnTo>
                <a:lnTo>
                  <a:pt x="1283" y="570"/>
                </a:lnTo>
                <a:lnTo>
                  <a:pt x="1283" y="563"/>
                </a:lnTo>
                <a:lnTo>
                  <a:pt x="1223" y="563"/>
                </a:lnTo>
                <a:lnTo>
                  <a:pt x="1223" y="559"/>
                </a:lnTo>
                <a:lnTo>
                  <a:pt x="1134" y="559"/>
                </a:lnTo>
                <a:lnTo>
                  <a:pt x="1134" y="556"/>
                </a:lnTo>
                <a:lnTo>
                  <a:pt x="1117" y="556"/>
                </a:lnTo>
                <a:lnTo>
                  <a:pt x="1117" y="552"/>
                </a:lnTo>
                <a:lnTo>
                  <a:pt x="1042" y="552"/>
                </a:lnTo>
                <a:lnTo>
                  <a:pt x="1042" y="549"/>
                </a:lnTo>
                <a:lnTo>
                  <a:pt x="1025" y="549"/>
                </a:lnTo>
                <a:lnTo>
                  <a:pt x="1025" y="545"/>
                </a:lnTo>
                <a:lnTo>
                  <a:pt x="1010" y="545"/>
                </a:lnTo>
                <a:lnTo>
                  <a:pt x="1010" y="542"/>
                </a:lnTo>
                <a:lnTo>
                  <a:pt x="961" y="542"/>
                </a:lnTo>
                <a:lnTo>
                  <a:pt x="961" y="538"/>
                </a:lnTo>
                <a:lnTo>
                  <a:pt x="893" y="538"/>
                </a:lnTo>
                <a:lnTo>
                  <a:pt x="893" y="524"/>
                </a:lnTo>
                <a:lnTo>
                  <a:pt x="890" y="524"/>
                </a:lnTo>
                <a:lnTo>
                  <a:pt x="890" y="520"/>
                </a:lnTo>
                <a:lnTo>
                  <a:pt x="879" y="520"/>
                </a:lnTo>
                <a:lnTo>
                  <a:pt x="879" y="517"/>
                </a:lnTo>
                <a:lnTo>
                  <a:pt x="790" y="517"/>
                </a:lnTo>
                <a:lnTo>
                  <a:pt x="790" y="513"/>
                </a:lnTo>
                <a:lnTo>
                  <a:pt x="787" y="513"/>
                </a:lnTo>
                <a:lnTo>
                  <a:pt x="787" y="503"/>
                </a:lnTo>
                <a:lnTo>
                  <a:pt x="759" y="503"/>
                </a:lnTo>
                <a:lnTo>
                  <a:pt x="759" y="499"/>
                </a:lnTo>
                <a:lnTo>
                  <a:pt x="755" y="499"/>
                </a:lnTo>
                <a:lnTo>
                  <a:pt x="755" y="496"/>
                </a:lnTo>
                <a:lnTo>
                  <a:pt x="751" y="496"/>
                </a:lnTo>
                <a:lnTo>
                  <a:pt x="751" y="492"/>
                </a:lnTo>
                <a:lnTo>
                  <a:pt x="748" y="492"/>
                </a:lnTo>
                <a:lnTo>
                  <a:pt x="748" y="488"/>
                </a:lnTo>
                <a:lnTo>
                  <a:pt x="695" y="488"/>
                </a:lnTo>
                <a:lnTo>
                  <a:pt x="695" y="485"/>
                </a:lnTo>
                <a:lnTo>
                  <a:pt x="652" y="485"/>
                </a:lnTo>
                <a:lnTo>
                  <a:pt x="652" y="474"/>
                </a:lnTo>
                <a:lnTo>
                  <a:pt x="631" y="474"/>
                </a:lnTo>
                <a:lnTo>
                  <a:pt x="631" y="467"/>
                </a:lnTo>
                <a:lnTo>
                  <a:pt x="631" y="467"/>
                </a:lnTo>
                <a:lnTo>
                  <a:pt x="631" y="464"/>
                </a:lnTo>
                <a:lnTo>
                  <a:pt x="627" y="464"/>
                </a:lnTo>
                <a:lnTo>
                  <a:pt x="620" y="464"/>
                </a:lnTo>
                <a:lnTo>
                  <a:pt x="620" y="460"/>
                </a:lnTo>
                <a:lnTo>
                  <a:pt x="606" y="460"/>
                </a:lnTo>
                <a:lnTo>
                  <a:pt x="606" y="457"/>
                </a:lnTo>
                <a:lnTo>
                  <a:pt x="574" y="457"/>
                </a:lnTo>
                <a:lnTo>
                  <a:pt x="574" y="453"/>
                </a:lnTo>
                <a:lnTo>
                  <a:pt x="560" y="453"/>
                </a:lnTo>
                <a:lnTo>
                  <a:pt x="560" y="450"/>
                </a:lnTo>
                <a:lnTo>
                  <a:pt x="549" y="450"/>
                </a:lnTo>
                <a:lnTo>
                  <a:pt x="549" y="446"/>
                </a:lnTo>
                <a:lnTo>
                  <a:pt x="528" y="446"/>
                </a:lnTo>
                <a:lnTo>
                  <a:pt x="528" y="439"/>
                </a:lnTo>
                <a:lnTo>
                  <a:pt x="510" y="439"/>
                </a:lnTo>
                <a:lnTo>
                  <a:pt x="510" y="435"/>
                </a:lnTo>
                <a:lnTo>
                  <a:pt x="507" y="435"/>
                </a:lnTo>
                <a:lnTo>
                  <a:pt x="507" y="425"/>
                </a:lnTo>
                <a:lnTo>
                  <a:pt x="503" y="425"/>
                </a:lnTo>
                <a:lnTo>
                  <a:pt x="503" y="407"/>
                </a:lnTo>
                <a:lnTo>
                  <a:pt x="439" y="407"/>
                </a:lnTo>
                <a:lnTo>
                  <a:pt x="439" y="404"/>
                </a:lnTo>
                <a:lnTo>
                  <a:pt x="404" y="404"/>
                </a:lnTo>
                <a:lnTo>
                  <a:pt x="404" y="396"/>
                </a:lnTo>
                <a:lnTo>
                  <a:pt x="386" y="396"/>
                </a:lnTo>
                <a:lnTo>
                  <a:pt x="386" y="393"/>
                </a:lnTo>
                <a:lnTo>
                  <a:pt x="383" y="393"/>
                </a:lnTo>
                <a:lnTo>
                  <a:pt x="383" y="368"/>
                </a:lnTo>
                <a:lnTo>
                  <a:pt x="358" y="368"/>
                </a:lnTo>
                <a:lnTo>
                  <a:pt x="358" y="365"/>
                </a:lnTo>
                <a:lnTo>
                  <a:pt x="344" y="365"/>
                </a:lnTo>
                <a:lnTo>
                  <a:pt x="344" y="361"/>
                </a:lnTo>
                <a:lnTo>
                  <a:pt x="326" y="361"/>
                </a:lnTo>
                <a:lnTo>
                  <a:pt x="326" y="343"/>
                </a:lnTo>
                <a:lnTo>
                  <a:pt x="322" y="343"/>
                </a:lnTo>
                <a:lnTo>
                  <a:pt x="322" y="340"/>
                </a:lnTo>
                <a:lnTo>
                  <a:pt x="315" y="340"/>
                </a:lnTo>
                <a:lnTo>
                  <a:pt x="315" y="340"/>
                </a:lnTo>
                <a:lnTo>
                  <a:pt x="312" y="340"/>
                </a:lnTo>
                <a:lnTo>
                  <a:pt x="312" y="336"/>
                </a:lnTo>
                <a:lnTo>
                  <a:pt x="276" y="336"/>
                </a:lnTo>
                <a:lnTo>
                  <a:pt x="276" y="326"/>
                </a:lnTo>
                <a:lnTo>
                  <a:pt x="266" y="326"/>
                </a:lnTo>
                <a:lnTo>
                  <a:pt x="266" y="319"/>
                </a:lnTo>
                <a:lnTo>
                  <a:pt x="262" y="319"/>
                </a:lnTo>
                <a:lnTo>
                  <a:pt x="262" y="315"/>
                </a:lnTo>
                <a:lnTo>
                  <a:pt x="259" y="315"/>
                </a:lnTo>
                <a:lnTo>
                  <a:pt x="259" y="294"/>
                </a:lnTo>
                <a:lnTo>
                  <a:pt x="255" y="294"/>
                </a:lnTo>
                <a:lnTo>
                  <a:pt x="255" y="262"/>
                </a:lnTo>
                <a:lnTo>
                  <a:pt x="244" y="262"/>
                </a:lnTo>
                <a:lnTo>
                  <a:pt x="244" y="255"/>
                </a:lnTo>
                <a:lnTo>
                  <a:pt x="241" y="255"/>
                </a:lnTo>
                <a:lnTo>
                  <a:pt x="241" y="248"/>
                </a:lnTo>
                <a:lnTo>
                  <a:pt x="230" y="248"/>
                </a:lnTo>
                <a:lnTo>
                  <a:pt x="230" y="244"/>
                </a:lnTo>
                <a:lnTo>
                  <a:pt x="191" y="244"/>
                </a:lnTo>
                <a:lnTo>
                  <a:pt x="191" y="237"/>
                </a:lnTo>
                <a:lnTo>
                  <a:pt x="177" y="237"/>
                </a:lnTo>
                <a:lnTo>
                  <a:pt x="177" y="230"/>
                </a:lnTo>
                <a:lnTo>
                  <a:pt x="173" y="230"/>
                </a:lnTo>
                <a:lnTo>
                  <a:pt x="173" y="227"/>
                </a:lnTo>
                <a:lnTo>
                  <a:pt x="170" y="227"/>
                </a:lnTo>
                <a:lnTo>
                  <a:pt x="170" y="212"/>
                </a:lnTo>
                <a:lnTo>
                  <a:pt x="141" y="212"/>
                </a:lnTo>
                <a:lnTo>
                  <a:pt x="141" y="202"/>
                </a:lnTo>
                <a:lnTo>
                  <a:pt x="138" y="202"/>
                </a:lnTo>
                <a:lnTo>
                  <a:pt x="138" y="184"/>
                </a:lnTo>
                <a:lnTo>
                  <a:pt x="131" y="184"/>
                </a:lnTo>
                <a:lnTo>
                  <a:pt x="131" y="135"/>
                </a:lnTo>
                <a:lnTo>
                  <a:pt x="127" y="135"/>
                </a:lnTo>
                <a:lnTo>
                  <a:pt x="127" y="99"/>
                </a:lnTo>
                <a:lnTo>
                  <a:pt x="113" y="99"/>
                </a:lnTo>
                <a:lnTo>
                  <a:pt x="113" y="92"/>
                </a:lnTo>
                <a:lnTo>
                  <a:pt x="99" y="92"/>
                </a:lnTo>
                <a:lnTo>
                  <a:pt x="99" y="89"/>
                </a:lnTo>
                <a:lnTo>
                  <a:pt x="92" y="89"/>
                </a:lnTo>
                <a:lnTo>
                  <a:pt x="92" y="71"/>
                </a:lnTo>
                <a:lnTo>
                  <a:pt x="88" y="71"/>
                </a:lnTo>
                <a:lnTo>
                  <a:pt x="88" y="67"/>
                </a:lnTo>
                <a:lnTo>
                  <a:pt x="85" y="67"/>
                </a:lnTo>
                <a:lnTo>
                  <a:pt x="85" y="60"/>
                </a:lnTo>
                <a:lnTo>
                  <a:pt x="81" y="60"/>
                </a:lnTo>
                <a:lnTo>
                  <a:pt x="81" y="57"/>
                </a:lnTo>
                <a:lnTo>
                  <a:pt x="78" y="57"/>
                </a:lnTo>
                <a:lnTo>
                  <a:pt x="78" y="50"/>
                </a:lnTo>
                <a:lnTo>
                  <a:pt x="67" y="50"/>
                </a:lnTo>
                <a:lnTo>
                  <a:pt x="67" y="36"/>
                </a:lnTo>
                <a:lnTo>
                  <a:pt x="53" y="36"/>
                </a:lnTo>
                <a:lnTo>
                  <a:pt x="53" y="32"/>
                </a:lnTo>
                <a:lnTo>
                  <a:pt x="49" y="32"/>
                </a:lnTo>
                <a:lnTo>
                  <a:pt x="49" y="29"/>
                </a:lnTo>
                <a:lnTo>
                  <a:pt x="32" y="29"/>
                </a:lnTo>
                <a:lnTo>
                  <a:pt x="32" y="11"/>
                </a:lnTo>
                <a:lnTo>
                  <a:pt x="28" y="11"/>
                </a:lnTo>
                <a:lnTo>
                  <a:pt x="28" y="7"/>
                </a:lnTo>
                <a:lnTo>
                  <a:pt x="17" y="7"/>
                </a:lnTo>
                <a:lnTo>
                  <a:pt x="17" y="0"/>
                </a:lnTo>
                <a:lnTo>
                  <a:pt x="0" y="0"/>
                </a:lnTo>
              </a:path>
            </a:pathLst>
          </a:custGeom>
          <a:noFill/>
          <a:ln w="28575" cap="flat">
            <a:solidFill>
              <a:srgbClr val="2E31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1" name="Freeform 495">
            <a:extLst>
              <a:ext uri="{FF2B5EF4-FFF2-40B4-BE49-F238E27FC236}">
                <a16:creationId xmlns:a16="http://schemas.microsoft.com/office/drawing/2014/main" id="{FAB94BD4-37EC-4001-95A0-4247E6D37FEB}"/>
              </a:ext>
            </a:extLst>
          </p:cNvPr>
          <p:cNvSpPr>
            <a:spLocks/>
          </p:cNvSpPr>
          <p:nvPr/>
        </p:nvSpPr>
        <p:spPr bwMode="auto">
          <a:xfrm>
            <a:off x="1741835" y="1879191"/>
            <a:ext cx="9214831" cy="1929168"/>
          </a:xfrm>
          <a:custGeom>
            <a:avLst/>
            <a:gdLst>
              <a:gd name="T0" fmla="*/ 2029 w 2327"/>
              <a:gd name="T1" fmla="*/ 460 h 488"/>
              <a:gd name="T2" fmla="*/ 1802 w 2327"/>
              <a:gd name="T3" fmla="*/ 432 h 488"/>
              <a:gd name="T4" fmla="*/ 1564 w 2327"/>
              <a:gd name="T5" fmla="*/ 421 h 488"/>
              <a:gd name="T6" fmla="*/ 1511 w 2327"/>
              <a:gd name="T7" fmla="*/ 407 h 488"/>
              <a:gd name="T8" fmla="*/ 1419 w 2327"/>
              <a:gd name="T9" fmla="*/ 404 h 488"/>
              <a:gd name="T10" fmla="*/ 1337 w 2327"/>
              <a:gd name="T11" fmla="*/ 393 h 488"/>
              <a:gd name="T12" fmla="*/ 1312 w 2327"/>
              <a:gd name="T13" fmla="*/ 386 h 488"/>
              <a:gd name="T14" fmla="*/ 1302 w 2327"/>
              <a:gd name="T15" fmla="*/ 379 h 488"/>
              <a:gd name="T16" fmla="*/ 1249 w 2327"/>
              <a:gd name="T17" fmla="*/ 372 h 488"/>
              <a:gd name="T18" fmla="*/ 1224 w 2327"/>
              <a:gd name="T19" fmla="*/ 361 h 488"/>
              <a:gd name="T20" fmla="*/ 1171 w 2327"/>
              <a:gd name="T21" fmla="*/ 350 h 488"/>
              <a:gd name="T22" fmla="*/ 1160 w 2327"/>
              <a:gd name="T23" fmla="*/ 343 h 488"/>
              <a:gd name="T24" fmla="*/ 1050 w 2327"/>
              <a:gd name="T25" fmla="*/ 336 h 488"/>
              <a:gd name="T26" fmla="*/ 1032 w 2327"/>
              <a:gd name="T27" fmla="*/ 329 h 488"/>
              <a:gd name="T28" fmla="*/ 1018 w 2327"/>
              <a:gd name="T29" fmla="*/ 322 h 488"/>
              <a:gd name="T30" fmla="*/ 1000 w 2327"/>
              <a:gd name="T31" fmla="*/ 312 h 488"/>
              <a:gd name="T32" fmla="*/ 905 w 2327"/>
              <a:gd name="T33" fmla="*/ 304 h 488"/>
              <a:gd name="T34" fmla="*/ 887 w 2327"/>
              <a:gd name="T35" fmla="*/ 290 h 488"/>
              <a:gd name="T36" fmla="*/ 876 w 2327"/>
              <a:gd name="T37" fmla="*/ 283 h 488"/>
              <a:gd name="T38" fmla="*/ 851 w 2327"/>
              <a:gd name="T39" fmla="*/ 269 h 488"/>
              <a:gd name="T40" fmla="*/ 809 w 2327"/>
              <a:gd name="T41" fmla="*/ 262 h 488"/>
              <a:gd name="T42" fmla="*/ 784 w 2327"/>
              <a:gd name="T43" fmla="*/ 255 h 488"/>
              <a:gd name="T44" fmla="*/ 766 w 2327"/>
              <a:gd name="T45" fmla="*/ 241 h 488"/>
              <a:gd name="T46" fmla="*/ 763 w 2327"/>
              <a:gd name="T47" fmla="*/ 230 h 488"/>
              <a:gd name="T48" fmla="*/ 752 w 2327"/>
              <a:gd name="T49" fmla="*/ 220 h 488"/>
              <a:gd name="T50" fmla="*/ 741 w 2327"/>
              <a:gd name="T51" fmla="*/ 205 h 488"/>
              <a:gd name="T52" fmla="*/ 717 w 2327"/>
              <a:gd name="T53" fmla="*/ 195 h 488"/>
              <a:gd name="T54" fmla="*/ 674 w 2327"/>
              <a:gd name="T55" fmla="*/ 188 h 488"/>
              <a:gd name="T56" fmla="*/ 653 w 2327"/>
              <a:gd name="T57" fmla="*/ 184 h 488"/>
              <a:gd name="T58" fmla="*/ 642 w 2327"/>
              <a:gd name="T59" fmla="*/ 174 h 488"/>
              <a:gd name="T60" fmla="*/ 631 w 2327"/>
              <a:gd name="T61" fmla="*/ 163 h 488"/>
              <a:gd name="T62" fmla="*/ 624 w 2327"/>
              <a:gd name="T63" fmla="*/ 149 h 488"/>
              <a:gd name="T64" fmla="*/ 610 w 2327"/>
              <a:gd name="T65" fmla="*/ 142 h 488"/>
              <a:gd name="T66" fmla="*/ 592 w 2327"/>
              <a:gd name="T67" fmla="*/ 135 h 488"/>
              <a:gd name="T68" fmla="*/ 564 w 2327"/>
              <a:gd name="T69" fmla="*/ 128 h 488"/>
              <a:gd name="T70" fmla="*/ 536 w 2327"/>
              <a:gd name="T71" fmla="*/ 124 h 488"/>
              <a:gd name="T72" fmla="*/ 511 w 2327"/>
              <a:gd name="T73" fmla="*/ 117 h 488"/>
              <a:gd name="T74" fmla="*/ 504 w 2327"/>
              <a:gd name="T75" fmla="*/ 99 h 488"/>
              <a:gd name="T76" fmla="*/ 497 w 2327"/>
              <a:gd name="T77" fmla="*/ 89 h 488"/>
              <a:gd name="T78" fmla="*/ 433 w 2327"/>
              <a:gd name="T79" fmla="*/ 82 h 488"/>
              <a:gd name="T80" fmla="*/ 412 w 2327"/>
              <a:gd name="T81" fmla="*/ 75 h 488"/>
              <a:gd name="T82" fmla="*/ 365 w 2327"/>
              <a:gd name="T83" fmla="*/ 64 h 488"/>
              <a:gd name="T84" fmla="*/ 351 w 2327"/>
              <a:gd name="T85" fmla="*/ 60 h 488"/>
              <a:gd name="T86" fmla="*/ 341 w 2327"/>
              <a:gd name="T87" fmla="*/ 53 h 488"/>
              <a:gd name="T88" fmla="*/ 291 w 2327"/>
              <a:gd name="T89" fmla="*/ 46 h 488"/>
              <a:gd name="T90" fmla="*/ 252 w 2327"/>
              <a:gd name="T91" fmla="*/ 29 h 488"/>
              <a:gd name="T92" fmla="*/ 185 w 2327"/>
              <a:gd name="T93" fmla="*/ 21 h 488"/>
              <a:gd name="T94" fmla="*/ 174 w 2327"/>
              <a:gd name="T95" fmla="*/ 11 h 488"/>
              <a:gd name="T96" fmla="*/ 57 w 2327"/>
              <a:gd name="T97" fmla="*/ 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27" h="488">
                <a:moveTo>
                  <a:pt x="2327" y="488"/>
                </a:moveTo>
                <a:lnTo>
                  <a:pt x="2078" y="488"/>
                </a:lnTo>
                <a:lnTo>
                  <a:pt x="2078" y="460"/>
                </a:lnTo>
                <a:lnTo>
                  <a:pt x="2029" y="460"/>
                </a:lnTo>
                <a:lnTo>
                  <a:pt x="2029" y="442"/>
                </a:lnTo>
                <a:lnTo>
                  <a:pt x="1859" y="442"/>
                </a:lnTo>
                <a:lnTo>
                  <a:pt x="1859" y="432"/>
                </a:lnTo>
                <a:lnTo>
                  <a:pt x="1802" y="432"/>
                </a:lnTo>
                <a:lnTo>
                  <a:pt x="1802" y="425"/>
                </a:lnTo>
                <a:lnTo>
                  <a:pt x="1589" y="425"/>
                </a:lnTo>
                <a:lnTo>
                  <a:pt x="1589" y="421"/>
                </a:lnTo>
                <a:lnTo>
                  <a:pt x="1564" y="421"/>
                </a:lnTo>
                <a:lnTo>
                  <a:pt x="1564" y="414"/>
                </a:lnTo>
                <a:lnTo>
                  <a:pt x="1522" y="414"/>
                </a:lnTo>
                <a:lnTo>
                  <a:pt x="1522" y="407"/>
                </a:lnTo>
                <a:lnTo>
                  <a:pt x="1511" y="407"/>
                </a:lnTo>
                <a:lnTo>
                  <a:pt x="1511" y="407"/>
                </a:lnTo>
                <a:lnTo>
                  <a:pt x="1458" y="407"/>
                </a:lnTo>
                <a:lnTo>
                  <a:pt x="1458" y="404"/>
                </a:lnTo>
                <a:lnTo>
                  <a:pt x="1419" y="404"/>
                </a:lnTo>
                <a:lnTo>
                  <a:pt x="1419" y="396"/>
                </a:lnTo>
                <a:lnTo>
                  <a:pt x="1397" y="396"/>
                </a:lnTo>
                <a:lnTo>
                  <a:pt x="1397" y="393"/>
                </a:lnTo>
                <a:lnTo>
                  <a:pt x="1337" y="393"/>
                </a:lnTo>
                <a:lnTo>
                  <a:pt x="1337" y="389"/>
                </a:lnTo>
                <a:lnTo>
                  <a:pt x="1319" y="389"/>
                </a:lnTo>
                <a:lnTo>
                  <a:pt x="1319" y="386"/>
                </a:lnTo>
                <a:lnTo>
                  <a:pt x="1312" y="386"/>
                </a:lnTo>
                <a:lnTo>
                  <a:pt x="1312" y="382"/>
                </a:lnTo>
                <a:lnTo>
                  <a:pt x="1309" y="382"/>
                </a:lnTo>
                <a:lnTo>
                  <a:pt x="1309" y="379"/>
                </a:lnTo>
                <a:lnTo>
                  <a:pt x="1302" y="379"/>
                </a:lnTo>
                <a:lnTo>
                  <a:pt x="1302" y="375"/>
                </a:lnTo>
                <a:lnTo>
                  <a:pt x="1270" y="375"/>
                </a:lnTo>
                <a:lnTo>
                  <a:pt x="1270" y="372"/>
                </a:lnTo>
                <a:lnTo>
                  <a:pt x="1249" y="372"/>
                </a:lnTo>
                <a:lnTo>
                  <a:pt x="1249" y="365"/>
                </a:lnTo>
                <a:lnTo>
                  <a:pt x="1238" y="365"/>
                </a:lnTo>
                <a:lnTo>
                  <a:pt x="1238" y="361"/>
                </a:lnTo>
                <a:lnTo>
                  <a:pt x="1224" y="361"/>
                </a:lnTo>
                <a:lnTo>
                  <a:pt x="1224" y="354"/>
                </a:lnTo>
                <a:lnTo>
                  <a:pt x="1178" y="354"/>
                </a:lnTo>
                <a:lnTo>
                  <a:pt x="1178" y="350"/>
                </a:lnTo>
                <a:lnTo>
                  <a:pt x="1171" y="350"/>
                </a:lnTo>
                <a:lnTo>
                  <a:pt x="1171" y="347"/>
                </a:lnTo>
                <a:lnTo>
                  <a:pt x="1167" y="347"/>
                </a:lnTo>
                <a:lnTo>
                  <a:pt x="1167" y="343"/>
                </a:lnTo>
                <a:lnTo>
                  <a:pt x="1160" y="343"/>
                </a:lnTo>
                <a:lnTo>
                  <a:pt x="1103" y="343"/>
                </a:lnTo>
                <a:lnTo>
                  <a:pt x="1100" y="343"/>
                </a:lnTo>
                <a:lnTo>
                  <a:pt x="1100" y="336"/>
                </a:lnTo>
                <a:lnTo>
                  <a:pt x="1050" y="336"/>
                </a:lnTo>
                <a:lnTo>
                  <a:pt x="1050" y="333"/>
                </a:lnTo>
                <a:lnTo>
                  <a:pt x="1043" y="333"/>
                </a:lnTo>
                <a:lnTo>
                  <a:pt x="1043" y="329"/>
                </a:lnTo>
                <a:lnTo>
                  <a:pt x="1032" y="329"/>
                </a:lnTo>
                <a:lnTo>
                  <a:pt x="1032" y="326"/>
                </a:lnTo>
                <a:lnTo>
                  <a:pt x="1025" y="326"/>
                </a:lnTo>
                <a:lnTo>
                  <a:pt x="1025" y="322"/>
                </a:lnTo>
                <a:lnTo>
                  <a:pt x="1018" y="322"/>
                </a:lnTo>
                <a:lnTo>
                  <a:pt x="1018" y="319"/>
                </a:lnTo>
                <a:lnTo>
                  <a:pt x="1007" y="319"/>
                </a:lnTo>
                <a:lnTo>
                  <a:pt x="1007" y="312"/>
                </a:lnTo>
                <a:lnTo>
                  <a:pt x="1000" y="312"/>
                </a:lnTo>
                <a:lnTo>
                  <a:pt x="1000" y="308"/>
                </a:lnTo>
                <a:lnTo>
                  <a:pt x="990" y="308"/>
                </a:lnTo>
                <a:lnTo>
                  <a:pt x="990" y="304"/>
                </a:lnTo>
                <a:lnTo>
                  <a:pt x="905" y="304"/>
                </a:lnTo>
                <a:lnTo>
                  <a:pt x="905" y="297"/>
                </a:lnTo>
                <a:lnTo>
                  <a:pt x="890" y="297"/>
                </a:lnTo>
                <a:lnTo>
                  <a:pt x="890" y="290"/>
                </a:lnTo>
                <a:lnTo>
                  <a:pt x="887" y="290"/>
                </a:lnTo>
                <a:lnTo>
                  <a:pt x="887" y="287"/>
                </a:lnTo>
                <a:lnTo>
                  <a:pt x="880" y="287"/>
                </a:lnTo>
                <a:lnTo>
                  <a:pt x="880" y="283"/>
                </a:lnTo>
                <a:lnTo>
                  <a:pt x="876" y="283"/>
                </a:lnTo>
                <a:lnTo>
                  <a:pt x="876" y="276"/>
                </a:lnTo>
                <a:lnTo>
                  <a:pt x="873" y="276"/>
                </a:lnTo>
                <a:lnTo>
                  <a:pt x="873" y="269"/>
                </a:lnTo>
                <a:lnTo>
                  <a:pt x="851" y="269"/>
                </a:lnTo>
                <a:lnTo>
                  <a:pt x="851" y="266"/>
                </a:lnTo>
                <a:lnTo>
                  <a:pt x="816" y="266"/>
                </a:lnTo>
                <a:lnTo>
                  <a:pt x="816" y="262"/>
                </a:lnTo>
                <a:lnTo>
                  <a:pt x="809" y="262"/>
                </a:lnTo>
                <a:lnTo>
                  <a:pt x="809" y="258"/>
                </a:lnTo>
                <a:lnTo>
                  <a:pt x="798" y="258"/>
                </a:lnTo>
                <a:lnTo>
                  <a:pt x="798" y="255"/>
                </a:lnTo>
                <a:lnTo>
                  <a:pt x="784" y="255"/>
                </a:lnTo>
                <a:lnTo>
                  <a:pt x="784" y="248"/>
                </a:lnTo>
                <a:lnTo>
                  <a:pt x="770" y="248"/>
                </a:lnTo>
                <a:lnTo>
                  <a:pt x="770" y="241"/>
                </a:lnTo>
                <a:lnTo>
                  <a:pt x="766" y="241"/>
                </a:lnTo>
                <a:lnTo>
                  <a:pt x="766" y="237"/>
                </a:lnTo>
                <a:lnTo>
                  <a:pt x="763" y="237"/>
                </a:lnTo>
                <a:lnTo>
                  <a:pt x="763" y="234"/>
                </a:lnTo>
                <a:lnTo>
                  <a:pt x="763" y="230"/>
                </a:lnTo>
                <a:lnTo>
                  <a:pt x="756" y="230"/>
                </a:lnTo>
                <a:lnTo>
                  <a:pt x="756" y="220"/>
                </a:lnTo>
                <a:lnTo>
                  <a:pt x="752" y="220"/>
                </a:lnTo>
                <a:lnTo>
                  <a:pt x="752" y="220"/>
                </a:lnTo>
                <a:lnTo>
                  <a:pt x="748" y="220"/>
                </a:lnTo>
                <a:lnTo>
                  <a:pt x="748" y="205"/>
                </a:lnTo>
                <a:lnTo>
                  <a:pt x="741" y="205"/>
                </a:lnTo>
                <a:lnTo>
                  <a:pt x="741" y="205"/>
                </a:lnTo>
                <a:lnTo>
                  <a:pt x="727" y="205"/>
                </a:lnTo>
                <a:lnTo>
                  <a:pt x="727" y="198"/>
                </a:lnTo>
                <a:lnTo>
                  <a:pt x="717" y="198"/>
                </a:lnTo>
                <a:lnTo>
                  <a:pt x="717" y="195"/>
                </a:lnTo>
                <a:lnTo>
                  <a:pt x="695" y="195"/>
                </a:lnTo>
                <a:lnTo>
                  <a:pt x="695" y="191"/>
                </a:lnTo>
                <a:lnTo>
                  <a:pt x="674" y="191"/>
                </a:lnTo>
                <a:lnTo>
                  <a:pt x="674" y="188"/>
                </a:lnTo>
                <a:lnTo>
                  <a:pt x="670" y="188"/>
                </a:lnTo>
                <a:lnTo>
                  <a:pt x="670" y="188"/>
                </a:lnTo>
                <a:lnTo>
                  <a:pt x="653" y="188"/>
                </a:lnTo>
                <a:lnTo>
                  <a:pt x="653" y="184"/>
                </a:lnTo>
                <a:lnTo>
                  <a:pt x="649" y="184"/>
                </a:lnTo>
                <a:lnTo>
                  <a:pt x="649" y="177"/>
                </a:lnTo>
                <a:lnTo>
                  <a:pt x="642" y="177"/>
                </a:lnTo>
                <a:lnTo>
                  <a:pt x="642" y="174"/>
                </a:lnTo>
                <a:lnTo>
                  <a:pt x="639" y="174"/>
                </a:lnTo>
                <a:lnTo>
                  <a:pt x="639" y="174"/>
                </a:lnTo>
                <a:lnTo>
                  <a:pt x="631" y="174"/>
                </a:lnTo>
                <a:lnTo>
                  <a:pt x="631" y="163"/>
                </a:lnTo>
                <a:lnTo>
                  <a:pt x="628" y="163"/>
                </a:lnTo>
                <a:lnTo>
                  <a:pt x="628" y="152"/>
                </a:lnTo>
                <a:lnTo>
                  <a:pt x="624" y="152"/>
                </a:lnTo>
                <a:lnTo>
                  <a:pt x="624" y="149"/>
                </a:lnTo>
                <a:lnTo>
                  <a:pt x="617" y="149"/>
                </a:lnTo>
                <a:lnTo>
                  <a:pt x="617" y="145"/>
                </a:lnTo>
                <a:lnTo>
                  <a:pt x="610" y="145"/>
                </a:lnTo>
                <a:lnTo>
                  <a:pt x="610" y="142"/>
                </a:lnTo>
                <a:lnTo>
                  <a:pt x="603" y="142"/>
                </a:lnTo>
                <a:lnTo>
                  <a:pt x="603" y="135"/>
                </a:lnTo>
                <a:lnTo>
                  <a:pt x="592" y="135"/>
                </a:lnTo>
                <a:lnTo>
                  <a:pt x="592" y="135"/>
                </a:lnTo>
                <a:lnTo>
                  <a:pt x="575" y="135"/>
                </a:lnTo>
                <a:lnTo>
                  <a:pt x="575" y="131"/>
                </a:lnTo>
                <a:lnTo>
                  <a:pt x="564" y="131"/>
                </a:lnTo>
                <a:lnTo>
                  <a:pt x="564" y="128"/>
                </a:lnTo>
                <a:lnTo>
                  <a:pt x="546" y="128"/>
                </a:lnTo>
                <a:lnTo>
                  <a:pt x="546" y="128"/>
                </a:lnTo>
                <a:lnTo>
                  <a:pt x="536" y="128"/>
                </a:lnTo>
                <a:lnTo>
                  <a:pt x="536" y="124"/>
                </a:lnTo>
                <a:lnTo>
                  <a:pt x="532" y="124"/>
                </a:lnTo>
                <a:lnTo>
                  <a:pt x="532" y="121"/>
                </a:lnTo>
                <a:lnTo>
                  <a:pt x="511" y="121"/>
                </a:lnTo>
                <a:lnTo>
                  <a:pt x="511" y="117"/>
                </a:lnTo>
                <a:lnTo>
                  <a:pt x="507" y="117"/>
                </a:lnTo>
                <a:lnTo>
                  <a:pt x="507" y="110"/>
                </a:lnTo>
                <a:lnTo>
                  <a:pt x="504" y="110"/>
                </a:lnTo>
                <a:lnTo>
                  <a:pt x="504" y="99"/>
                </a:lnTo>
                <a:lnTo>
                  <a:pt x="500" y="99"/>
                </a:lnTo>
                <a:lnTo>
                  <a:pt x="500" y="92"/>
                </a:lnTo>
                <a:lnTo>
                  <a:pt x="497" y="92"/>
                </a:lnTo>
                <a:lnTo>
                  <a:pt x="497" y="89"/>
                </a:lnTo>
                <a:lnTo>
                  <a:pt x="472" y="89"/>
                </a:lnTo>
                <a:lnTo>
                  <a:pt x="472" y="85"/>
                </a:lnTo>
                <a:lnTo>
                  <a:pt x="433" y="85"/>
                </a:lnTo>
                <a:lnTo>
                  <a:pt x="433" y="82"/>
                </a:lnTo>
                <a:lnTo>
                  <a:pt x="429" y="82"/>
                </a:lnTo>
                <a:lnTo>
                  <a:pt x="429" y="78"/>
                </a:lnTo>
                <a:lnTo>
                  <a:pt x="412" y="78"/>
                </a:lnTo>
                <a:lnTo>
                  <a:pt x="412" y="75"/>
                </a:lnTo>
                <a:lnTo>
                  <a:pt x="376" y="75"/>
                </a:lnTo>
                <a:lnTo>
                  <a:pt x="376" y="75"/>
                </a:lnTo>
                <a:lnTo>
                  <a:pt x="365" y="75"/>
                </a:lnTo>
                <a:lnTo>
                  <a:pt x="365" y="64"/>
                </a:lnTo>
                <a:lnTo>
                  <a:pt x="358" y="64"/>
                </a:lnTo>
                <a:lnTo>
                  <a:pt x="358" y="64"/>
                </a:lnTo>
                <a:lnTo>
                  <a:pt x="351" y="64"/>
                </a:lnTo>
                <a:lnTo>
                  <a:pt x="351" y="60"/>
                </a:lnTo>
                <a:lnTo>
                  <a:pt x="348" y="60"/>
                </a:lnTo>
                <a:lnTo>
                  <a:pt x="348" y="57"/>
                </a:lnTo>
                <a:lnTo>
                  <a:pt x="341" y="57"/>
                </a:lnTo>
                <a:lnTo>
                  <a:pt x="341" y="53"/>
                </a:lnTo>
                <a:lnTo>
                  <a:pt x="337" y="53"/>
                </a:lnTo>
                <a:lnTo>
                  <a:pt x="337" y="50"/>
                </a:lnTo>
                <a:lnTo>
                  <a:pt x="291" y="50"/>
                </a:lnTo>
                <a:lnTo>
                  <a:pt x="291" y="46"/>
                </a:lnTo>
                <a:lnTo>
                  <a:pt x="256" y="46"/>
                </a:lnTo>
                <a:lnTo>
                  <a:pt x="256" y="36"/>
                </a:lnTo>
                <a:lnTo>
                  <a:pt x="252" y="36"/>
                </a:lnTo>
                <a:lnTo>
                  <a:pt x="252" y="29"/>
                </a:lnTo>
                <a:lnTo>
                  <a:pt x="245" y="29"/>
                </a:lnTo>
                <a:lnTo>
                  <a:pt x="245" y="25"/>
                </a:lnTo>
                <a:lnTo>
                  <a:pt x="185" y="25"/>
                </a:lnTo>
                <a:lnTo>
                  <a:pt x="185" y="21"/>
                </a:lnTo>
                <a:lnTo>
                  <a:pt x="181" y="21"/>
                </a:lnTo>
                <a:lnTo>
                  <a:pt x="181" y="14"/>
                </a:lnTo>
                <a:lnTo>
                  <a:pt x="174" y="14"/>
                </a:lnTo>
                <a:lnTo>
                  <a:pt x="174" y="11"/>
                </a:lnTo>
                <a:lnTo>
                  <a:pt x="124" y="11"/>
                </a:lnTo>
                <a:lnTo>
                  <a:pt x="124" y="7"/>
                </a:lnTo>
                <a:lnTo>
                  <a:pt x="57" y="7"/>
                </a:lnTo>
                <a:lnTo>
                  <a:pt x="57" y="4"/>
                </a:lnTo>
                <a:lnTo>
                  <a:pt x="46" y="4"/>
                </a:lnTo>
                <a:lnTo>
                  <a:pt x="46" y="0"/>
                </a:lnTo>
                <a:lnTo>
                  <a:pt x="0" y="0"/>
                </a:lnTo>
              </a:path>
            </a:pathLst>
          </a:custGeom>
          <a:noFill/>
          <a:ln w="28575" cap="flat">
            <a:solidFill>
              <a:srgbClr val="BE1E2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Line 496">
            <a:extLst>
              <a:ext uri="{FF2B5EF4-FFF2-40B4-BE49-F238E27FC236}">
                <a16:creationId xmlns:a16="http://schemas.microsoft.com/office/drawing/2014/main" id="{0CC03156-3ACD-4887-93A8-46576B97E22D}"/>
              </a:ext>
            </a:extLst>
          </p:cNvPr>
          <p:cNvSpPr>
            <a:spLocks noChangeShapeType="1"/>
          </p:cNvSpPr>
          <p:nvPr/>
        </p:nvSpPr>
        <p:spPr bwMode="auto">
          <a:xfrm>
            <a:off x="3373339" y="3488149"/>
            <a:ext cx="12276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3" name="Line 497">
            <a:extLst>
              <a:ext uri="{FF2B5EF4-FFF2-40B4-BE49-F238E27FC236}">
                <a16:creationId xmlns:a16="http://schemas.microsoft.com/office/drawing/2014/main" id="{454064C8-0A2B-4E2C-B3AC-33C6D1AF1FB5}"/>
              </a:ext>
            </a:extLst>
          </p:cNvPr>
          <p:cNvSpPr>
            <a:spLocks noChangeShapeType="1"/>
          </p:cNvSpPr>
          <p:nvPr/>
        </p:nvSpPr>
        <p:spPr bwMode="auto">
          <a:xfrm>
            <a:off x="3428779" y="341699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Line 498">
            <a:extLst>
              <a:ext uri="{FF2B5EF4-FFF2-40B4-BE49-F238E27FC236}">
                <a16:creationId xmlns:a16="http://schemas.microsoft.com/office/drawing/2014/main" id="{5098469C-7676-4394-AF71-CC1E908405C5}"/>
              </a:ext>
            </a:extLst>
          </p:cNvPr>
          <p:cNvSpPr>
            <a:spLocks noChangeShapeType="1"/>
          </p:cNvSpPr>
          <p:nvPr/>
        </p:nvSpPr>
        <p:spPr bwMode="auto">
          <a:xfrm>
            <a:off x="3428779" y="3488149"/>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5" name="Line 499">
            <a:extLst>
              <a:ext uri="{FF2B5EF4-FFF2-40B4-BE49-F238E27FC236}">
                <a16:creationId xmlns:a16="http://schemas.microsoft.com/office/drawing/2014/main" id="{2DC04A25-E1ED-41A9-8708-C09A54B881F1}"/>
              </a:ext>
            </a:extLst>
          </p:cNvPr>
          <p:cNvSpPr>
            <a:spLocks noChangeShapeType="1"/>
          </p:cNvSpPr>
          <p:nvPr/>
        </p:nvSpPr>
        <p:spPr bwMode="auto">
          <a:xfrm>
            <a:off x="3484219" y="3432806"/>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Line 500">
            <a:extLst>
              <a:ext uri="{FF2B5EF4-FFF2-40B4-BE49-F238E27FC236}">
                <a16:creationId xmlns:a16="http://schemas.microsoft.com/office/drawing/2014/main" id="{6154C607-FD38-4245-96D6-FE8CDA2DB065}"/>
              </a:ext>
            </a:extLst>
          </p:cNvPr>
          <p:cNvSpPr>
            <a:spLocks noChangeShapeType="1"/>
          </p:cNvSpPr>
          <p:nvPr/>
        </p:nvSpPr>
        <p:spPr bwMode="auto">
          <a:xfrm>
            <a:off x="3721817" y="3614652"/>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7" name="Line 501">
            <a:extLst>
              <a:ext uri="{FF2B5EF4-FFF2-40B4-BE49-F238E27FC236}">
                <a16:creationId xmlns:a16="http://schemas.microsoft.com/office/drawing/2014/main" id="{AD508EB4-BE50-4674-8301-031BC6E149FE}"/>
              </a:ext>
            </a:extLst>
          </p:cNvPr>
          <p:cNvSpPr>
            <a:spLocks noChangeShapeType="1"/>
          </p:cNvSpPr>
          <p:nvPr/>
        </p:nvSpPr>
        <p:spPr bwMode="auto">
          <a:xfrm>
            <a:off x="3777255" y="3543495"/>
            <a:ext cx="0" cy="142316"/>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Line 502">
            <a:extLst>
              <a:ext uri="{FF2B5EF4-FFF2-40B4-BE49-F238E27FC236}">
                <a16:creationId xmlns:a16="http://schemas.microsoft.com/office/drawing/2014/main" id="{B8AACDA3-B51B-442C-B7FD-FD0B7201E216}"/>
              </a:ext>
            </a:extLst>
          </p:cNvPr>
          <p:cNvSpPr>
            <a:spLocks noChangeShapeType="1"/>
          </p:cNvSpPr>
          <p:nvPr/>
        </p:nvSpPr>
        <p:spPr bwMode="auto">
          <a:xfrm>
            <a:off x="3804974" y="3642324"/>
            <a:ext cx="14255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9" name="Line 503">
            <a:extLst>
              <a:ext uri="{FF2B5EF4-FFF2-40B4-BE49-F238E27FC236}">
                <a16:creationId xmlns:a16="http://schemas.microsoft.com/office/drawing/2014/main" id="{C429D045-9FC6-4DD4-B854-C42F012FD6E6}"/>
              </a:ext>
            </a:extLst>
          </p:cNvPr>
          <p:cNvSpPr>
            <a:spLocks noChangeShapeType="1"/>
          </p:cNvSpPr>
          <p:nvPr/>
        </p:nvSpPr>
        <p:spPr bwMode="auto">
          <a:xfrm>
            <a:off x="3876253" y="3571166"/>
            <a:ext cx="0" cy="142316"/>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Line 504">
            <a:extLst>
              <a:ext uri="{FF2B5EF4-FFF2-40B4-BE49-F238E27FC236}">
                <a16:creationId xmlns:a16="http://schemas.microsoft.com/office/drawing/2014/main" id="{BFD6F7EA-2590-4C87-BA80-0FB8184B413F}"/>
              </a:ext>
            </a:extLst>
          </p:cNvPr>
          <p:cNvSpPr>
            <a:spLocks noChangeShapeType="1"/>
          </p:cNvSpPr>
          <p:nvPr/>
        </p:nvSpPr>
        <p:spPr bwMode="auto">
          <a:xfrm>
            <a:off x="4185130" y="3753013"/>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1" name="Line 505">
            <a:extLst>
              <a:ext uri="{FF2B5EF4-FFF2-40B4-BE49-F238E27FC236}">
                <a16:creationId xmlns:a16="http://schemas.microsoft.com/office/drawing/2014/main" id="{975C4EA0-B9EE-454D-B57C-9ABE4B6F7F9D}"/>
              </a:ext>
            </a:extLst>
          </p:cNvPr>
          <p:cNvSpPr>
            <a:spLocks noChangeShapeType="1"/>
          </p:cNvSpPr>
          <p:nvPr/>
        </p:nvSpPr>
        <p:spPr bwMode="auto">
          <a:xfrm>
            <a:off x="4240569" y="368581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Line 506">
            <a:extLst>
              <a:ext uri="{FF2B5EF4-FFF2-40B4-BE49-F238E27FC236}">
                <a16:creationId xmlns:a16="http://schemas.microsoft.com/office/drawing/2014/main" id="{5245FB59-123E-4D9A-B07B-9EBD953166E8}"/>
              </a:ext>
            </a:extLst>
          </p:cNvPr>
          <p:cNvSpPr>
            <a:spLocks noChangeShapeType="1"/>
          </p:cNvSpPr>
          <p:nvPr/>
        </p:nvSpPr>
        <p:spPr bwMode="auto">
          <a:xfrm>
            <a:off x="4703887" y="3867657"/>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3" name="Line 507">
            <a:extLst>
              <a:ext uri="{FF2B5EF4-FFF2-40B4-BE49-F238E27FC236}">
                <a16:creationId xmlns:a16="http://schemas.microsoft.com/office/drawing/2014/main" id="{A075F976-8BF7-49E2-A94E-3E5915BDDD61}"/>
              </a:ext>
            </a:extLst>
          </p:cNvPr>
          <p:cNvSpPr>
            <a:spLocks noChangeShapeType="1"/>
          </p:cNvSpPr>
          <p:nvPr/>
        </p:nvSpPr>
        <p:spPr bwMode="auto">
          <a:xfrm>
            <a:off x="4763284" y="3808359"/>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Line 508">
            <a:extLst>
              <a:ext uri="{FF2B5EF4-FFF2-40B4-BE49-F238E27FC236}">
                <a16:creationId xmlns:a16="http://schemas.microsoft.com/office/drawing/2014/main" id="{BF84BC58-82DF-4BFA-920F-EF47270BF26E}"/>
              </a:ext>
            </a:extLst>
          </p:cNvPr>
          <p:cNvSpPr>
            <a:spLocks noChangeShapeType="1"/>
          </p:cNvSpPr>
          <p:nvPr/>
        </p:nvSpPr>
        <p:spPr bwMode="auto">
          <a:xfrm>
            <a:off x="5745355" y="4049505"/>
            <a:ext cx="13860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5" name="Line 509">
            <a:extLst>
              <a:ext uri="{FF2B5EF4-FFF2-40B4-BE49-F238E27FC236}">
                <a16:creationId xmlns:a16="http://schemas.microsoft.com/office/drawing/2014/main" id="{51F8D620-9B06-4E60-A290-58F3E79003A9}"/>
              </a:ext>
            </a:extLst>
          </p:cNvPr>
          <p:cNvSpPr>
            <a:spLocks noChangeShapeType="1"/>
          </p:cNvSpPr>
          <p:nvPr/>
        </p:nvSpPr>
        <p:spPr bwMode="auto">
          <a:xfrm>
            <a:off x="5816633" y="399020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Line 510">
            <a:extLst>
              <a:ext uri="{FF2B5EF4-FFF2-40B4-BE49-F238E27FC236}">
                <a16:creationId xmlns:a16="http://schemas.microsoft.com/office/drawing/2014/main" id="{625186E1-3336-4A38-8C31-86E9E0346C7D}"/>
              </a:ext>
            </a:extLst>
          </p:cNvPr>
          <p:cNvSpPr>
            <a:spLocks noChangeShapeType="1"/>
          </p:cNvSpPr>
          <p:nvPr/>
        </p:nvSpPr>
        <p:spPr bwMode="auto">
          <a:xfrm>
            <a:off x="6656146" y="4104851"/>
            <a:ext cx="14255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7" name="Line 511">
            <a:extLst>
              <a:ext uri="{FF2B5EF4-FFF2-40B4-BE49-F238E27FC236}">
                <a16:creationId xmlns:a16="http://schemas.microsoft.com/office/drawing/2014/main" id="{D63B89AF-FC15-45AE-9BBC-00242D35C15E}"/>
              </a:ext>
            </a:extLst>
          </p:cNvPr>
          <p:cNvSpPr>
            <a:spLocks noChangeShapeType="1"/>
          </p:cNvSpPr>
          <p:nvPr/>
        </p:nvSpPr>
        <p:spPr bwMode="auto">
          <a:xfrm>
            <a:off x="6727424" y="4033693"/>
            <a:ext cx="0" cy="138364"/>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Line 512">
            <a:extLst>
              <a:ext uri="{FF2B5EF4-FFF2-40B4-BE49-F238E27FC236}">
                <a16:creationId xmlns:a16="http://schemas.microsoft.com/office/drawing/2014/main" id="{90F11A29-B1A3-484E-86CA-611434E37356}"/>
              </a:ext>
            </a:extLst>
          </p:cNvPr>
          <p:cNvSpPr>
            <a:spLocks noChangeShapeType="1"/>
          </p:cNvSpPr>
          <p:nvPr/>
        </p:nvSpPr>
        <p:spPr bwMode="auto">
          <a:xfrm>
            <a:off x="6727426" y="4116708"/>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9" name="Line 513">
            <a:extLst>
              <a:ext uri="{FF2B5EF4-FFF2-40B4-BE49-F238E27FC236}">
                <a16:creationId xmlns:a16="http://schemas.microsoft.com/office/drawing/2014/main" id="{16126658-D38E-4BB8-A1F5-C4F55153DB06}"/>
              </a:ext>
            </a:extLst>
          </p:cNvPr>
          <p:cNvSpPr>
            <a:spLocks noChangeShapeType="1"/>
          </p:cNvSpPr>
          <p:nvPr/>
        </p:nvSpPr>
        <p:spPr bwMode="auto">
          <a:xfrm>
            <a:off x="6798704" y="4049507"/>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Line 514">
            <a:extLst>
              <a:ext uri="{FF2B5EF4-FFF2-40B4-BE49-F238E27FC236}">
                <a16:creationId xmlns:a16="http://schemas.microsoft.com/office/drawing/2014/main" id="{55E36CBE-E826-4B79-AA87-6CCAB660564E}"/>
              </a:ext>
            </a:extLst>
          </p:cNvPr>
          <p:cNvSpPr>
            <a:spLocks noChangeShapeType="1"/>
          </p:cNvSpPr>
          <p:nvPr/>
        </p:nvSpPr>
        <p:spPr bwMode="auto">
          <a:xfrm>
            <a:off x="6743266" y="4116708"/>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1" name="Line 515">
            <a:extLst>
              <a:ext uri="{FF2B5EF4-FFF2-40B4-BE49-F238E27FC236}">
                <a16:creationId xmlns:a16="http://schemas.microsoft.com/office/drawing/2014/main" id="{CB5A6EBE-B334-4587-9BD5-7C95864BD3BD}"/>
              </a:ext>
            </a:extLst>
          </p:cNvPr>
          <p:cNvSpPr>
            <a:spLocks noChangeShapeType="1"/>
          </p:cNvSpPr>
          <p:nvPr/>
        </p:nvSpPr>
        <p:spPr bwMode="auto">
          <a:xfrm>
            <a:off x="6810585" y="4049507"/>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Line 516">
            <a:extLst>
              <a:ext uri="{FF2B5EF4-FFF2-40B4-BE49-F238E27FC236}">
                <a16:creationId xmlns:a16="http://schemas.microsoft.com/office/drawing/2014/main" id="{D91D3F3F-B9B6-4D05-A53B-1D373FC2090A}"/>
              </a:ext>
            </a:extLst>
          </p:cNvPr>
          <p:cNvSpPr>
            <a:spLocks noChangeShapeType="1"/>
          </p:cNvSpPr>
          <p:nvPr/>
        </p:nvSpPr>
        <p:spPr bwMode="auto">
          <a:xfrm>
            <a:off x="6826426" y="4172053"/>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3" name="Line 517">
            <a:extLst>
              <a:ext uri="{FF2B5EF4-FFF2-40B4-BE49-F238E27FC236}">
                <a16:creationId xmlns:a16="http://schemas.microsoft.com/office/drawing/2014/main" id="{FC2D3F47-5874-481D-A67D-EA743A21C1ED}"/>
              </a:ext>
            </a:extLst>
          </p:cNvPr>
          <p:cNvSpPr>
            <a:spLocks noChangeShapeType="1"/>
          </p:cNvSpPr>
          <p:nvPr/>
        </p:nvSpPr>
        <p:spPr bwMode="auto">
          <a:xfrm>
            <a:off x="6897704" y="4104851"/>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Line 518">
            <a:extLst>
              <a:ext uri="{FF2B5EF4-FFF2-40B4-BE49-F238E27FC236}">
                <a16:creationId xmlns:a16="http://schemas.microsoft.com/office/drawing/2014/main" id="{7A3E539D-7A50-4D17-B358-57EB09EFF4AD}"/>
              </a:ext>
            </a:extLst>
          </p:cNvPr>
          <p:cNvSpPr>
            <a:spLocks noChangeShapeType="1"/>
          </p:cNvSpPr>
          <p:nvPr/>
        </p:nvSpPr>
        <p:spPr bwMode="auto">
          <a:xfrm>
            <a:off x="6925423" y="4172053"/>
            <a:ext cx="13860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5" name="Line 519">
            <a:extLst>
              <a:ext uri="{FF2B5EF4-FFF2-40B4-BE49-F238E27FC236}">
                <a16:creationId xmlns:a16="http://schemas.microsoft.com/office/drawing/2014/main" id="{B968E23A-0B2C-4805-A2A4-1A34C7901F84}"/>
              </a:ext>
            </a:extLst>
          </p:cNvPr>
          <p:cNvSpPr>
            <a:spLocks noChangeShapeType="1"/>
          </p:cNvSpPr>
          <p:nvPr/>
        </p:nvSpPr>
        <p:spPr bwMode="auto">
          <a:xfrm>
            <a:off x="6996703" y="4104851"/>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Line 520">
            <a:extLst>
              <a:ext uri="{FF2B5EF4-FFF2-40B4-BE49-F238E27FC236}">
                <a16:creationId xmlns:a16="http://schemas.microsoft.com/office/drawing/2014/main" id="{524BC2F7-9ADB-4A69-B998-DF0D6C3B94E6}"/>
              </a:ext>
            </a:extLst>
          </p:cNvPr>
          <p:cNvSpPr>
            <a:spLocks noChangeShapeType="1"/>
          </p:cNvSpPr>
          <p:nvPr/>
        </p:nvSpPr>
        <p:spPr bwMode="auto">
          <a:xfrm>
            <a:off x="6953145" y="4172053"/>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7" name="Line 521">
            <a:extLst>
              <a:ext uri="{FF2B5EF4-FFF2-40B4-BE49-F238E27FC236}">
                <a16:creationId xmlns:a16="http://schemas.microsoft.com/office/drawing/2014/main" id="{3B053E87-D443-4C28-8442-49DC327BFFA5}"/>
              </a:ext>
            </a:extLst>
          </p:cNvPr>
          <p:cNvSpPr>
            <a:spLocks noChangeShapeType="1"/>
          </p:cNvSpPr>
          <p:nvPr/>
        </p:nvSpPr>
        <p:spPr bwMode="auto">
          <a:xfrm>
            <a:off x="7008583" y="4104851"/>
            <a:ext cx="0" cy="138364"/>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Line 522">
            <a:extLst>
              <a:ext uri="{FF2B5EF4-FFF2-40B4-BE49-F238E27FC236}">
                <a16:creationId xmlns:a16="http://schemas.microsoft.com/office/drawing/2014/main" id="{E74B6CC1-01BC-4125-8654-C422029BD4FF}"/>
              </a:ext>
            </a:extLst>
          </p:cNvPr>
          <p:cNvSpPr>
            <a:spLocks noChangeShapeType="1"/>
          </p:cNvSpPr>
          <p:nvPr/>
        </p:nvSpPr>
        <p:spPr bwMode="auto">
          <a:xfrm>
            <a:off x="7024425" y="4172053"/>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 name="Line 523">
            <a:extLst>
              <a:ext uri="{FF2B5EF4-FFF2-40B4-BE49-F238E27FC236}">
                <a16:creationId xmlns:a16="http://schemas.microsoft.com/office/drawing/2014/main" id="{7B2C56FE-AAD0-4CEA-9CD3-B1A052FF350A}"/>
              </a:ext>
            </a:extLst>
          </p:cNvPr>
          <p:cNvSpPr>
            <a:spLocks noChangeShapeType="1"/>
          </p:cNvSpPr>
          <p:nvPr/>
        </p:nvSpPr>
        <p:spPr bwMode="auto">
          <a:xfrm>
            <a:off x="7091741" y="4104851"/>
            <a:ext cx="0" cy="138364"/>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Line 524">
            <a:extLst>
              <a:ext uri="{FF2B5EF4-FFF2-40B4-BE49-F238E27FC236}">
                <a16:creationId xmlns:a16="http://schemas.microsoft.com/office/drawing/2014/main" id="{6B215EC3-B3D4-47E7-9AF2-B9DD5389BE10}"/>
              </a:ext>
            </a:extLst>
          </p:cNvPr>
          <p:cNvSpPr>
            <a:spLocks noChangeShapeType="1"/>
          </p:cNvSpPr>
          <p:nvPr/>
        </p:nvSpPr>
        <p:spPr bwMode="auto">
          <a:xfrm>
            <a:off x="7036302" y="4172053"/>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1" name="Line 525">
            <a:extLst>
              <a:ext uri="{FF2B5EF4-FFF2-40B4-BE49-F238E27FC236}">
                <a16:creationId xmlns:a16="http://schemas.microsoft.com/office/drawing/2014/main" id="{A6C168FA-C725-4A5D-B6DF-BDE43CC267CE}"/>
              </a:ext>
            </a:extLst>
          </p:cNvPr>
          <p:cNvSpPr>
            <a:spLocks noChangeShapeType="1"/>
          </p:cNvSpPr>
          <p:nvPr/>
        </p:nvSpPr>
        <p:spPr bwMode="auto">
          <a:xfrm>
            <a:off x="7107581" y="4104851"/>
            <a:ext cx="0" cy="138364"/>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2" name="Line 526">
            <a:extLst>
              <a:ext uri="{FF2B5EF4-FFF2-40B4-BE49-F238E27FC236}">
                <a16:creationId xmlns:a16="http://schemas.microsoft.com/office/drawing/2014/main" id="{C7DE5B27-9432-4E79-BC08-512B426A8F4E}"/>
              </a:ext>
            </a:extLst>
          </p:cNvPr>
          <p:cNvSpPr>
            <a:spLocks noChangeShapeType="1"/>
          </p:cNvSpPr>
          <p:nvPr/>
        </p:nvSpPr>
        <p:spPr bwMode="auto">
          <a:xfrm>
            <a:off x="7091742" y="4172053"/>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3" name="Line 527">
            <a:extLst>
              <a:ext uri="{FF2B5EF4-FFF2-40B4-BE49-F238E27FC236}">
                <a16:creationId xmlns:a16="http://schemas.microsoft.com/office/drawing/2014/main" id="{02ED9D98-1C31-4003-BC23-3654640B2976}"/>
              </a:ext>
            </a:extLst>
          </p:cNvPr>
          <p:cNvSpPr>
            <a:spLocks noChangeShapeType="1"/>
          </p:cNvSpPr>
          <p:nvPr/>
        </p:nvSpPr>
        <p:spPr bwMode="auto">
          <a:xfrm>
            <a:off x="7151141" y="4116710"/>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4" name="Line 528">
            <a:extLst>
              <a:ext uri="{FF2B5EF4-FFF2-40B4-BE49-F238E27FC236}">
                <a16:creationId xmlns:a16="http://schemas.microsoft.com/office/drawing/2014/main" id="{96ED39FE-AA9B-4D80-9036-1FC85682D775}"/>
              </a:ext>
            </a:extLst>
          </p:cNvPr>
          <p:cNvSpPr>
            <a:spLocks noChangeShapeType="1"/>
          </p:cNvSpPr>
          <p:nvPr/>
        </p:nvSpPr>
        <p:spPr bwMode="auto">
          <a:xfrm>
            <a:off x="7527338" y="4187867"/>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5" name="Line 529">
            <a:extLst>
              <a:ext uri="{FF2B5EF4-FFF2-40B4-BE49-F238E27FC236}">
                <a16:creationId xmlns:a16="http://schemas.microsoft.com/office/drawing/2014/main" id="{5B0D56F2-A6E2-47FF-9017-56EEDE740177}"/>
              </a:ext>
            </a:extLst>
          </p:cNvPr>
          <p:cNvSpPr>
            <a:spLocks noChangeShapeType="1"/>
          </p:cNvSpPr>
          <p:nvPr/>
        </p:nvSpPr>
        <p:spPr bwMode="auto">
          <a:xfrm>
            <a:off x="7598616" y="413252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6" name="Line 530">
            <a:extLst>
              <a:ext uri="{FF2B5EF4-FFF2-40B4-BE49-F238E27FC236}">
                <a16:creationId xmlns:a16="http://schemas.microsoft.com/office/drawing/2014/main" id="{B21DD930-EAB7-484A-B26C-682C69360D3A}"/>
              </a:ext>
            </a:extLst>
          </p:cNvPr>
          <p:cNvSpPr>
            <a:spLocks noChangeShapeType="1"/>
          </p:cNvSpPr>
          <p:nvPr/>
        </p:nvSpPr>
        <p:spPr bwMode="auto">
          <a:xfrm>
            <a:off x="7614458" y="4187867"/>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7" name="Line 531">
            <a:extLst>
              <a:ext uri="{FF2B5EF4-FFF2-40B4-BE49-F238E27FC236}">
                <a16:creationId xmlns:a16="http://schemas.microsoft.com/office/drawing/2014/main" id="{86297FDB-8CDC-4DE9-AC82-5E1D2B6D2D68}"/>
              </a:ext>
            </a:extLst>
          </p:cNvPr>
          <p:cNvSpPr>
            <a:spLocks noChangeShapeType="1"/>
          </p:cNvSpPr>
          <p:nvPr/>
        </p:nvSpPr>
        <p:spPr bwMode="auto">
          <a:xfrm>
            <a:off x="7681776" y="413252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8" name="Line 532">
            <a:extLst>
              <a:ext uri="{FF2B5EF4-FFF2-40B4-BE49-F238E27FC236}">
                <a16:creationId xmlns:a16="http://schemas.microsoft.com/office/drawing/2014/main" id="{37F74886-03F4-4445-9631-7E550CC77714}"/>
              </a:ext>
            </a:extLst>
          </p:cNvPr>
          <p:cNvSpPr>
            <a:spLocks noChangeShapeType="1"/>
          </p:cNvSpPr>
          <p:nvPr/>
        </p:nvSpPr>
        <p:spPr bwMode="auto">
          <a:xfrm>
            <a:off x="7626338" y="4187867"/>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9" name="Line 533">
            <a:extLst>
              <a:ext uri="{FF2B5EF4-FFF2-40B4-BE49-F238E27FC236}">
                <a16:creationId xmlns:a16="http://schemas.microsoft.com/office/drawing/2014/main" id="{8D8110DF-0677-4570-BCF8-7A8417DBD88B}"/>
              </a:ext>
            </a:extLst>
          </p:cNvPr>
          <p:cNvSpPr>
            <a:spLocks noChangeShapeType="1"/>
          </p:cNvSpPr>
          <p:nvPr/>
        </p:nvSpPr>
        <p:spPr bwMode="auto">
          <a:xfrm>
            <a:off x="7697616" y="413252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0" name="Line 534">
            <a:extLst>
              <a:ext uri="{FF2B5EF4-FFF2-40B4-BE49-F238E27FC236}">
                <a16:creationId xmlns:a16="http://schemas.microsoft.com/office/drawing/2014/main" id="{942022D7-9D4E-472C-BCF4-805F6D53D478}"/>
              </a:ext>
            </a:extLst>
          </p:cNvPr>
          <p:cNvSpPr>
            <a:spLocks noChangeShapeType="1"/>
          </p:cNvSpPr>
          <p:nvPr/>
        </p:nvSpPr>
        <p:spPr bwMode="auto">
          <a:xfrm>
            <a:off x="7642176" y="4187867"/>
            <a:ext cx="13860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1" name="Line 535">
            <a:extLst>
              <a:ext uri="{FF2B5EF4-FFF2-40B4-BE49-F238E27FC236}">
                <a16:creationId xmlns:a16="http://schemas.microsoft.com/office/drawing/2014/main" id="{0BAE430F-38B0-4822-ADF0-7BC71CC194EB}"/>
              </a:ext>
            </a:extLst>
          </p:cNvPr>
          <p:cNvSpPr>
            <a:spLocks noChangeShapeType="1"/>
          </p:cNvSpPr>
          <p:nvPr/>
        </p:nvSpPr>
        <p:spPr bwMode="auto">
          <a:xfrm>
            <a:off x="7709495" y="413252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2" name="Line 536">
            <a:extLst>
              <a:ext uri="{FF2B5EF4-FFF2-40B4-BE49-F238E27FC236}">
                <a16:creationId xmlns:a16="http://schemas.microsoft.com/office/drawing/2014/main" id="{F2265E38-32FB-490B-AC4C-D7D1E679DEA7}"/>
              </a:ext>
            </a:extLst>
          </p:cNvPr>
          <p:cNvSpPr>
            <a:spLocks noChangeShapeType="1"/>
          </p:cNvSpPr>
          <p:nvPr/>
        </p:nvSpPr>
        <p:spPr bwMode="auto">
          <a:xfrm>
            <a:off x="7669897" y="4187867"/>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3" name="Line 537">
            <a:extLst>
              <a:ext uri="{FF2B5EF4-FFF2-40B4-BE49-F238E27FC236}">
                <a16:creationId xmlns:a16="http://schemas.microsoft.com/office/drawing/2014/main" id="{73E045D2-BED9-46C2-9055-67088A0FE95D}"/>
              </a:ext>
            </a:extLst>
          </p:cNvPr>
          <p:cNvSpPr>
            <a:spLocks noChangeShapeType="1"/>
          </p:cNvSpPr>
          <p:nvPr/>
        </p:nvSpPr>
        <p:spPr bwMode="auto">
          <a:xfrm>
            <a:off x="7725335" y="413252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4" name="Line 538">
            <a:extLst>
              <a:ext uri="{FF2B5EF4-FFF2-40B4-BE49-F238E27FC236}">
                <a16:creationId xmlns:a16="http://schemas.microsoft.com/office/drawing/2014/main" id="{43736341-F3ED-4F00-B552-991E10591A53}"/>
              </a:ext>
            </a:extLst>
          </p:cNvPr>
          <p:cNvSpPr>
            <a:spLocks noChangeShapeType="1"/>
          </p:cNvSpPr>
          <p:nvPr/>
        </p:nvSpPr>
        <p:spPr bwMode="auto">
          <a:xfrm>
            <a:off x="7681778" y="4187867"/>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5" name="Line 539">
            <a:extLst>
              <a:ext uri="{FF2B5EF4-FFF2-40B4-BE49-F238E27FC236}">
                <a16:creationId xmlns:a16="http://schemas.microsoft.com/office/drawing/2014/main" id="{5AFD0E4C-9192-486B-B5ED-9D99677946FE}"/>
              </a:ext>
            </a:extLst>
          </p:cNvPr>
          <p:cNvSpPr>
            <a:spLocks noChangeShapeType="1"/>
          </p:cNvSpPr>
          <p:nvPr/>
        </p:nvSpPr>
        <p:spPr bwMode="auto">
          <a:xfrm>
            <a:off x="7741175" y="413252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6" name="Line 540">
            <a:extLst>
              <a:ext uri="{FF2B5EF4-FFF2-40B4-BE49-F238E27FC236}">
                <a16:creationId xmlns:a16="http://schemas.microsoft.com/office/drawing/2014/main" id="{7A1C9AB8-FDB7-4D32-BE27-42C9F1CFF66C}"/>
              </a:ext>
            </a:extLst>
          </p:cNvPr>
          <p:cNvSpPr>
            <a:spLocks noChangeShapeType="1"/>
          </p:cNvSpPr>
          <p:nvPr/>
        </p:nvSpPr>
        <p:spPr bwMode="auto">
          <a:xfrm>
            <a:off x="7697618" y="4187867"/>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7" name="Line 541">
            <a:extLst>
              <a:ext uri="{FF2B5EF4-FFF2-40B4-BE49-F238E27FC236}">
                <a16:creationId xmlns:a16="http://schemas.microsoft.com/office/drawing/2014/main" id="{7C1D9D05-AE0A-4AD5-9A01-9FFF7B479408}"/>
              </a:ext>
            </a:extLst>
          </p:cNvPr>
          <p:cNvSpPr>
            <a:spLocks noChangeShapeType="1"/>
          </p:cNvSpPr>
          <p:nvPr/>
        </p:nvSpPr>
        <p:spPr bwMode="auto">
          <a:xfrm>
            <a:off x="7768895" y="413252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8" name="Line 542">
            <a:extLst>
              <a:ext uri="{FF2B5EF4-FFF2-40B4-BE49-F238E27FC236}">
                <a16:creationId xmlns:a16="http://schemas.microsoft.com/office/drawing/2014/main" id="{C58E7A3B-DA20-499C-B6E8-487EEBD2BFDF}"/>
              </a:ext>
            </a:extLst>
          </p:cNvPr>
          <p:cNvSpPr>
            <a:spLocks noChangeShapeType="1"/>
          </p:cNvSpPr>
          <p:nvPr/>
        </p:nvSpPr>
        <p:spPr bwMode="auto">
          <a:xfrm>
            <a:off x="7709497" y="4187867"/>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9" name="Line 543">
            <a:extLst>
              <a:ext uri="{FF2B5EF4-FFF2-40B4-BE49-F238E27FC236}">
                <a16:creationId xmlns:a16="http://schemas.microsoft.com/office/drawing/2014/main" id="{D1D3A74A-ABEA-46FF-A25E-50A679063AB2}"/>
              </a:ext>
            </a:extLst>
          </p:cNvPr>
          <p:cNvSpPr>
            <a:spLocks noChangeShapeType="1"/>
          </p:cNvSpPr>
          <p:nvPr/>
        </p:nvSpPr>
        <p:spPr bwMode="auto">
          <a:xfrm>
            <a:off x="7768895" y="413252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0" name="Line 544">
            <a:extLst>
              <a:ext uri="{FF2B5EF4-FFF2-40B4-BE49-F238E27FC236}">
                <a16:creationId xmlns:a16="http://schemas.microsoft.com/office/drawing/2014/main" id="{6058CB30-39D9-4CFA-A5CE-06A035C54983}"/>
              </a:ext>
            </a:extLst>
          </p:cNvPr>
          <p:cNvSpPr>
            <a:spLocks noChangeShapeType="1"/>
          </p:cNvSpPr>
          <p:nvPr/>
        </p:nvSpPr>
        <p:spPr bwMode="auto">
          <a:xfrm>
            <a:off x="7824337" y="4215540"/>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1" name="Line 545">
            <a:extLst>
              <a:ext uri="{FF2B5EF4-FFF2-40B4-BE49-F238E27FC236}">
                <a16:creationId xmlns:a16="http://schemas.microsoft.com/office/drawing/2014/main" id="{9D24F752-72CA-4CC5-9457-CAB9D95C1A22}"/>
              </a:ext>
            </a:extLst>
          </p:cNvPr>
          <p:cNvSpPr>
            <a:spLocks noChangeShapeType="1"/>
          </p:cNvSpPr>
          <p:nvPr/>
        </p:nvSpPr>
        <p:spPr bwMode="auto">
          <a:xfrm>
            <a:off x="7895615" y="416019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2" name="Line 546">
            <a:extLst>
              <a:ext uri="{FF2B5EF4-FFF2-40B4-BE49-F238E27FC236}">
                <a16:creationId xmlns:a16="http://schemas.microsoft.com/office/drawing/2014/main" id="{7D7AF1DC-9241-4B39-B1D0-14623E2D8EE4}"/>
              </a:ext>
            </a:extLst>
          </p:cNvPr>
          <p:cNvSpPr>
            <a:spLocks noChangeShapeType="1"/>
          </p:cNvSpPr>
          <p:nvPr/>
        </p:nvSpPr>
        <p:spPr bwMode="auto">
          <a:xfrm>
            <a:off x="7852054" y="4215540"/>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3" name="Line 547">
            <a:extLst>
              <a:ext uri="{FF2B5EF4-FFF2-40B4-BE49-F238E27FC236}">
                <a16:creationId xmlns:a16="http://schemas.microsoft.com/office/drawing/2014/main" id="{50730FBC-8D7D-4B6E-98B7-7DB13FED5D6F}"/>
              </a:ext>
            </a:extLst>
          </p:cNvPr>
          <p:cNvSpPr>
            <a:spLocks noChangeShapeType="1"/>
          </p:cNvSpPr>
          <p:nvPr/>
        </p:nvSpPr>
        <p:spPr bwMode="auto">
          <a:xfrm>
            <a:off x="7923332" y="416019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4" name="Line 548">
            <a:extLst>
              <a:ext uri="{FF2B5EF4-FFF2-40B4-BE49-F238E27FC236}">
                <a16:creationId xmlns:a16="http://schemas.microsoft.com/office/drawing/2014/main" id="{751B4406-71B8-4C66-96D6-09B9F083E284}"/>
              </a:ext>
            </a:extLst>
          </p:cNvPr>
          <p:cNvSpPr>
            <a:spLocks noChangeShapeType="1"/>
          </p:cNvSpPr>
          <p:nvPr/>
        </p:nvSpPr>
        <p:spPr bwMode="auto">
          <a:xfrm>
            <a:off x="7895615" y="4215540"/>
            <a:ext cx="13860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5" name="Line 549">
            <a:extLst>
              <a:ext uri="{FF2B5EF4-FFF2-40B4-BE49-F238E27FC236}">
                <a16:creationId xmlns:a16="http://schemas.microsoft.com/office/drawing/2014/main" id="{47F1BC51-01E5-451F-8DBD-225A2C658D69}"/>
              </a:ext>
            </a:extLst>
          </p:cNvPr>
          <p:cNvSpPr>
            <a:spLocks noChangeShapeType="1"/>
          </p:cNvSpPr>
          <p:nvPr/>
        </p:nvSpPr>
        <p:spPr bwMode="auto">
          <a:xfrm>
            <a:off x="7962932" y="416019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6" name="Line 550">
            <a:extLst>
              <a:ext uri="{FF2B5EF4-FFF2-40B4-BE49-F238E27FC236}">
                <a16:creationId xmlns:a16="http://schemas.microsoft.com/office/drawing/2014/main" id="{68CE4295-DE03-4E9A-82EF-8C0DC2567A78}"/>
              </a:ext>
            </a:extLst>
          </p:cNvPr>
          <p:cNvSpPr>
            <a:spLocks noChangeShapeType="1"/>
          </p:cNvSpPr>
          <p:nvPr/>
        </p:nvSpPr>
        <p:spPr bwMode="auto">
          <a:xfrm>
            <a:off x="7923334" y="4215540"/>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7" name="Line 551">
            <a:extLst>
              <a:ext uri="{FF2B5EF4-FFF2-40B4-BE49-F238E27FC236}">
                <a16:creationId xmlns:a16="http://schemas.microsoft.com/office/drawing/2014/main" id="{B2BCE0AC-35E0-43C9-B155-4644BBBBD440}"/>
              </a:ext>
            </a:extLst>
          </p:cNvPr>
          <p:cNvSpPr>
            <a:spLocks noChangeShapeType="1"/>
          </p:cNvSpPr>
          <p:nvPr/>
        </p:nvSpPr>
        <p:spPr bwMode="auto">
          <a:xfrm>
            <a:off x="7978772" y="416019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8" name="Line 552">
            <a:extLst>
              <a:ext uri="{FF2B5EF4-FFF2-40B4-BE49-F238E27FC236}">
                <a16:creationId xmlns:a16="http://schemas.microsoft.com/office/drawing/2014/main" id="{0923B2DB-4C18-428A-8405-A18B3C42BF3A}"/>
              </a:ext>
            </a:extLst>
          </p:cNvPr>
          <p:cNvSpPr>
            <a:spLocks noChangeShapeType="1"/>
          </p:cNvSpPr>
          <p:nvPr/>
        </p:nvSpPr>
        <p:spPr bwMode="auto">
          <a:xfrm>
            <a:off x="7951054" y="4215540"/>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Line 553">
            <a:extLst>
              <a:ext uri="{FF2B5EF4-FFF2-40B4-BE49-F238E27FC236}">
                <a16:creationId xmlns:a16="http://schemas.microsoft.com/office/drawing/2014/main" id="{F1ABAFE3-D4EC-4E04-ABC3-B2CEE98BC043}"/>
              </a:ext>
            </a:extLst>
          </p:cNvPr>
          <p:cNvSpPr>
            <a:spLocks noChangeShapeType="1"/>
          </p:cNvSpPr>
          <p:nvPr/>
        </p:nvSpPr>
        <p:spPr bwMode="auto">
          <a:xfrm>
            <a:off x="8018372" y="416019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Line 554">
            <a:extLst>
              <a:ext uri="{FF2B5EF4-FFF2-40B4-BE49-F238E27FC236}">
                <a16:creationId xmlns:a16="http://schemas.microsoft.com/office/drawing/2014/main" id="{DC2ECC5C-D9E5-4FDF-B477-F6D826F618CC}"/>
              </a:ext>
            </a:extLst>
          </p:cNvPr>
          <p:cNvSpPr>
            <a:spLocks noChangeShapeType="1"/>
          </p:cNvSpPr>
          <p:nvPr/>
        </p:nvSpPr>
        <p:spPr bwMode="auto">
          <a:xfrm>
            <a:off x="7962934" y="4215540"/>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Line 555">
            <a:extLst>
              <a:ext uri="{FF2B5EF4-FFF2-40B4-BE49-F238E27FC236}">
                <a16:creationId xmlns:a16="http://schemas.microsoft.com/office/drawing/2014/main" id="{8E3E0F68-1133-4E61-A919-47F8191DC218}"/>
              </a:ext>
            </a:extLst>
          </p:cNvPr>
          <p:cNvSpPr>
            <a:spLocks noChangeShapeType="1"/>
          </p:cNvSpPr>
          <p:nvPr/>
        </p:nvSpPr>
        <p:spPr bwMode="auto">
          <a:xfrm>
            <a:off x="8034211" y="416019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Line 556">
            <a:extLst>
              <a:ext uri="{FF2B5EF4-FFF2-40B4-BE49-F238E27FC236}">
                <a16:creationId xmlns:a16="http://schemas.microsoft.com/office/drawing/2014/main" id="{22A8B946-8E12-4233-A548-740E37A2D583}"/>
              </a:ext>
            </a:extLst>
          </p:cNvPr>
          <p:cNvSpPr>
            <a:spLocks noChangeShapeType="1"/>
          </p:cNvSpPr>
          <p:nvPr/>
        </p:nvSpPr>
        <p:spPr bwMode="auto">
          <a:xfrm>
            <a:off x="7990654" y="4215540"/>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Line 557">
            <a:extLst>
              <a:ext uri="{FF2B5EF4-FFF2-40B4-BE49-F238E27FC236}">
                <a16:creationId xmlns:a16="http://schemas.microsoft.com/office/drawing/2014/main" id="{CD531922-AA90-41FD-8A47-4FFB12A228E4}"/>
              </a:ext>
            </a:extLst>
          </p:cNvPr>
          <p:cNvSpPr>
            <a:spLocks noChangeShapeType="1"/>
          </p:cNvSpPr>
          <p:nvPr/>
        </p:nvSpPr>
        <p:spPr bwMode="auto">
          <a:xfrm>
            <a:off x="8061932" y="416019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Line 558">
            <a:extLst>
              <a:ext uri="{FF2B5EF4-FFF2-40B4-BE49-F238E27FC236}">
                <a16:creationId xmlns:a16="http://schemas.microsoft.com/office/drawing/2014/main" id="{E8BC0B25-BD79-4B3A-8CDD-7E8583E09B03}"/>
              </a:ext>
            </a:extLst>
          </p:cNvPr>
          <p:cNvSpPr>
            <a:spLocks noChangeShapeType="1"/>
          </p:cNvSpPr>
          <p:nvPr/>
        </p:nvSpPr>
        <p:spPr bwMode="auto">
          <a:xfrm>
            <a:off x="8006494" y="4215540"/>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Line 559">
            <a:extLst>
              <a:ext uri="{FF2B5EF4-FFF2-40B4-BE49-F238E27FC236}">
                <a16:creationId xmlns:a16="http://schemas.microsoft.com/office/drawing/2014/main" id="{0654B547-A41B-4BF6-AC88-6C29F5B046C2}"/>
              </a:ext>
            </a:extLst>
          </p:cNvPr>
          <p:cNvSpPr>
            <a:spLocks noChangeShapeType="1"/>
          </p:cNvSpPr>
          <p:nvPr/>
        </p:nvSpPr>
        <p:spPr bwMode="auto">
          <a:xfrm>
            <a:off x="8077772" y="416019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Line 560">
            <a:extLst>
              <a:ext uri="{FF2B5EF4-FFF2-40B4-BE49-F238E27FC236}">
                <a16:creationId xmlns:a16="http://schemas.microsoft.com/office/drawing/2014/main" id="{3E4FCC3E-0A69-490B-8D34-F2455F1E271C}"/>
              </a:ext>
            </a:extLst>
          </p:cNvPr>
          <p:cNvSpPr>
            <a:spLocks noChangeShapeType="1"/>
          </p:cNvSpPr>
          <p:nvPr/>
        </p:nvSpPr>
        <p:spPr bwMode="auto">
          <a:xfrm>
            <a:off x="8034213" y="4215540"/>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Line 561">
            <a:extLst>
              <a:ext uri="{FF2B5EF4-FFF2-40B4-BE49-F238E27FC236}">
                <a16:creationId xmlns:a16="http://schemas.microsoft.com/office/drawing/2014/main" id="{0CB2A651-C182-43B7-864A-9EEDE63F8340}"/>
              </a:ext>
            </a:extLst>
          </p:cNvPr>
          <p:cNvSpPr>
            <a:spLocks noChangeShapeType="1"/>
          </p:cNvSpPr>
          <p:nvPr/>
        </p:nvSpPr>
        <p:spPr bwMode="auto">
          <a:xfrm>
            <a:off x="8105491" y="4160197"/>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Line 562">
            <a:extLst>
              <a:ext uri="{FF2B5EF4-FFF2-40B4-BE49-F238E27FC236}">
                <a16:creationId xmlns:a16="http://schemas.microsoft.com/office/drawing/2014/main" id="{C3ADA275-0D96-4B0A-A406-BDD979BDD81A}"/>
              </a:ext>
            </a:extLst>
          </p:cNvPr>
          <p:cNvSpPr>
            <a:spLocks noChangeShapeType="1"/>
          </p:cNvSpPr>
          <p:nvPr/>
        </p:nvSpPr>
        <p:spPr bwMode="auto">
          <a:xfrm>
            <a:off x="8050051" y="4231353"/>
            <a:ext cx="13860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Line 563">
            <a:extLst>
              <a:ext uri="{FF2B5EF4-FFF2-40B4-BE49-F238E27FC236}">
                <a16:creationId xmlns:a16="http://schemas.microsoft.com/office/drawing/2014/main" id="{EA0D07CD-2AB7-4F47-9844-B68CE607497A}"/>
              </a:ext>
            </a:extLst>
          </p:cNvPr>
          <p:cNvSpPr>
            <a:spLocks noChangeShapeType="1"/>
          </p:cNvSpPr>
          <p:nvPr/>
        </p:nvSpPr>
        <p:spPr bwMode="auto">
          <a:xfrm>
            <a:off x="8117372" y="4160197"/>
            <a:ext cx="0" cy="138364"/>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Line 564">
            <a:extLst>
              <a:ext uri="{FF2B5EF4-FFF2-40B4-BE49-F238E27FC236}">
                <a16:creationId xmlns:a16="http://schemas.microsoft.com/office/drawing/2014/main" id="{C9D19AE9-995A-4CDD-A23A-7B7D4FC2EF9B}"/>
              </a:ext>
            </a:extLst>
          </p:cNvPr>
          <p:cNvSpPr>
            <a:spLocks noChangeShapeType="1"/>
          </p:cNvSpPr>
          <p:nvPr/>
        </p:nvSpPr>
        <p:spPr bwMode="auto">
          <a:xfrm>
            <a:off x="8105493" y="4231353"/>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Line 565">
            <a:extLst>
              <a:ext uri="{FF2B5EF4-FFF2-40B4-BE49-F238E27FC236}">
                <a16:creationId xmlns:a16="http://schemas.microsoft.com/office/drawing/2014/main" id="{AFAE7F1D-2AF1-4893-BDB8-093F0A59B667}"/>
              </a:ext>
            </a:extLst>
          </p:cNvPr>
          <p:cNvSpPr>
            <a:spLocks noChangeShapeType="1"/>
          </p:cNvSpPr>
          <p:nvPr/>
        </p:nvSpPr>
        <p:spPr bwMode="auto">
          <a:xfrm>
            <a:off x="8172811" y="4172055"/>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Line 566">
            <a:extLst>
              <a:ext uri="{FF2B5EF4-FFF2-40B4-BE49-F238E27FC236}">
                <a16:creationId xmlns:a16="http://schemas.microsoft.com/office/drawing/2014/main" id="{9C09F2B3-6A8A-4160-A735-BF3071F29021}"/>
              </a:ext>
            </a:extLst>
          </p:cNvPr>
          <p:cNvSpPr>
            <a:spLocks noChangeShapeType="1"/>
          </p:cNvSpPr>
          <p:nvPr/>
        </p:nvSpPr>
        <p:spPr bwMode="auto">
          <a:xfrm>
            <a:off x="8608409"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Line 567">
            <a:extLst>
              <a:ext uri="{FF2B5EF4-FFF2-40B4-BE49-F238E27FC236}">
                <a16:creationId xmlns:a16="http://schemas.microsoft.com/office/drawing/2014/main" id="{A0CB00D3-86D5-469A-BB9B-7B9A72D1E659}"/>
              </a:ext>
            </a:extLst>
          </p:cNvPr>
          <p:cNvSpPr>
            <a:spLocks noChangeShapeType="1"/>
          </p:cNvSpPr>
          <p:nvPr/>
        </p:nvSpPr>
        <p:spPr bwMode="auto">
          <a:xfrm>
            <a:off x="8679687"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Line 568">
            <a:extLst>
              <a:ext uri="{FF2B5EF4-FFF2-40B4-BE49-F238E27FC236}">
                <a16:creationId xmlns:a16="http://schemas.microsoft.com/office/drawing/2014/main" id="{A45AE129-1476-4E4D-B1BE-2368155891D9}"/>
              </a:ext>
            </a:extLst>
          </p:cNvPr>
          <p:cNvSpPr>
            <a:spLocks noChangeShapeType="1"/>
          </p:cNvSpPr>
          <p:nvPr/>
        </p:nvSpPr>
        <p:spPr bwMode="auto">
          <a:xfrm>
            <a:off x="8624249"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Line 569">
            <a:extLst>
              <a:ext uri="{FF2B5EF4-FFF2-40B4-BE49-F238E27FC236}">
                <a16:creationId xmlns:a16="http://schemas.microsoft.com/office/drawing/2014/main" id="{EE10E9CC-6469-4FE8-88AC-4176BD63D25E}"/>
              </a:ext>
            </a:extLst>
          </p:cNvPr>
          <p:cNvSpPr>
            <a:spLocks noChangeShapeType="1"/>
          </p:cNvSpPr>
          <p:nvPr/>
        </p:nvSpPr>
        <p:spPr bwMode="auto">
          <a:xfrm>
            <a:off x="8695527"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Line 570">
            <a:extLst>
              <a:ext uri="{FF2B5EF4-FFF2-40B4-BE49-F238E27FC236}">
                <a16:creationId xmlns:a16="http://schemas.microsoft.com/office/drawing/2014/main" id="{88AED96C-8AD1-42D1-B878-1009A72C4DDA}"/>
              </a:ext>
            </a:extLst>
          </p:cNvPr>
          <p:cNvSpPr>
            <a:spLocks noChangeShapeType="1"/>
          </p:cNvSpPr>
          <p:nvPr/>
        </p:nvSpPr>
        <p:spPr bwMode="auto">
          <a:xfrm>
            <a:off x="8636126"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Line 571">
            <a:extLst>
              <a:ext uri="{FF2B5EF4-FFF2-40B4-BE49-F238E27FC236}">
                <a16:creationId xmlns:a16="http://schemas.microsoft.com/office/drawing/2014/main" id="{EDAC52A3-F5AC-4779-BCF7-DBB1D571FCAB}"/>
              </a:ext>
            </a:extLst>
          </p:cNvPr>
          <p:cNvSpPr>
            <a:spLocks noChangeShapeType="1"/>
          </p:cNvSpPr>
          <p:nvPr/>
        </p:nvSpPr>
        <p:spPr bwMode="auto">
          <a:xfrm>
            <a:off x="8707405"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Line 572">
            <a:extLst>
              <a:ext uri="{FF2B5EF4-FFF2-40B4-BE49-F238E27FC236}">
                <a16:creationId xmlns:a16="http://schemas.microsoft.com/office/drawing/2014/main" id="{98BF603D-FBAC-4A03-8940-4542BEB343FC}"/>
              </a:ext>
            </a:extLst>
          </p:cNvPr>
          <p:cNvSpPr>
            <a:spLocks noChangeShapeType="1"/>
          </p:cNvSpPr>
          <p:nvPr/>
        </p:nvSpPr>
        <p:spPr bwMode="auto">
          <a:xfrm>
            <a:off x="8667806"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Line 573">
            <a:extLst>
              <a:ext uri="{FF2B5EF4-FFF2-40B4-BE49-F238E27FC236}">
                <a16:creationId xmlns:a16="http://schemas.microsoft.com/office/drawing/2014/main" id="{34ACE5EE-C8F3-42DE-A959-7956057000C8}"/>
              </a:ext>
            </a:extLst>
          </p:cNvPr>
          <p:cNvSpPr>
            <a:spLocks noChangeShapeType="1"/>
          </p:cNvSpPr>
          <p:nvPr/>
        </p:nvSpPr>
        <p:spPr bwMode="auto">
          <a:xfrm>
            <a:off x="8723245"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Line 574">
            <a:extLst>
              <a:ext uri="{FF2B5EF4-FFF2-40B4-BE49-F238E27FC236}">
                <a16:creationId xmlns:a16="http://schemas.microsoft.com/office/drawing/2014/main" id="{52AECB2E-2E6E-42E4-BBA0-270330380826}"/>
              </a:ext>
            </a:extLst>
          </p:cNvPr>
          <p:cNvSpPr>
            <a:spLocks noChangeShapeType="1"/>
          </p:cNvSpPr>
          <p:nvPr/>
        </p:nvSpPr>
        <p:spPr bwMode="auto">
          <a:xfrm>
            <a:off x="8679687"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Line 575">
            <a:extLst>
              <a:ext uri="{FF2B5EF4-FFF2-40B4-BE49-F238E27FC236}">
                <a16:creationId xmlns:a16="http://schemas.microsoft.com/office/drawing/2014/main" id="{869A0D28-9F5F-400B-A5B9-DB5BF8CE7963}"/>
              </a:ext>
            </a:extLst>
          </p:cNvPr>
          <p:cNvSpPr>
            <a:spLocks noChangeShapeType="1"/>
          </p:cNvSpPr>
          <p:nvPr/>
        </p:nvSpPr>
        <p:spPr bwMode="auto">
          <a:xfrm>
            <a:off x="8735127"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Line 576">
            <a:extLst>
              <a:ext uri="{FF2B5EF4-FFF2-40B4-BE49-F238E27FC236}">
                <a16:creationId xmlns:a16="http://schemas.microsoft.com/office/drawing/2014/main" id="{1C0F72DC-CC87-49B7-80AA-9830B912FC2A}"/>
              </a:ext>
            </a:extLst>
          </p:cNvPr>
          <p:cNvSpPr>
            <a:spLocks noChangeShapeType="1"/>
          </p:cNvSpPr>
          <p:nvPr/>
        </p:nvSpPr>
        <p:spPr bwMode="auto">
          <a:xfrm>
            <a:off x="8695527"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Line 577">
            <a:extLst>
              <a:ext uri="{FF2B5EF4-FFF2-40B4-BE49-F238E27FC236}">
                <a16:creationId xmlns:a16="http://schemas.microsoft.com/office/drawing/2014/main" id="{338B7474-92CC-4DF3-9AA8-8BD732970E7C}"/>
              </a:ext>
            </a:extLst>
          </p:cNvPr>
          <p:cNvSpPr>
            <a:spLocks noChangeShapeType="1"/>
          </p:cNvSpPr>
          <p:nvPr/>
        </p:nvSpPr>
        <p:spPr bwMode="auto">
          <a:xfrm>
            <a:off x="8762844"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Line 578">
            <a:extLst>
              <a:ext uri="{FF2B5EF4-FFF2-40B4-BE49-F238E27FC236}">
                <a16:creationId xmlns:a16="http://schemas.microsoft.com/office/drawing/2014/main" id="{26727501-E52C-4C28-807F-445511AF3E87}"/>
              </a:ext>
            </a:extLst>
          </p:cNvPr>
          <p:cNvSpPr>
            <a:spLocks noChangeShapeType="1"/>
          </p:cNvSpPr>
          <p:nvPr/>
        </p:nvSpPr>
        <p:spPr bwMode="auto">
          <a:xfrm>
            <a:off x="8735127"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Line 579">
            <a:extLst>
              <a:ext uri="{FF2B5EF4-FFF2-40B4-BE49-F238E27FC236}">
                <a16:creationId xmlns:a16="http://schemas.microsoft.com/office/drawing/2014/main" id="{E56FBCCE-804D-4B70-8F0C-41AB5BA64EB6}"/>
              </a:ext>
            </a:extLst>
          </p:cNvPr>
          <p:cNvSpPr>
            <a:spLocks noChangeShapeType="1"/>
          </p:cNvSpPr>
          <p:nvPr/>
        </p:nvSpPr>
        <p:spPr bwMode="auto">
          <a:xfrm>
            <a:off x="8806405"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Line 580">
            <a:extLst>
              <a:ext uri="{FF2B5EF4-FFF2-40B4-BE49-F238E27FC236}">
                <a16:creationId xmlns:a16="http://schemas.microsoft.com/office/drawing/2014/main" id="{B317EA33-0E2D-4C16-87AD-F18427BE6FC4}"/>
              </a:ext>
            </a:extLst>
          </p:cNvPr>
          <p:cNvSpPr>
            <a:spLocks noChangeShapeType="1"/>
          </p:cNvSpPr>
          <p:nvPr/>
        </p:nvSpPr>
        <p:spPr bwMode="auto">
          <a:xfrm>
            <a:off x="8762846" y="4259024"/>
            <a:ext cx="14255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Line 581">
            <a:extLst>
              <a:ext uri="{FF2B5EF4-FFF2-40B4-BE49-F238E27FC236}">
                <a16:creationId xmlns:a16="http://schemas.microsoft.com/office/drawing/2014/main" id="{288EA05B-F144-4C26-A2E0-8F13A98D870E}"/>
              </a:ext>
            </a:extLst>
          </p:cNvPr>
          <p:cNvSpPr>
            <a:spLocks noChangeShapeType="1"/>
          </p:cNvSpPr>
          <p:nvPr/>
        </p:nvSpPr>
        <p:spPr bwMode="auto">
          <a:xfrm>
            <a:off x="8834123"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Line 582">
            <a:extLst>
              <a:ext uri="{FF2B5EF4-FFF2-40B4-BE49-F238E27FC236}">
                <a16:creationId xmlns:a16="http://schemas.microsoft.com/office/drawing/2014/main" id="{2CD2A4CE-DFBF-4198-B265-858F8C7B27A1}"/>
              </a:ext>
            </a:extLst>
          </p:cNvPr>
          <p:cNvSpPr>
            <a:spLocks noChangeShapeType="1"/>
          </p:cNvSpPr>
          <p:nvPr/>
        </p:nvSpPr>
        <p:spPr bwMode="auto">
          <a:xfrm>
            <a:off x="8849965"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Line 583">
            <a:extLst>
              <a:ext uri="{FF2B5EF4-FFF2-40B4-BE49-F238E27FC236}">
                <a16:creationId xmlns:a16="http://schemas.microsoft.com/office/drawing/2014/main" id="{28C73465-3641-41B7-9392-1D281D9FF3FF}"/>
              </a:ext>
            </a:extLst>
          </p:cNvPr>
          <p:cNvSpPr>
            <a:spLocks noChangeShapeType="1"/>
          </p:cNvSpPr>
          <p:nvPr/>
        </p:nvSpPr>
        <p:spPr bwMode="auto">
          <a:xfrm>
            <a:off x="8917284"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Line 584">
            <a:extLst>
              <a:ext uri="{FF2B5EF4-FFF2-40B4-BE49-F238E27FC236}">
                <a16:creationId xmlns:a16="http://schemas.microsoft.com/office/drawing/2014/main" id="{2ABE1024-97BF-47D9-B594-07CFE34AE088}"/>
              </a:ext>
            </a:extLst>
          </p:cNvPr>
          <p:cNvSpPr>
            <a:spLocks noChangeShapeType="1"/>
          </p:cNvSpPr>
          <p:nvPr/>
        </p:nvSpPr>
        <p:spPr bwMode="auto">
          <a:xfrm>
            <a:off x="8861846"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Line 585">
            <a:extLst>
              <a:ext uri="{FF2B5EF4-FFF2-40B4-BE49-F238E27FC236}">
                <a16:creationId xmlns:a16="http://schemas.microsoft.com/office/drawing/2014/main" id="{35BED629-16F0-4265-A9AB-FF5873D38687}"/>
              </a:ext>
            </a:extLst>
          </p:cNvPr>
          <p:cNvSpPr>
            <a:spLocks noChangeShapeType="1"/>
          </p:cNvSpPr>
          <p:nvPr/>
        </p:nvSpPr>
        <p:spPr bwMode="auto">
          <a:xfrm>
            <a:off x="8933124"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Line 586">
            <a:extLst>
              <a:ext uri="{FF2B5EF4-FFF2-40B4-BE49-F238E27FC236}">
                <a16:creationId xmlns:a16="http://schemas.microsoft.com/office/drawing/2014/main" id="{CE7BB527-7DCB-4B7E-9969-9F2606ECA080}"/>
              </a:ext>
            </a:extLst>
          </p:cNvPr>
          <p:cNvSpPr>
            <a:spLocks noChangeShapeType="1"/>
          </p:cNvSpPr>
          <p:nvPr/>
        </p:nvSpPr>
        <p:spPr bwMode="auto">
          <a:xfrm>
            <a:off x="8905405"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Line 587">
            <a:extLst>
              <a:ext uri="{FF2B5EF4-FFF2-40B4-BE49-F238E27FC236}">
                <a16:creationId xmlns:a16="http://schemas.microsoft.com/office/drawing/2014/main" id="{91B8FFC0-BFA6-429F-ADD2-9468E011B988}"/>
              </a:ext>
            </a:extLst>
          </p:cNvPr>
          <p:cNvSpPr>
            <a:spLocks noChangeShapeType="1"/>
          </p:cNvSpPr>
          <p:nvPr/>
        </p:nvSpPr>
        <p:spPr bwMode="auto">
          <a:xfrm>
            <a:off x="8976683"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Line 588">
            <a:extLst>
              <a:ext uri="{FF2B5EF4-FFF2-40B4-BE49-F238E27FC236}">
                <a16:creationId xmlns:a16="http://schemas.microsoft.com/office/drawing/2014/main" id="{DA7354BC-354C-4691-A6E7-65C59ADD6D96}"/>
              </a:ext>
            </a:extLst>
          </p:cNvPr>
          <p:cNvSpPr>
            <a:spLocks noChangeShapeType="1"/>
          </p:cNvSpPr>
          <p:nvPr/>
        </p:nvSpPr>
        <p:spPr bwMode="auto">
          <a:xfrm>
            <a:off x="8917286"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Line 589">
            <a:extLst>
              <a:ext uri="{FF2B5EF4-FFF2-40B4-BE49-F238E27FC236}">
                <a16:creationId xmlns:a16="http://schemas.microsoft.com/office/drawing/2014/main" id="{67ADC69C-725C-4C47-9267-C9048FEFD989}"/>
              </a:ext>
            </a:extLst>
          </p:cNvPr>
          <p:cNvSpPr>
            <a:spLocks noChangeShapeType="1"/>
          </p:cNvSpPr>
          <p:nvPr/>
        </p:nvSpPr>
        <p:spPr bwMode="auto">
          <a:xfrm>
            <a:off x="8988563"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Line 590">
            <a:extLst>
              <a:ext uri="{FF2B5EF4-FFF2-40B4-BE49-F238E27FC236}">
                <a16:creationId xmlns:a16="http://schemas.microsoft.com/office/drawing/2014/main" id="{E977802D-976A-45CE-9761-2EA09F7A7B39}"/>
              </a:ext>
            </a:extLst>
          </p:cNvPr>
          <p:cNvSpPr>
            <a:spLocks noChangeShapeType="1"/>
          </p:cNvSpPr>
          <p:nvPr/>
        </p:nvSpPr>
        <p:spPr bwMode="auto">
          <a:xfrm>
            <a:off x="8948964" y="4259024"/>
            <a:ext cx="13860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Line 591">
            <a:extLst>
              <a:ext uri="{FF2B5EF4-FFF2-40B4-BE49-F238E27FC236}">
                <a16:creationId xmlns:a16="http://schemas.microsoft.com/office/drawing/2014/main" id="{532F2EFF-1CE0-4792-A7DD-96567B80509D}"/>
              </a:ext>
            </a:extLst>
          </p:cNvPr>
          <p:cNvSpPr>
            <a:spLocks noChangeShapeType="1"/>
          </p:cNvSpPr>
          <p:nvPr/>
        </p:nvSpPr>
        <p:spPr bwMode="auto">
          <a:xfrm>
            <a:off x="9016283"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Line 592">
            <a:extLst>
              <a:ext uri="{FF2B5EF4-FFF2-40B4-BE49-F238E27FC236}">
                <a16:creationId xmlns:a16="http://schemas.microsoft.com/office/drawing/2014/main" id="{5D4B2D63-CC44-455F-8877-2E23FBB8D3B9}"/>
              </a:ext>
            </a:extLst>
          </p:cNvPr>
          <p:cNvSpPr>
            <a:spLocks noChangeShapeType="1"/>
          </p:cNvSpPr>
          <p:nvPr/>
        </p:nvSpPr>
        <p:spPr bwMode="auto">
          <a:xfrm>
            <a:off x="8960843"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Line 593">
            <a:extLst>
              <a:ext uri="{FF2B5EF4-FFF2-40B4-BE49-F238E27FC236}">
                <a16:creationId xmlns:a16="http://schemas.microsoft.com/office/drawing/2014/main" id="{BD1FD4E7-B590-435B-A738-21D3ED177852}"/>
              </a:ext>
            </a:extLst>
          </p:cNvPr>
          <p:cNvSpPr>
            <a:spLocks noChangeShapeType="1"/>
          </p:cNvSpPr>
          <p:nvPr/>
        </p:nvSpPr>
        <p:spPr bwMode="auto">
          <a:xfrm>
            <a:off x="9032121"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Line 594">
            <a:extLst>
              <a:ext uri="{FF2B5EF4-FFF2-40B4-BE49-F238E27FC236}">
                <a16:creationId xmlns:a16="http://schemas.microsoft.com/office/drawing/2014/main" id="{5B7D95A6-44D5-4C9F-8196-00AADDEF29F8}"/>
              </a:ext>
            </a:extLst>
          </p:cNvPr>
          <p:cNvSpPr>
            <a:spLocks noChangeShapeType="1"/>
          </p:cNvSpPr>
          <p:nvPr/>
        </p:nvSpPr>
        <p:spPr bwMode="auto">
          <a:xfrm>
            <a:off x="9032122"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Line 595">
            <a:extLst>
              <a:ext uri="{FF2B5EF4-FFF2-40B4-BE49-F238E27FC236}">
                <a16:creationId xmlns:a16="http://schemas.microsoft.com/office/drawing/2014/main" id="{0EF79308-791B-450F-9AEE-306756968904}"/>
              </a:ext>
            </a:extLst>
          </p:cNvPr>
          <p:cNvSpPr>
            <a:spLocks noChangeShapeType="1"/>
          </p:cNvSpPr>
          <p:nvPr/>
        </p:nvSpPr>
        <p:spPr bwMode="auto">
          <a:xfrm>
            <a:off x="9103401"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Line 596">
            <a:extLst>
              <a:ext uri="{FF2B5EF4-FFF2-40B4-BE49-F238E27FC236}">
                <a16:creationId xmlns:a16="http://schemas.microsoft.com/office/drawing/2014/main" id="{7DF22D74-8089-4340-AB93-387DD212645E}"/>
              </a:ext>
            </a:extLst>
          </p:cNvPr>
          <p:cNvSpPr>
            <a:spLocks noChangeShapeType="1"/>
          </p:cNvSpPr>
          <p:nvPr/>
        </p:nvSpPr>
        <p:spPr bwMode="auto">
          <a:xfrm>
            <a:off x="9059843"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Line 597">
            <a:extLst>
              <a:ext uri="{FF2B5EF4-FFF2-40B4-BE49-F238E27FC236}">
                <a16:creationId xmlns:a16="http://schemas.microsoft.com/office/drawing/2014/main" id="{8451A8E5-965D-48FC-9BB2-B039613FF6B0}"/>
              </a:ext>
            </a:extLst>
          </p:cNvPr>
          <p:cNvSpPr>
            <a:spLocks noChangeShapeType="1"/>
          </p:cNvSpPr>
          <p:nvPr/>
        </p:nvSpPr>
        <p:spPr bwMode="auto">
          <a:xfrm>
            <a:off x="9131123"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Line 598">
            <a:extLst>
              <a:ext uri="{FF2B5EF4-FFF2-40B4-BE49-F238E27FC236}">
                <a16:creationId xmlns:a16="http://schemas.microsoft.com/office/drawing/2014/main" id="{4EC1EDC0-0C78-469C-B547-95818ABB7263}"/>
              </a:ext>
            </a:extLst>
          </p:cNvPr>
          <p:cNvSpPr>
            <a:spLocks noChangeShapeType="1"/>
          </p:cNvSpPr>
          <p:nvPr/>
        </p:nvSpPr>
        <p:spPr bwMode="auto">
          <a:xfrm>
            <a:off x="9071722" y="4259024"/>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Line 599">
            <a:extLst>
              <a:ext uri="{FF2B5EF4-FFF2-40B4-BE49-F238E27FC236}">
                <a16:creationId xmlns:a16="http://schemas.microsoft.com/office/drawing/2014/main" id="{4A8C30A1-5937-433C-9D06-8D7051CA3BD3}"/>
              </a:ext>
            </a:extLst>
          </p:cNvPr>
          <p:cNvSpPr>
            <a:spLocks noChangeShapeType="1"/>
          </p:cNvSpPr>
          <p:nvPr/>
        </p:nvSpPr>
        <p:spPr bwMode="auto">
          <a:xfrm>
            <a:off x="9143000"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Line 600">
            <a:extLst>
              <a:ext uri="{FF2B5EF4-FFF2-40B4-BE49-F238E27FC236}">
                <a16:creationId xmlns:a16="http://schemas.microsoft.com/office/drawing/2014/main" id="{9551033F-171D-400E-97CB-3B42182B746B}"/>
              </a:ext>
            </a:extLst>
          </p:cNvPr>
          <p:cNvSpPr>
            <a:spLocks noChangeShapeType="1"/>
          </p:cNvSpPr>
          <p:nvPr/>
        </p:nvSpPr>
        <p:spPr bwMode="auto">
          <a:xfrm>
            <a:off x="9115283" y="4286699"/>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Line 601">
            <a:extLst>
              <a:ext uri="{FF2B5EF4-FFF2-40B4-BE49-F238E27FC236}">
                <a16:creationId xmlns:a16="http://schemas.microsoft.com/office/drawing/2014/main" id="{96B35BCC-244D-4DA4-8C5C-058D75752CAC}"/>
              </a:ext>
            </a:extLst>
          </p:cNvPr>
          <p:cNvSpPr>
            <a:spLocks noChangeShapeType="1"/>
          </p:cNvSpPr>
          <p:nvPr/>
        </p:nvSpPr>
        <p:spPr bwMode="auto">
          <a:xfrm>
            <a:off x="9186561" y="4231355"/>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Line 602">
            <a:extLst>
              <a:ext uri="{FF2B5EF4-FFF2-40B4-BE49-F238E27FC236}">
                <a16:creationId xmlns:a16="http://schemas.microsoft.com/office/drawing/2014/main" id="{960B952D-115C-4EBA-88DF-B74153E01129}"/>
              </a:ext>
            </a:extLst>
          </p:cNvPr>
          <p:cNvSpPr>
            <a:spLocks noChangeShapeType="1"/>
          </p:cNvSpPr>
          <p:nvPr/>
        </p:nvSpPr>
        <p:spPr bwMode="auto">
          <a:xfrm>
            <a:off x="9198442"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Line 603">
            <a:extLst>
              <a:ext uri="{FF2B5EF4-FFF2-40B4-BE49-F238E27FC236}">
                <a16:creationId xmlns:a16="http://schemas.microsoft.com/office/drawing/2014/main" id="{C3E743A2-C350-4DEC-9BB2-558A1B96D991}"/>
              </a:ext>
            </a:extLst>
          </p:cNvPr>
          <p:cNvSpPr>
            <a:spLocks noChangeShapeType="1"/>
          </p:cNvSpPr>
          <p:nvPr/>
        </p:nvSpPr>
        <p:spPr bwMode="auto">
          <a:xfrm>
            <a:off x="9269719"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Line 604">
            <a:extLst>
              <a:ext uri="{FF2B5EF4-FFF2-40B4-BE49-F238E27FC236}">
                <a16:creationId xmlns:a16="http://schemas.microsoft.com/office/drawing/2014/main" id="{F13CB0F0-0771-462F-B677-DE3C5B46E8B5}"/>
              </a:ext>
            </a:extLst>
          </p:cNvPr>
          <p:cNvSpPr>
            <a:spLocks noChangeShapeType="1"/>
          </p:cNvSpPr>
          <p:nvPr/>
        </p:nvSpPr>
        <p:spPr bwMode="auto">
          <a:xfrm>
            <a:off x="9440001"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Line 605">
            <a:extLst>
              <a:ext uri="{FF2B5EF4-FFF2-40B4-BE49-F238E27FC236}">
                <a16:creationId xmlns:a16="http://schemas.microsoft.com/office/drawing/2014/main" id="{6EB52F50-27FC-46EA-AA69-09F30721390C}"/>
              </a:ext>
            </a:extLst>
          </p:cNvPr>
          <p:cNvSpPr>
            <a:spLocks noChangeShapeType="1"/>
          </p:cNvSpPr>
          <p:nvPr/>
        </p:nvSpPr>
        <p:spPr bwMode="auto">
          <a:xfrm>
            <a:off x="9507317"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Line 606">
            <a:extLst>
              <a:ext uri="{FF2B5EF4-FFF2-40B4-BE49-F238E27FC236}">
                <a16:creationId xmlns:a16="http://schemas.microsoft.com/office/drawing/2014/main" id="{632B39B2-FACC-4823-A24B-2B47E62F485E}"/>
              </a:ext>
            </a:extLst>
          </p:cNvPr>
          <p:cNvSpPr>
            <a:spLocks noChangeShapeType="1"/>
          </p:cNvSpPr>
          <p:nvPr/>
        </p:nvSpPr>
        <p:spPr bwMode="auto">
          <a:xfrm>
            <a:off x="9523158"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Line 608">
            <a:extLst>
              <a:ext uri="{FF2B5EF4-FFF2-40B4-BE49-F238E27FC236}">
                <a16:creationId xmlns:a16="http://schemas.microsoft.com/office/drawing/2014/main" id="{1065EE88-C4E3-4D27-B5C4-21EA7F1C4E3C}"/>
              </a:ext>
            </a:extLst>
          </p:cNvPr>
          <p:cNvSpPr>
            <a:spLocks noChangeShapeType="1"/>
          </p:cNvSpPr>
          <p:nvPr/>
        </p:nvSpPr>
        <p:spPr bwMode="auto">
          <a:xfrm>
            <a:off x="9594436"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Line 609">
            <a:extLst>
              <a:ext uri="{FF2B5EF4-FFF2-40B4-BE49-F238E27FC236}">
                <a16:creationId xmlns:a16="http://schemas.microsoft.com/office/drawing/2014/main" id="{A33A6496-3844-46F9-A980-D5FC229098BA}"/>
              </a:ext>
            </a:extLst>
          </p:cNvPr>
          <p:cNvSpPr>
            <a:spLocks noChangeShapeType="1"/>
          </p:cNvSpPr>
          <p:nvPr/>
        </p:nvSpPr>
        <p:spPr bwMode="auto">
          <a:xfrm>
            <a:off x="9566715" y="4298556"/>
            <a:ext cx="12276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Line 610">
            <a:extLst>
              <a:ext uri="{FF2B5EF4-FFF2-40B4-BE49-F238E27FC236}">
                <a16:creationId xmlns:a16="http://schemas.microsoft.com/office/drawing/2014/main" id="{BA530F13-DB80-44F6-914F-44BE38CBEDF8}"/>
              </a:ext>
            </a:extLst>
          </p:cNvPr>
          <p:cNvSpPr>
            <a:spLocks noChangeShapeType="1"/>
          </p:cNvSpPr>
          <p:nvPr/>
        </p:nvSpPr>
        <p:spPr bwMode="auto">
          <a:xfrm>
            <a:off x="9634035"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Line 611">
            <a:extLst>
              <a:ext uri="{FF2B5EF4-FFF2-40B4-BE49-F238E27FC236}">
                <a16:creationId xmlns:a16="http://schemas.microsoft.com/office/drawing/2014/main" id="{7700CAC3-4F2B-45C4-8990-41E7F30EFDB1}"/>
              </a:ext>
            </a:extLst>
          </p:cNvPr>
          <p:cNvSpPr>
            <a:spLocks noChangeShapeType="1"/>
          </p:cNvSpPr>
          <p:nvPr/>
        </p:nvSpPr>
        <p:spPr bwMode="auto">
          <a:xfrm>
            <a:off x="9649877"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Line 612">
            <a:extLst>
              <a:ext uri="{FF2B5EF4-FFF2-40B4-BE49-F238E27FC236}">
                <a16:creationId xmlns:a16="http://schemas.microsoft.com/office/drawing/2014/main" id="{33FE54F5-2554-4151-94AC-FC75B6DB741A}"/>
              </a:ext>
            </a:extLst>
          </p:cNvPr>
          <p:cNvSpPr>
            <a:spLocks noChangeShapeType="1"/>
          </p:cNvSpPr>
          <p:nvPr/>
        </p:nvSpPr>
        <p:spPr bwMode="auto">
          <a:xfrm>
            <a:off x="9721155"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Line 613">
            <a:extLst>
              <a:ext uri="{FF2B5EF4-FFF2-40B4-BE49-F238E27FC236}">
                <a16:creationId xmlns:a16="http://schemas.microsoft.com/office/drawing/2014/main" id="{FC5ECD9D-AB00-43C9-8657-8448C720127A}"/>
              </a:ext>
            </a:extLst>
          </p:cNvPr>
          <p:cNvSpPr>
            <a:spLocks noChangeShapeType="1"/>
          </p:cNvSpPr>
          <p:nvPr/>
        </p:nvSpPr>
        <p:spPr bwMode="auto">
          <a:xfrm>
            <a:off x="9677595"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Line 614">
            <a:extLst>
              <a:ext uri="{FF2B5EF4-FFF2-40B4-BE49-F238E27FC236}">
                <a16:creationId xmlns:a16="http://schemas.microsoft.com/office/drawing/2014/main" id="{76B30AFE-E668-4636-8DCC-F74DBF48EF42}"/>
              </a:ext>
            </a:extLst>
          </p:cNvPr>
          <p:cNvSpPr>
            <a:spLocks noChangeShapeType="1"/>
          </p:cNvSpPr>
          <p:nvPr/>
        </p:nvSpPr>
        <p:spPr bwMode="auto">
          <a:xfrm>
            <a:off x="9748873"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Line 615">
            <a:extLst>
              <a:ext uri="{FF2B5EF4-FFF2-40B4-BE49-F238E27FC236}">
                <a16:creationId xmlns:a16="http://schemas.microsoft.com/office/drawing/2014/main" id="{5F02F7AE-1F0C-4939-AF53-41834B673EE5}"/>
              </a:ext>
            </a:extLst>
          </p:cNvPr>
          <p:cNvSpPr>
            <a:spLocks noChangeShapeType="1"/>
          </p:cNvSpPr>
          <p:nvPr/>
        </p:nvSpPr>
        <p:spPr bwMode="auto">
          <a:xfrm>
            <a:off x="9689477" y="4298556"/>
            <a:ext cx="14255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Line 616">
            <a:extLst>
              <a:ext uri="{FF2B5EF4-FFF2-40B4-BE49-F238E27FC236}">
                <a16:creationId xmlns:a16="http://schemas.microsoft.com/office/drawing/2014/main" id="{D6012913-6CA3-46EB-9780-87ECC1A4639A}"/>
              </a:ext>
            </a:extLst>
          </p:cNvPr>
          <p:cNvSpPr>
            <a:spLocks noChangeShapeType="1"/>
          </p:cNvSpPr>
          <p:nvPr/>
        </p:nvSpPr>
        <p:spPr bwMode="auto">
          <a:xfrm>
            <a:off x="9760755"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Line 617">
            <a:extLst>
              <a:ext uri="{FF2B5EF4-FFF2-40B4-BE49-F238E27FC236}">
                <a16:creationId xmlns:a16="http://schemas.microsoft.com/office/drawing/2014/main" id="{FE2EE007-A424-4D07-882A-EE0E4D713ACC}"/>
              </a:ext>
            </a:extLst>
          </p:cNvPr>
          <p:cNvSpPr>
            <a:spLocks noChangeShapeType="1"/>
          </p:cNvSpPr>
          <p:nvPr/>
        </p:nvSpPr>
        <p:spPr bwMode="auto">
          <a:xfrm>
            <a:off x="9705315" y="4298556"/>
            <a:ext cx="13860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Line 618">
            <a:extLst>
              <a:ext uri="{FF2B5EF4-FFF2-40B4-BE49-F238E27FC236}">
                <a16:creationId xmlns:a16="http://schemas.microsoft.com/office/drawing/2014/main" id="{1835F5BC-54BF-4243-9D13-DF63A686794F}"/>
              </a:ext>
            </a:extLst>
          </p:cNvPr>
          <p:cNvSpPr>
            <a:spLocks noChangeShapeType="1"/>
          </p:cNvSpPr>
          <p:nvPr/>
        </p:nvSpPr>
        <p:spPr bwMode="auto">
          <a:xfrm>
            <a:off x="9776595"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Line 619">
            <a:extLst>
              <a:ext uri="{FF2B5EF4-FFF2-40B4-BE49-F238E27FC236}">
                <a16:creationId xmlns:a16="http://schemas.microsoft.com/office/drawing/2014/main" id="{BFBBED72-027B-4E34-8C38-60BC120F8BC7}"/>
              </a:ext>
            </a:extLst>
          </p:cNvPr>
          <p:cNvSpPr>
            <a:spLocks noChangeShapeType="1"/>
          </p:cNvSpPr>
          <p:nvPr/>
        </p:nvSpPr>
        <p:spPr bwMode="auto">
          <a:xfrm>
            <a:off x="9859754"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Line 620">
            <a:extLst>
              <a:ext uri="{FF2B5EF4-FFF2-40B4-BE49-F238E27FC236}">
                <a16:creationId xmlns:a16="http://schemas.microsoft.com/office/drawing/2014/main" id="{7BD1C520-EB50-495C-BF9D-4E43BD8DA4B4}"/>
              </a:ext>
            </a:extLst>
          </p:cNvPr>
          <p:cNvSpPr>
            <a:spLocks noChangeShapeType="1"/>
          </p:cNvSpPr>
          <p:nvPr/>
        </p:nvSpPr>
        <p:spPr bwMode="auto">
          <a:xfrm>
            <a:off x="9931031"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Line 621">
            <a:extLst>
              <a:ext uri="{FF2B5EF4-FFF2-40B4-BE49-F238E27FC236}">
                <a16:creationId xmlns:a16="http://schemas.microsoft.com/office/drawing/2014/main" id="{EEB4B3EA-5FBD-4C1F-95E6-88816272AD30}"/>
              </a:ext>
            </a:extLst>
          </p:cNvPr>
          <p:cNvSpPr>
            <a:spLocks noChangeShapeType="1"/>
          </p:cNvSpPr>
          <p:nvPr/>
        </p:nvSpPr>
        <p:spPr bwMode="auto">
          <a:xfrm>
            <a:off x="9903314"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Line 622">
            <a:extLst>
              <a:ext uri="{FF2B5EF4-FFF2-40B4-BE49-F238E27FC236}">
                <a16:creationId xmlns:a16="http://schemas.microsoft.com/office/drawing/2014/main" id="{AEA57F73-3523-4525-AEFB-F7017290CE1C}"/>
              </a:ext>
            </a:extLst>
          </p:cNvPr>
          <p:cNvSpPr>
            <a:spLocks noChangeShapeType="1"/>
          </p:cNvSpPr>
          <p:nvPr/>
        </p:nvSpPr>
        <p:spPr bwMode="auto">
          <a:xfrm>
            <a:off x="9970631"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Line 623">
            <a:extLst>
              <a:ext uri="{FF2B5EF4-FFF2-40B4-BE49-F238E27FC236}">
                <a16:creationId xmlns:a16="http://schemas.microsoft.com/office/drawing/2014/main" id="{F9C98D96-6020-4D6C-9E50-7429DEEDD928}"/>
              </a:ext>
            </a:extLst>
          </p:cNvPr>
          <p:cNvSpPr>
            <a:spLocks noChangeShapeType="1"/>
          </p:cNvSpPr>
          <p:nvPr/>
        </p:nvSpPr>
        <p:spPr bwMode="auto">
          <a:xfrm>
            <a:off x="9931033"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Line 624">
            <a:extLst>
              <a:ext uri="{FF2B5EF4-FFF2-40B4-BE49-F238E27FC236}">
                <a16:creationId xmlns:a16="http://schemas.microsoft.com/office/drawing/2014/main" id="{4E749616-369A-4C22-8619-1D42B4FA3729}"/>
              </a:ext>
            </a:extLst>
          </p:cNvPr>
          <p:cNvSpPr>
            <a:spLocks noChangeShapeType="1"/>
          </p:cNvSpPr>
          <p:nvPr/>
        </p:nvSpPr>
        <p:spPr bwMode="auto">
          <a:xfrm>
            <a:off x="10002311"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Line 625">
            <a:extLst>
              <a:ext uri="{FF2B5EF4-FFF2-40B4-BE49-F238E27FC236}">
                <a16:creationId xmlns:a16="http://schemas.microsoft.com/office/drawing/2014/main" id="{199AF384-6C32-4E1D-9D32-1FA07881B561}"/>
              </a:ext>
            </a:extLst>
          </p:cNvPr>
          <p:cNvSpPr>
            <a:spLocks noChangeShapeType="1"/>
          </p:cNvSpPr>
          <p:nvPr/>
        </p:nvSpPr>
        <p:spPr bwMode="auto">
          <a:xfrm>
            <a:off x="9942914"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Line 626">
            <a:extLst>
              <a:ext uri="{FF2B5EF4-FFF2-40B4-BE49-F238E27FC236}">
                <a16:creationId xmlns:a16="http://schemas.microsoft.com/office/drawing/2014/main" id="{19F639D2-077C-49B4-86A8-1D898DD160CC}"/>
              </a:ext>
            </a:extLst>
          </p:cNvPr>
          <p:cNvSpPr>
            <a:spLocks noChangeShapeType="1"/>
          </p:cNvSpPr>
          <p:nvPr/>
        </p:nvSpPr>
        <p:spPr bwMode="auto">
          <a:xfrm>
            <a:off x="10014192"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Line 627">
            <a:extLst>
              <a:ext uri="{FF2B5EF4-FFF2-40B4-BE49-F238E27FC236}">
                <a16:creationId xmlns:a16="http://schemas.microsoft.com/office/drawing/2014/main" id="{89DDAA23-FF72-488D-8BB1-4232B82E5670}"/>
              </a:ext>
            </a:extLst>
          </p:cNvPr>
          <p:cNvSpPr>
            <a:spLocks noChangeShapeType="1"/>
          </p:cNvSpPr>
          <p:nvPr/>
        </p:nvSpPr>
        <p:spPr bwMode="auto">
          <a:xfrm>
            <a:off x="9970633"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Line 628">
            <a:extLst>
              <a:ext uri="{FF2B5EF4-FFF2-40B4-BE49-F238E27FC236}">
                <a16:creationId xmlns:a16="http://schemas.microsoft.com/office/drawing/2014/main" id="{F438D2D1-20B2-4DAB-A846-8F28D1A9E21B}"/>
              </a:ext>
            </a:extLst>
          </p:cNvPr>
          <p:cNvSpPr>
            <a:spLocks noChangeShapeType="1"/>
          </p:cNvSpPr>
          <p:nvPr/>
        </p:nvSpPr>
        <p:spPr bwMode="auto">
          <a:xfrm>
            <a:off x="10041911"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Line 629">
            <a:extLst>
              <a:ext uri="{FF2B5EF4-FFF2-40B4-BE49-F238E27FC236}">
                <a16:creationId xmlns:a16="http://schemas.microsoft.com/office/drawing/2014/main" id="{BE940529-A8D4-4EC9-B4D2-B9616B990ECF}"/>
              </a:ext>
            </a:extLst>
          </p:cNvPr>
          <p:cNvSpPr>
            <a:spLocks noChangeShapeType="1"/>
          </p:cNvSpPr>
          <p:nvPr/>
        </p:nvSpPr>
        <p:spPr bwMode="auto">
          <a:xfrm>
            <a:off x="10069633"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Line 630">
            <a:extLst>
              <a:ext uri="{FF2B5EF4-FFF2-40B4-BE49-F238E27FC236}">
                <a16:creationId xmlns:a16="http://schemas.microsoft.com/office/drawing/2014/main" id="{4F69807B-BD61-40D2-9D13-20BC886EE146}"/>
              </a:ext>
            </a:extLst>
          </p:cNvPr>
          <p:cNvSpPr>
            <a:spLocks noChangeShapeType="1"/>
          </p:cNvSpPr>
          <p:nvPr/>
        </p:nvSpPr>
        <p:spPr bwMode="auto">
          <a:xfrm>
            <a:off x="10140911"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Line 631">
            <a:extLst>
              <a:ext uri="{FF2B5EF4-FFF2-40B4-BE49-F238E27FC236}">
                <a16:creationId xmlns:a16="http://schemas.microsoft.com/office/drawing/2014/main" id="{D83B5813-5A0C-4618-A8B2-61035D6A8722}"/>
              </a:ext>
            </a:extLst>
          </p:cNvPr>
          <p:cNvSpPr>
            <a:spLocks noChangeShapeType="1"/>
          </p:cNvSpPr>
          <p:nvPr/>
        </p:nvSpPr>
        <p:spPr bwMode="auto">
          <a:xfrm>
            <a:off x="10097351"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Line 632">
            <a:extLst>
              <a:ext uri="{FF2B5EF4-FFF2-40B4-BE49-F238E27FC236}">
                <a16:creationId xmlns:a16="http://schemas.microsoft.com/office/drawing/2014/main" id="{7D02F4C5-026A-4F30-9DD3-EA1DD03686CE}"/>
              </a:ext>
            </a:extLst>
          </p:cNvPr>
          <p:cNvSpPr>
            <a:spLocks noChangeShapeType="1"/>
          </p:cNvSpPr>
          <p:nvPr/>
        </p:nvSpPr>
        <p:spPr bwMode="auto">
          <a:xfrm>
            <a:off x="10168629"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Line 633">
            <a:extLst>
              <a:ext uri="{FF2B5EF4-FFF2-40B4-BE49-F238E27FC236}">
                <a16:creationId xmlns:a16="http://schemas.microsoft.com/office/drawing/2014/main" id="{1AFB517E-2AA3-4CDF-9045-5A64F03724A1}"/>
              </a:ext>
            </a:extLst>
          </p:cNvPr>
          <p:cNvSpPr>
            <a:spLocks noChangeShapeType="1"/>
          </p:cNvSpPr>
          <p:nvPr/>
        </p:nvSpPr>
        <p:spPr bwMode="auto">
          <a:xfrm>
            <a:off x="10125073"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Line 634">
            <a:extLst>
              <a:ext uri="{FF2B5EF4-FFF2-40B4-BE49-F238E27FC236}">
                <a16:creationId xmlns:a16="http://schemas.microsoft.com/office/drawing/2014/main" id="{189844B7-2F68-4F2B-B702-1E7922331FE1}"/>
              </a:ext>
            </a:extLst>
          </p:cNvPr>
          <p:cNvSpPr>
            <a:spLocks noChangeShapeType="1"/>
          </p:cNvSpPr>
          <p:nvPr/>
        </p:nvSpPr>
        <p:spPr bwMode="auto">
          <a:xfrm>
            <a:off x="10196351"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Line 635">
            <a:extLst>
              <a:ext uri="{FF2B5EF4-FFF2-40B4-BE49-F238E27FC236}">
                <a16:creationId xmlns:a16="http://schemas.microsoft.com/office/drawing/2014/main" id="{4481CF19-79DF-4246-843A-3B08EFDC9E16}"/>
              </a:ext>
            </a:extLst>
          </p:cNvPr>
          <p:cNvSpPr>
            <a:spLocks noChangeShapeType="1"/>
          </p:cNvSpPr>
          <p:nvPr/>
        </p:nvSpPr>
        <p:spPr bwMode="auto">
          <a:xfrm>
            <a:off x="10156751" y="4298556"/>
            <a:ext cx="12276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Line 636">
            <a:extLst>
              <a:ext uri="{FF2B5EF4-FFF2-40B4-BE49-F238E27FC236}">
                <a16:creationId xmlns:a16="http://schemas.microsoft.com/office/drawing/2014/main" id="{FDF3C5E2-A5D4-4EFC-BB97-FC015C6EFFB1}"/>
              </a:ext>
            </a:extLst>
          </p:cNvPr>
          <p:cNvSpPr>
            <a:spLocks noChangeShapeType="1"/>
          </p:cNvSpPr>
          <p:nvPr/>
        </p:nvSpPr>
        <p:spPr bwMode="auto">
          <a:xfrm>
            <a:off x="10224068"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Line 637">
            <a:extLst>
              <a:ext uri="{FF2B5EF4-FFF2-40B4-BE49-F238E27FC236}">
                <a16:creationId xmlns:a16="http://schemas.microsoft.com/office/drawing/2014/main" id="{D1500C27-B72C-43EC-B819-22DB31CFC144}"/>
              </a:ext>
            </a:extLst>
          </p:cNvPr>
          <p:cNvSpPr>
            <a:spLocks noChangeShapeType="1"/>
          </p:cNvSpPr>
          <p:nvPr/>
        </p:nvSpPr>
        <p:spPr bwMode="auto">
          <a:xfrm>
            <a:off x="10184470"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Line 638">
            <a:extLst>
              <a:ext uri="{FF2B5EF4-FFF2-40B4-BE49-F238E27FC236}">
                <a16:creationId xmlns:a16="http://schemas.microsoft.com/office/drawing/2014/main" id="{C3866BC8-CDBE-4F97-99DF-90C315F250B0}"/>
              </a:ext>
            </a:extLst>
          </p:cNvPr>
          <p:cNvSpPr>
            <a:spLocks noChangeShapeType="1"/>
          </p:cNvSpPr>
          <p:nvPr/>
        </p:nvSpPr>
        <p:spPr bwMode="auto">
          <a:xfrm>
            <a:off x="10251789"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Line 639">
            <a:extLst>
              <a:ext uri="{FF2B5EF4-FFF2-40B4-BE49-F238E27FC236}">
                <a16:creationId xmlns:a16="http://schemas.microsoft.com/office/drawing/2014/main" id="{B1310024-6869-4DE4-BD4F-E7CE9169A3F4}"/>
              </a:ext>
            </a:extLst>
          </p:cNvPr>
          <p:cNvSpPr>
            <a:spLocks noChangeShapeType="1"/>
          </p:cNvSpPr>
          <p:nvPr/>
        </p:nvSpPr>
        <p:spPr bwMode="auto">
          <a:xfrm>
            <a:off x="10212191"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Line 640">
            <a:extLst>
              <a:ext uri="{FF2B5EF4-FFF2-40B4-BE49-F238E27FC236}">
                <a16:creationId xmlns:a16="http://schemas.microsoft.com/office/drawing/2014/main" id="{6EBB1F01-8EA7-462A-B898-5D8D3F64AA44}"/>
              </a:ext>
            </a:extLst>
          </p:cNvPr>
          <p:cNvSpPr>
            <a:spLocks noChangeShapeType="1"/>
          </p:cNvSpPr>
          <p:nvPr/>
        </p:nvSpPr>
        <p:spPr bwMode="auto">
          <a:xfrm>
            <a:off x="10279508"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Line 641">
            <a:extLst>
              <a:ext uri="{FF2B5EF4-FFF2-40B4-BE49-F238E27FC236}">
                <a16:creationId xmlns:a16="http://schemas.microsoft.com/office/drawing/2014/main" id="{C7B4659D-CFAE-49CB-8DA9-39992AE371A8}"/>
              </a:ext>
            </a:extLst>
          </p:cNvPr>
          <p:cNvSpPr>
            <a:spLocks noChangeShapeType="1"/>
          </p:cNvSpPr>
          <p:nvPr/>
        </p:nvSpPr>
        <p:spPr bwMode="auto">
          <a:xfrm>
            <a:off x="10576507" y="4298556"/>
            <a:ext cx="12671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Line 642">
            <a:extLst>
              <a:ext uri="{FF2B5EF4-FFF2-40B4-BE49-F238E27FC236}">
                <a16:creationId xmlns:a16="http://schemas.microsoft.com/office/drawing/2014/main" id="{F483B584-031C-4D37-8D30-E18CE4F3A6BF}"/>
              </a:ext>
            </a:extLst>
          </p:cNvPr>
          <p:cNvSpPr>
            <a:spLocks noChangeShapeType="1"/>
          </p:cNvSpPr>
          <p:nvPr/>
        </p:nvSpPr>
        <p:spPr bwMode="auto">
          <a:xfrm>
            <a:off x="10647785"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Line 643">
            <a:extLst>
              <a:ext uri="{FF2B5EF4-FFF2-40B4-BE49-F238E27FC236}">
                <a16:creationId xmlns:a16="http://schemas.microsoft.com/office/drawing/2014/main" id="{06677324-DC61-4FE6-B9B8-F68BA1E8B5BB}"/>
              </a:ext>
            </a:extLst>
          </p:cNvPr>
          <p:cNvSpPr>
            <a:spLocks noChangeShapeType="1"/>
          </p:cNvSpPr>
          <p:nvPr/>
        </p:nvSpPr>
        <p:spPr bwMode="auto">
          <a:xfrm>
            <a:off x="10588386" y="4298556"/>
            <a:ext cx="142559"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Line 644">
            <a:extLst>
              <a:ext uri="{FF2B5EF4-FFF2-40B4-BE49-F238E27FC236}">
                <a16:creationId xmlns:a16="http://schemas.microsoft.com/office/drawing/2014/main" id="{4657B900-D72D-4529-BBBB-6FBB060C57B1}"/>
              </a:ext>
            </a:extLst>
          </p:cNvPr>
          <p:cNvSpPr>
            <a:spLocks noChangeShapeType="1"/>
          </p:cNvSpPr>
          <p:nvPr/>
        </p:nvSpPr>
        <p:spPr bwMode="auto">
          <a:xfrm>
            <a:off x="10659664" y="4243213"/>
            <a:ext cx="0" cy="126503"/>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Line 645">
            <a:extLst>
              <a:ext uri="{FF2B5EF4-FFF2-40B4-BE49-F238E27FC236}">
                <a16:creationId xmlns:a16="http://schemas.microsoft.com/office/drawing/2014/main" id="{D15882DE-EFF5-436E-997C-8A3AA7DFC0C1}"/>
              </a:ext>
            </a:extLst>
          </p:cNvPr>
          <p:cNvSpPr>
            <a:spLocks noChangeShapeType="1"/>
          </p:cNvSpPr>
          <p:nvPr/>
        </p:nvSpPr>
        <p:spPr bwMode="auto">
          <a:xfrm>
            <a:off x="9087561" y="4259024"/>
            <a:ext cx="138600" cy="0"/>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Line 646">
            <a:extLst>
              <a:ext uri="{FF2B5EF4-FFF2-40B4-BE49-F238E27FC236}">
                <a16:creationId xmlns:a16="http://schemas.microsoft.com/office/drawing/2014/main" id="{EFE42687-EF54-43A3-B09E-9AB90A3724E6}"/>
              </a:ext>
            </a:extLst>
          </p:cNvPr>
          <p:cNvSpPr>
            <a:spLocks noChangeShapeType="1"/>
          </p:cNvSpPr>
          <p:nvPr/>
        </p:nvSpPr>
        <p:spPr bwMode="auto">
          <a:xfrm>
            <a:off x="9158840" y="4203681"/>
            <a:ext cx="0" cy="122551"/>
          </a:xfrm>
          <a:prstGeom prst="line">
            <a:avLst/>
          </a:prstGeom>
          <a:noFill/>
          <a:ln w="12700" cap="flat">
            <a:solidFill>
              <a:srgbClr val="2E319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TextBox 531">
            <a:extLst>
              <a:ext uri="{FF2B5EF4-FFF2-40B4-BE49-F238E27FC236}">
                <a16:creationId xmlns:a16="http://schemas.microsoft.com/office/drawing/2014/main" id="{3AE5C129-FDD4-4F09-A309-BC43A85003BB}"/>
              </a:ext>
            </a:extLst>
          </p:cNvPr>
          <p:cNvSpPr txBox="1"/>
          <p:nvPr/>
        </p:nvSpPr>
        <p:spPr>
          <a:xfrm>
            <a:off x="3789661" y="2043219"/>
            <a:ext cx="1418680" cy="338554"/>
          </a:xfrm>
          <a:prstGeom prst="rect">
            <a:avLst/>
          </a:prstGeom>
          <a:noFill/>
          <a:ln>
            <a:noFill/>
          </a:ln>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E1E2D"/>
                </a:solidFill>
                <a:effectLst/>
                <a:uLnTx/>
                <a:uFillTx/>
                <a:latin typeface="Calibri"/>
                <a:ea typeface="+mn-ea"/>
                <a:cs typeface="+mn-cs"/>
              </a:rPr>
              <a:t>86%</a:t>
            </a:r>
          </a:p>
        </p:txBody>
      </p:sp>
      <p:sp>
        <p:nvSpPr>
          <p:cNvPr id="533" name="TextBox 532">
            <a:extLst>
              <a:ext uri="{FF2B5EF4-FFF2-40B4-BE49-F238E27FC236}">
                <a16:creationId xmlns:a16="http://schemas.microsoft.com/office/drawing/2014/main" id="{CCDBB49F-6709-4230-9EC2-0211D23BF8FD}"/>
              </a:ext>
            </a:extLst>
          </p:cNvPr>
          <p:cNvSpPr txBox="1"/>
          <p:nvPr/>
        </p:nvSpPr>
        <p:spPr>
          <a:xfrm>
            <a:off x="5965557" y="2882100"/>
            <a:ext cx="1367368" cy="338554"/>
          </a:xfrm>
          <a:prstGeom prst="rect">
            <a:avLst/>
          </a:prstGeom>
          <a:noFill/>
          <a:ln>
            <a:noFill/>
          </a:ln>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E1E2D"/>
                </a:solidFill>
                <a:effectLst/>
                <a:uLnTx/>
                <a:uFillTx/>
                <a:latin typeface="Calibri"/>
                <a:ea typeface="+mn-ea"/>
                <a:cs typeface="+mn-cs"/>
              </a:rPr>
              <a:t>63%</a:t>
            </a:r>
          </a:p>
        </p:txBody>
      </p:sp>
      <p:sp>
        <p:nvSpPr>
          <p:cNvPr id="534" name="TextBox 533">
            <a:extLst>
              <a:ext uri="{FF2B5EF4-FFF2-40B4-BE49-F238E27FC236}">
                <a16:creationId xmlns:a16="http://schemas.microsoft.com/office/drawing/2014/main" id="{A0E2D2A1-87BB-476D-B94E-DE62112183D6}"/>
              </a:ext>
            </a:extLst>
          </p:cNvPr>
          <p:cNvSpPr txBox="1"/>
          <p:nvPr/>
        </p:nvSpPr>
        <p:spPr>
          <a:xfrm>
            <a:off x="8123163" y="3019884"/>
            <a:ext cx="1408280" cy="338554"/>
          </a:xfrm>
          <a:prstGeom prst="rect">
            <a:avLst/>
          </a:prstGeom>
          <a:noFill/>
          <a:ln>
            <a:noFill/>
          </a:ln>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E1E2D"/>
                </a:solidFill>
                <a:effectLst/>
                <a:uLnTx/>
                <a:uFillTx/>
                <a:latin typeface="Calibri"/>
                <a:ea typeface="+mn-ea"/>
                <a:cs typeface="+mn-cs"/>
              </a:rPr>
              <a:t>54%</a:t>
            </a:r>
          </a:p>
        </p:txBody>
      </p:sp>
      <p:sp>
        <p:nvSpPr>
          <p:cNvPr id="535" name="TextBox 534">
            <a:extLst>
              <a:ext uri="{FF2B5EF4-FFF2-40B4-BE49-F238E27FC236}">
                <a16:creationId xmlns:a16="http://schemas.microsoft.com/office/drawing/2014/main" id="{A19B849A-CAC4-4D3B-B291-B9C8BA697DF8}"/>
              </a:ext>
            </a:extLst>
          </p:cNvPr>
          <p:cNvSpPr txBox="1"/>
          <p:nvPr/>
        </p:nvSpPr>
        <p:spPr>
          <a:xfrm>
            <a:off x="3789662" y="3377770"/>
            <a:ext cx="1223551" cy="338554"/>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E3192"/>
                </a:solidFill>
                <a:effectLst/>
                <a:uLnTx/>
                <a:uFillTx/>
                <a:latin typeface="Calibri"/>
                <a:ea typeface="+mn-ea"/>
                <a:cs typeface="+mn-cs"/>
              </a:rPr>
              <a:t>51%</a:t>
            </a:r>
          </a:p>
        </p:txBody>
      </p:sp>
      <p:sp>
        <p:nvSpPr>
          <p:cNvPr id="536" name="TextBox 535">
            <a:extLst>
              <a:ext uri="{FF2B5EF4-FFF2-40B4-BE49-F238E27FC236}">
                <a16:creationId xmlns:a16="http://schemas.microsoft.com/office/drawing/2014/main" id="{02FD3341-384D-429B-B2EC-7B1B58EF3283}"/>
              </a:ext>
            </a:extLst>
          </p:cNvPr>
          <p:cNvSpPr txBox="1"/>
          <p:nvPr/>
        </p:nvSpPr>
        <p:spPr>
          <a:xfrm>
            <a:off x="6012407" y="3766090"/>
            <a:ext cx="1266439" cy="338554"/>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E3192"/>
                </a:solidFill>
                <a:effectLst/>
                <a:uLnTx/>
                <a:uFillTx/>
                <a:latin typeface="Calibri"/>
                <a:ea typeface="+mn-ea"/>
                <a:cs typeface="+mn-cs"/>
              </a:rPr>
              <a:t>39%</a:t>
            </a:r>
          </a:p>
        </p:txBody>
      </p:sp>
      <p:sp>
        <p:nvSpPr>
          <p:cNvPr id="537" name="TextBox 536">
            <a:extLst>
              <a:ext uri="{FF2B5EF4-FFF2-40B4-BE49-F238E27FC236}">
                <a16:creationId xmlns:a16="http://schemas.microsoft.com/office/drawing/2014/main" id="{DD9FBA76-B1B7-42F0-A2F1-329CC2E4722C}"/>
              </a:ext>
            </a:extLst>
          </p:cNvPr>
          <p:cNvSpPr txBox="1"/>
          <p:nvPr/>
        </p:nvSpPr>
        <p:spPr>
          <a:xfrm>
            <a:off x="8160267" y="3928182"/>
            <a:ext cx="1129575" cy="338554"/>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E3192"/>
                </a:solidFill>
                <a:effectLst/>
                <a:uLnTx/>
                <a:uFillTx/>
                <a:latin typeface="Calibri"/>
                <a:ea typeface="+mn-ea"/>
                <a:cs typeface="+mn-cs"/>
              </a:rPr>
              <a:t>35%</a:t>
            </a:r>
          </a:p>
        </p:txBody>
      </p:sp>
      <p:sp>
        <p:nvSpPr>
          <p:cNvPr id="548" name="TextBox 547">
            <a:extLst>
              <a:ext uri="{FF2B5EF4-FFF2-40B4-BE49-F238E27FC236}">
                <a16:creationId xmlns:a16="http://schemas.microsoft.com/office/drawing/2014/main" id="{D7F700BE-11DE-44C4-8CD4-7BC24DF68FCB}"/>
              </a:ext>
            </a:extLst>
          </p:cNvPr>
          <p:cNvSpPr txBox="1"/>
          <p:nvPr/>
        </p:nvSpPr>
        <p:spPr>
          <a:xfrm>
            <a:off x="3573675" y="3000499"/>
            <a:ext cx="996519" cy="380669"/>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F7F7F"/>
                </a:solidFill>
                <a:effectLst/>
                <a:uLnTx/>
                <a:uFillTx/>
                <a:latin typeface="Calibri"/>
                <a:ea typeface="+mn-ea"/>
                <a:cs typeface="Arial" panose="020B0604020202020204" pitchFamily="34" charset="0"/>
              </a:rPr>
              <a:t>62%</a:t>
            </a:r>
          </a:p>
        </p:txBody>
      </p:sp>
      <p:sp>
        <p:nvSpPr>
          <p:cNvPr id="549" name="TextBox 548">
            <a:extLst>
              <a:ext uri="{FF2B5EF4-FFF2-40B4-BE49-F238E27FC236}">
                <a16:creationId xmlns:a16="http://schemas.microsoft.com/office/drawing/2014/main" id="{51093D1C-A573-4396-B3A6-CBE26389440B}"/>
              </a:ext>
            </a:extLst>
          </p:cNvPr>
          <p:cNvSpPr txBox="1"/>
          <p:nvPr/>
        </p:nvSpPr>
        <p:spPr>
          <a:xfrm>
            <a:off x="7946822" y="3556767"/>
            <a:ext cx="996519" cy="380669"/>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46%</a:t>
            </a:r>
          </a:p>
        </p:txBody>
      </p:sp>
      <p:sp>
        <p:nvSpPr>
          <p:cNvPr id="551" name="TextBox 550">
            <a:extLst>
              <a:ext uri="{FF2B5EF4-FFF2-40B4-BE49-F238E27FC236}">
                <a16:creationId xmlns:a16="http://schemas.microsoft.com/office/drawing/2014/main" id="{A355C303-946F-4D8B-B38B-3C78683691AD}"/>
              </a:ext>
            </a:extLst>
          </p:cNvPr>
          <p:cNvSpPr txBox="1"/>
          <p:nvPr/>
        </p:nvSpPr>
        <p:spPr>
          <a:xfrm>
            <a:off x="5788058" y="3365374"/>
            <a:ext cx="996519" cy="380669"/>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F7F7F"/>
                </a:solidFill>
                <a:effectLst/>
                <a:uLnTx/>
                <a:uFillTx/>
                <a:latin typeface="Calibri"/>
                <a:ea typeface="+mn-ea"/>
                <a:cs typeface="Arial" panose="020B0604020202020204" pitchFamily="34" charset="0"/>
              </a:rPr>
              <a:t>52%</a:t>
            </a:r>
          </a:p>
        </p:txBody>
      </p:sp>
      <p:sp>
        <p:nvSpPr>
          <p:cNvPr id="553" name="Freeform: Shape 552">
            <a:extLst>
              <a:ext uri="{FF2B5EF4-FFF2-40B4-BE49-F238E27FC236}">
                <a16:creationId xmlns:a16="http://schemas.microsoft.com/office/drawing/2014/main" id="{1DC4433D-4326-4CEC-AA1A-D697D0A7248C}"/>
              </a:ext>
            </a:extLst>
          </p:cNvPr>
          <p:cNvSpPr/>
          <p:nvPr/>
        </p:nvSpPr>
        <p:spPr>
          <a:xfrm>
            <a:off x="1721170" y="1842054"/>
            <a:ext cx="8021740" cy="1752645"/>
          </a:xfrm>
          <a:custGeom>
            <a:avLst/>
            <a:gdLst>
              <a:gd name="connsiteX0" fmla="*/ 0 w 3312318"/>
              <a:gd name="connsiteY0" fmla="*/ 0 h 957263"/>
              <a:gd name="connsiteX1" fmla="*/ 0 w 3312318"/>
              <a:gd name="connsiteY1" fmla="*/ 33338 h 957263"/>
              <a:gd name="connsiteX2" fmla="*/ 71437 w 3312318"/>
              <a:gd name="connsiteY2" fmla="*/ 33338 h 957263"/>
              <a:gd name="connsiteX3" fmla="*/ 97631 w 3312318"/>
              <a:gd name="connsiteY3" fmla="*/ 33338 h 957263"/>
              <a:gd name="connsiteX4" fmla="*/ 97631 w 3312318"/>
              <a:gd name="connsiteY4" fmla="*/ 45244 h 957263"/>
              <a:gd name="connsiteX5" fmla="*/ 138112 w 3312318"/>
              <a:gd name="connsiteY5" fmla="*/ 45244 h 957263"/>
              <a:gd name="connsiteX6" fmla="*/ 138112 w 3312318"/>
              <a:gd name="connsiteY6" fmla="*/ 64294 h 957263"/>
              <a:gd name="connsiteX7" fmla="*/ 171450 w 3312318"/>
              <a:gd name="connsiteY7" fmla="*/ 64294 h 957263"/>
              <a:gd name="connsiteX8" fmla="*/ 171450 w 3312318"/>
              <a:gd name="connsiteY8" fmla="*/ 95250 h 957263"/>
              <a:gd name="connsiteX9" fmla="*/ 192881 w 3312318"/>
              <a:gd name="connsiteY9" fmla="*/ 95250 h 957263"/>
              <a:gd name="connsiteX10" fmla="*/ 192881 w 3312318"/>
              <a:gd name="connsiteY10" fmla="*/ 119063 h 957263"/>
              <a:gd name="connsiteX11" fmla="*/ 211931 w 3312318"/>
              <a:gd name="connsiteY11" fmla="*/ 119063 h 957263"/>
              <a:gd name="connsiteX12" fmla="*/ 211931 w 3312318"/>
              <a:gd name="connsiteY12" fmla="*/ 238125 h 957263"/>
              <a:gd name="connsiteX13" fmla="*/ 223837 w 3312318"/>
              <a:gd name="connsiteY13" fmla="*/ 250031 h 957263"/>
              <a:gd name="connsiteX14" fmla="*/ 223837 w 3312318"/>
              <a:gd name="connsiteY14" fmla="*/ 271463 h 957263"/>
              <a:gd name="connsiteX15" fmla="*/ 266700 w 3312318"/>
              <a:gd name="connsiteY15" fmla="*/ 271463 h 957263"/>
              <a:gd name="connsiteX16" fmla="*/ 278606 w 3312318"/>
              <a:gd name="connsiteY16" fmla="*/ 271463 h 957263"/>
              <a:gd name="connsiteX17" fmla="*/ 278606 w 3312318"/>
              <a:gd name="connsiteY17" fmla="*/ 283369 h 957263"/>
              <a:gd name="connsiteX18" fmla="*/ 326231 w 3312318"/>
              <a:gd name="connsiteY18" fmla="*/ 283369 h 957263"/>
              <a:gd name="connsiteX19" fmla="*/ 326231 w 3312318"/>
              <a:gd name="connsiteY19" fmla="*/ 300038 h 957263"/>
              <a:gd name="connsiteX20" fmla="*/ 359568 w 3312318"/>
              <a:gd name="connsiteY20" fmla="*/ 300038 h 957263"/>
              <a:gd name="connsiteX21" fmla="*/ 359568 w 3312318"/>
              <a:gd name="connsiteY21" fmla="*/ 311944 h 957263"/>
              <a:gd name="connsiteX22" fmla="*/ 385762 w 3312318"/>
              <a:gd name="connsiteY22" fmla="*/ 311944 h 957263"/>
              <a:gd name="connsiteX23" fmla="*/ 385762 w 3312318"/>
              <a:gd name="connsiteY23" fmla="*/ 338138 h 957263"/>
              <a:gd name="connsiteX24" fmla="*/ 409575 w 3312318"/>
              <a:gd name="connsiteY24" fmla="*/ 338138 h 957263"/>
              <a:gd name="connsiteX25" fmla="*/ 409575 w 3312318"/>
              <a:gd name="connsiteY25" fmla="*/ 376238 h 957263"/>
              <a:gd name="connsiteX26" fmla="*/ 421481 w 3312318"/>
              <a:gd name="connsiteY26" fmla="*/ 376238 h 957263"/>
              <a:gd name="connsiteX27" fmla="*/ 421481 w 3312318"/>
              <a:gd name="connsiteY27" fmla="*/ 402431 h 957263"/>
              <a:gd name="connsiteX28" fmla="*/ 454818 w 3312318"/>
              <a:gd name="connsiteY28" fmla="*/ 402431 h 957263"/>
              <a:gd name="connsiteX29" fmla="*/ 454818 w 3312318"/>
              <a:gd name="connsiteY29" fmla="*/ 423863 h 957263"/>
              <a:gd name="connsiteX30" fmla="*/ 516731 w 3312318"/>
              <a:gd name="connsiteY30" fmla="*/ 423863 h 957263"/>
              <a:gd name="connsiteX31" fmla="*/ 516731 w 3312318"/>
              <a:gd name="connsiteY31" fmla="*/ 445294 h 957263"/>
              <a:gd name="connsiteX32" fmla="*/ 545306 w 3312318"/>
              <a:gd name="connsiteY32" fmla="*/ 445294 h 957263"/>
              <a:gd name="connsiteX33" fmla="*/ 545306 w 3312318"/>
              <a:gd name="connsiteY33" fmla="*/ 457200 h 957263"/>
              <a:gd name="connsiteX34" fmla="*/ 602456 w 3312318"/>
              <a:gd name="connsiteY34" fmla="*/ 457200 h 957263"/>
              <a:gd name="connsiteX35" fmla="*/ 602456 w 3312318"/>
              <a:gd name="connsiteY35" fmla="*/ 478631 h 957263"/>
              <a:gd name="connsiteX36" fmla="*/ 619125 w 3312318"/>
              <a:gd name="connsiteY36" fmla="*/ 478631 h 957263"/>
              <a:gd name="connsiteX37" fmla="*/ 619125 w 3312318"/>
              <a:gd name="connsiteY37" fmla="*/ 500063 h 957263"/>
              <a:gd name="connsiteX38" fmla="*/ 633412 w 3312318"/>
              <a:gd name="connsiteY38" fmla="*/ 500063 h 957263"/>
              <a:gd name="connsiteX39" fmla="*/ 633412 w 3312318"/>
              <a:gd name="connsiteY39" fmla="*/ 514350 h 957263"/>
              <a:gd name="connsiteX40" fmla="*/ 704850 w 3312318"/>
              <a:gd name="connsiteY40" fmla="*/ 514350 h 957263"/>
              <a:gd name="connsiteX41" fmla="*/ 704850 w 3312318"/>
              <a:gd name="connsiteY41" fmla="*/ 531019 h 957263"/>
              <a:gd name="connsiteX42" fmla="*/ 731043 w 3312318"/>
              <a:gd name="connsiteY42" fmla="*/ 531019 h 957263"/>
              <a:gd name="connsiteX43" fmla="*/ 731043 w 3312318"/>
              <a:gd name="connsiteY43" fmla="*/ 545306 h 957263"/>
              <a:gd name="connsiteX44" fmla="*/ 757237 w 3312318"/>
              <a:gd name="connsiteY44" fmla="*/ 545306 h 957263"/>
              <a:gd name="connsiteX45" fmla="*/ 766762 w 3312318"/>
              <a:gd name="connsiteY45" fmla="*/ 554831 h 957263"/>
              <a:gd name="connsiteX46" fmla="*/ 823912 w 3312318"/>
              <a:gd name="connsiteY46" fmla="*/ 554831 h 957263"/>
              <a:gd name="connsiteX47" fmla="*/ 838200 w 3312318"/>
              <a:gd name="connsiteY47" fmla="*/ 569119 h 957263"/>
              <a:gd name="connsiteX48" fmla="*/ 838200 w 3312318"/>
              <a:gd name="connsiteY48" fmla="*/ 583406 h 957263"/>
              <a:gd name="connsiteX49" fmla="*/ 900112 w 3312318"/>
              <a:gd name="connsiteY49" fmla="*/ 583406 h 957263"/>
              <a:gd name="connsiteX50" fmla="*/ 900112 w 3312318"/>
              <a:gd name="connsiteY50" fmla="*/ 595313 h 957263"/>
              <a:gd name="connsiteX51" fmla="*/ 971550 w 3312318"/>
              <a:gd name="connsiteY51" fmla="*/ 595313 h 957263"/>
              <a:gd name="connsiteX52" fmla="*/ 971550 w 3312318"/>
              <a:gd name="connsiteY52" fmla="*/ 611981 h 957263"/>
              <a:gd name="connsiteX53" fmla="*/ 1019175 w 3312318"/>
              <a:gd name="connsiteY53" fmla="*/ 611981 h 957263"/>
              <a:gd name="connsiteX54" fmla="*/ 1019175 w 3312318"/>
              <a:gd name="connsiteY54" fmla="*/ 626269 h 957263"/>
              <a:gd name="connsiteX55" fmla="*/ 1035843 w 3312318"/>
              <a:gd name="connsiteY55" fmla="*/ 626269 h 957263"/>
              <a:gd name="connsiteX56" fmla="*/ 1035843 w 3312318"/>
              <a:gd name="connsiteY56" fmla="*/ 645319 h 957263"/>
              <a:gd name="connsiteX57" fmla="*/ 1052512 w 3312318"/>
              <a:gd name="connsiteY57" fmla="*/ 645319 h 957263"/>
              <a:gd name="connsiteX58" fmla="*/ 1052512 w 3312318"/>
              <a:gd name="connsiteY58" fmla="*/ 669131 h 957263"/>
              <a:gd name="connsiteX59" fmla="*/ 1090612 w 3312318"/>
              <a:gd name="connsiteY59" fmla="*/ 669131 h 957263"/>
              <a:gd name="connsiteX60" fmla="*/ 1090612 w 3312318"/>
              <a:gd name="connsiteY60" fmla="*/ 673894 h 957263"/>
              <a:gd name="connsiteX61" fmla="*/ 1195387 w 3312318"/>
              <a:gd name="connsiteY61" fmla="*/ 673894 h 957263"/>
              <a:gd name="connsiteX62" fmla="*/ 1202531 w 3312318"/>
              <a:gd name="connsiteY62" fmla="*/ 681038 h 957263"/>
              <a:gd name="connsiteX63" fmla="*/ 1364456 w 3312318"/>
              <a:gd name="connsiteY63" fmla="*/ 681038 h 957263"/>
              <a:gd name="connsiteX64" fmla="*/ 1364456 w 3312318"/>
              <a:gd name="connsiteY64" fmla="*/ 704850 h 957263"/>
              <a:gd name="connsiteX65" fmla="*/ 1485900 w 3312318"/>
              <a:gd name="connsiteY65" fmla="*/ 704850 h 957263"/>
              <a:gd name="connsiteX66" fmla="*/ 1473993 w 3312318"/>
              <a:gd name="connsiteY66" fmla="*/ 716757 h 957263"/>
              <a:gd name="connsiteX67" fmla="*/ 1535906 w 3312318"/>
              <a:gd name="connsiteY67" fmla="*/ 716757 h 957263"/>
              <a:gd name="connsiteX68" fmla="*/ 1535906 w 3312318"/>
              <a:gd name="connsiteY68" fmla="*/ 728663 h 957263"/>
              <a:gd name="connsiteX69" fmla="*/ 1626393 w 3312318"/>
              <a:gd name="connsiteY69" fmla="*/ 728663 h 957263"/>
              <a:gd name="connsiteX70" fmla="*/ 1626393 w 3312318"/>
              <a:gd name="connsiteY70" fmla="*/ 752475 h 957263"/>
              <a:gd name="connsiteX71" fmla="*/ 1674018 w 3312318"/>
              <a:gd name="connsiteY71" fmla="*/ 752475 h 957263"/>
              <a:gd name="connsiteX72" fmla="*/ 1676400 w 3312318"/>
              <a:gd name="connsiteY72" fmla="*/ 754857 h 957263"/>
              <a:gd name="connsiteX73" fmla="*/ 1750218 w 3312318"/>
              <a:gd name="connsiteY73" fmla="*/ 754857 h 957263"/>
              <a:gd name="connsiteX74" fmla="*/ 1750218 w 3312318"/>
              <a:gd name="connsiteY74" fmla="*/ 764381 h 957263"/>
              <a:gd name="connsiteX75" fmla="*/ 1843087 w 3312318"/>
              <a:gd name="connsiteY75" fmla="*/ 764381 h 957263"/>
              <a:gd name="connsiteX76" fmla="*/ 1843087 w 3312318"/>
              <a:gd name="connsiteY76" fmla="*/ 781050 h 957263"/>
              <a:gd name="connsiteX77" fmla="*/ 1866900 w 3312318"/>
              <a:gd name="connsiteY77" fmla="*/ 781050 h 957263"/>
              <a:gd name="connsiteX78" fmla="*/ 1866900 w 3312318"/>
              <a:gd name="connsiteY78" fmla="*/ 788194 h 957263"/>
              <a:gd name="connsiteX79" fmla="*/ 1900237 w 3312318"/>
              <a:gd name="connsiteY79" fmla="*/ 788194 h 957263"/>
              <a:gd name="connsiteX80" fmla="*/ 1900237 w 3312318"/>
              <a:gd name="connsiteY80" fmla="*/ 800100 h 957263"/>
              <a:gd name="connsiteX81" fmla="*/ 2014537 w 3312318"/>
              <a:gd name="connsiteY81" fmla="*/ 800100 h 957263"/>
              <a:gd name="connsiteX82" fmla="*/ 2014537 w 3312318"/>
              <a:gd name="connsiteY82" fmla="*/ 809625 h 957263"/>
              <a:gd name="connsiteX83" fmla="*/ 2112168 w 3312318"/>
              <a:gd name="connsiteY83" fmla="*/ 809625 h 957263"/>
              <a:gd name="connsiteX84" fmla="*/ 2112168 w 3312318"/>
              <a:gd name="connsiteY84" fmla="*/ 814388 h 957263"/>
              <a:gd name="connsiteX85" fmla="*/ 2271712 w 3312318"/>
              <a:gd name="connsiteY85" fmla="*/ 814388 h 957263"/>
              <a:gd name="connsiteX86" fmla="*/ 2281237 w 3312318"/>
              <a:gd name="connsiteY86" fmla="*/ 814388 h 957263"/>
              <a:gd name="connsiteX87" fmla="*/ 2359818 w 3312318"/>
              <a:gd name="connsiteY87" fmla="*/ 814388 h 957263"/>
              <a:gd name="connsiteX88" fmla="*/ 2359818 w 3312318"/>
              <a:gd name="connsiteY88" fmla="*/ 823913 h 957263"/>
              <a:gd name="connsiteX89" fmla="*/ 2547937 w 3312318"/>
              <a:gd name="connsiteY89" fmla="*/ 823913 h 957263"/>
              <a:gd name="connsiteX90" fmla="*/ 2547937 w 3312318"/>
              <a:gd name="connsiteY90" fmla="*/ 833438 h 957263"/>
              <a:gd name="connsiteX91" fmla="*/ 2676525 w 3312318"/>
              <a:gd name="connsiteY91" fmla="*/ 833438 h 957263"/>
              <a:gd name="connsiteX92" fmla="*/ 2690812 w 3312318"/>
              <a:gd name="connsiteY92" fmla="*/ 847725 h 957263"/>
              <a:gd name="connsiteX93" fmla="*/ 2726531 w 3312318"/>
              <a:gd name="connsiteY93" fmla="*/ 847725 h 957263"/>
              <a:gd name="connsiteX94" fmla="*/ 2733675 w 3312318"/>
              <a:gd name="connsiteY94" fmla="*/ 854869 h 957263"/>
              <a:gd name="connsiteX95" fmla="*/ 2771775 w 3312318"/>
              <a:gd name="connsiteY95" fmla="*/ 854869 h 957263"/>
              <a:gd name="connsiteX96" fmla="*/ 2771775 w 3312318"/>
              <a:gd name="connsiteY96" fmla="*/ 873919 h 957263"/>
              <a:gd name="connsiteX97" fmla="*/ 2871787 w 3312318"/>
              <a:gd name="connsiteY97" fmla="*/ 873919 h 957263"/>
              <a:gd name="connsiteX98" fmla="*/ 2871787 w 3312318"/>
              <a:gd name="connsiteY98" fmla="*/ 890588 h 957263"/>
              <a:gd name="connsiteX99" fmla="*/ 2886075 w 3312318"/>
              <a:gd name="connsiteY99" fmla="*/ 890588 h 957263"/>
              <a:gd name="connsiteX100" fmla="*/ 2886075 w 3312318"/>
              <a:gd name="connsiteY100" fmla="*/ 904875 h 957263"/>
              <a:gd name="connsiteX101" fmla="*/ 2909887 w 3312318"/>
              <a:gd name="connsiteY101" fmla="*/ 904875 h 957263"/>
              <a:gd name="connsiteX102" fmla="*/ 2909887 w 3312318"/>
              <a:gd name="connsiteY102" fmla="*/ 926306 h 957263"/>
              <a:gd name="connsiteX103" fmla="*/ 2950368 w 3312318"/>
              <a:gd name="connsiteY103" fmla="*/ 926306 h 957263"/>
              <a:gd name="connsiteX104" fmla="*/ 2950368 w 3312318"/>
              <a:gd name="connsiteY104" fmla="*/ 933450 h 957263"/>
              <a:gd name="connsiteX105" fmla="*/ 2967037 w 3312318"/>
              <a:gd name="connsiteY105" fmla="*/ 933450 h 957263"/>
              <a:gd name="connsiteX106" fmla="*/ 2967037 w 3312318"/>
              <a:gd name="connsiteY106" fmla="*/ 957263 h 957263"/>
              <a:gd name="connsiteX107" fmla="*/ 3312318 w 3312318"/>
              <a:gd name="connsiteY107" fmla="*/ 957263 h 9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12318" h="957263">
                <a:moveTo>
                  <a:pt x="0" y="0"/>
                </a:moveTo>
                <a:lnTo>
                  <a:pt x="0" y="33338"/>
                </a:lnTo>
                <a:lnTo>
                  <a:pt x="71437" y="33338"/>
                </a:lnTo>
                <a:lnTo>
                  <a:pt x="97631" y="33338"/>
                </a:lnTo>
                <a:lnTo>
                  <a:pt x="97631" y="45244"/>
                </a:lnTo>
                <a:lnTo>
                  <a:pt x="138112" y="45244"/>
                </a:lnTo>
                <a:lnTo>
                  <a:pt x="138112" y="64294"/>
                </a:lnTo>
                <a:lnTo>
                  <a:pt x="171450" y="64294"/>
                </a:lnTo>
                <a:lnTo>
                  <a:pt x="171450" y="95250"/>
                </a:lnTo>
                <a:lnTo>
                  <a:pt x="192881" y="95250"/>
                </a:lnTo>
                <a:lnTo>
                  <a:pt x="192881" y="119063"/>
                </a:lnTo>
                <a:lnTo>
                  <a:pt x="211931" y="119063"/>
                </a:lnTo>
                <a:lnTo>
                  <a:pt x="211931" y="238125"/>
                </a:lnTo>
                <a:lnTo>
                  <a:pt x="223837" y="250031"/>
                </a:lnTo>
                <a:lnTo>
                  <a:pt x="223837" y="271463"/>
                </a:lnTo>
                <a:lnTo>
                  <a:pt x="266700" y="271463"/>
                </a:lnTo>
                <a:lnTo>
                  <a:pt x="278606" y="271463"/>
                </a:lnTo>
                <a:lnTo>
                  <a:pt x="278606" y="283369"/>
                </a:lnTo>
                <a:lnTo>
                  <a:pt x="326231" y="283369"/>
                </a:lnTo>
                <a:lnTo>
                  <a:pt x="326231" y="300038"/>
                </a:lnTo>
                <a:lnTo>
                  <a:pt x="359568" y="300038"/>
                </a:lnTo>
                <a:lnTo>
                  <a:pt x="359568" y="311944"/>
                </a:lnTo>
                <a:lnTo>
                  <a:pt x="385762" y="311944"/>
                </a:lnTo>
                <a:lnTo>
                  <a:pt x="385762" y="338138"/>
                </a:lnTo>
                <a:lnTo>
                  <a:pt x="409575" y="338138"/>
                </a:lnTo>
                <a:lnTo>
                  <a:pt x="409575" y="376238"/>
                </a:lnTo>
                <a:lnTo>
                  <a:pt x="421481" y="376238"/>
                </a:lnTo>
                <a:lnTo>
                  <a:pt x="421481" y="402431"/>
                </a:lnTo>
                <a:lnTo>
                  <a:pt x="454818" y="402431"/>
                </a:lnTo>
                <a:lnTo>
                  <a:pt x="454818" y="423863"/>
                </a:lnTo>
                <a:lnTo>
                  <a:pt x="516731" y="423863"/>
                </a:lnTo>
                <a:lnTo>
                  <a:pt x="516731" y="445294"/>
                </a:lnTo>
                <a:lnTo>
                  <a:pt x="545306" y="445294"/>
                </a:lnTo>
                <a:lnTo>
                  <a:pt x="545306" y="457200"/>
                </a:lnTo>
                <a:lnTo>
                  <a:pt x="602456" y="457200"/>
                </a:lnTo>
                <a:lnTo>
                  <a:pt x="602456" y="478631"/>
                </a:lnTo>
                <a:lnTo>
                  <a:pt x="619125" y="478631"/>
                </a:lnTo>
                <a:lnTo>
                  <a:pt x="619125" y="500063"/>
                </a:lnTo>
                <a:lnTo>
                  <a:pt x="633412" y="500063"/>
                </a:lnTo>
                <a:lnTo>
                  <a:pt x="633412" y="514350"/>
                </a:lnTo>
                <a:lnTo>
                  <a:pt x="704850" y="514350"/>
                </a:lnTo>
                <a:lnTo>
                  <a:pt x="704850" y="531019"/>
                </a:lnTo>
                <a:lnTo>
                  <a:pt x="731043" y="531019"/>
                </a:lnTo>
                <a:lnTo>
                  <a:pt x="731043" y="545306"/>
                </a:lnTo>
                <a:lnTo>
                  <a:pt x="757237" y="545306"/>
                </a:lnTo>
                <a:lnTo>
                  <a:pt x="766762" y="554831"/>
                </a:lnTo>
                <a:lnTo>
                  <a:pt x="823912" y="554831"/>
                </a:lnTo>
                <a:lnTo>
                  <a:pt x="838200" y="569119"/>
                </a:lnTo>
                <a:lnTo>
                  <a:pt x="838200" y="583406"/>
                </a:lnTo>
                <a:lnTo>
                  <a:pt x="900112" y="583406"/>
                </a:lnTo>
                <a:lnTo>
                  <a:pt x="900112" y="595313"/>
                </a:lnTo>
                <a:lnTo>
                  <a:pt x="971550" y="595313"/>
                </a:lnTo>
                <a:lnTo>
                  <a:pt x="971550" y="611981"/>
                </a:lnTo>
                <a:lnTo>
                  <a:pt x="1019175" y="611981"/>
                </a:lnTo>
                <a:lnTo>
                  <a:pt x="1019175" y="626269"/>
                </a:lnTo>
                <a:lnTo>
                  <a:pt x="1035843" y="626269"/>
                </a:lnTo>
                <a:lnTo>
                  <a:pt x="1035843" y="645319"/>
                </a:lnTo>
                <a:lnTo>
                  <a:pt x="1052512" y="645319"/>
                </a:lnTo>
                <a:lnTo>
                  <a:pt x="1052512" y="669131"/>
                </a:lnTo>
                <a:lnTo>
                  <a:pt x="1090612" y="669131"/>
                </a:lnTo>
                <a:lnTo>
                  <a:pt x="1090612" y="673894"/>
                </a:lnTo>
                <a:lnTo>
                  <a:pt x="1195387" y="673894"/>
                </a:lnTo>
                <a:lnTo>
                  <a:pt x="1202531" y="681038"/>
                </a:lnTo>
                <a:lnTo>
                  <a:pt x="1364456" y="681038"/>
                </a:lnTo>
                <a:lnTo>
                  <a:pt x="1364456" y="704850"/>
                </a:lnTo>
                <a:lnTo>
                  <a:pt x="1485900" y="704850"/>
                </a:lnTo>
                <a:lnTo>
                  <a:pt x="1473993" y="716757"/>
                </a:lnTo>
                <a:lnTo>
                  <a:pt x="1535906" y="716757"/>
                </a:lnTo>
                <a:lnTo>
                  <a:pt x="1535906" y="728663"/>
                </a:lnTo>
                <a:lnTo>
                  <a:pt x="1626393" y="728663"/>
                </a:lnTo>
                <a:lnTo>
                  <a:pt x="1626393" y="752475"/>
                </a:lnTo>
                <a:lnTo>
                  <a:pt x="1674018" y="752475"/>
                </a:lnTo>
                <a:lnTo>
                  <a:pt x="1676400" y="754857"/>
                </a:lnTo>
                <a:lnTo>
                  <a:pt x="1750218" y="754857"/>
                </a:lnTo>
                <a:lnTo>
                  <a:pt x="1750218" y="764381"/>
                </a:lnTo>
                <a:lnTo>
                  <a:pt x="1843087" y="764381"/>
                </a:lnTo>
                <a:lnTo>
                  <a:pt x="1843087" y="781050"/>
                </a:lnTo>
                <a:lnTo>
                  <a:pt x="1866900" y="781050"/>
                </a:lnTo>
                <a:lnTo>
                  <a:pt x="1866900" y="788194"/>
                </a:lnTo>
                <a:lnTo>
                  <a:pt x="1900237" y="788194"/>
                </a:lnTo>
                <a:lnTo>
                  <a:pt x="1900237" y="800100"/>
                </a:lnTo>
                <a:lnTo>
                  <a:pt x="2014537" y="800100"/>
                </a:lnTo>
                <a:lnTo>
                  <a:pt x="2014537" y="809625"/>
                </a:lnTo>
                <a:lnTo>
                  <a:pt x="2112168" y="809625"/>
                </a:lnTo>
                <a:lnTo>
                  <a:pt x="2112168" y="814388"/>
                </a:lnTo>
                <a:lnTo>
                  <a:pt x="2271712" y="814388"/>
                </a:lnTo>
                <a:lnTo>
                  <a:pt x="2281237" y="814388"/>
                </a:lnTo>
                <a:lnTo>
                  <a:pt x="2359818" y="814388"/>
                </a:lnTo>
                <a:lnTo>
                  <a:pt x="2359818" y="823913"/>
                </a:lnTo>
                <a:lnTo>
                  <a:pt x="2547937" y="823913"/>
                </a:lnTo>
                <a:lnTo>
                  <a:pt x="2547937" y="833438"/>
                </a:lnTo>
                <a:lnTo>
                  <a:pt x="2676525" y="833438"/>
                </a:lnTo>
                <a:lnTo>
                  <a:pt x="2690812" y="847725"/>
                </a:lnTo>
                <a:lnTo>
                  <a:pt x="2726531" y="847725"/>
                </a:lnTo>
                <a:lnTo>
                  <a:pt x="2733675" y="854869"/>
                </a:lnTo>
                <a:lnTo>
                  <a:pt x="2771775" y="854869"/>
                </a:lnTo>
                <a:lnTo>
                  <a:pt x="2771775" y="873919"/>
                </a:lnTo>
                <a:lnTo>
                  <a:pt x="2871787" y="873919"/>
                </a:lnTo>
                <a:lnTo>
                  <a:pt x="2871787" y="890588"/>
                </a:lnTo>
                <a:lnTo>
                  <a:pt x="2886075" y="890588"/>
                </a:lnTo>
                <a:lnTo>
                  <a:pt x="2886075" y="904875"/>
                </a:lnTo>
                <a:lnTo>
                  <a:pt x="2909887" y="904875"/>
                </a:lnTo>
                <a:lnTo>
                  <a:pt x="2909887" y="926306"/>
                </a:lnTo>
                <a:lnTo>
                  <a:pt x="2950368" y="926306"/>
                </a:lnTo>
                <a:lnTo>
                  <a:pt x="2950368" y="933450"/>
                </a:lnTo>
                <a:lnTo>
                  <a:pt x="2967037" y="933450"/>
                </a:lnTo>
                <a:lnTo>
                  <a:pt x="2967037" y="957263"/>
                </a:lnTo>
                <a:lnTo>
                  <a:pt x="3312318" y="957263"/>
                </a:lnTo>
              </a:path>
            </a:pathLst>
          </a:custGeom>
          <a:noFill/>
          <a:ln w="19050">
            <a:solidFill>
              <a:srgbClr val="006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54" name="Freeform: Shape 553">
            <a:extLst>
              <a:ext uri="{FF2B5EF4-FFF2-40B4-BE49-F238E27FC236}">
                <a16:creationId xmlns:a16="http://schemas.microsoft.com/office/drawing/2014/main" id="{4782D7BA-6549-4430-8E3E-1B2655590149}"/>
              </a:ext>
            </a:extLst>
          </p:cNvPr>
          <p:cNvSpPr/>
          <p:nvPr/>
        </p:nvSpPr>
        <p:spPr>
          <a:xfrm>
            <a:off x="1732705" y="1850773"/>
            <a:ext cx="7727631" cy="2899275"/>
          </a:xfrm>
          <a:custGeom>
            <a:avLst/>
            <a:gdLst>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3369 w 3159919"/>
              <a:gd name="connsiteY39" fmla="*/ 381000 h 1583531"/>
              <a:gd name="connsiteX40" fmla="*/ 295275 w 3159919"/>
              <a:gd name="connsiteY40" fmla="*/ 381000 h 1583531"/>
              <a:gd name="connsiteX41" fmla="*/ 295275 w 3159919"/>
              <a:gd name="connsiteY41" fmla="*/ 390525 h 1583531"/>
              <a:gd name="connsiteX42" fmla="*/ 311944 w 3159919"/>
              <a:gd name="connsiteY42" fmla="*/ 390525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73856 w 3159919"/>
              <a:gd name="connsiteY49" fmla="*/ 428624 h 1583531"/>
              <a:gd name="connsiteX50" fmla="*/ 390525 w 3159919"/>
              <a:gd name="connsiteY50" fmla="*/ 428624 h 1583531"/>
              <a:gd name="connsiteX51" fmla="*/ 390525 w 3159919"/>
              <a:gd name="connsiteY51" fmla="*/ 447675 h 1583531"/>
              <a:gd name="connsiteX52" fmla="*/ 390525 w 3159919"/>
              <a:gd name="connsiteY52" fmla="*/ 483393 h 1583531"/>
              <a:gd name="connsiteX53" fmla="*/ 404813 w 3159919"/>
              <a:gd name="connsiteY53" fmla="*/ 483393 h 1583531"/>
              <a:gd name="connsiteX54" fmla="*/ 404813 w 3159919"/>
              <a:gd name="connsiteY54" fmla="*/ 497681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3369 w 3159919"/>
              <a:gd name="connsiteY39" fmla="*/ 381000 h 1583531"/>
              <a:gd name="connsiteX40" fmla="*/ 295275 w 3159919"/>
              <a:gd name="connsiteY40" fmla="*/ 381000 h 1583531"/>
              <a:gd name="connsiteX41" fmla="*/ 295275 w 3159919"/>
              <a:gd name="connsiteY41" fmla="*/ 390525 h 1583531"/>
              <a:gd name="connsiteX42" fmla="*/ 311944 w 3159919"/>
              <a:gd name="connsiteY42" fmla="*/ 390525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73856 w 3159919"/>
              <a:gd name="connsiteY49" fmla="*/ 428624 h 1583531"/>
              <a:gd name="connsiteX50" fmla="*/ 390525 w 3159919"/>
              <a:gd name="connsiteY50" fmla="*/ 431005 h 1583531"/>
              <a:gd name="connsiteX51" fmla="*/ 390525 w 3159919"/>
              <a:gd name="connsiteY51" fmla="*/ 447675 h 1583531"/>
              <a:gd name="connsiteX52" fmla="*/ 390525 w 3159919"/>
              <a:gd name="connsiteY52" fmla="*/ 483393 h 1583531"/>
              <a:gd name="connsiteX53" fmla="*/ 404813 w 3159919"/>
              <a:gd name="connsiteY53" fmla="*/ 483393 h 1583531"/>
              <a:gd name="connsiteX54" fmla="*/ 404813 w 3159919"/>
              <a:gd name="connsiteY54" fmla="*/ 497681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3369 w 3159919"/>
              <a:gd name="connsiteY39" fmla="*/ 381000 h 1583531"/>
              <a:gd name="connsiteX40" fmla="*/ 295275 w 3159919"/>
              <a:gd name="connsiteY40" fmla="*/ 381000 h 1583531"/>
              <a:gd name="connsiteX41" fmla="*/ 295275 w 3159919"/>
              <a:gd name="connsiteY41" fmla="*/ 390525 h 1583531"/>
              <a:gd name="connsiteX42" fmla="*/ 311944 w 3159919"/>
              <a:gd name="connsiteY42" fmla="*/ 390525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73856 w 3159919"/>
              <a:gd name="connsiteY49" fmla="*/ 428624 h 1583531"/>
              <a:gd name="connsiteX50" fmla="*/ 390525 w 3159919"/>
              <a:gd name="connsiteY50" fmla="*/ 431005 h 1583531"/>
              <a:gd name="connsiteX51" fmla="*/ 390525 w 3159919"/>
              <a:gd name="connsiteY51" fmla="*/ 457200 h 1583531"/>
              <a:gd name="connsiteX52" fmla="*/ 390525 w 3159919"/>
              <a:gd name="connsiteY52" fmla="*/ 483393 h 1583531"/>
              <a:gd name="connsiteX53" fmla="*/ 404813 w 3159919"/>
              <a:gd name="connsiteY53" fmla="*/ 483393 h 1583531"/>
              <a:gd name="connsiteX54" fmla="*/ 404813 w 3159919"/>
              <a:gd name="connsiteY54" fmla="*/ 497681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3369 w 3159919"/>
              <a:gd name="connsiteY39" fmla="*/ 381000 h 1583531"/>
              <a:gd name="connsiteX40" fmla="*/ 295275 w 3159919"/>
              <a:gd name="connsiteY40" fmla="*/ 381000 h 1583531"/>
              <a:gd name="connsiteX41" fmla="*/ 295275 w 3159919"/>
              <a:gd name="connsiteY41" fmla="*/ 390525 h 1583531"/>
              <a:gd name="connsiteX42" fmla="*/ 311944 w 3159919"/>
              <a:gd name="connsiteY42" fmla="*/ 390525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73856 w 3159919"/>
              <a:gd name="connsiteY49" fmla="*/ 428624 h 1583531"/>
              <a:gd name="connsiteX50" fmla="*/ 390525 w 3159919"/>
              <a:gd name="connsiteY50" fmla="*/ 442911 h 1583531"/>
              <a:gd name="connsiteX51" fmla="*/ 390525 w 3159919"/>
              <a:gd name="connsiteY51" fmla="*/ 457200 h 1583531"/>
              <a:gd name="connsiteX52" fmla="*/ 390525 w 3159919"/>
              <a:gd name="connsiteY52" fmla="*/ 483393 h 1583531"/>
              <a:gd name="connsiteX53" fmla="*/ 404813 w 3159919"/>
              <a:gd name="connsiteY53" fmla="*/ 483393 h 1583531"/>
              <a:gd name="connsiteX54" fmla="*/ 404813 w 3159919"/>
              <a:gd name="connsiteY54" fmla="*/ 497681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3369 w 3159919"/>
              <a:gd name="connsiteY39" fmla="*/ 381000 h 1583531"/>
              <a:gd name="connsiteX40" fmla="*/ 295275 w 3159919"/>
              <a:gd name="connsiteY40" fmla="*/ 381000 h 1583531"/>
              <a:gd name="connsiteX41" fmla="*/ 295275 w 3159919"/>
              <a:gd name="connsiteY41" fmla="*/ 390525 h 1583531"/>
              <a:gd name="connsiteX42" fmla="*/ 311944 w 3159919"/>
              <a:gd name="connsiteY42" fmla="*/ 390525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73856 w 3159919"/>
              <a:gd name="connsiteY49" fmla="*/ 428624 h 1583531"/>
              <a:gd name="connsiteX50" fmla="*/ 390525 w 3159919"/>
              <a:gd name="connsiteY50" fmla="*/ 442911 h 1583531"/>
              <a:gd name="connsiteX51" fmla="*/ 390525 w 3159919"/>
              <a:gd name="connsiteY51" fmla="*/ 457200 h 1583531"/>
              <a:gd name="connsiteX52" fmla="*/ 390525 w 3159919"/>
              <a:gd name="connsiteY52" fmla="*/ 483393 h 1583531"/>
              <a:gd name="connsiteX53" fmla="*/ 404813 w 3159919"/>
              <a:gd name="connsiteY53" fmla="*/ 483393 h 1583531"/>
              <a:gd name="connsiteX54" fmla="*/ 404813 w 3159919"/>
              <a:gd name="connsiteY54" fmla="*/ 488156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3369 w 3159919"/>
              <a:gd name="connsiteY39" fmla="*/ 381000 h 1583531"/>
              <a:gd name="connsiteX40" fmla="*/ 295275 w 3159919"/>
              <a:gd name="connsiteY40" fmla="*/ 381000 h 1583531"/>
              <a:gd name="connsiteX41" fmla="*/ 295275 w 3159919"/>
              <a:gd name="connsiteY41" fmla="*/ 390525 h 1583531"/>
              <a:gd name="connsiteX42" fmla="*/ 311944 w 3159919"/>
              <a:gd name="connsiteY42" fmla="*/ 390525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73856 w 3159919"/>
              <a:gd name="connsiteY49" fmla="*/ 428624 h 1583531"/>
              <a:gd name="connsiteX50" fmla="*/ 390525 w 3159919"/>
              <a:gd name="connsiteY50" fmla="*/ 442911 h 1583531"/>
              <a:gd name="connsiteX51" fmla="*/ 390525 w 3159919"/>
              <a:gd name="connsiteY51" fmla="*/ 457200 h 1583531"/>
              <a:gd name="connsiteX52" fmla="*/ 390525 w 3159919"/>
              <a:gd name="connsiteY52" fmla="*/ 476249 h 1583531"/>
              <a:gd name="connsiteX53" fmla="*/ 404813 w 3159919"/>
              <a:gd name="connsiteY53" fmla="*/ 483393 h 1583531"/>
              <a:gd name="connsiteX54" fmla="*/ 404813 w 3159919"/>
              <a:gd name="connsiteY54" fmla="*/ 488156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3369 w 3159919"/>
              <a:gd name="connsiteY39" fmla="*/ 381000 h 1583531"/>
              <a:gd name="connsiteX40" fmla="*/ 295275 w 3159919"/>
              <a:gd name="connsiteY40" fmla="*/ 381000 h 1583531"/>
              <a:gd name="connsiteX41" fmla="*/ 295275 w 3159919"/>
              <a:gd name="connsiteY41" fmla="*/ 390525 h 1583531"/>
              <a:gd name="connsiteX42" fmla="*/ 311944 w 3159919"/>
              <a:gd name="connsiteY42" fmla="*/ 390525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66712 w 3159919"/>
              <a:gd name="connsiteY49" fmla="*/ 431005 h 1583531"/>
              <a:gd name="connsiteX50" fmla="*/ 390525 w 3159919"/>
              <a:gd name="connsiteY50" fmla="*/ 442911 h 1583531"/>
              <a:gd name="connsiteX51" fmla="*/ 390525 w 3159919"/>
              <a:gd name="connsiteY51" fmla="*/ 457200 h 1583531"/>
              <a:gd name="connsiteX52" fmla="*/ 390525 w 3159919"/>
              <a:gd name="connsiteY52" fmla="*/ 476249 h 1583531"/>
              <a:gd name="connsiteX53" fmla="*/ 404813 w 3159919"/>
              <a:gd name="connsiteY53" fmla="*/ 483393 h 1583531"/>
              <a:gd name="connsiteX54" fmla="*/ 404813 w 3159919"/>
              <a:gd name="connsiteY54" fmla="*/ 488156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3369 w 3159919"/>
              <a:gd name="connsiteY39" fmla="*/ 381000 h 1583531"/>
              <a:gd name="connsiteX40" fmla="*/ 295275 w 3159919"/>
              <a:gd name="connsiteY40" fmla="*/ 381000 h 1583531"/>
              <a:gd name="connsiteX41" fmla="*/ 295275 w 3159919"/>
              <a:gd name="connsiteY41" fmla="*/ 390525 h 1583531"/>
              <a:gd name="connsiteX42" fmla="*/ 311944 w 3159919"/>
              <a:gd name="connsiteY42" fmla="*/ 390525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78619 w 3159919"/>
              <a:gd name="connsiteY49" fmla="*/ 438149 h 1583531"/>
              <a:gd name="connsiteX50" fmla="*/ 390525 w 3159919"/>
              <a:gd name="connsiteY50" fmla="*/ 442911 h 1583531"/>
              <a:gd name="connsiteX51" fmla="*/ 390525 w 3159919"/>
              <a:gd name="connsiteY51" fmla="*/ 457200 h 1583531"/>
              <a:gd name="connsiteX52" fmla="*/ 390525 w 3159919"/>
              <a:gd name="connsiteY52" fmla="*/ 476249 h 1583531"/>
              <a:gd name="connsiteX53" fmla="*/ 404813 w 3159919"/>
              <a:gd name="connsiteY53" fmla="*/ 483393 h 1583531"/>
              <a:gd name="connsiteX54" fmla="*/ 404813 w 3159919"/>
              <a:gd name="connsiteY54" fmla="*/ 488156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3369 w 3159919"/>
              <a:gd name="connsiteY39" fmla="*/ 381000 h 1583531"/>
              <a:gd name="connsiteX40" fmla="*/ 295275 w 3159919"/>
              <a:gd name="connsiteY40" fmla="*/ 381000 h 1583531"/>
              <a:gd name="connsiteX41" fmla="*/ 295275 w 3159919"/>
              <a:gd name="connsiteY41" fmla="*/ 390525 h 1583531"/>
              <a:gd name="connsiteX42" fmla="*/ 304801 w 3159919"/>
              <a:gd name="connsiteY42" fmla="*/ 381000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78619 w 3159919"/>
              <a:gd name="connsiteY49" fmla="*/ 438149 h 1583531"/>
              <a:gd name="connsiteX50" fmla="*/ 390525 w 3159919"/>
              <a:gd name="connsiteY50" fmla="*/ 442911 h 1583531"/>
              <a:gd name="connsiteX51" fmla="*/ 390525 w 3159919"/>
              <a:gd name="connsiteY51" fmla="*/ 457200 h 1583531"/>
              <a:gd name="connsiteX52" fmla="*/ 390525 w 3159919"/>
              <a:gd name="connsiteY52" fmla="*/ 476249 h 1583531"/>
              <a:gd name="connsiteX53" fmla="*/ 404813 w 3159919"/>
              <a:gd name="connsiteY53" fmla="*/ 483393 h 1583531"/>
              <a:gd name="connsiteX54" fmla="*/ 404813 w 3159919"/>
              <a:gd name="connsiteY54" fmla="*/ 488156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59919"/>
              <a:gd name="connsiteY0" fmla="*/ 0 h 1583531"/>
              <a:gd name="connsiteX1" fmla="*/ 11906 w 3159919"/>
              <a:gd name="connsiteY1" fmla="*/ 11906 h 1583531"/>
              <a:gd name="connsiteX2" fmla="*/ 47625 w 3159919"/>
              <a:gd name="connsiteY2" fmla="*/ 11906 h 1583531"/>
              <a:gd name="connsiteX3" fmla="*/ 47625 w 3159919"/>
              <a:gd name="connsiteY3" fmla="*/ 26193 h 1583531"/>
              <a:gd name="connsiteX4" fmla="*/ 57150 w 3159919"/>
              <a:gd name="connsiteY4" fmla="*/ 26193 h 1583531"/>
              <a:gd name="connsiteX5" fmla="*/ 57150 w 3159919"/>
              <a:gd name="connsiteY5" fmla="*/ 45243 h 1583531"/>
              <a:gd name="connsiteX6" fmla="*/ 57150 w 3159919"/>
              <a:gd name="connsiteY6" fmla="*/ 45243 h 1583531"/>
              <a:gd name="connsiteX7" fmla="*/ 76200 w 3159919"/>
              <a:gd name="connsiteY7" fmla="*/ 45243 h 1583531"/>
              <a:gd name="connsiteX8" fmla="*/ 83344 w 3159919"/>
              <a:gd name="connsiteY8" fmla="*/ 52387 h 1583531"/>
              <a:gd name="connsiteX9" fmla="*/ 83344 w 3159919"/>
              <a:gd name="connsiteY9" fmla="*/ 66675 h 1583531"/>
              <a:gd name="connsiteX10" fmla="*/ 109538 w 3159919"/>
              <a:gd name="connsiteY10" fmla="*/ 66675 h 1583531"/>
              <a:gd name="connsiteX11" fmla="*/ 109538 w 3159919"/>
              <a:gd name="connsiteY11" fmla="*/ 76200 h 1583531"/>
              <a:gd name="connsiteX12" fmla="*/ 140494 w 3159919"/>
              <a:gd name="connsiteY12" fmla="*/ 76200 h 1583531"/>
              <a:gd name="connsiteX13" fmla="*/ 140494 w 3159919"/>
              <a:gd name="connsiteY13" fmla="*/ 83343 h 1583531"/>
              <a:gd name="connsiteX14" fmla="*/ 140494 w 3159919"/>
              <a:gd name="connsiteY14" fmla="*/ 83343 h 1583531"/>
              <a:gd name="connsiteX15" fmla="*/ 152400 w 3159919"/>
              <a:gd name="connsiteY15" fmla="*/ 95249 h 1583531"/>
              <a:gd name="connsiteX16" fmla="*/ 159544 w 3159919"/>
              <a:gd name="connsiteY16" fmla="*/ 95249 h 1583531"/>
              <a:gd name="connsiteX17" fmla="*/ 159544 w 3159919"/>
              <a:gd name="connsiteY17" fmla="*/ 114300 h 1583531"/>
              <a:gd name="connsiteX18" fmla="*/ 169069 w 3159919"/>
              <a:gd name="connsiteY18" fmla="*/ 114300 h 1583531"/>
              <a:gd name="connsiteX19" fmla="*/ 169069 w 3159919"/>
              <a:gd name="connsiteY19" fmla="*/ 128587 h 1583531"/>
              <a:gd name="connsiteX20" fmla="*/ 173832 w 3159919"/>
              <a:gd name="connsiteY20" fmla="*/ 133350 h 1583531"/>
              <a:gd name="connsiteX21" fmla="*/ 173832 w 3159919"/>
              <a:gd name="connsiteY21" fmla="*/ 157162 h 1583531"/>
              <a:gd name="connsiteX22" fmla="*/ 185738 w 3159919"/>
              <a:gd name="connsiteY22" fmla="*/ 157162 h 1583531"/>
              <a:gd name="connsiteX23" fmla="*/ 185738 w 3159919"/>
              <a:gd name="connsiteY23" fmla="*/ 178593 h 1583531"/>
              <a:gd name="connsiteX24" fmla="*/ 202406 w 3159919"/>
              <a:gd name="connsiteY24" fmla="*/ 178593 h 1583531"/>
              <a:gd name="connsiteX25" fmla="*/ 202406 w 3159919"/>
              <a:gd name="connsiteY25" fmla="*/ 269081 h 1583531"/>
              <a:gd name="connsiteX26" fmla="*/ 207169 w 3159919"/>
              <a:gd name="connsiteY26" fmla="*/ 269081 h 1583531"/>
              <a:gd name="connsiteX27" fmla="*/ 207169 w 3159919"/>
              <a:gd name="connsiteY27" fmla="*/ 290512 h 1583531"/>
              <a:gd name="connsiteX28" fmla="*/ 214313 w 3159919"/>
              <a:gd name="connsiteY28" fmla="*/ 290512 h 1583531"/>
              <a:gd name="connsiteX29" fmla="*/ 214313 w 3159919"/>
              <a:gd name="connsiteY29" fmla="*/ 316706 h 1583531"/>
              <a:gd name="connsiteX30" fmla="*/ 221456 w 3159919"/>
              <a:gd name="connsiteY30" fmla="*/ 316706 h 1583531"/>
              <a:gd name="connsiteX31" fmla="*/ 221456 w 3159919"/>
              <a:gd name="connsiteY31" fmla="*/ 326231 h 1583531"/>
              <a:gd name="connsiteX32" fmla="*/ 230981 w 3159919"/>
              <a:gd name="connsiteY32" fmla="*/ 326231 h 1583531"/>
              <a:gd name="connsiteX33" fmla="*/ 230981 w 3159919"/>
              <a:gd name="connsiteY33" fmla="*/ 333375 h 1583531"/>
              <a:gd name="connsiteX34" fmla="*/ 238125 w 3159919"/>
              <a:gd name="connsiteY34" fmla="*/ 333375 h 1583531"/>
              <a:gd name="connsiteX35" fmla="*/ 238125 w 3159919"/>
              <a:gd name="connsiteY35" fmla="*/ 359568 h 1583531"/>
              <a:gd name="connsiteX36" fmla="*/ 264319 w 3159919"/>
              <a:gd name="connsiteY36" fmla="*/ 359568 h 1583531"/>
              <a:gd name="connsiteX37" fmla="*/ 264319 w 3159919"/>
              <a:gd name="connsiteY37" fmla="*/ 369093 h 1583531"/>
              <a:gd name="connsiteX38" fmla="*/ 283369 w 3159919"/>
              <a:gd name="connsiteY38" fmla="*/ 369093 h 1583531"/>
              <a:gd name="connsiteX39" fmla="*/ 285750 w 3159919"/>
              <a:gd name="connsiteY39" fmla="*/ 371475 h 1583531"/>
              <a:gd name="connsiteX40" fmla="*/ 295275 w 3159919"/>
              <a:gd name="connsiteY40" fmla="*/ 381000 h 1583531"/>
              <a:gd name="connsiteX41" fmla="*/ 295275 w 3159919"/>
              <a:gd name="connsiteY41" fmla="*/ 390525 h 1583531"/>
              <a:gd name="connsiteX42" fmla="*/ 304801 w 3159919"/>
              <a:gd name="connsiteY42" fmla="*/ 381000 h 1583531"/>
              <a:gd name="connsiteX43" fmla="*/ 311944 w 3159919"/>
              <a:gd name="connsiteY43" fmla="*/ 402431 h 1583531"/>
              <a:gd name="connsiteX44" fmla="*/ 338138 w 3159919"/>
              <a:gd name="connsiteY44" fmla="*/ 402431 h 1583531"/>
              <a:gd name="connsiteX45" fmla="*/ 338138 w 3159919"/>
              <a:gd name="connsiteY45" fmla="*/ 414337 h 1583531"/>
              <a:gd name="connsiteX46" fmla="*/ 352425 w 3159919"/>
              <a:gd name="connsiteY46" fmla="*/ 414337 h 1583531"/>
              <a:gd name="connsiteX47" fmla="*/ 352425 w 3159919"/>
              <a:gd name="connsiteY47" fmla="*/ 421481 h 1583531"/>
              <a:gd name="connsiteX48" fmla="*/ 366713 w 3159919"/>
              <a:gd name="connsiteY48" fmla="*/ 421481 h 1583531"/>
              <a:gd name="connsiteX49" fmla="*/ 378619 w 3159919"/>
              <a:gd name="connsiteY49" fmla="*/ 438149 h 1583531"/>
              <a:gd name="connsiteX50" fmla="*/ 390525 w 3159919"/>
              <a:gd name="connsiteY50" fmla="*/ 442911 h 1583531"/>
              <a:gd name="connsiteX51" fmla="*/ 390525 w 3159919"/>
              <a:gd name="connsiteY51" fmla="*/ 457200 h 1583531"/>
              <a:gd name="connsiteX52" fmla="*/ 390525 w 3159919"/>
              <a:gd name="connsiteY52" fmla="*/ 476249 h 1583531"/>
              <a:gd name="connsiteX53" fmla="*/ 404813 w 3159919"/>
              <a:gd name="connsiteY53" fmla="*/ 483393 h 1583531"/>
              <a:gd name="connsiteX54" fmla="*/ 404813 w 3159919"/>
              <a:gd name="connsiteY54" fmla="*/ 488156 h 1583531"/>
              <a:gd name="connsiteX55" fmla="*/ 416719 w 3159919"/>
              <a:gd name="connsiteY55" fmla="*/ 497681 h 1583531"/>
              <a:gd name="connsiteX56" fmla="*/ 416719 w 3159919"/>
              <a:gd name="connsiteY56" fmla="*/ 516731 h 1583531"/>
              <a:gd name="connsiteX57" fmla="*/ 426244 w 3159919"/>
              <a:gd name="connsiteY57" fmla="*/ 516731 h 1583531"/>
              <a:gd name="connsiteX58" fmla="*/ 426244 w 3159919"/>
              <a:gd name="connsiteY58" fmla="*/ 533400 h 1583531"/>
              <a:gd name="connsiteX59" fmla="*/ 438150 w 3159919"/>
              <a:gd name="connsiteY59" fmla="*/ 533400 h 1583531"/>
              <a:gd name="connsiteX60" fmla="*/ 438150 w 3159919"/>
              <a:gd name="connsiteY60" fmla="*/ 542925 h 1583531"/>
              <a:gd name="connsiteX61" fmla="*/ 442913 w 3159919"/>
              <a:gd name="connsiteY61" fmla="*/ 542925 h 1583531"/>
              <a:gd name="connsiteX62" fmla="*/ 442913 w 3159919"/>
              <a:gd name="connsiteY62" fmla="*/ 550068 h 1583531"/>
              <a:gd name="connsiteX63" fmla="*/ 461963 w 3159919"/>
              <a:gd name="connsiteY63" fmla="*/ 550068 h 1583531"/>
              <a:gd name="connsiteX64" fmla="*/ 461963 w 3159919"/>
              <a:gd name="connsiteY64" fmla="*/ 557212 h 1583531"/>
              <a:gd name="connsiteX65" fmla="*/ 473869 w 3159919"/>
              <a:gd name="connsiteY65" fmla="*/ 557212 h 1583531"/>
              <a:gd name="connsiteX66" fmla="*/ 473869 w 3159919"/>
              <a:gd name="connsiteY66" fmla="*/ 576262 h 1583531"/>
              <a:gd name="connsiteX67" fmla="*/ 490538 w 3159919"/>
              <a:gd name="connsiteY67" fmla="*/ 576262 h 1583531"/>
              <a:gd name="connsiteX68" fmla="*/ 490538 w 3159919"/>
              <a:gd name="connsiteY68" fmla="*/ 583406 h 1583531"/>
              <a:gd name="connsiteX69" fmla="*/ 521494 w 3159919"/>
              <a:gd name="connsiteY69" fmla="*/ 583406 h 1583531"/>
              <a:gd name="connsiteX70" fmla="*/ 521494 w 3159919"/>
              <a:gd name="connsiteY70" fmla="*/ 583406 h 1583531"/>
              <a:gd name="connsiteX71" fmla="*/ 533400 w 3159919"/>
              <a:gd name="connsiteY71" fmla="*/ 595312 h 1583531"/>
              <a:gd name="connsiteX72" fmla="*/ 533400 w 3159919"/>
              <a:gd name="connsiteY72" fmla="*/ 595312 h 1583531"/>
              <a:gd name="connsiteX73" fmla="*/ 554831 w 3159919"/>
              <a:gd name="connsiteY73" fmla="*/ 595312 h 1583531"/>
              <a:gd name="connsiteX74" fmla="*/ 554831 w 3159919"/>
              <a:gd name="connsiteY74" fmla="*/ 616743 h 1583531"/>
              <a:gd name="connsiteX75" fmla="*/ 561975 w 3159919"/>
              <a:gd name="connsiteY75" fmla="*/ 616743 h 1583531"/>
              <a:gd name="connsiteX76" fmla="*/ 561975 w 3159919"/>
              <a:gd name="connsiteY76" fmla="*/ 628650 h 1583531"/>
              <a:gd name="connsiteX77" fmla="*/ 578644 w 3159919"/>
              <a:gd name="connsiteY77" fmla="*/ 628650 h 1583531"/>
              <a:gd name="connsiteX78" fmla="*/ 578644 w 3159919"/>
              <a:gd name="connsiteY78" fmla="*/ 638175 h 1583531"/>
              <a:gd name="connsiteX79" fmla="*/ 590550 w 3159919"/>
              <a:gd name="connsiteY79" fmla="*/ 638175 h 1583531"/>
              <a:gd name="connsiteX80" fmla="*/ 590550 w 3159919"/>
              <a:gd name="connsiteY80" fmla="*/ 638175 h 1583531"/>
              <a:gd name="connsiteX81" fmla="*/ 602456 w 3159919"/>
              <a:gd name="connsiteY81" fmla="*/ 650081 h 1583531"/>
              <a:gd name="connsiteX82" fmla="*/ 602456 w 3159919"/>
              <a:gd name="connsiteY82" fmla="*/ 666750 h 1583531"/>
              <a:gd name="connsiteX83" fmla="*/ 607219 w 3159919"/>
              <a:gd name="connsiteY83" fmla="*/ 666750 h 1583531"/>
              <a:gd name="connsiteX84" fmla="*/ 607219 w 3159919"/>
              <a:gd name="connsiteY84" fmla="*/ 681037 h 1583531"/>
              <a:gd name="connsiteX85" fmla="*/ 614363 w 3159919"/>
              <a:gd name="connsiteY85" fmla="*/ 681037 h 1583531"/>
              <a:gd name="connsiteX86" fmla="*/ 614363 w 3159919"/>
              <a:gd name="connsiteY86" fmla="*/ 702468 h 1583531"/>
              <a:gd name="connsiteX87" fmla="*/ 654844 w 3159919"/>
              <a:gd name="connsiteY87" fmla="*/ 702468 h 1583531"/>
              <a:gd name="connsiteX88" fmla="*/ 654844 w 3159919"/>
              <a:gd name="connsiteY88" fmla="*/ 721518 h 1583531"/>
              <a:gd name="connsiteX89" fmla="*/ 673894 w 3159919"/>
              <a:gd name="connsiteY89" fmla="*/ 721518 h 1583531"/>
              <a:gd name="connsiteX90" fmla="*/ 673894 w 3159919"/>
              <a:gd name="connsiteY90" fmla="*/ 723900 h 1583531"/>
              <a:gd name="connsiteX91" fmla="*/ 692944 w 3159919"/>
              <a:gd name="connsiteY91" fmla="*/ 723900 h 1583531"/>
              <a:gd name="connsiteX92" fmla="*/ 702469 w 3159919"/>
              <a:gd name="connsiteY92" fmla="*/ 733425 h 1583531"/>
              <a:gd name="connsiteX93" fmla="*/ 723900 w 3159919"/>
              <a:gd name="connsiteY93" fmla="*/ 733425 h 1583531"/>
              <a:gd name="connsiteX94" fmla="*/ 723900 w 3159919"/>
              <a:gd name="connsiteY94" fmla="*/ 750093 h 1583531"/>
              <a:gd name="connsiteX95" fmla="*/ 764381 w 3159919"/>
              <a:gd name="connsiteY95" fmla="*/ 750093 h 1583531"/>
              <a:gd name="connsiteX96" fmla="*/ 764381 w 3159919"/>
              <a:gd name="connsiteY96" fmla="*/ 759618 h 1583531"/>
              <a:gd name="connsiteX97" fmla="*/ 804863 w 3159919"/>
              <a:gd name="connsiteY97" fmla="*/ 759618 h 1583531"/>
              <a:gd name="connsiteX98" fmla="*/ 804863 w 3159919"/>
              <a:gd name="connsiteY98" fmla="*/ 759618 h 1583531"/>
              <a:gd name="connsiteX99" fmla="*/ 821531 w 3159919"/>
              <a:gd name="connsiteY99" fmla="*/ 776286 h 1583531"/>
              <a:gd name="connsiteX100" fmla="*/ 833438 w 3159919"/>
              <a:gd name="connsiteY100" fmla="*/ 788193 h 1583531"/>
              <a:gd name="connsiteX101" fmla="*/ 859631 w 3159919"/>
              <a:gd name="connsiteY101" fmla="*/ 788193 h 1583531"/>
              <a:gd name="connsiteX102" fmla="*/ 859631 w 3159919"/>
              <a:gd name="connsiteY102" fmla="*/ 804862 h 1583531"/>
              <a:gd name="connsiteX103" fmla="*/ 912019 w 3159919"/>
              <a:gd name="connsiteY103" fmla="*/ 804862 h 1583531"/>
              <a:gd name="connsiteX104" fmla="*/ 912019 w 3159919"/>
              <a:gd name="connsiteY104" fmla="*/ 812006 h 1583531"/>
              <a:gd name="connsiteX105" fmla="*/ 976313 w 3159919"/>
              <a:gd name="connsiteY105" fmla="*/ 812006 h 1583531"/>
              <a:gd name="connsiteX106" fmla="*/ 976313 w 3159919"/>
              <a:gd name="connsiteY106" fmla="*/ 816768 h 1583531"/>
              <a:gd name="connsiteX107" fmla="*/ 1009650 w 3159919"/>
              <a:gd name="connsiteY107" fmla="*/ 816768 h 1583531"/>
              <a:gd name="connsiteX108" fmla="*/ 1014413 w 3159919"/>
              <a:gd name="connsiteY108" fmla="*/ 821531 h 1583531"/>
              <a:gd name="connsiteX109" fmla="*/ 1021556 w 3159919"/>
              <a:gd name="connsiteY109" fmla="*/ 821531 h 1583531"/>
              <a:gd name="connsiteX110" fmla="*/ 1021556 w 3159919"/>
              <a:gd name="connsiteY110" fmla="*/ 831056 h 1583531"/>
              <a:gd name="connsiteX111" fmla="*/ 1028700 w 3159919"/>
              <a:gd name="connsiteY111" fmla="*/ 831056 h 1583531"/>
              <a:gd name="connsiteX112" fmla="*/ 1028700 w 3159919"/>
              <a:gd name="connsiteY112" fmla="*/ 850106 h 1583531"/>
              <a:gd name="connsiteX113" fmla="*/ 1054894 w 3159919"/>
              <a:gd name="connsiteY113" fmla="*/ 850106 h 1583531"/>
              <a:gd name="connsiteX114" fmla="*/ 1090613 w 3159919"/>
              <a:gd name="connsiteY114" fmla="*/ 850106 h 1583531"/>
              <a:gd name="connsiteX115" fmla="*/ 1090613 w 3159919"/>
              <a:gd name="connsiteY115" fmla="*/ 866775 h 1583531"/>
              <a:gd name="connsiteX116" fmla="*/ 1109663 w 3159919"/>
              <a:gd name="connsiteY116" fmla="*/ 866775 h 1583531"/>
              <a:gd name="connsiteX117" fmla="*/ 1109663 w 3159919"/>
              <a:gd name="connsiteY117" fmla="*/ 878681 h 1583531"/>
              <a:gd name="connsiteX118" fmla="*/ 1195388 w 3159919"/>
              <a:gd name="connsiteY118" fmla="*/ 878681 h 1583531"/>
              <a:gd name="connsiteX119" fmla="*/ 1195388 w 3159919"/>
              <a:gd name="connsiteY119" fmla="*/ 892968 h 1583531"/>
              <a:gd name="connsiteX120" fmla="*/ 1231106 w 3159919"/>
              <a:gd name="connsiteY120" fmla="*/ 892968 h 1583531"/>
              <a:gd name="connsiteX121" fmla="*/ 1231106 w 3159919"/>
              <a:gd name="connsiteY121" fmla="*/ 907256 h 1583531"/>
              <a:gd name="connsiteX122" fmla="*/ 1238250 w 3159919"/>
              <a:gd name="connsiteY122" fmla="*/ 907256 h 1583531"/>
              <a:gd name="connsiteX123" fmla="*/ 1238250 w 3159919"/>
              <a:gd name="connsiteY123" fmla="*/ 926306 h 1583531"/>
              <a:gd name="connsiteX124" fmla="*/ 1254919 w 3159919"/>
              <a:gd name="connsiteY124" fmla="*/ 926306 h 1583531"/>
              <a:gd name="connsiteX125" fmla="*/ 1254919 w 3159919"/>
              <a:gd name="connsiteY125" fmla="*/ 933450 h 1583531"/>
              <a:gd name="connsiteX126" fmla="*/ 1266825 w 3159919"/>
              <a:gd name="connsiteY126" fmla="*/ 933450 h 1583531"/>
              <a:gd name="connsiteX127" fmla="*/ 1266825 w 3159919"/>
              <a:gd name="connsiteY127" fmla="*/ 940593 h 1583531"/>
              <a:gd name="connsiteX128" fmla="*/ 1366838 w 3159919"/>
              <a:gd name="connsiteY128" fmla="*/ 940593 h 1583531"/>
              <a:gd name="connsiteX129" fmla="*/ 1376363 w 3159919"/>
              <a:gd name="connsiteY129" fmla="*/ 950118 h 1583531"/>
              <a:gd name="connsiteX130" fmla="*/ 1428750 w 3159919"/>
              <a:gd name="connsiteY130" fmla="*/ 950118 h 1583531"/>
              <a:gd name="connsiteX131" fmla="*/ 1428750 w 3159919"/>
              <a:gd name="connsiteY131" fmla="*/ 959643 h 1583531"/>
              <a:gd name="connsiteX132" fmla="*/ 1464469 w 3159919"/>
              <a:gd name="connsiteY132" fmla="*/ 959643 h 1583531"/>
              <a:gd name="connsiteX133" fmla="*/ 1464469 w 3159919"/>
              <a:gd name="connsiteY133" fmla="*/ 969168 h 1583531"/>
              <a:gd name="connsiteX134" fmla="*/ 1478756 w 3159919"/>
              <a:gd name="connsiteY134" fmla="*/ 969168 h 1583531"/>
              <a:gd name="connsiteX135" fmla="*/ 1478756 w 3159919"/>
              <a:gd name="connsiteY135" fmla="*/ 981075 h 1583531"/>
              <a:gd name="connsiteX136" fmla="*/ 1643063 w 3159919"/>
              <a:gd name="connsiteY136" fmla="*/ 981075 h 1583531"/>
              <a:gd name="connsiteX137" fmla="*/ 1643063 w 3159919"/>
              <a:gd name="connsiteY137" fmla="*/ 992981 h 1583531"/>
              <a:gd name="connsiteX138" fmla="*/ 1666875 w 3159919"/>
              <a:gd name="connsiteY138" fmla="*/ 992981 h 1583531"/>
              <a:gd name="connsiteX139" fmla="*/ 1676400 w 3159919"/>
              <a:gd name="connsiteY139" fmla="*/ 1002506 h 1583531"/>
              <a:gd name="connsiteX140" fmla="*/ 1797844 w 3159919"/>
              <a:gd name="connsiteY140" fmla="*/ 1002506 h 1583531"/>
              <a:gd name="connsiteX141" fmla="*/ 1797844 w 3159919"/>
              <a:gd name="connsiteY141" fmla="*/ 1002506 h 1583531"/>
              <a:gd name="connsiteX142" fmla="*/ 1812131 w 3159919"/>
              <a:gd name="connsiteY142" fmla="*/ 1016793 h 1583531"/>
              <a:gd name="connsiteX143" fmla="*/ 1902619 w 3159919"/>
              <a:gd name="connsiteY143" fmla="*/ 1016793 h 1583531"/>
              <a:gd name="connsiteX144" fmla="*/ 1909763 w 3159919"/>
              <a:gd name="connsiteY144" fmla="*/ 1023937 h 1583531"/>
              <a:gd name="connsiteX145" fmla="*/ 1931194 w 3159919"/>
              <a:gd name="connsiteY145" fmla="*/ 1023937 h 1583531"/>
              <a:gd name="connsiteX146" fmla="*/ 1938338 w 3159919"/>
              <a:gd name="connsiteY146" fmla="*/ 1031081 h 1583531"/>
              <a:gd name="connsiteX147" fmla="*/ 1981200 w 3159919"/>
              <a:gd name="connsiteY147" fmla="*/ 1031081 h 1583531"/>
              <a:gd name="connsiteX148" fmla="*/ 1993106 w 3159919"/>
              <a:gd name="connsiteY148" fmla="*/ 1042987 h 1583531"/>
              <a:gd name="connsiteX149" fmla="*/ 2033588 w 3159919"/>
              <a:gd name="connsiteY149" fmla="*/ 1042987 h 1583531"/>
              <a:gd name="connsiteX150" fmla="*/ 2038351 w 3159919"/>
              <a:gd name="connsiteY150" fmla="*/ 1047750 h 1583531"/>
              <a:gd name="connsiteX151" fmla="*/ 2102644 w 3159919"/>
              <a:gd name="connsiteY151" fmla="*/ 1047750 h 1583531"/>
              <a:gd name="connsiteX152" fmla="*/ 2112169 w 3159919"/>
              <a:gd name="connsiteY152" fmla="*/ 1057275 h 1583531"/>
              <a:gd name="connsiteX153" fmla="*/ 2207419 w 3159919"/>
              <a:gd name="connsiteY153" fmla="*/ 1057275 h 1583531"/>
              <a:gd name="connsiteX154" fmla="*/ 2207419 w 3159919"/>
              <a:gd name="connsiteY154" fmla="*/ 1078706 h 1583531"/>
              <a:gd name="connsiteX155" fmla="*/ 2255044 w 3159919"/>
              <a:gd name="connsiteY155" fmla="*/ 1078706 h 1583531"/>
              <a:gd name="connsiteX156" fmla="*/ 2264569 w 3159919"/>
              <a:gd name="connsiteY156" fmla="*/ 1088231 h 1583531"/>
              <a:gd name="connsiteX157" fmla="*/ 2305050 w 3159919"/>
              <a:gd name="connsiteY157" fmla="*/ 1088231 h 1583531"/>
              <a:gd name="connsiteX158" fmla="*/ 2305050 w 3159919"/>
              <a:gd name="connsiteY158" fmla="*/ 1100137 h 1583531"/>
              <a:gd name="connsiteX159" fmla="*/ 2371725 w 3159919"/>
              <a:gd name="connsiteY159" fmla="*/ 1100137 h 1583531"/>
              <a:gd name="connsiteX160" fmla="*/ 2371725 w 3159919"/>
              <a:gd name="connsiteY160" fmla="*/ 1107281 h 1583531"/>
              <a:gd name="connsiteX161" fmla="*/ 2602706 w 3159919"/>
              <a:gd name="connsiteY161" fmla="*/ 1107281 h 1583531"/>
              <a:gd name="connsiteX162" fmla="*/ 2609850 w 3159919"/>
              <a:gd name="connsiteY162" fmla="*/ 1114425 h 1583531"/>
              <a:gd name="connsiteX163" fmla="*/ 2633663 w 3159919"/>
              <a:gd name="connsiteY163" fmla="*/ 1114425 h 1583531"/>
              <a:gd name="connsiteX164" fmla="*/ 2633663 w 3159919"/>
              <a:gd name="connsiteY164" fmla="*/ 1123950 h 1583531"/>
              <a:gd name="connsiteX165" fmla="*/ 2697956 w 3159919"/>
              <a:gd name="connsiteY165" fmla="*/ 1123950 h 1583531"/>
              <a:gd name="connsiteX166" fmla="*/ 2709862 w 3159919"/>
              <a:gd name="connsiteY166" fmla="*/ 1135856 h 1583531"/>
              <a:gd name="connsiteX167" fmla="*/ 2836069 w 3159919"/>
              <a:gd name="connsiteY167" fmla="*/ 1135856 h 1583531"/>
              <a:gd name="connsiteX168" fmla="*/ 2847975 w 3159919"/>
              <a:gd name="connsiteY168" fmla="*/ 1147762 h 1583531"/>
              <a:gd name="connsiteX169" fmla="*/ 3159919 w 3159919"/>
              <a:gd name="connsiteY169" fmla="*/ 1147762 h 1583531"/>
              <a:gd name="connsiteX170" fmla="*/ 3159919 w 3159919"/>
              <a:gd name="connsiteY170" fmla="*/ 1583531 h 1583531"/>
              <a:gd name="connsiteX0" fmla="*/ 0 w 3162300"/>
              <a:gd name="connsiteY0" fmla="*/ 0 h 1614475"/>
              <a:gd name="connsiteX1" fmla="*/ 11906 w 3162300"/>
              <a:gd name="connsiteY1" fmla="*/ 11906 h 1614475"/>
              <a:gd name="connsiteX2" fmla="*/ 47625 w 3162300"/>
              <a:gd name="connsiteY2" fmla="*/ 11906 h 1614475"/>
              <a:gd name="connsiteX3" fmla="*/ 47625 w 3162300"/>
              <a:gd name="connsiteY3" fmla="*/ 26193 h 1614475"/>
              <a:gd name="connsiteX4" fmla="*/ 57150 w 3162300"/>
              <a:gd name="connsiteY4" fmla="*/ 26193 h 1614475"/>
              <a:gd name="connsiteX5" fmla="*/ 57150 w 3162300"/>
              <a:gd name="connsiteY5" fmla="*/ 45243 h 1614475"/>
              <a:gd name="connsiteX6" fmla="*/ 57150 w 3162300"/>
              <a:gd name="connsiteY6" fmla="*/ 45243 h 1614475"/>
              <a:gd name="connsiteX7" fmla="*/ 76200 w 3162300"/>
              <a:gd name="connsiteY7" fmla="*/ 45243 h 1614475"/>
              <a:gd name="connsiteX8" fmla="*/ 83344 w 3162300"/>
              <a:gd name="connsiteY8" fmla="*/ 52387 h 1614475"/>
              <a:gd name="connsiteX9" fmla="*/ 83344 w 3162300"/>
              <a:gd name="connsiteY9" fmla="*/ 66675 h 1614475"/>
              <a:gd name="connsiteX10" fmla="*/ 109538 w 3162300"/>
              <a:gd name="connsiteY10" fmla="*/ 66675 h 1614475"/>
              <a:gd name="connsiteX11" fmla="*/ 109538 w 3162300"/>
              <a:gd name="connsiteY11" fmla="*/ 76200 h 1614475"/>
              <a:gd name="connsiteX12" fmla="*/ 140494 w 3162300"/>
              <a:gd name="connsiteY12" fmla="*/ 76200 h 1614475"/>
              <a:gd name="connsiteX13" fmla="*/ 140494 w 3162300"/>
              <a:gd name="connsiteY13" fmla="*/ 83343 h 1614475"/>
              <a:gd name="connsiteX14" fmla="*/ 140494 w 3162300"/>
              <a:gd name="connsiteY14" fmla="*/ 83343 h 1614475"/>
              <a:gd name="connsiteX15" fmla="*/ 152400 w 3162300"/>
              <a:gd name="connsiteY15" fmla="*/ 95249 h 1614475"/>
              <a:gd name="connsiteX16" fmla="*/ 159544 w 3162300"/>
              <a:gd name="connsiteY16" fmla="*/ 95249 h 1614475"/>
              <a:gd name="connsiteX17" fmla="*/ 159544 w 3162300"/>
              <a:gd name="connsiteY17" fmla="*/ 114300 h 1614475"/>
              <a:gd name="connsiteX18" fmla="*/ 169069 w 3162300"/>
              <a:gd name="connsiteY18" fmla="*/ 114300 h 1614475"/>
              <a:gd name="connsiteX19" fmla="*/ 169069 w 3162300"/>
              <a:gd name="connsiteY19" fmla="*/ 128587 h 1614475"/>
              <a:gd name="connsiteX20" fmla="*/ 173832 w 3162300"/>
              <a:gd name="connsiteY20" fmla="*/ 133350 h 1614475"/>
              <a:gd name="connsiteX21" fmla="*/ 173832 w 3162300"/>
              <a:gd name="connsiteY21" fmla="*/ 157162 h 1614475"/>
              <a:gd name="connsiteX22" fmla="*/ 185738 w 3162300"/>
              <a:gd name="connsiteY22" fmla="*/ 157162 h 1614475"/>
              <a:gd name="connsiteX23" fmla="*/ 185738 w 3162300"/>
              <a:gd name="connsiteY23" fmla="*/ 178593 h 1614475"/>
              <a:gd name="connsiteX24" fmla="*/ 202406 w 3162300"/>
              <a:gd name="connsiteY24" fmla="*/ 178593 h 1614475"/>
              <a:gd name="connsiteX25" fmla="*/ 202406 w 3162300"/>
              <a:gd name="connsiteY25" fmla="*/ 269081 h 1614475"/>
              <a:gd name="connsiteX26" fmla="*/ 207169 w 3162300"/>
              <a:gd name="connsiteY26" fmla="*/ 269081 h 1614475"/>
              <a:gd name="connsiteX27" fmla="*/ 207169 w 3162300"/>
              <a:gd name="connsiteY27" fmla="*/ 290512 h 1614475"/>
              <a:gd name="connsiteX28" fmla="*/ 214313 w 3162300"/>
              <a:gd name="connsiteY28" fmla="*/ 290512 h 1614475"/>
              <a:gd name="connsiteX29" fmla="*/ 214313 w 3162300"/>
              <a:gd name="connsiteY29" fmla="*/ 316706 h 1614475"/>
              <a:gd name="connsiteX30" fmla="*/ 221456 w 3162300"/>
              <a:gd name="connsiteY30" fmla="*/ 316706 h 1614475"/>
              <a:gd name="connsiteX31" fmla="*/ 221456 w 3162300"/>
              <a:gd name="connsiteY31" fmla="*/ 326231 h 1614475"/>
              <a:gd name="connsiteX32" fmla="*/ 230981 w 3162300"/>
              <a:gd name="connsiteY32" fmla="*/ 326231 h 1614475"/>
              <a:gd name="connsiteX33" fmla="*/ 230981 w 3162300"/>
              <a:gd name="connsiteY33" fmla="*/ 333375 h 1614475"/>
              <a:gd name="connsiteX34" fmla="*/ 238125 w 3162300"/>
              <a:gd name="connsiteY34" fmla="*/ 333375 h 1614475"/>
              <a:gd name="connsiteX35" fmla="*/ 238125 w 3162300"/>
              <a:gd name="connsiteY35" fmla="*/ 359568 h 1614475"/>
              <a:gd name="connsiteX36" fmla="*/ 264319 w 3162300"/>
              <a:gd name="connsiteY36" fmla="*/ 359568 h 1614475"/>
              <a:gd name="connsiteX37" fmla="*/ 264319 w 3162300"/>
              <a:gd name="connsiteY37" fmla="*/ 369093 h 1614475"/>
              <a:gd name="connsiteX38" fmla="*/ 283369 w 3162300"/>
              <a:gd name="connsiteY38" fmla="*/ 369093 h 1614475"/>
              <a:gd name="connsiteX39" fmla="*/ 285750 w 3162300"/>
              <a:gd name="connsiteY39" fmla="*/ 371475 h 1614475"/>
              <a:gd name="connsiteX40" fmla="*/ 295275 w 3162300"/>
              <a:gd name="connsiteY40" fmla="*/ 381000 h 1614475"/>
              <a:gd name="connsiteX41" fmla="*/ 295275 w 3162300"/>
              <a:gd name="connsiteY41" fmla="*/ 390525 h 1614475"/>
              <a:gd name="connsiteX42" fmla="*/ 304801 w 3162300"/>
              <a:gd name="connsiteY42" fmla="*/ 381000 h 1614475"/>
              <a:gd name="connsiteX43" fmla="*/ 311944 w 3162300"/>
              <a:gd name="connsiteY43" fmla="*/ 402431 h 1614475"/>
              <a:gd name="connsiteX44" fmla="*/ 338138 w 3162300"/>
              <a:gd name="connsiteY44" fmla="*/ 402431 h 1614475"/>
              <a:gd name="connsiteX45" fmla="*/ 338138 w 3162300"/>
              <a:gd name="connsiteY45" fmla="*/ 414337 h 1614475"/>
              <a:gd name="connsiteX46" fmla="*/ 352425 w 3162300"/>
              <a:gd name="connsiteY46" fmla="*/ 414337 h 1614475"/>
              <a:gd name="connsiteX47" fmla="*/ 352425 w 3162300"/>
              <a:gd name="connsiteY47" fmla="*/ 421481 h 1614475"/>
              <a:gd name="connsiteX48" fmla="*/ 366713 w 3162300"/>
              <a:gd name="connsiteY48" fmla="*/ 421481 h 1614475"/>
              <a:gd name="connsiteX49" fmla="*/ 378619 w 3162300"/>
              <a:gd name="connsiteY49" fmla="*/ 438149 h 1614475"/>
              <a:gd name="connsiteX50" fmla="*/ 390525 w 3162300"/>
              <a:gd name="connsiteY50" fmla="*/ 442911 h 1614475"/>
              <a:gd name="connsiteX51" fmla="*/ 390525 w 3162300"/>
              <a:gd name="connsiteY51" fmla="*/ 457200 h 1614475"/>
              <a:gd name="connsiteX52" fmla="*/ 390525 w 3162300"/>
              <a:gd name="connsiteY52" fmla="*/ 476249 h 1614475"/>
              <a:gd name="connsiteX53" fmla="*/ 404813 w 3162300"/>
              <a:gd name="connsiteY53" fmla="*/ 483393 h 1614475"/>
              <a:gd name="connsiteX54" fmla="*/ 404813 w 3162300"/>
              <a:gd name="connsiteY54" fmla="*/ 488156 h 1614475"/>
              <a:gd name="connsiteX55" fmla="*/ 416719 w 3162300"/>
              <a:gd name="connsiteY55" fmla="*/ 497681 h 1614475"/>
              <a:gd name="connsiteX56" fmla="*/ 416719 w 3162300"/>
              <a:gd name="connsiteY56" fmla="*/ 516731 h 1614475"/>
              <a:gd name="connsiteX57" fmla="*/ 426244 w 3162300"/>
              <a:gd name="connsiteY57" fmla="*/ 516731 h 1614475"/>
              <a:gd name="connsiteX58" fmla="*/ 426244 w 3162300"/>
              <a:gd name="connsiteY58" fmla="*/ 533400 h 1614475"/>
              <a:gd name="connsiteX59" fmla="*/ 438150 w 3162300"/>
              <a:gd name="connsiteY59" fmla="*/ 533400 h 1614475"/>
              <a:gd name="connsiteX60" fmla="*/ 438150 w 3162300"/>
              <a:gd name="connsiteY60" fmla="*/ 542925 h 1614475"/>
              <a:gd name="connsiteX61" fmla="*/ 442913 w 3162300"/>
              <a:gd name="connsiteY61" fmla="*/ 542925 h 1614475"/>
              <a:gd name="connsiteX62" fmla="*/ 442913 w 3162300"/>
              <a:gd name="connsiteY62" fmla="*/ 550068 h 1614475"/>
              <a:gd name="connsiteX63" fmla="*/ 461963 w 3162300"/>
              <a:gd name="connsiteY63" fmla="*/ 550068 h 1614475"/>
              <a:gd name="connsiteX64" fmla="*/ 461963 w 3162300"/>
              <a:gd name="connsiteY64" fmla="*/ 557212 h 1614475"/>
              <a:gd name="connsiteX65" fmla="*/ 473869 w 3162300"/>
              <a:gd name="connsiteY65" fmla="*/ 557212 h 1614475"/>
              <a:gd name="connsiteX66" fmla="*/ 473869 w 3162300"/>
              <a:gd name="connsiteY66" fmla="*/ 576262 h 1614475"/>
              <a:gd name="connsiteX67" fmla="*/ 490538 w 3162300"/>
              <a:gd name="connsiteY67" fmla="*/ 576262 h 1614475"/>
              <a:gd name="connsiteX68" fmla="*/ 490538 w 3162300"/>
              <a:gd name="connsiteY68" fmla="*/ 583406 h 1614475"/>
              <a:gd name="connsiteX69" fmla="*/ 521494 w 3162300"/>
              <a:gd name="connsiteY69" fmla="*/ 583406 h 1614475"/>
              <a:gd name="connsiteX70" fmla="*/ 521494 w 3162300"/>
              <a:gd name="connsiteY70" fmla="*/ 583406 h 1614475"/>
              <a:gd name="connsiteX71" fmla="*/ 533400 w 3162300"/>
              <a:gd name="connsiteY71" fmla="*/ 595312 h 1614475"/>
              <a:gd name="connsiteX72" fmla="*/ 533400 w 3162300"/>
              <a:gd name="connsiteY72" fmla="*/ 595312 h 1614475"/>
              <a:gd name="connsiteX73" fmla="*/ 554831 w 3162300"/>
              <a:gd name="connsiteY73" fmla="*/ 595312 h 1614475"/>
              <a:gd name="connsiteX74" fmla="*/ 554831 w 3162300"/>
              <a:gd name="connsiteY74" fmla="*/ 616743 h 1614475"/>
              <a:gd name="connsiteX75" fmla="*/ 561975 w 3162300"/>
              <a:gd name="connsiteY75" fmla="*/ 616743 h 1614475"/>
              <a:gd name="connsiteX76" fmla="*/ 561975 w 3162300"/>
              <a:gd name="connsiteY76" fmla="*/ 628650 h 1614475"/>
              <a:gd name="connsiteX77" fmla="*/ 578644 w 3162300"/>
              <a:gd name="connsiteY77" fmla="*/ 628650 h 1614475"/>
              <a:gd name="connsiteX78" fmla="*/ 578644 w 3162300"/>
              <a:gd name="connsiteY78" fmla="*/ 638175 h 1614475"/>
              <a:gd name="connsiteX79" fmla="*/ 590550 w 3162300"/>
              <a:gd name="connsiteY79" fmla="*/ 638175 h 1614475"/>
              <a:gd name="connsiteX80" fmla="*/ 590550 w 3162300"/>
              <a:gd name="connsiteY80" fmla="*/ 638175 h 1614475"/>
              <a:gd name="connsiteX81" fmla="*/ 602456 w 3162300"/>
              <a:gd name="connsiteY81" fmla="*/ 650081 h 1614475"/>
              <a:gd name="connsiteX82" fmla="*/ 602456 w 3162300"/>
              <a:gd name="connsiteY82" fmla="*/ 666750 h 1614475"/>
              <a:gd name="connsiteX83" fmla="*/ 607219 w 3162300"/>
              <a:gd name="connsiteY83" fmla="*/ 666750 h 1614475"/>
              <a:gd name="connsiteX84" fmla="*/ 607219 w 3162300"/>
              <a:gd name="connsiteY84" fmla="*/ 681037 h 1614475"/>
              <a:gd name="connsiteX85" fmla="*/ 614363 w 3162300"/>
              <a:gd name="connsiteY85" fmla="*/ 681037 h 1614475"/>
              <a:gd name="connsiteX86" fmla="*/ 614363 w 3162300"/>
              <a:gd name="connsiteY86" fmla="*/ 702468 h 1614475"/>
              <a:gd name="connsiteX87" fmla="*/ 654844 w 3162300"/>
              <a:gd name="connsiteY87" fmla="*/ 702468 h 1614475"/>
              <a:gd name="connsiteX88" fmla="*/ 654844 w 3162300"/>
              <a:gd name="connsiteY88" fmla="*/ 721518 h 1614475"/>
              <a:gd name="connsiteX89" fmla="*/ 673894 w 3162300"/>
              <a:gd name="connsiteY89" fmla="*/ 721518 h 1614475"/>
              <a:gd name="connsiteX90" fmla="*/ 673894 w 3162300"/>
              <a:gd name="connsiteY90" fmla="*/ 723900 h 1614475"/>
              <a:gd name="connsiteX91" fmla="*/ 692944 w 3162300"/>
              <a:gd name="connsiteY91" fmla="*/ 723900 h 1614475"/>
              <a:gd name="connsiteX92" fmla="*/ 702469 w 3162300"/>
              <a:gd name="connsiteY92" fmla="*/ 733425 h 1614475"/>
              <a:gd name="connsiteX93" fmla="*/ 723900 w 3162300"/>
              <a:gd name="connsiteY93" fmla="*/ 733425 h 1614475"/>
              <a:gd name="connsiteX94" fmla="*/ 723900 w 3162300"/>
              <a:gd name="connsiteY94" fmla="*/ 750093 h 1614475"/>
              <a:gd name="connsiteX95" fmla="*/ 764381 w 3162300"/>
              <a:gd name="connsiteY95" fmla="*/ 750093 h 1614475"/>
              <a:gd name="connsiteX96" fmla="*/ 764381 w 3162300"/>
              <a:gd name="connsiteY96" fmla="*/ 759618 h 1614475"/>
              <a:gd name="connsiteX97" fmla="*/ 804863 w 3162300"/>
              <a:gd name="connsiteY97" fmla="*/ 759618 h 1614475"/>
              <a:gd name="connsiteX98" fmla="*/ 804863 w 3162300"/>
              <a:gd name="connsiteY98" fmla="*/ 759618 h 1614475"/>
              <a:gd name="connsiteX99" fmla="*/ 821531 w 3162300"/>
              <a:gd name="connsiteY99" fmla="*/ 776286 h 1614475"/>
              <a:gd name="connsiteX100" fmla="*/ 833438 w 3162300"/>
              <a:gd name="connsiteY100" fmla="*/ 788193 h 1614475"/>
              <a:gd name="connsiteX101" fmla="*/ 859631 w 3162300"/>
              <a:gd name="connsiteY101" fmla="*/ 788193 h 1614475"/>
              <a:gd name="connsiteX102" fmla="*/ 859631 w 3162300"/>
              <a:gd name="connsiteY102" fmla="*/ 804862 h 1614475"/>
              <a:gd name="connsiteX103" fmla="*/ 912019 w 3162300"/>
              <a:gd name="connsiteY103" fmla="*/ 804862 h 1614475"/>
              <a:gd name="connsiteX104" fmla="*/ 912019 w 3162300"/>
              <a:gd name="connsiteY104" fmla="*/ 812006 h 1614475"/>
              <a:gd name="connsiteX105" fmla="*/ 976313 w 3162300"/>
              <a:gd name="connsiteY105" fmla="*/ 812006 h 1614475"/>
              <a:gd name="connsiteX106" fmla="*/ 976313 w 3162300"/>
              <a:gd name="connsiteY106" fmla="*/ 816768 h 1614475"/>
              <a:gd name="connsiteX107" fmla="*/ 1009650 w 3162300"/>
              <a:gd name="connsiteY107" fmla="*/ 816768 h 1614475"/>
              <a:gd name="connsiteX108" fmla="*/ 1014413 w 3162300"/>
              <a:gd name="connsiteY108" fmla="*/ 821531 h 1614475"/>
              <a:gd name="connsiteX109" fmla="*/ 1021556 w 3162300"/>
              <a:gd name="connsiteY109" fmla="*/ 821531 h 1614475"/>
              <a:gd name="connsiteX110" fmla="*/ 1021556 w 3162300"/>
              <a:gd name="connsiteY110" fmla="*/ 831056 h 1614475"/>
              <a:gd name="connsiteX111" fmla="*/ 1028700 w 3162300"/>
              <a:gd name="connsiteY111" fmla="*/ 831056 h 1614475"/>
              <a:gd name="connsiteX112" fmla="*/ 1028700 w 3162300"/>
              <a:gd name="connsiteY112" fmla="*/ 850106 h 1614475"/>
              <a:gd name="connsiteX113" fmla="*/ 1054894 w 3162300"/>
              <a:gd name="connsiteY113" fmla="*/ 850106 h 1614475"/>
              <a:gd name="connsiteX114" fmla="*/ 1090613 w 3162300"/>
              <a:gd name="connsiteY114" fmla="*/ 850106 h 1614475"/>
              <a:gd name="connsiteX115" fmla="*/ 1090613 w 3162300"/>
              <a:gd name="connsiteY115" fmla="*/ 866775 h 1614475"/>
              <a:gd name="connsiteX116" fmla="*/ 1109663 w 3162300"/>
              <a:gd name="connsiteY116" fmla="*/ 866775 h 1614475"/>
              <a:gd name="connsiteX117" fmla="*/ 1109663 w 3162300"/>
              <a:gd name="connsiteY117" fmla="*/ 878681 h 1614475"/>
              <a:gd name="connsiteX118" fmla="*/ 1195388 w 3162300"/>
              <a:gd name="connsiteY118" fmla="*/ 878681 h 1614475"/>
              <a:gd name="connsiteX119" fmla="*/ 1195388 w 3162300"/>
              <a:gd name="connsiteY119" fmla="*/ 892968 h 1614475"/>
              <a:gd name="connsiteX120" fmla="*/ 1231106 w 3162300"/>
              <a:gd name="connsiteY120" fmla="*/ 892968 h 1614475"/>
              <a:gd name="connsiteX121" fmla="*/ 1231106 w 3162300"/>
              <a:gd name="connsiteY121" fmla="*/ 907256 h 1614475"/>
              <a:gd name="connsiteX122" fmla="*/ 1238250 w 3162300"/>
              <a:gd name="connsiteY122" fmla="*/ 907256 h 1614475"/>
              <a:gd name="connsiteX123" fmla="*/ 1238250 w 3162300"/>
              <a:gd name="connsiteY123" fmla="*/ 926306 h 1614475"/>
              <a:gd name="connsiteX124" fmla="*/ 1254919 w 3162300"/>
              <a:gd name="connsiteY124" fmla="*/ 926306 h 1614475"/>
              <a:gd name="connsiteX125" fmla="*/ 1254919 w 3162300"/>
              <a:gd name="connsiteY125" fmla="*/ 933450 h 1614475"/>
              <a:gd name="connsiteX126" fmla="*/ 1266825 w 3162300"/>
              <a:gd name="connsiteY126" fmla="*/ 933450 h 1614475"/>
              <a:gd name="connsiteX127" fmla="*/ 1266825 w 3162300"/>
              <a:gd name="connsiteY127" fmla="*/ 940593 h 1614475"/>
              <a:gd name="connsiteX128" fmla="*/ 1366838 w 3162300"/>
              <a:gd name="connsiteY128" fmla="*/ 940593 h 1614475"/>
              <a:gd name="connsiteX129" fmla="*/ 1376363 w 3162300"/>
              <a:gd name="connsiteY129" fmla="*/ 950118 h 1614475"/>
              <a:gd name="connsiteX130" fmla="*/ 1428750 w 3162300"/>
              <a:gd name="connsiteY130" fmla="*/ 950118 h 1614475"/>
              <a:gd name="connsiteX131" fmla="*/ 1428750 w 3162300"/>
              <a:gd name="connsiteY131" fmla="*/ 959643 h 1614475"/>
              <a:gd name="connsiteX132" fmla="*/ 1464469 w 3162300"/>
              <a:gd name="connsiteY132" fmla="*/ 959643 h 1614475"/>
              <a:gd name="connsiteX133" fmla="*/ 1464469 w 3162300"/>
              <a:gd name="connsiteY133" fmla="*/ 969168 h 1614475"/>
              <a:gd name="connsiteX134" fmla="*/ 1478756 w 3162300"/>
              <a:gd name="connsiteY134" fmla="*/ 969168 h 1614475"/>
              <a:gd name="connsiteX135" fmla="*/ 1478756 w 3162300"/>
              <a:gd name="connsiteY135" fmla="*/ 981075 h 1614475"/>
              <a:gd name="connsiteX136" fmla="*/ 1643063 w 3162300"/>
              <a:gd name="connsiteY136" fmla="*/ 981075 h 1614475"/>
              <a:gd name="connsiteX137" fmla="*/ 1643063 w 3162300"/>
              <a:gd name="connsiteY137" fmla="*/ 992981 h 1614475"/>
              <a:gd name="connsiteX138" fmla="*/ 1666875 w 3162300"/>
              <a:gd name="connsiteY138" fmla="*/ 992981 h 1614475"/>
              <a:gd name="connsiteX139" fmla="*/ 1676400 w 3162300"/>
              <a:gd name="connsiteY139" fmla="*/ 1002506 h 1614475"/>
              <a:gd name="connsiteX140" fmla="*/ 1797844 w 3162300"/>
              <a:gd name="connsiteY140" fmla="*/ 1002506 h 1614475"/>
              <a:gd name="connsiteX141" fmla="*/ 1797844 w 3162300"/>
              <a:gd name="connsiteY141" fmla="*/ 1002506 h 1614475"/>
              <a:gd name="connsiteX142" fmla="*/ 1812131 w 3162300"/>
              <a:gd name="connsiteY142" fmla="*/ 1016793 h 1614475"/>
              <a:gd name="connsiteX143" fmla="*/ 1902619 w 3162300"/>
              <a:gd name="connsiteY143" fmla="*/ 1016793 h 1614475"/>
              <a:gd name="connsiteX144" fmla="*/ 1909763 w 3162300"/>
              <a:gd name="connsiteY144" fmla="*/ 1023937 h 1614475"/>
              <a:gd name="connsiteX145" fmla="*/ 1931194 w 3162300"/>
              <a:gd name="connsiteY145" fmla="*/ 1023937 h 1614475"/>
              <a:gd name="connsiteX146" fmla="*/ 1938338 w 3162300"/>
              <a:gd name="connsiteY146" fmla="*/ 1031081 h 1614475"/>
              <a:gd name="connsiteX147" fmla="*/ 1981200 w 3162300"/>
              <a:gd name="connsiteY147" fmla="*/ 1031081 h 1614475"/>
              <a:gd name="connsiteX148" fmla="*/ 1993106 w 3162300"/>
              <a:gd name="connsiteY148" fmla="*/ 1042987 h 1614475"/>
              <a:gd name="connsiteX149" fmla="*/ 2033588 w 3162300"/>
              <a:gd name="connsiteY149" fmla="*/ 1042987 h 1614475"/>
              <a:gd name="connsiteX150" fmla="*/ 2038351 w 3162300"/>
              <a:gd name="connsiteY150" fmla="*/ 1047750 h 1614475"/>
              <a:gd name="connsiteX151" fmla="*/ 2102644 w 3162300"/>
              <a:gd name="connsiteY151" fmla="*/ 1047750 h 1614475"/>
              <a:gd name="connsiteX152" fmla="*/ 2112169 w 3162300"/>
              <a:gd name="connsiteY152" fmla="*/ 1057275 h 1614475"/>
              <a:gd name="connsiteX153" fmla="*/ 2207419 w 3162300"/>
              <a:gd name="connsiteY153" fmla="*/ 1057275 h 1614475"/>
              <a:gd name="connsiteX154" fmla="*/ 2207419 w 3162300"/>
              <a:gd name="connsiteY154" fmla="*/ 1078706 h 1614475"/>
              <a:gd name="connsiteX155" fmla="*/ 2255044 w 3162300"/>
              <a:gd name="connsiteY155" fmla="*/ 1078706 h 1614475"/>
              <a:gd name="connsiteX156" fmla="*/ 2264569 w 3162300"/>
              <a:gd name="connsiteY156" fmla="*/ 1088231 h 1614475"/>
              <a:gd name="connsiteX157" fmla="*/ 2305050 w 3162300"/>
              <a:gd name="connsiteY157" fmla="*/ 1088231 h 1614475"/>
              <a:gd name="connsiteX158" fmla="*/ 2305050 w 3162300"/>
              <a:gd name="connsiteY158" fmla="*/ 1100137 h 1614475"/>
              <a:gd name="connsiteX159" fmla="*/ 2371725 w 3162300"/>
              <a:gd name="connsiteY159" fmla="*/ 1100137 h 1614475"/>
              <a:gd name="connsiteX160" fmla="*/ 2371725 w 3162300"/>
              <a:gd name="connsiteY160" fmla="*/ 1107281 h 1614475"/>
              <a:gd name="connsiteX161" fmla="*/ 2602706 w 3162300"/>
              <a:gd name="connsiteY161" fmla="*/ 1107281 h 1614475"/>
              <a:gd name="connsiteX162" fmla="*/ 2609850 w 3162300"/>
              <a:gd name="connsiteY162" fmla="*/ 1114425 h 1614475"/>
              <a:gd name="connsiteX163" fmla="*/ 2633663 w 3162300"/>
              <a:gd name="connsiteY163" fmla="*/ 1114425 h 1614475"/>
              <a:gd name="connsiteX164" fmla="*/ 2633663 w 3162300"/>
              <a:gd name="connsiteY164" fmla="*/ 1123950 h 1614475"/>
              <a:gd name="connsiteX165" fmla="*/ 2697956 w 3162300"/>
              <a:gd name="connsiteY165" fmla="*/ 1123950 h 1614475"/>
              <a:gd name="connsiteX166" fmla="*/ 2709862 w 3162300"/>
              <a:gd name="connsiteY166" fmla="*/ 1135856 h 1614475"/>
              <a:gd name="connsiteX167" fmla="*/ 2836069 w 3162300"/>
              <a:gd name="connsiteY167" fmla="*/ 1135856 h 1614475"/>
              <a:gd name="connsiteX168" fmla="*/ 2847975 w 3162300"/>
              <a:gd name="connsiteY168" fmla="*/ 1147762 h 1614475"/>
              <a:gd name="connsiteX169" fmla="*/ 3159919 w 3162300"/>
              <a:gd name="connsiteY169" fmla="*/ 1147762 h 1614475"/>
              <a:gd name="connsiteX170" fmla="*/ 3159919 w 3162300"/>
              <a:gd name="connsiteY170" fmla="*/ 1583531 h 1614475"/>
              <a:gd name="connsiteX171" fmla="*/ 3162300 w 3162300"/>
              <a:gd name="connsiteY171" fmla="*/ 1578768 h 1614475"/>
              <a:gd name="connsiteX0" fmla="*/ 0 w 3188494"/>
              <a:gd name="connsiteY0" fmla="*/ 0 h 1615678"/>
              <a:gd name="connsiteX1" fmla="*/ 11906 w 3188494"/>
              <a:gd name="connsiteY1" fmla="*/ 11906 h 1615678"/>
              <a:gd name="connsiteX2" fmla="*/ 47625 w 3188494"/>
              <a:gd name="connsiteY2" fmla="*/ 11906 h 1615678"/>
              <a:gd name="connsiteX3" fmla="*/ 47625 w 3188494"/>
              <a:gd name="connsiteY3" fmla="*/ 26193 h 1615678"/>
              <a:gd name="connsiteX4" fmla="*/ 57150 w 3188494"/>
              <a:gd name="connsiteY4" fmla="*/ 26193 h 1615678"/>
              <a:gd name="connsiteX5" fmla="*/ 57150 w 3188494"/>
              <a:gd name="connsiteY5" fmla="*/ 45243 h 1615678"/>
              <a:gd name="connsiteX6" fmla="*/ 57150 w 3188494"/>
              <a:gd name="connsiteY6" fmla="*/ 45243 h 1615678"/>
              <a:gd name="connsiteX7" fmla="*/ 76200 w 3188494"/>
              <a:gd name="connsiteY7" fmla="*/ 45243 h 1615678"/>
              <a:gd name="connsiteX8" fmla="*/ 83344 w 3188494"/>
              <a:gd name="connsiteY8" fmla="*/ 52387 h 1615678"/>
              <a:gd name="connsiteX9" fmla="*/ 83344 w 3188494"/>
              <a:gd name="connsiteY9" fmla="*/ 66675 h 1615678"/>
              <a:gd name="connsiteX10" fmla="*/ 109538 w 3188494"/>
              <a:gd name="connsiteY10" fmla="*/ 66675 h 1615678"/>
              <a:gd name="connsiteX11" fmla="*/ 109538 w 3188494"/>
              <a:gd name="connsiteY11" fmla="*/ 76200 h 1615678"/>
              <a:gd name="connsiteX12" fmla="*/ 140494 w 3188494"/>
              <a:gd name="connsiteY12" fmla="*/ 76200 h 1615678"/>
              <a:gd name="connsiteX13" fmla="*/ 140494 w 3188494"/>
              <a:gd name="connsiteY13" fmla="*/ 83343 h 1615678"/>
              <a:gd name="connsiteX14" fmla="*/ 140494 w 3188494"/>
              <a:gd name="connsiteY14" fmla="*/ 83343 h 1615678"/>
              <a:gd name="connsiteX15" fmla="*/ 152400 w 3188494"/>
              <a:gd name="connsiteY15" fmla="*/ 95249 h 1615678"/>
              <a:gd name="connsiteX16" fmla="*/ 159544 w 3188494"/>
              <a:gd name="connsiteY16" fmla="*/ 95249 h 1615678"/>
              <a:gd name="connsiteX17" fmla="*/ 159544 w 3188494"/>
              <a:gd name="connsiteY17" fmla="*/ 114300 h 1615678"/>
              <a:gd name="connsiteX18" fmla="*/ 169069 w 3188494"/>
              <a:gd name="connsiteY18" fmla="*/ 114300 h 1615678"/>
              <a:gd name="connsiteX19" fmla="*/ 169069 w 3188494"/>
              <a:gd name="connsiteY19" fmla="*/ 128587 h 1615678"/>
              <a:gd name="connsiteX20" fmla="*/ 173832 w 3188494"/>
              <a:gd name="connsiteY20" fmla="*/ 133350 h 1615678"/>
              <a:gd name="connsiteX21" fmla="*/ 173832 w 3188494"/>
              <a:gd name="connsiteY21" fmla="*/ 157162 h 1615678"/>
              <a:gd name="connsiteX22" fmla="*/ 185738 w 3188494"/>
              <a:gd name="connsiteY22" fmla="*/ 157162 h 1615678"/>
              <a:gd name="connsiteX23" fmla="*/ 185738 w 3188494"/>
              <a:gd name="connsiteY23" fmla="*/ 178593 h 1615678"/>
              <a:gd name="connsiteX24" fmla="*/ 202406 w 3188494"/>
              <a:gd name="connsiteY24" fmla="*/ 178593 h 1615678"/>
              <a:gd name="connsiteX25" fmla="*/ 202406 w 3188494"/>
              <a:gd name="connsiteY25" fmla="*/ 269081 h 1615678"/>
              <a:gd name="connsiteX26" fmla="*/ 207169 w 3188494"/>
              <a:gd name="connsiteY26" fmla="*/ 269081 h 1615678"/>
              <a:gd name="connsiteX27" fmla="*/ 207169 w 3188494"/>
              <a:gd name="connsiteY27" fmla="*/ 290512 h 1615678"/>
              <a:gd name="connsiteX28" fmla="*/ 214313 w 3188494"/>
              <a:gd name="connsiteY28" fmla="*/ 290512 h 1615678"/>
              <a:gd name="connsiteX29" fmla="*/ 214313 w 3188494"/>
              <a:gd name="connsiteY29" fmla="*/ 316706 h 1615678"/>
              <a:gd name="connsiteX30" fmla="*/ 221456 w 3188494"/>
              <a:gd name="connsiteY30" fmla="*/ 316706 h 1615678"/>
              <a:gd name="connsiteX31" fmla="*/ 221456 w 3188494"/>
              <a:gd name="connsiteY31" fmla="*/ 326231 h 1615678"/>
              <a:gd name="connsiteX32" fmla="*/ 230981 w 3188494"/>
              <a:gd name="connsiteY32" fmla="*/ 326231 h 1615678"/>
              <a:gd name="connsiteX33" fmla="*/ 230981 w 3188494"/>
              <a:gd name="connsiteY33" fmla="*/ 333375 h 1615678"/>
              <a:gd name="connsiteX34" fmla="*/ 238125 w 3188494"/>
              <a:gd name="connsiteY34" fmla="*/ 333375 h 1615678"/>
              <a:gd name="connsiteX35" fmla="*/ 238125 w 3188494"/>
              <a:gd name="connsiteY35" fmla="*/ 359568 h 1615678"/>
              <a:gd name="connsiteX36" fmla="*/ 264319 w 3188494"/>
              <a:gd name="connsiteY36" fmla="*/ 359568 h 1615678"/>
              <a:gd name="connsiteX37" fmla="*/ 264319 w 3188494"/>
              <a:gd name="connsiteY37" fmla="*/ 369093 h 1615678"/>
              <a:gd name="connsiteX38" fmla="*/ 283369 w 3188494"/>
              <a:gd name="connsiteY38" fmla="*/ 369093 h 1615678"/>
              <a:gd name="connsiteX39" fmla="*/ 285750 w 3188494"/>
              <a:gd name="connsiteY39" fmla="*/ 371475 h 1615678"/>
              <a:gd name="connsiteX40" fmla="*/ 295275 w 3188494"/>
              <a:gd name="connsiteY40" fmla="*/ 381000 h 1615678"/>
              <a:gd name="connsiteX41" fmla="*/ 295275 w 3188494"/>
              <a:gd name="connsiteY41" fmla="*/ 390525 h 1615678"/>
              <a:gd name="connsiteX42" fmla="*/ 304801 w 3188494"/>
              <a:gd name="connsiteY42" fmla="*/ 381000 h 1615678"/>
              <a:gd name="connsiteX43" fmla="*/ 311944 w 3188494"/>
              <a:gd name="connsiteY43" fmla="*/ 402431 h 1615678"/>
              <a:gd name="connsiteX44" fmla="*/ 338138 w 3188494"/>
              <a:gd name="connsiteY44" fmla="*/ 402431 h 1615678"/>
              <a:gd name="connsiteX45" fmla="*/ 338138 w 3188494"/>
              <a:gd name="connsiteY45" fmla="*/ 414337 h 1615678"/>
              <a:gd name="connsiteX46" fmla="*/ 352425 w 3188494"/>
              <a:gd name="connsiteY46" fmla="*/ 414337 h 1615678"/>
              <a:gd name="connsiteX47" fmla="*/ 352425 w 3188494"/>
              <a:gd name="connsiteY47" fmla="*/ 421481 h 1615678"/>
              <a:gd name="connsiteX48" fmla="*/ 366713 w 3188494"/>
              <a:gd name="connsiteY48" fmla="*/ 421481 h 1615678"/>
              <a:gd name="connsiteX49" fmla="*/ 378619 w 3188494"/>
              <a:gd name="connsiteY49" fmla="*/ 438149 h 1615678"/>
              <a:gd name="connsiteX50" fmla="*/ 390525 w 3188494"/>
              <a:gd name="connsiteY50" fmla="*/ 442911 h 1615678"/>
              <a:gd name="connsiteX51" fmla="*/ 390525 w 3188494"/>
              <a:gd name="connsiteY51" fmla="*/ 457200 h 1615678"/>
              <a:gd name="connsiteX52" fmla="*/ 390525 w 3188494"/>
              <a:gd name="connsiteY52" fmla="*/ 476249 h 1615678"/>
              <a:gd name="connsiteX53" fmla="*/ 404813 w 3188494"/>
              <a:gd name="connsiteY53" fmla="*/ 483393 h 1615678"/>
              <a:gd name="connsiteX54" fmla="*/ 404813 w 3188494"/>
              <a:gd name="connsiteY54" fmla="*/ 488156 h 1615678"/>
              <a:gd name="connsiteX55" fmla="*/ 416719 w 3188494"/>
              <a:gd name="connsiteY55" fmla="*/ 497681 h 1615678"/>
              <a:gd name="connsiteX56" fmla="*/ 416719 w 3188494"/>
              <a:gd name="connsiteY56" fmla="*/ 516731 h 1615678"/>
              <a:gd name="connsiteX57" fmla="*/ 426244 w 3188494"/>
              <a:gd name="connsiteY57" fmla="*/ 516731 h 1615678"/>
              <a:gd name="connsiteX58" fmla="*/ 426244 w 3188494"/>
              <a:gd name="connsiteY58" fmla="*/ 533400 h 1615678"/>
              <a:gd name="connsiteX59" fmla="*/ 438150 w 3188494"/>
              <a:gd name="connsiteY59" fmla="*/ 533400 h 1615678"/>
              <a:gd name="connsiteX60" fmla="*/ 438150 w 3188494"/>
              <a:gd name="connsiteY60" fmla="*/ 542925 h 1615678"/>
              <a:gd name="connsiteX61" fmla="*/ 442913 w 3188494"/>
              <a:gd name="connsiteY61" fmla="*/ 542925 h 1615678"/>
              <a:gd name="connsiteX62" fmla="*/ 442913 w 3188494"/>
              <a:gd name="connsiteY62" fmla="*/ 550068 h 1615678"/>
              <a:gd name="connsiteX63" fmla="*/ 461963 w 3188494"/>
              <a:gd name="connsiteY63" fmla="*/ 550068 h 1615678"/>
              <a:gd name="connsiteX64" fmla="*/ 461963 w 3188494"/>
              <a:gd name="connsiteY64" fmla="*/ 557212 h 1615678"/>
              <a:gd name="connsiteX65" fmla="*/ 473869 w 3188494"/>
              <a:gd name="connsiteY65" fmla="*/ 557212 h 1615678"/>
              <a:gd name="connsiteX66" fmla="*/ 473869 w 3188494"/>
              <a:gd name="connsiteY66" fmla="*/ 576262 h 1615678"/>
              <a:gd name="connsiteX67" fmla="*/ 490538 w 3188494"/>
              <a:gd name="connsiteY67" fmla="*/ 576262 h 1615678"/>
              <a:gd name="connsiteX68" fmla="*/ 490538 w 3188494"/>
              <a:gd name="connsiteY68" fmla="*/ 583406 h 1615678"/>
              <a:gd name="connsiteX69" fmla="*/ 521494 w 3188494"/>
              <a:gd name="connsiteY69" fmla="*/ 583406 h 1615678"/>
              <a:gd name="connsiteX70" fmla="*/ 521494 w 3188494"/>
              <a:gd name="connsiteY70" fmla="*/ 583406 h 1615678"/>
              <a:gd name="connsiteX71" fmla="*/ 533400 w 3188494"/>
              <a:gd name="connsiteY71" fmla="*/ 595312 h 1615678"/>
              <a:gd name="connsiteX72" fmla="*/ 533400 w 3188494"/>
              <a:gd name="connsiteY72" fmla="*/ 595312 h 1615678"/>
              <a:gd name="connsiteX73" fmla="*/ 554831 w 3188494"/>
              <a:gd name="connsiteY73" fmla="*/ 595312 h 1615678"/>
              <a:gd name="connsiteX74" fmla="*/ 554831 w 3188494"/>
              <a:gd name="connsiteY74" fmla="*/ 616743 h 1615678"/>
              <a:gd name="connsiteX75" fmla="*/ 561975 w 3188494"/>
              <a:gd name="connsiteY75" fmla="*/ 616743 h 1615678"/>
              <a:gd name="connsiteX76" fmla="*/ 561975 w 3188494"/>
              <a:gd name="connsiteY76" fmla="*/ 628650 h 1615678"/>
              <a:gd name="connsiteX77" fmla="*/ 578644 w 3188494"/>
              <a:gd name="connsiteY77" fmla="*/ 628650 h 1615678"/>
              <a:gd name="connsiteX78" fmla="*/ 578644 w 3188494"/>
              <a:gd name="connsiteY78" fmla="*/ 638175 h 1615678"/>
              <a:gd name="connsiteX79" fmla="*/ 590550 w 3188494"/>
              <a:gd name="connsiteY79" fmla="*/ 638175 h 1615678"/>
              <a:gd name="connsiteX80" fmla="*/ 590550 w 3188494"/>
              <a:gd name="connsiteY80" fmla="*/ 638175 h 1615678"/>
              <a:gd name="connsiteX81" fmla="*/ 602456 w 3188494"/>
              <a:gd name="connsiteY81" fmla="*/ 650081 h 1615678"/>
              <a:gd name="connsiteX82" fmla="*/ 602456 w 3188494"/>
              <a:gd name="connsiteY82" fmla="*/ 666750 h 1615678"/>
              <a:gd name="connsiteX83" fmla="*/ 607219 w 3188494"/>
              <a:gd name="connsiteY83" fmla="*/ 666750 h 1615678"/>
              <a:gd name="connsiteX84" fmla="*/ 607219 w 3188494"/>
              <a:gd name="connsiteY84" fmla="*/ 681037 h 1615678"/>
              <a:gd name="connsiteX85" fmla="*/ 614363 w 3188494"/>
              <a:gd name="connsiteY85" fmla="*/ 681037 h 1615678"/>
              <a:gd name="connsiteX86" fmla="*/ 614363 w 3188494"/>
              <a:gd name="connsiteY86" fmla="*/ 702468 h 1615678"/>
              <a:gd name="connsiteX87" fmla="*/ 654844 w 3188494"/>
              <a:gd name="connsiteY87" fmla="*/ 702468 h 1615678"/>
              <a:gd name="connsiteX88" fmla="*/ 654844 w 3188494"/>
              <a:gd name="connsiteY88" fmla="*/ 721518 h 1615678"/>
              <a:gd name="connsiteX89" fmla="*/ 673894 w 3188494"/>
              <a:gd name="connsiteY89" fmla="*/ 721518 h 1615678"/>
              <a:gd name="connsiteX90" fmla="*/ 673894 w 3188494"/>
              <a:gd name="connsiteY90" fmla="*/ 723900 h 1615678"/>
              <a:gd name="connsiteX91" fmla="*/ 692944 w 3188494"/>
              <a:gd name="connsiteY91" fmla="*/ 723900 h 1615678"/>
              <a:gd name="connsiteX92" fmla="*/ 702469 w 3188494"/>
              <a:gd name="connsiteY92" fmla="*/ 733425 h 1615678"/>
              <a:gd name="connsiteX93" fmla="*/ 723900 w 3188494"/>
              <a:gd name="connsiteY93" fmla="*/ 733425 h 1615678"/>
              <a:gd name="connsiteX94" fmla="*/ 723900 w 3188494"/>
              <a:gd name="connsiteY94" fmla="*/ 750093 h 1615678"/>
              <a:gd name="connsiteX95" fmla="*/ 764381 w 3188494"/>
              <a:gd name="connsiteY95" fmla="*/ 750093 h 1615678"/>
              <a:gd name="connsiteX96" fmla="*/ 764381 w 3188494"/>
              <a:gd name="connsiteY96" fmla="*/ 759618 h 1615678"/>
              <a:gd name="connsiteX97" fmla="*/ 804863 w 3188494"/>
              <a:gd name="connsiteY97" fmla="*/ 759618 h 1615678"/>
              <a:gd name="connsiteX98" fmla="*/ 804863 w 3188494"/>
              <a:gd name="connsiteY98" fmla="*/ 759618 h 1615678"/>
              <a:gd name="connsiteX99" fmla="*/ 821531 w 3188494"/>
              <a:gd name="connsiteY99" fmla="*/ 776286 h 1615678"/>
              <a:gd name="connsiteX100" fmla="*/ 833438 w 3188494"/>
              <a:gd name="connsiteY100" fmla="*/ 788193 h 1615678"/>
              <a:gd name="connsiteX101" fmla="*/ 859631 w 3188494"/>
              <a:gd name="connsiteY101" fmla="*/ 788193 h 1615678"/>
              <a:gd name="connsiteX102" fmla="*/ 859631 w 3188494"/>
              <a:gd name="connsiteY102" fmla="*/ 804862 h 1615678"/>
              <a:gd name="connsiteX103" fmla="*/ 912019 w 3188494"/>
              <a:gd name="connsiteY103" fmla="*/ 804862 h 1615678"/>
              <a:gd name="connsiteX104" fmla="*/ 912019 w 3188494"/>
              <a:gd name="connsiteY104" fmla="*/ 812006 h 1615678"/>
              <a:gd name="connsiteX105" fmla="*/ 976313 w 3188494"/>
              <a:gd name="connsiteY105" fmla="*/ 812006 h 1615678"/>
              <a:gd name="connsiteX106" fmla="*/ 976313 w 3188494"/>
              <a:gd name="connsiteY106" fmla="*/ 816768 h 1615678"/>
              <a:gd name="connsiteX107" fmla="*/ 1009650 w 3188494"/>
              <a:gd name="connsiteY107" fmla="*/ 816768 h 1615678"/>
              <a:gd name="connsiteX108" fmla="*/ 1014413 w 3188494"/>
              <a:gd name="connsiteY108" fmla="*/ 821531 h 1615678"/>
              <a:gd name="connsiteX109" fmla="*/ 1021556 w 3188494"/>
              <a:gd name="connsiteY109" fmla="*/ 821531 h 1615678"/>
              <a:gd name="connsiteX110" fmla="*/ 1021556 w 3188494"/>
              <a:gd name="connsiteY110" fmla="*/ 831056 h 1615678"/>
              <a:gd name="connsiteX111" fmla="*/ 1028700 w 3188494"/>
              <a:gd name="connsiteY111" fmla="*/ 831056 h 1615678"/>
              <a:gd name="connsiteX112" fmla="*/ 1028700 w 3188494"/>
              <a:gd name="connsiteY112" fmla="*/ 850106 h 1615678"/>
              <a:gd name="connsiteX113" fmla="*/ 1054894 w 3188494"/>
              <a:gd name="connsiteY113" fmla="*/ 850106 h 1615678"/>
              <a:gd name="connsiteX114" fmla="*/ 1090613 w 3188494"/>
              <a:gd name="connsiteY114" fmla="*/ 850106 h 1615678"/>
              <a:gd name="connsiteX115" fmla="*/ 1090613 w 3188494"/>
              <a:gd name="connsiteY115" fmla="*/ 866775 h 1615678"/>
              <a:gd name="connsiteX116" fmla="*/ 1109663 w 3188494"/>
              <a:gd name="connsiteY116" fmla="*/ 866775 h 1615678"/>
              <a:gd name="connsiteX117" fmla="*/ 1109663 w 3188494"/>
              <a:gd name="connsiteY117" fmla="*/ 878681 h 1615678"/>
              <a:gd name="connsiteX118" fmla="*/ 1195388 w 3188494"/>
              <a:gd name="connsiteY118" fmla="*/ 878681 h 1615678"/>
              <a:gd name="connsiteX119" fmla="*/ 1195388 w 3188494"/>
              <a:gd name="connsiteY119" fmla="*/ 892968 h 1615678"/>
              <a:gd name="connsiteX120" fmla="*/ 1231106 w 3188494"/>
              <a:gd name="connsiteY120" fmla="*/ 892968 h 1615678"/>
              <a:gd name="connsiteX121" fmla="*/ 1231106 w 3188494"/>
              <a:gd name="connsiteY121" fmla="*/ 907256 h 1615678"/>
              <a:gd name="connsiteX122" fmla="*/ 1238250 w 3188494"/>
              <a:gd name="connsiteY122" fmla="*/ 907256 h 1615678"/>
              <a:gd name="connsiteX123" fmla="*/ 1238250 w 3188494"/>
              <a:gd name="connsiteY123" fmla="*/ 926306 h 1615678"/>
              <a:gd name="connsiteX124" fmla="*/ 1254919 w 3188494"/>
              <a:gd name="connsiteY124" fmla="*/ 926306 h 1615678"/>
              <a:gd name="connsiteX125" fmla="*/ 1254919 w 3188494"/>
              <a:gd name="connsiteY125" fmla="*/ 933450 h 1615678"/>
              <a:gd name="connsiteX126" fmla="*/ 1266825 w 3188494"/>
              <a:gd name="connsiteY126" fmla="*/ 933450 h 1615678"/>
              <a:gd name="connsiteX127" fmla="*/ 1266825 w 3188494"/>
              <a:gd name="connsiteY127" fmla="*/ 940593 h 1615678"/>
              <a:gd name="connsiteX128" fmla="*/ 1366838 w 3188494"/>
              <a:gd name="connsiteY128" fmla="*/ 940593 h 1615678"/>
              <a:gd name="connsiteX129" fmla="*/ 1376363 w 3188494"/>
              <a:gd name="connsiteY129" fmla="*/ 950118 h 1615678"/>
              <a:gd name="connsiteX130" fmla="*/ 1428750 w 3188494"/>
              <a:gd name="connsiteY130" fmla="*/ 950118 h 1615678"/>
              <a:gd name="connsiteX131" fmla="*/ 1428750 w 3188494"/>
              <a:gd name="connsiteY131" fmla="*/ 959643 h 1615678"/>
              <a:gd name="connsiteX132" fmla="*/ 1464469 w 3188494"/>
              <a:gd name="connsiteY132" fmla="*/ 959643 h 1615678"/>
              <a:gd name="connsiteX133" fmla="*/ 1464469 w 3188494"/>
              <a:gd name="connsiteY133" fmla="*/ 969168 h 1615678"/>
              <a:gd name="connsiteX134" fmla="*/ 1478756 w 3188494"/>
              <a:gd name="connsiteY134" fmla="*/ 969168 h 1615678"/>
              <a:gd name="connsiteX135" fmla="*/ 1478756 w 3188494"/>
              <a:gd name="connsiteY135" fmla="*/ 981075 h 1615678"/>
              <a:gd name="connsiteX136" fmla="*/ 1643063 w 3188494"/>
              <a:gd name="connsiteY136" fmla="*/ 981075 h 1615678"/>
              <a:gd name="connsiteX137" fmla="*/ 1643063 w 3188494"/>
              <a:gd name="connsiteY137" fmla="*/ 992981 h 1615678"/>
              <a:gd name="connsiteX138" fmla="*/ 1666875 w 3188494"/>
              <a:gd name="connsiteY138" fmla="*/ 992981 h 1615678"/>
              <a:gd name="connsiteX139" fmla="*/ 1676400 w 3188494"/>
              <a:gd name="connsiteY139" fmla="*/ 1002506 h 1615678"/>
              <a:gd name="connsiteX140" fmla="*/ 1797844 w 3188494"/>
              <a:gd name="connsiteY140" fmla="*/ 1002506 h 1615678"/>
              <a:gd name="connsiteX141" fmla="*/ 1797844 w 3188494"/>
              <a:gd name="connsiteY141" fmla="*/ 1002506 h 1615678"/>
              <a:gd name="connsiteX142" fmla="*/ 1812131 w 3188494"/>
              <a:gd name="connsiteY142" fmla="*/ 1016793 h 1615678"/>
              <a:gd name="connsiteX143" fmla="*/ 1902619 w 3188494"/>
              <a:gd name="connsiteY143" fmla="*/ 1016793 h 1615678"/>
              <a:gd name="connsiteX144" fmla="*/ 1909763 w 3188494"/>
              <a:gd name="connsiteY144" fmla="*/ 1023937 h 1615678"/>
              <a:gd name="connsiteX145" fmla="*/ 1931194 w 3188494"/>
              <a:gd name="connsiteY145" fmla="*/ 1023937 h 1615678"/>
              <a:gd name="connsiteX146" fmla="*/ 1938338 w 3188494"/>
              <a:gd name="connsiteY146" fmla="*/ 1031081 h 1615678"/>
              <a:gd name="connsiteX147" fmla="*/ 1981200 w 3188494"/>
              <a:gd name="connsiteY147" fmla="*/ 1031081 h 1615678"/>
              <a:gd name="connsiteX148" fmla="*/ 1993106 w 3188494"/>
              <a:gd name="connsiteY148" fmla="*/ 1042987 h 1615678"/>
              <a:gd name="connsiteX149" fmla="*/ 2033588 w 3188494"/>
              <a:gd name="connsiteY149" fmla="*/ 1042987 h 1615678"/>
              <a:gd name="connsiteX150" fmla="*/ 2038351 w 3188494"/>
              <a:gd name="connsiteY150" fmla="*/ 1047750 h 1615678"/>
              <a:gd name="connsiteX151" fmla="*/ 2102644 w 3188494"/>
              <a:gd name="connsiteY151" fmla="*/ 1047750 h 1615678"/>
              <a:gd name="connsiteX152" fmla="*/ 2112169 w 3188494"/>
              <a:gd name="connsiteY152" fmla="*/ 1057275 h 1615678"/>
              <a:gd name="connsiteX153" fmla="*/ 2207419 w 3188494"/>
              <a:gd name="connsiteY153" fmla="*/ 1057275 h 1615678"/>
              <a:gd name="connsiteX154" fmla="*/ 2207419 w 3188494"/>
              <a:gd name="connsiteY154" fmla="*/ 1078706 h 1615678"/>
              <a:gd name="connsiteX155" fmla="*/ 2255044 w 3188494"/>
              <a:gd name="connsiteY155" fmla="*/ 1078706 h 1615678"/>
              <a:gd name="connsiteX156" fmla="*/ 2264569 w 3188494"/>
              <a:gd name="connsiteY156" fmla="*/ 1088231 h 1615678"/>
              <a:gd name="connsiteX157" fmla="*/ 2305050 w 3188494"/>
              <a:gd name="connsiteY157" fmla="*/ 1088231 h 1615678"/>
              <a:gd name="connsiteX158" fmla="*/ 2305050 w 3188494"/>
              <a:gd name="connsiteY158" fmla="*/ 1100137 h 1615678"/>
              <a:gd name="connsiteX159" fmla="*/ 2371725 w 3188494"/>
              <a:gd name="connsiteY159" fmla="*/ 1100137 h 1615678"/>
              <a:gd name="connsiteX160" fmla="*/ 2371725 w 3188494"/>
              <a:gd name="connsiteY160" fmla="*/ 1107281 h 1615678"/>
              <a:gd name="connsiteX161" fmla="*/ 2602706 w 3188494"/>
              <a:gd name="connsiteY161" fmla="*/ 1107281 h 1615678"/>
              <a:gd name="connsiteX162" fmla="*/ 2609850 w 3188494"/>
              <a:gd name="connsiteY162" fmla="*/ 1114425 h 1615678"/>
              <a:gd name="connsiteX163" fmla="*/ 2633663 w 3188494"/>
              <a:gd name="connsiteY163" fmla="*/ 1114425 h 1615678"/>
              <a:gd name="connsiteX164" fmla="*/ 2633663 w 3188494"/>
              <a:gd name="connsiteY164" fmla="*/ 1123950 h 1615678"/>
              <a:gd name="connsiteX165" fmla="*/ 2697956 w 3188494"/>
              <a:gd name="connsiteY165" fmla="*/ 1123950 h 1615678"/>
              <a:gd name="connsiteX166" fmla="*/ 2709862 w 3188494"/>
              <a:gd name="connsiteY166" fmla="*/ 1135856 h 1615678"/>
              <a:gd name="connsiteX167" fmla="*/ 2836069 w 3188494"/>
              <a:gd name="connsiteY167" fmla="*/ 1135856 h 1615678"/>
              <a:gd name="connsiteX168" fmla="*/ 2847975 w 3188494"/>
              <a:gd name="connsiteY168" fmla="*/ 1147762 h 1615678"/>
              <a:gd name="connsiteX169" fmla="*/ 3159919 w 3188494"/>
              <a:gd name="connsiteY169" fmla="*/ 1147762 h 1615678"/>
              <a:gd name="connsiteX170" fmla="*/ 3159919 w 3188494"/>
              <a:gd name="connsiteY170" fmla="*/ 1583531 h 1615678"/>
              <a:gd name="connsiteX171" fmla="*/ 3188494 w 3188494"/>
              <a:gd name="connsiteY171" fmla="*/ 1583530 h 1615678"/>
              <a:gd name="connsiteX0" fmla="*/ 0 w 3190875"/>
              <a:gd name="connsiteY0" fmla="*/ 0 h 1617665"/>
              <a:gd name="connsiteX1" fmla="*/ 11906 w 3190875"/>
              <a:gd name="connsiteY1" fmla="*/ 11906 h 1617665"/>
              <a:gd name="connsiteX2" fmla="*/ 47625 w 3190875"/>
              <a:gd name="connsiteY2" fmla="*/ 11906 h 1617665"/>
              <a:gd name="connsiteX3" fmla="*/ 47625 w 3190875"/>
              <a:gd name="connsiteY3" fmla="*/ 26193 h 1617665"/>
              <a:gd name="connsiteX4" fmla="*/ 57150 w 3190875"/>
              <a:gd name="connsiteY4" fmla="*/ 26193 h 1617665"/>
              <a:gd name="connsiteX5" fmla="*/ 57150 w 3190875"/>
              <a:gd name="connsiteY5" fmla="*/ 45243 h 1617665"/>
              <a:gd name="connsiteX6" fmla="*/ 57150 w 3190875"/>
              <a:gd name="connsiteY6" fmla="*/ 45243 h 1617665"/>
              <a:gd name="connsiteX7" fmla="*/ 76200 w 3190875"/>
              <a:gd name="connsiteY7" fmla="*/ 45243 h 1617665"/>
              <a:gd name="connsiteX8" fmla="*/ 83344 w 3190875"/>
              <a:gd name="connsiteY8" fmla="*/ 52387 h 1617665"/>
              <a:gd name="connsiteX9" fmla="*/ 83344 w 3190875"/>
              <a:gd name="connsiteY9" fmla="*/ 66675 h 1617665"/>
              <a:gd name="connsiteX10" fmla="*/ 109538 w 3190875"/>
              <a:gd name="connsiteY10" fmla="*/ 66675 h 1617665"/>
              <a:gd name="connsiteX11" fmla="*/ 109538 w 3190875"/>
              <a:gd name="connsiteY11" fmla="*/ 76200 h 1617665"/>
              <a:gd name="connsiteX12" fmla="*/ 140494 w 3190875"/>
              <a:gd name="connsiteY12" fmla="*/ 76200 h 1617665"/>
              <a:gd name="connsiteX13" fmla="*/ 140494 w 3190875"/>
              <a:gd name="connsiteY13" fmla="*/ 83343 h 1617665"/>
              <a:gd name="connsiteX14" fmla="*/ 140494 w 3190875"/>
              <a:gd name="connsiteY14" fmla="*/ 83343 h 1617665"/>
              <a:gd name="connsiteX15" fmla="*/ 152400 w 3190875"/>
              <a:gd name="connsiteY15" fmla="*/ 95249 h 1617665"/>
              <a:gd name="connsiteX16" fmla="*/ 159544 w 3190875"/>
              <a:gd name="connsiteY16" fmla="*/ 95249 h 1617665"/>
              <a:gd name="connsiteX17" fmla="*/ 159544 w 3190875"/>
              <a:gd name="connsiteY17" fmla="*/ 114300 h 1617665"/>
              <a:gd name="connsiteX18" fmla="*/ 169069 w 3190875"/>
              <a:gd name="connsiteY18" fmla="*/ 114300 h 1617665"/>
              <a:gd name="connsiteX19" fmla="*/ 169069 w 3190875"/>
              <a:gd name="connsiteY19" fmla="*/ 128587 h 1617665"/>
              <a:gd name="connsiteX20" fmla="*/ 173832 w 3190875"/>
              <a:gd name="connsiteY20" fmla="*/ 133350 h 1617665"/>
              <a:gd name="connsiteX21" fmla="*/ 173832 w 3190875"/>
              <a:gd name="connsiteY21" fmla="*/ 157162 h 1617665"/>
              <a:gd name="connsiteX22" fmla="*/ 185738 w 3190875"/>
              <a:gd name="connsiteY22" fmla="*/ 157162 h 1617665"/>
              <a:gd name="connsiteX23" fmla="*/ 185738 w 3190875"/>
              <a:gd name="connsiteY23" fmla="*/ 178593 h 1617665"/>
              <a:gd name="connsiteX24" fmla="*/ 202406 w 3190875"/>
              <a:gd name="connsiteY24" fmla="*/ 178593 h 1617665"/>
              <a:gd name="connsiteX25" fmla="*/ 202406 w 3190875"/>
              <a:gd name="connsiteY25" fmla="*/ 269081 h 1617665"/>
              <a:gd name="connsiteX26" fmla="*/ 207169 w 3190875"/>
              <a:gd name="connsiteY26" fmla="*/ 269081 h 1617665"/>
              <a:gd name="connsiteX27" fmla="*/ 207169 w 3190875"/>
              <a:gd name="connsiteY27" fmla="*/ 290512 h 1617665"/>
              <a:gd name="connsiteX28" fmla="*/ 214313 w 3190875"/>
              <a:gd name="connsiteY28" fmla="*/ 290512 h 1617665"/>
              <a:gd name="connsiteX29" fmla="*/ 214313 w 3190875"/>
              <a:gd name="connsiteY29" fmla="*/ 316706 h 1617665"/>
              <a:gd name="connsiteX30" fmla="*/ 221456 w 3190875"/>
              <a:gd name="connsiteY30" fmla="*/ 316706 h 1617665"/>
              <a:gd name="connsiteX31" fmla="*/ 221456 w 3190875"/>
              <a:gd name="connsiteY31" fmla="*/ 326231 h 1617665"/>
              <a:gd name="connsiteX32" fmla="*/ 230981 w 3190875"/>
              <a:gd name="connsiteY32" fmla="*/ 326231 h 1617665"/>
              <a:gd name="connsiteX33" fmla="*/ 230981 w 3190875"/>
              <a:gd name="connsiteY33" fmla="*/ 333375 h 1617665"/>
              <a:gd name="connsiteX34" fmla="*/ 238125 w 3190875"/>
              <a:gd name="connsiteY34" fmla="*/ 333375 h 1617665"/>
              <a:gd name="connsiteX35" fmla="*/ 238125 w 3190875"/>
              <a:gd name="connsiteY35" fmla="*/ 359568 h 1617665"/>
              <a:gd name="connsiteX36" fmla="*/ 264319 w 3190875"/>
              <a:gd name="connsiteY36" fmla="*/ 359568 h 1617665"/>
              <a:gd name="connsiteX37" fmla="*/ 264319 w 3190875"/>
              <a:gd name="connsiteY37" fmla="*/ 369093 h 1617665"/>
              <a:gd name="connsiteX38" fmla="*/ 283369 w 3190875"/>
              <a:gd name="connsiteY38" fmla="*/ 369093 h 1617665"/>
              <a:gd name="connsiteX39" fmla="*/ 285750 w 3190875"/>
              <a:gd name="connsiteY39" fmla="*/ 371475 h 1617665"/>
              <a:gd name="connsiteX40" fmla="*/ 295275 w 3190875"/>
              <a:gd name="connsiteY40" fmla="*/ 381000 h 1617665"/>
              <a:gd name="connsiteX41" fmla="*/ 295275 w 3190875"/>
              <a:gd name="connsiteY41" fmla="*/ 390525 h 1617665"/>
              <a:gd name="connsiteX42" fmla="*/ 304801 w 3190875"/>
              <a:gd name="connsiteY42" fmla="*/ 381000 h 1617665"/>
              <a:gd name="connsiteX43" fmla="*/ 311944 w 3190875"/>
              <a:gd name="connsiteY43" fmla="*/ 402431 h 1617665"/>
              <a:gd name="connsiteX44" fmla="*/ 338138 w 3190875"/>
              <a:gd name="connsiteY44" fmla="*/ 402431 h 1617665"/>
              <a:gd name="connsiteX45" fmla="*/ 338138 w 3190875"/>
              <a:gd name="connsiteY45" fmla="*/ 414337 h 1617665"/>
              <a:gd name="connsiteX46" fmla="*/ 352425 w 3190875"/>
              <a:gd name="connsiteY46" fmla="*/ 414337 h 1617665"/>
              <a:gd name="connsiteX47" fmla="*/ 352425 w 3190875"/>
              <a:gd name="connsiteY47" fmla="*/ 421481 h 1617665"/>
              <a:gd name="connsiteX48" fmla="*/ 366713 w 3190875"/>
              <a:gd name="connsiteY48" fmla="*/ 421481 h 1617665"/>
              <a:gd name="connsiteX49" fmla="*/ 378619 w 3190875"/>
              <a:gd name="connsiteY49" fmla="*/ 438149 h 1617665"/>
              <a:gd name="connsiteX50" fmla="*/ 390525 w 3190875"/>
              <a:gd name="connsiteY50" fmla="*/ 442911 h 1617665"/>
              <a:gd name="connsiteX51" fmla="*/ 390525 w 3190875"/>
              <a:gd name="connsiteY51" fmla="*/ 457200 h 1617665"/>
              <a:gd name="connsiteX52" fmla="*/ 390525 w 3190875"/>
              <a:gd name="connsiteY52" fmla="*/ 476249 h 1617665"/>
              <a:gd name="connsiteX53" fmla="*/ 404813 w 3190875"/>
              <a:gd name="connsiteY53" fmla="*/ 483393 h 1617665"/>
              <a:gd name="connsiteX54" fmla="*/ 404813 w 3190875"/>
              <a:gd name="connsiteY54" fmla="*/ 488156 h 1617665"/>
              <a:gd name="connsiteX55" fmla="*/ 416719 w 3190875"/>
              <a:gd name="connsiteY55" fmla="*/ 497681 h 1617665"/>
              <a:gd name="connsiteX56" fmla="*/ 416719 w 3190875"/>
              <a:gd name="connsiteY56" fmla="*/ 516731 h 1617665"/>
              <a:gd name="connsiteX57" fmla="*/ 426244 w 3190875"/>
              <a:gd name="connsiteY57" fmla="*/ 516731 h 1617665"/>
              <a:gd name="connsiteX58" fmla="*/ 426244 w 3190875"/>
              <a:gd name="connsiteY58" fmla="*/ 533400 h 1617665"/>
              <a:gd name="connsiteX59" fmla="*/ 438150 w 3190875"/>
              <a:gd name="connsiteY59" fmla="*/ 533400 h 1617665"/>
              <a:gd name="connsiteX60" fmla="*/ 438150 w 3190875"/>
              <a:gd name="connsiteY60" fmla="*/ 542925 h 1617665"/>
              <a:gd name="connsiteX61" fmla="*/ 442913 w 3190875"/>
              <a:gd name="connsiteY61" fmla="*/ 542925 h 1617665"/>
              <a:gd name="connsiteX62" fmla="*/ 442913 w 3190875"/>
              <a:gd name="connsiteY62" fmla="*/ 550068 h 1617665"/>
              <a:gd name="connsiteX63" fmla="*/ 461963 w 3190875"/>
              <a:gd name="connsiteY63" fmla="*/ 550068 h 1617665"/>
              <a:gd name="connsiteX64" fmla="*/ 461963 w 3190875"/>
              <a:gd name="connsiteY64" fmla="*/ 557212 h 1617665"/>
              <a:gd name="connsiteX65" fmla="*/ 473869 w 3190875"/>
              <a:gd name="connsiteY65" fmla="*/ 557212 h 1617665"/>
              <a:gd name="connsiteX66" fmla="*/ 473869 w 3190875"/>
              <a:gd name="connsiteY66" fmla="*/ 576262 h 1617665"/>
              <a:gd name="connsiteX67" fmla="*/ 490538 w 3190875"/>
              <a:gd name="connsiteY67" fmla="*/ 576262 h 1617665"/>
              <a:gd name="connsiteX68" fmla="*/ 490538 w 3190875"/>
              <a:gd name="connsiteY68" fmla="*/ 583406 h 1617665"/>
              <a:gd name="connsiteX69" fmla="*/ 521494 w 3190875"/>
              <a:gd name="connsiteY69" fmla="*/ 583406 h 1617665"/>
              <a:gd name="connsiteX70" fmla="*/ 521494 w 3190875"/>
              <a:gd name="connsiteY70" fmla="*/ 583406 h 1617665"/>
              <a:gd name="connsiteX71" fmla="*/ 533400 w 3190875"/>
              <a:gd name="connsiteY71" fmla="*/ 595312 h 1617665"/>
              <a:gd name="connsiteX72" fmla="*/ 533400 w 3190875"/>
              <a:gd name="connsiteY72" fmla="*/ 595312 h 1617665"/>
              <a:gd name="connsiteX73" fmla="*/ 554831 w 3190875"/>
              <a:gd name="connsiteY73" fmla="*/ 595312 h 1617665"/>
              <a:gd name="connsiteX74" fmla="*/ 554831 w 3190875"/>
              <a:gd name="connsiteY74" fmla="*/ 616743 h 1617665"/>
              <a:gd name="connsiteX75" fmla="*/ 561975 w 3190875"/>
              <a:gd name="connsiteY75" fmla="*/ 616743 h 1617665"/>
              <a:gd name="connsiteX76" fmla="*/ 561975 w 3190875"/>
              <a:gd name="connsiteY76" fmla="*/ 628650 h 1617665"/>
              <a:gd name="connsiteX77" fmla="*/ 578644 w 3190875"/>
              <a:gd name="connsiteY77" fmla="*/ 628650 h 1617665"/>
              <a:gd name="connsiteX78" fmla="*/ 578644 w 3190875"/>
              <a:gd name="connsiteY78" fmla="*/ 638175 h 1617665"/>
              <a:gd name="connsiteX79" fmla="*/ 590550 w 3190875"/>
              <a:gd name="connsiteY79" fmla="*/ 638175 h 1617665"/>
              <a:gd name="connsiteX80" fmla="*/ 590550 w 3190875"/>
              <a:gd name="connsiteY80" fmla="*/ 638175 h 1617665"/>
              <a:gd name="connsiteX81" fmla="*/ 602456 w 3190875"/>
              <a:gd name="connsiteY81" fmla="*/ 650081 h 1617665"/>
              <a:gd name="connsiteX82" fmla="*/ 602456 w 3190875"/>
              <a:gd name="connsiteY82" fmla="*/ 666750 h 1617665"/>
              <a:gd name="connsiteX83" fmla="*/ 607219 w 3190875"/>
              <a:gd name="connsiteY83" fmla="*/ 666750 h 1617665"/>
              <a:gd name="connsiteX84" fmla="*/ 607219 w 3190875"/>
              <a:gd name="connsiteY84" fmla="*/ 681037 h 1617665"/>
              <a:gd name="connsiteX85" fmla="*/ 614363 w 3190875"/>
              <a:gd name="connsiteY85" fmla="*/ 681037 h 1617665"/>
              <a:gd name="connsiteX86" fmla="*/ 614363 w 3190875"/>
              <a:gd name="connsiteY86" fmla="*/ 702468 h 1617665"/>
              <a:gd name="connsiteX87" fmla="*/ 654844 w 3190875"/>
              <a:gd name="connsiteY87" fmla="*/ 702468 h 1617665"/>
              <a:gd name="connsiteX88" fmla="*/ 654844 w 3190875"/>
              <a:gd name="connsiteY88" fmla="*/ 721518 h 1617665"/>
              <a:gd name="connsiteX89" fmla="*/ 673894 w 3190875"/>
              <a:gd name="connsiteY89" fmla="*/ 721518 h 1617665"/>
              <a:gd name="connsiteX90" fmla="*/ 673894 w 3190875"/>
              <a:gd name="connsiteY90" fmla="*/ 723900 h 1617665"/>
              <a:gd name="connsiteX91" fmla="*/ 692944 w 3190875"/>
              <a:gd name="connsiteY91" fmla="*/ 723900 h 1617665"/>
              <a:gd name="connsiteX92" fmla="*/ 702469 w 3190875"/>
              <a:gd name="connsiteY92" fmla="*/ 733425 h 1617665"/>
              <a:gd name="connsiteX93" fmla="*/ 723900 w 3190875"/>
              <a:gd name="connsiteY93" fmla="*/ 733425 h 1617665"/>
              <a:gd name="connsiteX94" fmla="*/ 723900 w 3190875"/>
              <a:gd name="connsiteY94" fmla="*/ 750093 h 1617665"/>
              <a:gd name="connsiteX95" fmla="*/ 764381 w 3190875"/>
              <a:gd name="connsiteY95" fmla="*/ 750093 h 1617665"/>
              <a:gd name="connsiteX96" fmla="*/ 764381 w 3190875"/>
              <a:gd name="connsiteY96" fmla="*/ 759618 h 1617665"/>
              <a:gd name="connsiteX97" fmla="*/ 804863 w 3190875"/>
              <a:gd name="connsiteY97" fmla="*/ 759618 h 1617665"/>
              <a:gd name="connsiteX98" fmla="*/ 804863 w 3190875"/>
              <a:gd name="connsiteY98" fmla="*/ 759618 h 1617665"/>
              <a:gd name="connsiteX99" fmla="*/ 821531 w 3190875"/>
              <a:gd name="connsiteY99" fmla="*/ 776286 h 1617665"/>
              <a:gd name="connsiteX100" fmla="*/ 833438 w 3190875"/>
              <a:gd name="connsiteY100" fmla="*/ 788193 h 1617665"/>
              <a:gd name="connsiteX101" fmla="*/ 859631 w 3190875"/>
              <a:gd name="connsiteY101" fmla="*/ 788193 h 1617665"/>
              <a:gd name="connsiteX102" fmla="*/ 859631 w 3190875"/>
              <a:gd name="connsiteY102" fmla="*/ 804862 h 1617665"/>
              <a:gd name="connsiteX103" fmla="*/ 912019 w 3190875"/>
              <a:gd name="connsiteY103" fmla="*/ 804862 h 1617665"/>
              <a:gd name="connsiteX104" fmla="*/ 912019 w 3190875"/>
              <a:gd name="connsiteY104" fmla="*/ 812006 h 1617665"/>
              <a:gd name="connsiteX105" fmla="*/ 976313 w 3190875"/>
              <a:gd name="connsiteY105" fmla="*/ 812006 h 1617665"/>
              <a:gd name="connsiteX106" fmla="*/ 976313 w 3190875"/>
              <a:gd name="connsiteY106" fmla="*/ 816768 h 1617665"/>
              <a:gd name="connsiteX107" fmla="*/ 1009650 w 3190875"/>
              <a:gd name="connsiteY107" fmla="*/ 816768 h 1617665"/>
              <a:gd name="connsiteX108" fmla="*/ 1014413 w 3190875"/>
              <a:gd name="connsiteY108" fmla="*/ 821531 h 1617665"/>
              <a:gd name="connsiteX109" fmla="*/ 1021556 w 3190875"/>
              <a:gd name="connsiteY109" fmla="*/ 821531 h 1617665"/>
              <a:gd name="connsiteX110" fmla="*/ 1021556 w 3190875"/>
              <a:gd name="connsiteY110" fmla="*/ 831056 h 1617665"/>
              <a:gd name="connsiteX111" fmla="*/ 1028700 w 3190875"/>
              <a:gd name="connsiteY111" fmla="*/ 831056 h 1617665"/>
              <a:gd name="connsiteX112" fmla="*/ 1028700 w 3190875"/>
              <a:gd name="connsiteY112" fmla="*/ 850106 h 1617665"/>
              <a:gd name="connsiteX113" fmla="*/ 1054894 w 3190875"/>
              <a:gd name="connsiteY113" fmla="*/ 850106 h 1617665"/>
              <a:gd name="connsiteX114" fmla="*/ 1090613 w 3190875"/>
              <a:gd name="connsiteY114" fmla="*/ 850106 h 1617665"/>
              <a:gd name="connsiteX115" fmla="*/ 1090613 w 3190875"/>
              <a:gd name="connsiteY115" fmla="*/ 866775 h 1617665"/>
              <a:gd name="connsiteX116" fmla="*/ 1109663 w 3190875"/>
              <a:gd name="connsiteY116" fmla="*/ 866775 h 1617665"/>
              <a:gd name="connsiteX117" fmla="*/ 1109663 w 3190875"/>
              <a:gd name="connsiteY117" fmla="*/ 878681 h 1617665"/>
              <a:gd name="connsiteX118" fmla="*/ 1195388 w 3190875"/>
              <a:gd name="connsiteY118" fmla="*/ 878681 h 1617665"/>
              <a:gd name="connsiteX119" fmla="*/ 1195388 w 3190875"/>
              <a:gd name="connsiteY119" fmla="*/ 892968 h 1617665"/>
              <a:gd name="connsiteX120" fmla="*/ 1231106 w 3190875"/>
              <a:gd name="connsiteY120" fmla="*/ 892968 h 1617665"/>
              <a:gd name="connsiteX121" fmla="*/ 1231106 w 3190875"/>
              <a:gd name="connsiteY121" fmla="*/ 907256 h 1617665"/>
              <a:gd name="connsiteX122" fmla="*/ 1238250 w 3190875"/>
              <a:gd name="connsiteY122" fmla="*/ 907256 h 1617665"/>
              <a:gd name="connsiteX123" fmla="*/ 1238250 w 3190875"/>
              <a:gd name="connsiteY123" fmla="*/ 926306 h 1617665"/>
              <a:gd name="connsiteX124" fmla="*/ 1254919 w 3190875"/>
              <a:gd name="connsiteY124" fmla="*/ 926306 h 1617665"/>
              <a:gd name="connsiteX125" fmla="*/ 1254919 w 3190875"/>
              <a:gd name="connsiteY125" fmla="*/ 933450 h 1617665"/>
              <a:gd name="connsiteX126" fmla="*/ 1266825 w 3190875"/>
              <a:gd name="connsiteY126" fmla="*/ 933450 h 1617665"/>
              <a:gd name="connsiteX127" fmla="*/ 1266825 w 3190875"/>
              <a:gd name="connsiteY127" fmla="*/ 940593 h 1617665"/>
              <a:gd name="connsiteX128" fmla="*/ 1366838 w 3190875"/>
              <a:gd name="connsiteY128" fmla="*/ 940593 h 1617665"/>
              <a:gd name="connsiteX129" fmla="*/ 1376363 w 3190875"/>
              <a:gd name="connsiteY129" fmla="*/ 950118 h 1617665"/>
              <a:gd name="connsiteX130" fmla="*/ 1428750 w 3190875"/>
              <a:gd name="connsiteY130" fmla="*/ 950118 h 1617665"/>
              <a:gd name="connsiteX131" fmla="*/ 1428750 w 3190875"/>
              <a:gd name="connsiteY131" fmla="*/ 959643 h 1617665"/>
              <a:gd name="connsiteX132" fmla="*/ 1464469 w 3190875"/>
              <a:gd name="connsiteY132" fmla="*/ 959643 h 1617665"/>
              <a:gd name="connsiteX133" fmla="*/ 1464469 w 3190875"/>
              <a:gd name="connsiteY133" fmla="*/ 969168 h 1617665"/>
              <a:gd name="connsiteX134" fmla="*/ 1478756 w 3190875"/>
              <a:gd name="connsiteY134" fmla="*/ 969168 h 1617665"/>
              <a:gd name="connsiteX135" fmla="*/ 1478756 w 3190875"/>
              <a:gd name="connsiteY135" fmla="*/ 981075 h 1617665"/>
              <a:gd name="connsiteX136" fmla="*/ 1643063 w 3190875"/>
              <a:gd name="connsiteY136" fmla="*/ 981075 h 1617665"/>
              <a:gd name="connsiteX137" fmla="*/ 1643063 w 3190875"/>
              <a:gd name="connsiteY137" fmla="*/ 992981 h 1617665"/>
              <a:gd name="connsiteX138" fmla="*/ 1666875 w 3190875"/>
              <a:gd name="connsiteY138" fmla="*/ 992981 h 1617665"/>
              <a:gd name="connsiteX139" fmla="*/ 1676400 w 3190875"/>
              <a:gd name="connsiteY139" fmla="*/ 1002506 h 1617665"/>
              <a:gd name="connsiteX140" fmla="*/ 1797844 w 3190875"/>
              <a:gd name="connsiteY140" fmla="*/ 1002506 h 1617665"/>
              <a:gd name="connsiteX141" fmla="*/ 1797844 w 3190875"/>
              <a:gd name="connsiteY141" fmla="*/ 1002506 h 1617665"/>
              <a:gd name="connsiteX142" fmla="*/ 1812131 w 3190875"/>
              <a:gd name="connsiteY142" fmla="*/ 1016793 h 1617665"/>
              <a:gd name="connsiteX143" fmla="*/ 1902619 w 3190875"/>
              <a:gd name="connsiteY143" fmla="*/ 1016793 h 1617665"/>
              <a:gd name="connsiteX144" fmla="*/ 1909763 w 3190875"/>
              <a:gd name="connsiteY144" fmla="*/ 1023937 h 1617665"/>
              <a:gd name="connsiteX145" fmla="*/ 1931194 w 3190875"/>
              <a:gd name="connsiteY145" fmla="*/ 1023937 h 1617665"/>
              <a:gd name="connsiteX146" fmla="*/ 1938338 w 3190875"/>
              <a:gd name="connsiteY146" fmla="*/ 1031081 h 1617665"/>
              <a:gd name="connsiteX147" fmla="*/ 1981200 w 3190875"/>
              <a:gd name="connsiteY147" fmla="*/ 1031081 h 1617665"/>
              <a:gd name="connsiteX148" fmla="*/ 1993106 w 3190875"/>
              <a:gd name="connsiteY148" fmla="*/ 1042987 h 1617665"/>
              <a:gd name="connsiteX149" fmla="*/ 2033588 w 3190875"/>
              <a:gd name="connsiteY149" fmla="*/ 1042987 h 1617665"/>
              <a:gd name="connsiteX150" fmla="*/ 2038351 w 3190875"/>
              <a:gd name="connsiteY150" fmla="*/ 1047750 h 1617665"/>
              <a:gd name="connsiteX151" fmla="*/ 2102644 w 3190875"/>
              <a:gd name="connsiteY151" fmla="*/ 1047750 h 1617665"/>
              <a:gd name="connsiteX152" fmla="*/ 2112169 w 3190875"/>
              <a:gd name="connsiteY152" fmla="*/ 1057275 h 1617665"/>
              <a:gd name="connsiteX153" fmla="*/ 2207419 w 3190875"/>
              <a:gd name="connsiteY153" fmla="*/ 1057275 h 1617665"/>
              <a:gd name="connsiteX154" fmla="*/ 2207419 w 3190875"/>
              <a:gd name="connsiteY154" fmla="*/ 1078706 h 1617665"/>
              <a:gd name="connsiteX155" fmla="*/ 2255044 w 3190875"/>
              <a:gd name="connsiteY155" fmla="*/ 1078706 h 1617665"/>
              <a:gd name="connsiteX156" fmla="*/ 2264569 w 3190875"/>
              <a:gd name="connsiteY156" fmla="*/ 1088231 h 1617665"/>
              <a:gd name="connsiteX157" fmla="*/ 2305050 w 3190875"/>
              <a:gd name="connsiteY157" fmla="*/ 1088231 h 1617665"/>
              <a:gd name="connsiteX158" fmla="*/ 2305050 w 3190875"/>
              <a:gd name="connsiteY158" fmla="*/ 1100137 h 1617665"/>
              <a:gd name="connsiteX159" fmla="*/ 2371725 w 3190875"/>
              <a:gd name="connsiteY159" fmla="*/ 1100137 h 1617665"/>
              <a:gd name="connsiteX160" fmla="*/ 2371725 w 3190875"/>
              <a:gd name="connsiteY160" fmla="*/ 1107281 h 1617665"/>
              <a:gd name="connsiteX161" fmla="*/ 2602706 w 3190875"/>
              <a:gd name="connsiteY161" fmla="*/ 1107281 h 1617665"/>
              <a:gd name="connsiteX162" fmla="*/ 2609850 w 3190875"/>
              <a:gd name="connsiteY162" fmla="*/ 1114425 h 1617665"/>
              <a:gd name="connsiteX163" fmla="*/ 2633663 w 3190875"/>
              <a:gd name="connsiteY163" fmla="*/ 1114425 h 1617665"/>
              <a:gd name="connsiteX164" fmla="*/ 2633663 w 3190875"/>
              <a:gd name="connsiteY164" fmla="*/ 1123950 h 1617665"/>
              <a:gd name="connsiteX165" fmla="*/ 2697956 w 3190875"/>
              <a:gd name="connsiteY165" fmla="*/ 1123950 h 1617665"/>
              <a:gd name="connsiteX166" fmla="*/ 2709862 w 3190875"/>
              <a:gd name="connsiteY166" fmla="*/ 1135856 h 1617665"/>
              <a:gd name="connsiteX167" fmla="*/ 2836069 w 3190875"/>
              <a:gd name="connsiteY167" fmla="*/ 1135856 h 1617665"/>
              <a:gd name="connsiteX168" fmla="*/ 2847975 w 3190875"/>
              <a:gd name="connsiteY168" fmla="*/ 1147762 h 1617665"/>
              <a:gd name="connsiteX169" fmla="*/ 3159919 w 3190875"/>
              <a:gd name="connsiteY169" fmla="*/ 1147762 h 1617665"/>
              <a:gd name="connsiteX170" fmla="*/ 3159919 w 3190875"/>
              <a:gd name="connsiteY170" fmla="*/ 1583531 h 1617665"/>
              <a:gd name="connsiteX171" fmla="*/ 3190875 w 3190875"/>
              <a:gd name="connsiteY171" fmla="*/ 1590674 h 1617665"/>
              <a:gd name="connsiteX0" fmla="*/ 0 w 3190875"/>
              <a:gd name="connsiteY0" fmla="*/ 0 h 1616315"/>
              <a:gd name="connsiteX1" fmla="*/ 11906 w 3190875"/>
              <a:gd name="connsiteY1" fmla="*/ 11906 h 1616315"/>
              <a:gd name="connsiteX2" fmla="*/ 47625 w 3190875"/>
              <a:gd name="connsiteY2" fmla="*/ 11906 h 1616315"/>
              <a:gd name="connsiteX3" fmla="*/ 47625 w 3190875"/>
              <a:gd name="connsiteY3" fmla="*/ 26193 h 1616315"/>
              <a:gd name="connsiteX4" fmla="*/ 57150 w 3190875"/>
              <a:gd name="connsiteY4" fmla="*/ 26193 h 1616315"/>
              <a:gd name="connsiteX5" fmla="*/ 57150 w 3190875"/>
              <a:gd name="connsiteY5" fmla="*/ 45243 h 1616315"/>
              <a:gd name="connsiteX6" fmla="*/ 57150 w 3190875"/>
              <a:gd name="connsiteY6" fmla="*/ 45243 h 1616315"/>
              <a:gd name="connsiteX7" fmla="*/ 76200 w 3190875"/>
              <a:gd name="connsiteY7" fmla="*/ 45243 h 1616315"/>
              <a:gd name="connsiteX8" fmla="*/ 83344 w 3190875"/>
              <a:gd name="connsiteY8" fmla="*/ 52387 h 1616315"/>
              <a:gd name="connsiteX9" fmla="*/ 83344 w 3190875"/>
              <a:gd name="connsiteY9" fmla="*/ 66675 h 1616315"/>
              <a:gd name="connsiteX10" fmla="*/ 109538 w 3190875"/>
              <a:gd name="connsiteY10" fmla="*/ 66675 h 1616315"/>
              <a:gd name="connsiteX11" fmla="*/ 109538 w 3190875"/>
              <a:gd name="connsiteY11" fmla="*/ 76200 h 1616315"/>
              <a:gd name="connsiteX12" fmla="*/ 140494 w 3190875"/>
              <a:gd name="connsiteY12" fmla="*/ 76200 h 1616315"/>
              <a:gd name="connsiteX13" fmla="*/ 140494 w 3190875"/>
              <a:gd name="connsiteY13" fmla="*/ 83343 h 1616315"/>
              <a:gd name="connsiteX14" fmla="*/ 140494 w 3190875"/>
              <a:gd name="connsiteY14" fmla="*/ 83343 h 1616315"/>
              <a:gd name="connsiteX15" fmla="*/ 152400 w 3190875"/>
              <a:gd name="connsiteY15" fmla="*/ 95249 h 1616315"/>
              <a:gd name="connsiteX16" fmla="*/ 159544 w 3190875"/>
              <a:gd name="connsiteY16" fmla="*/ 95249 h 1616315"/>
              <a:gd name="connsiteX17" fmla="*/ 159544 w 3190875"/>
              <a:gd name="connsiteY17" fmla="*/ 114300 h 1616315"/>
              <a:gd name="connsiteX18" fmla="*/ 169069 w 3190875"/>
              <a:gd name="connsiteY18" fmla="*/ 114300 h 1616315"/>
              <a:gd name="connsiteX19" fmla="*/ 169069 w 3190875"/>
              <a:gd name="connsiteY19" fmla="*/ 128587 h 1616315"/>
              <a:gd name="connsiteX20" fmla="*/ 173832 w 3190875"/>
              <a:gd name="connsiteY20" fmla="*/ 133350 h 1616315"/>
              <a:gd name="connsiteX21" fmla="*/ 173832 w 3190875"/>
              <a:gd name="connsiteY21" fmla="*/ 157162 h 1616315"/>
              <a:gd name="connsiteX22" fmla="*/ 185738 w 3190875"/>
              <a:gd name="connsiteY22" fmla="*/ 157162 h 1616315"/>
              <a:gd name="connsiteX23" fmla="*/ 185738 w 3190875"/>
              <a:gd name="connsiteY23" fmla="*/ 178593 h 1616315"/>
              <a:gd name="connsiteX24" fmla="*/ 202406 w 3190875"/>
              <a:gd name="connsiteY24" fmla="*/ 178593 h 1616315"/>
              <a:gd name="connsiteX25" fmla="*/ 202406 w 3190875"/>
              <a:gd name="connsiteY25" fmla="*/ 269081 h 1616315"/>
              <a:gd name="connsiteX26" fmla="*/ 207169 w 3190875"/>
              <a:gd name="connsiteY26" fmla="*/ 269081 h 1616315"/>
              <a:gd name="connsiteX27" fmla="*/ 207169 w 3190875"/>
              <a:gd name="connsiteY27" fmla="*/ 290512 h 1616315"/>
              <a:gd name="connsiteX28" fmla="*/ 214313 w 3190875"/>
              <a:gd name="connsiteY28" fmla="*/ 290512 h 1616315"/>
              <a:gd name="connsiteX29" fmla="*/ 214313 w 3190875"/>
              <a:gd name="connsiteY29" fmla="*/ 316706 h 1616315"/>
              <a:gd name="connsiteX30" fmla="*/ 221456 w 3190875"/>
              <a:gd name="connsiteY30" fmla="*/ 316706 h 1616315"/>
              <a:gd name="connsiteX31" fmla="*/ 221456 w 3190875"/>
              <a:gd name="connsiteY31" fmla="*/ 326231 h 1616315"/>
              <a:gd name="connsiteX32" fmla="*/ 230981 w 3190875"/>
              <a:gd name="connsiteY32" fmla="*/ 326231 h 1616315"/>
              <a:gd name="connsiteX33" fmla="*/ 230981 w 3190875"/>
              <a:gd name="connsiteY33" fmla="*/ 333375 h 1616315"/>
              <a:gd name="connsiteX34" fmla="*/ 238125 w 3190875"/>
              <a:gd name="connsiteY34" fmla="*/ 333375 h 1616315"/>
              <a:gd name="connsiteX35" fmla="*/ 238125 w 3190875"/>
              <a:gd name="connsiteY35" fmla="*/ 359568 h 1616315"/>
              <a:gd name="connsiteX36" fmla="*/ 264319 w 3190875"/>
              <a:gd name="connsiteY36" fmla="*/ 359568 h 1616315"/>
              <a:gd name="connsiteX37" fmla="*/ 264319 w 3190875"/>
              <a:gd name="connsiteY37" fmla="*/ 369093 h 1616315"/>
              <a:gd name="connsiteX38" fmla="*/ 283369 w 3190875"/>
              <a:gd name="connsiteY38" fmla="*/ 369093 h 1616315"/>
              <a:gd name="connsiteX39" fmla="*/ 285750 w 3190875"/>
              <a:gd name="connsiteY39" fmla="*/ 371475 h 1616315"/>
              <a:gd name="connsiteX40" fmla="*/ 295275 w 3190875"/>
              <a:gd name="connsiteY40" fmla="*/ 381000 h 1616315"/>
              <a:gd name="connsiteX41" fmla="*/ 295275 w 3190875"/>
              <a:gd name="connsiteY41" fmla="*/ 390525 h 1616315"/>
              <a:gd name="connsiteX42" fmla="*/ 304801 w 3190875"/>
              <a:gd name="connsiteY42" fmla="*/ 381000 h 1616315"/>
              <a:gd name="connsiteX43" fmla="*/ 311944 w 3190875"/>
              <a:gd name="connsiteY43" fmla="*/ 402431 h 1616315"/>
              <a:gd name="connsiteX44" fmla="*/ 338138 w 3190875"/>
              <a:gd name="connsiteY44" fmla="*/ 402431 h 1616315"/>
              <a:gd name="connsiteX45" fmla="*/ 338138 w 3190875"/>
              <a:gd name="connsiteY45" fmla="*/ 414337 h 1616315"/>
              <a:gd name="connsiteX46" fmla="*/ 352425 w 3190875"/>
              <a:gd name="connsiteY46" fmla="*/ 414337 h 1616315"/>
              <a:gd name="connsiteX47" fmla="*/ 352425 w 3190875"/>
              <a:gd name="connsiteY47" fmla="*/ 421481 h 1616315"/>
              <a:gd name="connsiteX48" fmla="*/ 366713 w 3190875"/>
              <a:gd name="connsiteY48" fmla="*/ 421481 h 1616315"/>
              <a:gd name="connsiteX49" fmla="*/ 378619 w 3190875"/>
              <a:gd name="connsiteY49" fmla="*/ 438149 h 1616315"/>
              <a:gd name="connsiteX50" fmla="*/ 390525 w 3190875"/>
              <a:gd name="connsiteY50" fmla="*/ 442911 h 1616315"/>
              <a:gd name="connsiteX51" fmla="*/ 390525 w 3190875"/>
              <a:gd name="connsiteY51" fmla="*/ 457200 h 1616315"/>
              <a:gd name="connsiteX52" fmla="*/ 390525 w 3190875"/>
              <a:gd name="connsiteY52" fmla="*/ 476249 h 1616315"/>
              <a:gd name="connsiteX53" fmla="*/ 404813 w 3190875"/>
              <a:gd name="connsiteY53" fmla="*/ 483393 h 1616315"/>
              <a:gd name="connsiteX54" fmla="*/ 404813 w 3190875"/>
              <a:gd name="connsiteY54" fmla="*/ 488156 h 1616315"/>
              <a:gd name="connsiteX55" fmla="*/ 416719 w 3190875"/>
              <a:gd name="connsiteY55" fmla="*/ 497681 h 1616315"/>
              <a:gd name="connsiteX56" fmla="*/ 416719 w 3190875"/>
              <a:gd name="connsiteY56" fmla="*/ 516731 h 1616315"/>
              <a:gd name="connsiteX57" fmla="*/ 426244 w 3190875"/>
              <a:gd name="connsiteY57" fmla="*/ 516731 h 1616315"/>
              <a:gd name="connsiteX58" fmla="*/ 426244 w 3190875"/>
              <a:gd name="connsiteY58" fmla="*/ 533400 h 1616315"/>
              <a:gd name="connsiteX59" fmla="*/ 438150 w 3190875"/>
              <a:gd name="connsiteY59" fmla="*/ 533400 h 1616315"/>
              <a:gd name="connsiteX60" fmla="*/ 438150 w 3190875"/>
              <a:gd name="connsiteY60" fmla="*/ 542925 h 1616315"/>
              <a:gd name="connsiteX61" fmla="*/ 442913 w 3190875"/>
              <a:gd name="connsiteY61" fmla="*/ 542925 h 1616315"/>
              <a:gd name="connsiteX62" fmla="*/ 442913 w 3190875"/>
              <a:gd name="connsiteY62" fmla="*/ 550068 h 1616315"/>
              <a:gd name="connsiteX63" fmla="*/ 461963 w 3190875"/>
              <a:gd name="connsiteY63" fmla="*/ 550068 h 1616315"/>
              <a:gd name="connsiteX64" fmla="*/ 461963 w 3190875"/>
              <a:gd name="connsiteY64" fmla="*/ 557212 h 1616315"/>
              <a:gd name="connsiteX65" fmla="*/ 473869 w 3190875"/>
              <a:gd name="connsiteY65" fmla="*/ 557212 h 1616315"/>
              <a:gd name="connsiteX66" fmla="*/ 473869 w 3190875"/>
              <a:gd name="connsiteY66" fmla="*/ 576262 h 1616315"/>
              <a:gd name="connsiteX67" fmla="*/ 490538 w 3190875"/>
              <a:gd name="connsiteY67" fmla="*/ 576262 h 1616315"/>
              <a:gd name="connsiteX68" fmla="*/ 490538 w 3190875"/>
              <a:gd name="connsiteY68" fmla="*/ 583406 h 1616315"/>
              <a:gd name="connsiteX69" fmla="*/ 521494 w 3190875"/>
              <a:gd name="connsiteY69" fmla="*/ 583406 h 1616315"/>
              <a:gd name="connsiteX70" fmla="*/ 521494 w 3190875"/>
              <a:gd name="connsiteY70" fmla="*/ 583406 h 1616315"/>
              <a:gd name="connsiteX71" fmla="*/ 533400 w 3190875"/>
              <a:gd name="connsiteY71" fmla="*/ 595312 h 1616315"/>
              <a:gd name="connsiteX72" fmla="*/ 533400 w 3190875"/>
              <a:gd name="connsiteY72" fmla="*/ 595312 h 1616315"/>
              <a:gd name="connsiteX73" fmla="*/ 554831 w 3190875"/>
              <a:gd name="connsiteY73" fmla="*/ 595312 h 1616315"/>
              <a:gd name="connsiteX74" fmla="*/ 554831 w 3190875"/>
              <a:gd name="connsiteY74" fmla="*/ 616743 h 1616315"/>
              <a:gd name="connsiteX75" fmla="*/ 561975 w 3190875"/>
              <a:gd name="connsiteY75" fmla="*/ 616743 h 1616315"/>
              <a:gd name="connsiteX76" fmla="*/ 561975 w 3190875"/>
              <a:gd name="connsiteY76" fmla="*/ 628650 h 1616315"/>
              <a:gd name="connsiteX77" fmla="*/ 578644 w 3190875"/>
              <a:gd name="connsiteY77" fmla="*/ 628650 h 1616315"/>
              <a:gd name="connsiteX78" fmla="*/ 578644 w 3190875"/>
              <a:gd name="connsiteY78" fmla="*/ 638175 h 1616315"/>
              <a:gd name="connsiteX79" fmla="*/ 590550 w 3190875"/>
              <a:gd name="connsiteY79" fmla="*/ 638175 h 1616315"/>
              <a:gd name="connsiteX80" fmla="*/ 590550 w 3190875"/>
              <a:gd name="connsiteY80" fmla="*/ 638175 h 1616315"/>
              <a:gd name="connsiteX81" fmla="*/ 602456 w 3190875"/>
              <a:gd name="connsiteY81" fmla="*/ 650081 h 1616315"/>
              <a:gd name="connsiteX82" fmla="*/ 602456 w 3190875"/>
              <a:gd name="connsiteY82" fmla="*/ 666750 h 1616315"/>
              <a:gd name="connsiteX83" fmla="*/ 607219 w 3190875"/>
              <a:gd name="connsiteY83" fmla="*/ 666750 h 1616315"/>
              <a:gd name="connsiteX84" fmla="*/ 607219 w 3190875"/>
              <a:gd name="connsiteY84" fmla="*/ 681037 h 1616315"/>
              <a:gd name="connsiteX85" fmla="*/ 614363 w 3190875"/>
              <a:gd name="connsiteY85" fmla="*/ 681037 h 1616315"/>
              <a:gd name="connsiteX86" fmla="*/ 614363 w 3190875"/>
              <a:gd name="connsiteY86" fmla="*/ 702468 h 1616315"/>
              <a:gd name="connsiteX87" fmla="*/ 654844 w 3190875"/>
              <a:gd name="connsiteY87" fmla="*/ 702468 h 1616315"/>
              <a:gd name="connsiteX88" fmla="*/ 654844 w 3190875"/>
              <a:gd name="connsiteY88" fmla="*/ 721518 h 1616315"/>
              <a:gd name="connsiteX89" fmla="*/ 673894 w 3190875"/>
              <a:gd name="connsiteY89" fmla="*/ 721518 h 1616315"/>
              <a:gd name="connsiteX90" fmla="*/ 673894 w 3190875"/>
              <a:gd name="connsiteY90" fmla="*/ 723900 h 1616315"/>
              <a:gd name="connsiteX91" fmla="*/ 692944 w 3190875"/>
              <a:gd name="connsiteY91" fmla="*/ 723900 h 1616315"/>
              <a:gd name="connsiteX92" fmla="*/ 702469 w 3190875"/>
              <a:gd name="connsiteY92" fmla="*/ 733425 h 1616315"/>
              <a:gd name="connsiteX93" fmla="*/ 723900 w 3190875"/>
              <a:gd name="connsiteY93" fmla="*/ 733425 h 1616315"/>
              <a:gd name="connsiteX94" fmla="*/ 723900 w 3190875"/>
              <a:gd name="connsiteY94" fmla="*/ 750093 h 1616315"/>
              <a:gd name="connsiteX95" fmla="*/ 764381 w 3190875"/>
              <a:gd name="connsiteY95" fmla="*/ 750093 h 1616315"/>
              <a:gd name="connsiteX96" fmla="*/ 764381 w 3190875"/>
              <a:gd name="connsiteY96" fmla="*/ 759618 h 1616315"/>
              <a:gd name="connsiteX97" fmla="*/ 804863 w 3190875"/>
              <a:gd name="connsiteY97" fmla="*/ 759618 h 1616315"/>
              <a:gd name="connsiteX98" fmla="*/ 804863 w 3190875"/>
              <a:gd name="connsiteY98" fmla="*/ 759618 h 1616315"/>
              <a:gd name="connsiteX99" fmla="*/ 821531 w 3190875"/>
              <a:gd name="connsiteY99" fmla="*/ 776286 h 1616315"/>
              <a:gd name="connsiteX100" fmla="*/ 833438 w 3190875"/>
              <a:gd name="connsiteY100" fmla="*/ 788193 h 1616315"/>
              <a:gd name="connsiteX101" fmla="*/ 859631 w 3190875"/>
              <a:gd name="connsiteY101" fmla="*/ 788193 h 1616315"/>
              <a:gd name="connsiteX102" fmla="*/ 859631 w 3190875"/>
              <a:gd name="connsiteY102" fmla="*/ 804862 h 1616315"/>
              <a:gd name="connsiteX103" fmla="*/ 912019 w 3190875"/>
              <a:gd name="connsiteY103" fmla="*/ 804862 h 1616315"/>
              <a:gd name="connsiteX104" fmla="*/ 912019 w 3190875"/>
              <a:gd name="connsiteY104" fmla="*/ 812006 h 1616315"/>
              <a:gd name="connsiteX105" fmla="*/ 976313 w 3190875"/>
              <a:gd name="connsiteY105" fmla="*/ 812006 h 1616315"/>
              <a:gd name="connsiteX106" fmla="*/ 976313 w 3190875"/>
              <a:gd name="connsiteY106" fmla="*/ 816768 h 1616315"/>
              <a:gd name="connsiteX107" fmla="*/ 1009650 w 3190875"/>
              <a:gd name="connsiteY107" fmla="*/ 816768 h 1616315"/>
              <a:gd name="connsiteX108" fmla="*/ 1014413 w 3190875"/>
              <a:gd name="connsiteY108" fmla="*/ 821531 h 1616315"/>
              <a:gd name="connsiteX109" fmla="*/ 1021556 w 3190875"/>
              <a:gd name="connsiteY109" fmla="*/ 821531 h 1616315"/>
              <a:gd name="connsiteX110" fmla="*/ 1021556 w 3190875"/>
              <a:gd name="connsiteY110" fmla="*/ 831056 h 1616315"/>
              <a:gd name="connsiteX111" fmla="*/ 1028700 w 3190875"/>
              <a:gd name="connsiteY111" fmla="*/ 831056 h 1616315"/>
              <a:gd name="connsiteX112" fmla="*/ 1028700 w 3190875"/>
              <a:gd name="connsiteY112" fmla="*/ 850106 h 1616315"/>
              <a:gd name="connsiteX113" fmla="*/ 1054894 w 3190875"/>
              <a:gd name="connsiteY113" fmla="*/ 850106 h 1616315"/>
              <a:gd name="connsiteX114" fmla="*/ 1090613 w 3190875"/>
              <a:gd name="connsiteY114" fmla="*/ 850106 h 1616315"/>
              <a:gd name="connsiteX115" fmla="*/ 1090613 w 3190875"/>
              <a:gd name="connsiteY115" fmla="*/ 866775 h 1616315"/>
              <a:gd name="connsiteX116" fmla="*/ 1109663 w 3190875"/>
              <a:gd name="connsiteY116" fmla="*/ 866775 h 1616315"/>
              <a:gd name="connsiteX117" fmla="*/ 1109663 w 3190875"/>
              <a:gd name="connsiteY117" fmla="*/ 878681 h 1616315"/>
              <a:gd name="connsiteX118" fmla="*/ 1195388 w 3190875"/>
              <a:gd name="connsiteY118" fmla="*/ 878681 h 1616315"/>
              <a:gd name="connsiteX119" fmla="*/ 1195388 w 3190875"/>
              <a:gd name="connsiteY119" fmla="*/ 892968 h 1616315"/>
              <a:gd name="connsiteX120" fmla="*/ 1231106 w 3190875"/>
              <a:gd name="connsiteY120" fmla="*/ 892968 h 1616315"/>
              <a:gd name="connsiteX121" fmla="*/ 1231106 w 3190875"/>
              <a:gd name="connsiteY121" fmla="*/ 907256 h 1616315"/>
              <a:gd name="connsiteX122" fmla="*/ 1238250 w 3190875"/>
              <a:gd name="connsiteY122" fmla="*/ 907256 h 1616315"/>
              <a:gd name="connsiteX123" fmla="*/ 1238250 w 3190875"/>
              <a:gd name="connsiteY123" fmla="*/ 926306 h 1616315"/>
              <a:gd name="connsiteX124" fmla="*/ 1254919 w 3190875"/>
              <a:gd name="connsiteY124" fmla="*/ 926306 h 1616315"/>
              <a:gd name="connsiteX125" fmla="*/ 1254919 w 3190875"/>
              <a:gd name="connsiteY125" fmla="*/ 933450 h 1616315"/>
              <a:gd name="connsiteX126" fmla="*/ 1266825 w 3190875"/>
              <a:gd name="connsiteY126" fmla="*/ 933450 h 1616315"/>
              <a:gd name="connsiteX127" fmla="*/ 1266825 w 3190875"/>
              <a:gd name="connsiteY127" fmla="*/ 940593 h 1616315"/>
              <a:gd name="connsiteX128" fmla="*/ 1366838 w 3190875"/>
              <a:gd name="connsiteY128" fmla="*/ 940593 h 1616315"/>
              <a:gd name="connsiteX129" fmla="*/ 1376363 w 3190875"/>
              <a:gd name="connsiteY129" fmla="*/ 950118 h 1616315"/>
              <a:gd name="connsiteX130" fmla="*/ 1428750 w 3190875"/>
              <a:gd name="connsiteY130" fmla="*/ 950118 h 1616315"/>
              <a:gd name="connsiteX131" fmla="*/ 1428750 w 3190875"/>
              <a:gd name="connsiteY131" fmla="*/ 959643 h 1616315"/>
              <a:gd name="connsiteX132" fmla="*/ 1464469 w 3190875"/>
              <a:gd name="connsiteY132" fmla="*/ 959643 h 1616315"/>
              <a:gd name="connsiteX133" fmla="*/ 1464469 w 3190875"/>
              <a:gd name="connsiteY133" fmla="*/ 969168 h 1616315"/>
              <a:gd name="connsiteX134" fmla="*/ 1478756 w 3190875"/>
              <a:gd name="connsiteY134" fmla="*/ 969168 h 1616315"/>
              <a:gd name="connsiteX135" fmla="*/ 1478756 w 3190875"/>
              <a:gd name="connsiteY135" fmla="*/ 981075 h 1616315"/>
              <a:gd name="connsiteX136" fmla="*/ 1643063 w 3190875"/>
              <a:gd name="connsiteY136" fmla="*/ 981075 h 1616315"/>
              <a:gd name="connsiteX137" fmla="*/ 1643063 w 3190875"/>
              <a:gd name="connsiteY137" fmla="*/ 992981 h 1616315"/>
              <a:gd name="connsiteX138" fmla="*/ 1666875 w 3190875"/>
              <a:gd name="connsiteY138" fmla="*/ 992981 h 1616315"/>
              <a:gd name="connsiteX139" fmla="*/ 1676400 w 3190875"/>
              <a:gd name="connsiteY139" fmla="*/ 1002506 h 1616315"/>
              <a:gd name="connsiteX140" fmla="*/ 1797844 w 3190875"/>
              <a:gd name="connsiteY140" fmla="*/ 1002506 h 1616315"/>
              <a:gd name="connsiteX141" fmla="*/ 1797844 w 3190875"/>
              <a:gd name="connsiteY141" fmla="*/ 1002506 h 1616315"/>
              <a:gd name="connsiteX142" fmla="*/ 1812131 w 3190875"/>
              <a:gd name="connsiteY142" fmla="*/ 1016793 h 1616315"/>
              <a:gd name="connsiteX143" fmla="*/ 1902619 w 3190875"/>
              <a:gd name="connsiteY143" fmla="*/ 1016793 h 1616315"/>
              <a:gd name="connsiteX144" fmla="*/ 1909763 w 3190875"/>
              <a:gd name="connsiteY144" fmla="*/ 1023937 h 1616315"/>
              <a:gd name="connsiteX145" fmla="*/ 1931194 w 3190875"/>
              <a:gd name="connsiteY145" fmla="*/ 1023937 h 1616315"/>
              <a:gd name="connsiteX146" fmla="*/ 1938338 w 3190875"/>
              <a:gd name="connsiteY146" fmla="*/ 1031081 h 1616315"/>
              <a:gd name="connsiteX147" fmla="*/ 1981200 w 3190875"/>
              <a:gd name="connsiteY147" fmla="*/ 1031081 h 1616315"/>
              <a:gd name="connsiteX148" fmla="*/ 1993106 w 3190875"/>
              <a:gd name="connsiteY148" fmla="*/ 1042987 h 1616315"/>
              <a:gd name="connsiteX149" fmla="*/ 2033588 w 3190875"/>
              <a:gd name="connsiteY149" fmla="*/ 1042987 h 1616315"/>
              <a:gd name="connsiteX150" fmla="*/ 2038351 w 3190875"/>
              <a:gd name="connsiteY150" fmla="*/ 1047750 h 1616315"/>
              <a:gd name="connsiteX151" fmla="*/ 2102644 w 3190875"/>
              <a:gd name="connsiteY151" fmla="*/ 1047750 h 1616315"/>
              <a:gd name="connsiteX152" fmla="*/ 2112169 w 3190875"/>
              <a:gd name="connsiteY152" fmla="*/ 1057275 h 1616315"/>
              <a:gd name="connsiteX153" fmla="*/ 2207419 w 3190875"/>
              <a:gd name="connsiteY153" fmla="*/ 1057275 h 1616315"/>
              <a:gd name="connsiteX154" fmla="*/ 2207419 w 3190875"/>
              <a:gd name="connsiteY154" fmla="*/ 1078706 h 1616315"/>
              <a:gd name="connsiteX155" fmla="*/ 2255044 w 3190875"/>
              <a:gd name="connsiteY155" fmla="*/ 1078706 h 1616315"/>
              <a:gd name="connsiteX156" fmla="*/ 2264569 w 3190875"/>
              <a:gd name="connsiteY156" fmla="*/ 1088231 h 1616315"/>
              <a:gd name="connsiteX157" fmla="*/ 2305050 w 3190875"/>
              <a:gd name="connsiteY157" fmla="*/ 1088231 h 1616315"/>
              <a:gd name="connsiteX158" fmla="*/ 2305050 w 3190875"/>
              <a:gd name="connsiteY158" fmla="*/ 1100137 h 1616315"/>
              <a:gd name="connsiteX159" fmla="*/ 2371725 w 3190875"/>
              <a:gd name="connsiteY159" fmla="*/ 1100137 h 1616315"/>
              <a:gd name="connsiteX160" fmla="*/ 2371725 w 3190875"/>
              <a:gd name="connsiteY160" fmla="*/ 1107281 h 1616315"/>
              <a:gd name="connsiteX161" fmla="*/ 2602706 w 3190875"/>
              <a:gd name="connsiteY161" fmla="*/ 1107281 h 1616315"/>
              <a:gd name="connsiteX162" fmla="*/ 2609850 w 3190875"/>
              <a:gd name="connsiteY162" fmla="*/ 1114425 h 1616315"/>
              <a:gd name="connsiteX163" fmla="*/ 2633663 w 3190875"/>
              <a:gd name="connsiteY163" fmla="*/ 1114425 h 1616315"/>
              <a:gd name="connsiteX164" fmla="*/ 2633663 w 3190875"/>
              <a:gd name="connsiteY164" fmla="*/ 1123950 h 1616315"/>
              <a:gd name="connsiteX165" fmla="*/ 2697956 w 3190875"/>
              <a:gd name="connsiteY165" fmla="*/ 1123950 h 1616315"/>
              <a:gd name="connsiteX166" fmla="*/ 2709862 w 3190875"/>
              <a:gd name="connsiteY166" fmla="*/ 1135856 h 1616315"/>
              <a:gd name="connsiteX167" fmla="*/ 2836069 w 3190875"/>
              <a:gd name="connsiteY167" fmla="*/ 1135856 h 1616315"/>
              <a:gd name="connsiteX168" fmla="*/ 2847975 w 3190875"/>
              <a:gd name="connsiteY168" fmla="*/ 1147762 h 1616315"/>
              <a:gd name="connsiteX169" fmla="*/ 3159919 w 3190875"/>
              <a:gd name="connsiteY169" fmla="*/ 1147762 h 1616315"/>
              <a:gd name="connsiteX170" fmla="*/ 3159919 w 3190875"/>
              <a:gd name="connsiteY170" fmla="*/ 1583531 h 1616315"/>
              <a:gd name="connsiteX171" fmla="*/ 3190875 w 3190875"/>
              <a:gd name="connsiteY171" fmla="*/ 1585912 h 1616315"/>
              <a:gd name="connsiteX0" fmla="*/ 0 w 3190875"/>
              <a:gd name="connsiteY0" fmla="*/ 0 h 1585912"/>
              <a:gd name="connsiteX1" fmla="*/ 11906 w 3190875"/>
              <a:gd name="connsiteY1" fmla="*/ 11906 h 1585912"/>
              <a:gd name="connsiteX2" fmla="*/ 47625 w 3190875"/>
              <a:gd name="connsiteY2" fmla="*/ 11906 h 1585912"/>
              <a:gd name="connsiteX3" fmla="*/ 47625 w 3190875"/>
              <a:gd name="connsiteY3" fmla="*/ 26193 h 1585912"/>
              <a:gd name="connsiteX4" fmla="*/ 57150 w 3190875"/>
              <a:gd name="connsiteY4" fmla="*/ 26193 h 1585912"/>
              <a:gd name="connsiteX5" fmla="*/ 57150 w 3190875"/>
              <a:gd name="connsiteY5" fmla="*/ 45243 h 1585912"/>
              <a:gd name="connsiteX6" fmla="*/ 57150 w 3190875"/>
              <a:gd name="connsiteY6" fmla="*/ 45243 h 1585912"/>
              <a:gd name="connsiteX7" fmla="*/ 76200 w 3190875"/>
              <a:gd name="connsiteY7" fmla="*/ 45243 h 1585912"/>
              <a:gd name="connsiteX8" fmla="*/ 83344 w 3190875"/>
              <a:gd name="connsiteY8" fmla="*/ 52387 h 1585912"/>
              <a:gd name="connsiteX9" fmla="*/ 83344 w 3190875"/>
              <a:gd name="connsiteY9" fmla="*/ 66675 h 1585912"/>
              <a:gd name="connsiteX10" fmla="*/ 109538 w 3190875"/>
              <a:gd name="connsiteY10" fmla="*/ 66675 h 1585912"/>
              <a:gd name="connsiteX11" fmla="*/ 109538 w 3190875"/>
              <a:gd name="connsiteY11" fmla="*/ 76200 h 1585912"/>
              <a:gd name="connsiteX12" fmla="*/ 140494 w 3190875"/>
              <a:gd name="connsiteY12" fmla="*/ 76200 h 1585912"/>
              <a:gd name="connsiteX13" fmla="*/ 140494 w 3190875"/>
              <a:gd name="connsiteY13" fmla="*/ 83343 h 1585912"/>
              <a:gd name="connsiteX14" fmla="*/ 140494 w 3190875"/>
              <a:gd name="connsiteY14" fmla="*/ 83343 h 1585912"/>
              <a:gd name="connsiteX15" fmla="*/ 152400 w 3190875"/>
              <a:gd name="connsiteY15" fmla="*/ 95249 h 1585912"/>
              <a:gd name="connsiteX16" fmla="*/ 159544 w 3190875"/>
              <a:gd name="connsiteY16" fmla="*/ 95249 h 1585912"/>
              <a:gd name="connsiteX17" fmla="*/ 159544 w 3190875"/>
              <a:gd name="connsiteY17" fmla="*/ 114300 h 1585912"/>
              <a:gd name="connsiteX18" fmla="*/ 169069 w 3190875"/>
              <a:gd name="connsiteY18" fmla="*/ 114300 h 1585912"/>
              <a:gd name="connsiteX19" fmla="*/ 169069 w 3190875"/>
              <a:gd name="connsiteY19" fmla="*/ 128587 h 1585912"/>
              <a:gd name="connsiteX20" fmla="*/ 173832 w 3190875"/>
              <a:gd name="connsiteY20" fmla="*/ 133350 h 1585912"/>
              <a:gd name="connsiteX21" fmla="*/ 173832 w 3190875"/>
              <a:gd name="connsiteY21" fmla="*/ 157162 h 1585912"/>
              <a:gd name="connsiteX22" fmla="*/ 185738 w 3190875"/>
              <a:gd name="connsiteY22" fmla="*/ 157162 h 1585912"/>
              <a:gd name="connsiteX23" fmla="*/ 185738 w 3190875"/>
              <a:gd name="connsiteY23" fmla="*/ 178593 h 1585912"/>
              <a:gd name="connsiteX24" fmla="*/ 202406 w 3190875"/>
              <a:gd name="connsiteY24" fmla="*/ 178593 h 1585912"/>
              <a:gd name="connsiteX25" fmla="*/ 202406 w 3190875"/>
              <a:gd name="connsiteY25" fmla="*/ 269081 h 1585912"/>
              <a:gd name="connsiteX26" fmla="*/ 207169 w 3190875"/>
              <a:gd name="connsiteY26" fmla="*/ 269081 h 1585912"/>
              <a:gd name="connsiteX27" fmla="*/ 207169 w 3190875"/>
              <a:gd name="connsiteY27" fmla="*/ 290512 h 1585912"/>
              <a:gd name="connsiteX28" fmla="*/ 214313 w 3190875"/>
              <a:gd name="connsiteY28" fmla="*/ 290512 h 1585912"/>
              <a:gd name="connsiteX29" fmla="*/ 214313 w 3190875"/>
              <a:gd name="connsiteY29" fmla="*/ 316706 h 1585912"/>
              <a:gd name="connsiteX30" fmla="*/ 221456 w 3190875"/>
              <a:gd name="connsiteY30" fmla="*/ 316706 h 1585912"/>
              <a:gd name="connsiteX31" fmla="*/ 221456 w 3190875"/>
              <a:gd name="connsiteY31" fmla="*/ 326231 h 1585912"/>
              <a:gd name="connsiteX32" fmla="*/ 230981 w 3190875"/>
              <a:gd name="connsiteY32" fmla="*/ 326231 h 1585912"/>
              <a:gd name="connsiteX33" fmla="*/ 230981 w 3190875"/>
              <a:gd name="connsiteY33" fmla="*/ 333375 h 1585912"/>
              <a:gd name="connsiteX34" fmla="*/ 238125 w 3190875"/>
              <a:gd name="connsiteY34" fmla="*/ 333375 h 1585912"/>
              <a:gd name="connsiteX35" fmla="*/ 238125 w 3190875"/>
              <a:gd name="connsiteY35" fmla="*/ 359568 h 1585912"/>
              <a:gd name="connsiteX36" fmla="*/ 264319 w 3190875"/>
              <a:gd name="connsiteY36" fmla="*/ 359568 h 1585912"/>
              <a:gd name="connsiteX37" fmla="*/ 264319 w 3190875"/>
              <a:gd name="connsiteY37" fmla="*/ 369093 h 1585912"/>
              <a:gd name="connsiteX38" fmla="*/ 283369 w 3190875"/>
              <a:gd name="connsiteY38" fmla="*/ 369093 h 1585912"/>
              <a:gd name="connsiteX39" fmla="*/ 285750 w 3190875"/>
              <a:gd name="connsiteY39" fmla="*/ 371475 h 1585912"/>
              <a:gd name="connsiteX40" fmla="*/ 295275 w 3190875"/>
              <a:gd name="connsiteY40" fmla="*/ 381000 h 1585912"/>
              <a:gd name="connsiteX41" fmla="*/ 295275 w 3190875"/>
              <a:gd name="connsiteY41" fmla="*/ 390525 h 1585912"/>
              <a:gd name="connsiteX42" fmla="*/ 304801 w 3190875"/>
              <a:gd name="connsiteY42" fmla="*/ 381000 h 1585912"/>
              <a:gd name="connsiteX43" fmla="*/ 311944 w 3190875"/>
              <a:gd name="connsiteY43" fmla="*/ 402431 h 1585912"/>
              <a:gd name="connsiteX44" fmla="*/ 338138 w 3190875"/>
              <a:gd name="connsiteY44" fmla="*/ 402431 h 1585912"/>
              <a:gd name="connsiteX45" fmla="*/ 338138 w 3190875"/>
              <a:gd name="connsiteY45" fmla="*/ 414337 h 1585912"/>
              <a:gd name="connsiteX46" fmla="*/ 352425 w 3190875"/>
              <a:gd name="connsiteY46" fmla="*/ 414337 h 1585912"/>
              <a:gd name="connsiteX47" fmla="*/ 352425 w 3190875"/>
              <a:gd name="connsiteY47" fmla="*/ 421481 h 1585912"/>
              <a:gd name="connsiteX48" fmla="*/ 366713 w 3190875"/>
              <a:gd name="connsiteY48" fmla="*/ 421481 h 1585912"/>
              <a:gd name="connsiteX49" fmla="*/ 378619 w 3190875"/>
              <a:gd name="connsiteY49" fmla="*/ 438149 h 1585912"/>
              <a:gd name="connsiteX50" fmla="*/ 390525 w 3190875"/>
              <a:gd name="connsiteY50" fmla="*/ 442911 h 1585912"/>
              <a:gd name="connsiteX51" fmla="*/ 390525 w 3190875"/>
              <a:gd name="connsiteY51" fmla="*/ 457200 h 1585912"/>
              <a:gd name="connsiteX52" fmla="*/ 390525 w 3190875"/>
              <a:gd name="connsiteY52" fmla="*/ 476249 h 1585912"/>
              <a:gd name="connsiteX53" fmla="*/ 404813 w 3190875"/>
              <a:gd name="connsiteY53" fmla="*/ 483393 h 1585912"/>
              <a:gd name="connsiteX54" fmla="*/ 404813 w 3190875"/>
              <a:gd name="connsiteY54" fmla="*/ 488156 h 1585912"/>
              <a:gd name="connsiteX55" fmla="*/ 416719 w 3190875"/>
              <a:gd name="connsiteY55" fmla="*/ 497681 h 1585912"/>
              <a:gd name="connsiteX56" fmla="*/ 416719 w 3190875"/>
              <a:gd name="connsiteY56" fmla="*/ 516731 h 1585912"/>
              <a:gd name="connsiteX57" fmla="*/ 426244 w 3190875"/>
              <a:gd name="connsiteY57" fmla="*/ 516731 h 1585912"/>
              <a:gd name="connsiteX58" fmla="*/ 426244 w 3190875"/>
              <a:gd name="connsiteY58" fmla="*/ 533400 h 1585912"/>
              <a:gd name="connsiteX59" fmla="*/ 438150 w 3190875"/>
              <a:gd name="connsiteY59" fmla="*/ 533400 h 1585912"/>
              <a:gd name="connsiteX60" fmla="*/ 438150 w 3190875"/>
              <a:gd name="connsiteY60" fmla="*/ 542925 h 1585912"/>
              <a:gd name="connsiteX61" fmla="*/ 442913 w 3190875"/>
              <a:gd name="connsiteY61" fmla="*/ 542925 h 1585912"/>
              <a:gd name="connsiteX62" fmla="*/ 442913 w 3190875"/>
              <a:gd name="connsiteY62" fmla="*/ 550068 h 1585912"/>
              <a:gd name="connsiteX63" fmla="*/ 461963 w 3190875"/>
              <a:gd name="connsiteY63" fmla="*/ 550068 h 1585912"/>
              <a:gd name="connsiteX64" fmla="*/ 461963 w 3190875"/>
              <a:gd name="connsiteY64" fmla="*/ 557212 h 1585912"/>
              <a:gd name="connsiteX65" fmla="*/ 473869 w 3190875"/>
              <a:gd name="connsiteY65" fmla="*/ 557212 h 1585912"/>
              <a:gd name="connsiteX66" fmla="*/ 473869 w 3190875"/>
              <a:gd name="connsiteY66" fmla="*/ 576262 h 1585912"/>
              <a:gd name="connsiteX67" fmla="*/ 490538 w 3190875"/>
              <a:gd name="connsiteY67" fmla="*/ 576262 h 1585912"/>
              <a:gd name="connsiteX68" fmla="*/ 490538 w 3190875"/>
              <a:gd name="connsiteY68" fmla="*/ 583406 h 1585912"/>
              <a:gd name="connsiteX69" fmla="*/ 521494 w 3190875"/>
              <a:gd name="connsiteY69" fmla="*/ 583406 h 1585912"/>
              <a:gd name="connsiteX70" fmla="*/ 521494 w 3190875"/>
              <a:gd name="connsiteY70" fmla="*/ 583406 h 1585912"/>
              <a:gd name="connsiteX71" fmla="*/ 533400 w 3190875"/>
              <a:gd name="connsiteY71" fmla="*/ 595312 h 1585912"/>
              <a:gd name="connsiteX72" fmla="*/ 533400 w 3190875"/>
              <a:gd name="connsiteY72" fmla="*/ 595312 h 1585912"/>
              <a:gd name="connsiteX73" fmla="*/ 554831 w 3190875"/>
              <a:gd name="connsiteY73" fmla="*/ 595312 h 1585912"/>
              <a:gd name="connsiteX74" fmla="*/ 554831 w 3190875"/>
              <a:gd name="connsiteY74" fmla="*/ 616743 h 1585912"/>
              <a:gd name="connsiteX75" fmla="*/ 561975 w 3190875"/>
              <a:gd name="connsiteY75" fmla="*/ 616743 h 1585912"/>
              <a:gd name="connsiteX76" fmla="*/ 561975 w 3190875"/>
              <a:gd name="connsiteY76" fmla="*/ 628650 h 1585912"/>
              <a:gd name="connsiteX77" fmla="*/ 578644 w 3190875"/>
              <a:gd name="connsiteY77" fmla="*/ 628650 h 1585912"/>
              <a:gd name="connsiteX78" fmla="*/ 578644 w 3190875"/>
              <a:gd name="connsiteY78" fmla="*/ 638175 h 1585912"/>
              <a:gd name="connsiteX79" fmla="*/ 590550 w 3190875"/>
              <a:gd name="connsiteY79" fmla="*/ 638175 h 1585912"/>
              <a:gd name="connsiteX80" fmla="*/ 590550 w 3190875"/>
              <a:gd name="connsiteY80" fmla="*/ 638175 h 1585912"/>
              <a:gd name="connsiteX81" fmla="*/ 602456 w 3190875"/>
              <a:gd name="connsiteY81" fmla="*/ 650081 h 1585912"/>
              <a:gd name="connsiteX82" fmla="*/ 602456 w 3190875"/>
              <a:gd name="connsiteY82" fmla="*/ 666750 h 1585912"/>
              <a:gd name="connsiteX83" fmla="*/ 607219 w 3190875"/>
              <a:gd name="connsiteY83" fmla="*/ 666750 h 1585912"/>
              <a:gd name="connsiteX84" fmla="*/ 607219 w 3190875"/>
              <a:gd name="connsiteY84" fmla="*/ 681037 h 1585912"/>
              <a:gd name="connsiteX85" fmla="*/ 614363 w 3190875"/>
              <a:gd name="connsiteY85" fmla="*/ 681037 h 1585912"/>
              <a:gd name="connsiteX86" fmla="*/ 614363 w 3190875"/>
              <a:gd name="connsiteY86" fmla="*/ 702468 h 1585912"/>
              <a:gd name="connsiteX87" fmla="*/ 654844 w 3190875"/>
              <a:gd name="connsiteY87" fmla="*/ 702468 h 1585912"/>
              <a:gd name="connsiteX88" fmla="*/ 654844 w 3190875"/>
              <a:gd name="connsiteY88" fmla="*/ 721518 h 1585912"/>
              <a:gd name="connsiteX89" fmla="*/ 673894 w 3190875"/>
              <a:gd name="connsiteY89" fmla="*/ 721518 h 1585912"/>
              <a:gd name="connsiteX90" fmla="*/ 673894 w 3190875"/>
              <a:gd name="connsiteY90" fmla="*/ 723900 h 1585912"/>
              <a:gd name="connsiteX91" fmla="*/ 692944 w 3190875"/>
              <a:gd name="connsiteY91" fmla="*/ 723900 h 1585912"/>
              <a:gd name="connsiteX92" fmla="*/ 702469 w 3190875"/>
              <a:gd name="connsiteY92" fmla="*/ 733425 h 1585912"/>
              <a:gd name="connsiteX93" fmla="*/ 723900 w 3190875"/>
              <a:gd name="connsiteY93" fmla="*/ 733425 h 1585912"/>
              <a:gd name="connsiteX94" fmla="*/ 723900 w 3190875"/>
              <a:gd name="connsiteY94" fmla="*/ 750093 h 1585912"/>
              <a:gd name="connsiteX95" fmla="*/ 764381 w 3190875"/>
              <a:gd name="connsiteY95" fmla="*/ 750093 h 1585912"/>
              <a:gd name="connsiteX96" fmla="*/ 764381 w 3190875"/>
              <a:gd name="connsiteY96" fmla="*/ 759618 h 1585912"/>
              <a:gd name="connsiteX97" fmla="*/ 804863 w 3190875"/>
              <a:gd name="connsiteY97" fmla="*/ 759618 h 1585912"/>
              <a:gd name="connsiteX98" fmla="*/ 804863 w 3190875"/>
              <a:gd name="connsiteY98" fmla="*/ 759618 h 1585912"/>
              <a:gd name="connsiteX99" fmla="*/ 821531 w 3190875"/>
              <a:gd name="connsiteY99" fmla="*/ 776286 h 1585912"/>
              <a:gd name="connsiteX100" fmla="*/ 833438 w 3190875"/>
              <a:gd name="connsiteY100" fmla="*/ 788193 h 1585912"/>
              <a:gd name="connsiteX101" fmla="*/ 859631 w 3190875"/>
              <a:gd name="connsiteY101" fmla="*/ 788193 h 1585912"/>
              <a:gd name="connsiteX102" fmla="*/ 859631 w 3190875"/>
              <a:gd name="connsiteY102" fmla="*/ 804862 h 1585912"/>
              <a:gd name="connsiteX103" fmla="*/ 912019 w 3190875"/>
              <a:gd name="connsiteY103" fmla="*/ 804862 h 1585912"/>
              <a:gd name="connsiteX104" fmla="*/ 912019 w 3190875"/>
              <a:gd name="connsiteY104" fmla="*/ 812006 h 1585912"/>
              <a:gd name="connsiteX105" fmla="*/ 976313 w 3190875"/>
              <a:gd name="connsiteY105" fmla="*/ 812006 h 1585912"/>
              <a:gd name="connsiteX106" fmla="*/ 976313 w 3190875"/>
              <a:gd name="connsiteY106" fmla="*/ 816768 h 1585912"/>
              <a:gd name="connsiteX107" fmla="*/ 1009650 w 3190875"/>
              <a:gd name="connsiteY107" fmla="*/ 816768 h 1585912"/>
              <a:gd name="connsiteX108" fmla="*/ 1014413 w 3190875"/>
              <a:gd name="connsiteY108" fmla="*/ 821531 h 1585912"/>
              <a:gd name="connsiteX109" fmla="*/ 1021556 w 3190875"/>
              <a:gd name="connsiteY109" fmla="*/ 821531 h 1585912"/>
              <a:gd name="connsiteX110" fmla="*/ 1021556 w 3190875"/>
              <a:gd name="connsiteY110" fmla="*/ 831056 h 1585912"/>
              <a:gd name="connsiteX111" fmla="*/ 1028700 w 3190875"/>
              <a:gd name="connsiteY111" fmla="*/ 831056 h 1585912"/>
              <a:gd name="connsiteX112" fmla="*/ 1028700 w 3190875"/>
              <a:gd name="connsiteY112" fmla="*/ 850106 h 1585912"/>
              <a:gd name="connsiteX113" fmla="*/ 1054894 w 3190875"/>
              <a:gd name="connsiteY113" fmla="*/ 850106 h 1585912"/>
              <a:gd name="connsiteX114" fmla="*/ 1090613 w 3190875"/>
              <a:gd name="connsiteY114" fmla="*/ 850106 h 1585912"/>
              <a:gd name="connsiteX115" fmla="*/ 1090613 w 3190875"/>
              <a:gd name="connsiteY115" fmla="*/ 866775 h 1585912"/>
              <a:gd name="connsiteX116" fmla="*/ 1109663 w 3190875"/>
              <a:gd name="connsiteY116" fmla="*/ 866775 h 1585912"/>
              <a:gd name="connsiteX117" fmla="*/ 1109663 w 3190875"/>
              <a:gd name="connsiteY117" fmla="*/ 878681 h 1585912"/>
              <a:gd name="connsiteX118" fmla="*/ 1195388 w 3190875"/>
              <a:gd name="connsiteY118" fmla="*/ 878681 h 1585912"/>
              <a:gd name="connsiteX119" fmla="*/ 1195388 w 3190875"/>
              <a:gd name="connsiteY119" fmla="*/ 892968 h 1585912"/>
              <a:gd name="connsiteX120" fmla="*/ 1231106 w 3190875"/>
              <a:gd name="connsiteY120" fmla="*/ 892968 h 1585912"/>
              <a:gd name="connsiteX121" fmla="*/ 1231106 w 3190875"/>
              <a:gd name="connsiteY121" fmla="*/ 907256 h 1585912"/>
              <a:gd name="connsiteX122" fmla="*/ 1238250 w 3190875"/>
              <a:gd name="connsiteY122" fmla="*/ 907256 h 1585912"/>
              <a:gd name="connsiteX123" fmla="*/ 1238250 w 3190875"/>
              <a:gd name="connsiteY123" fmla="*/ 926306 h 1585912"/>
              <a:gd name="connsiteX124" fmla="*/ 1254919 w 3190875"/>
              <a:gd name="connsiteY124" fmla="*/ 926306 h 1585912"/>
              <a:gd name="connsiteX125" fmla="*/ 1254919 w 3190875"/>
              <a:gd name="connsiteY125" fmla="*/ 933450 h 1585912"/>
              <a:gd name="connsiteX126" fmla="*/ 1266825 w 3190875"/>
              <a:gd name="connsiteY126" fmla="*/ 933450 h 1585912"/>
              <a:gd name="connsiteX127" fmla="*/ 1266825 w 3190875"/>
              <a:gd name="connsiteY127" fmla="*/ 940593 h 1585912"/>
              <a:gd name="connsiteX128" fmla="*/ 1366838 w 3190875"/>
              <a:gd name="connsiteY128" fmla="*/ 940593 h 1585912"/>
              <a:gd name="connsiteX129" fmla="*/ 1376363 w 3190875"/>
              <a:gd name="connsiteY129" fmla="*/ 950118 h 1585912"/>
              <a:gd name="connsiteX130" fmla="*/ 1428750 w 3190875"/>
              <a:gd name="connsiteY130" fmla="*/ 950118 h 1585912"/>
              <a:gd name="connsiteX131" fmla="*/ 1428750 w 3190875"/>
              <a:gd name="connsiteY131" fmla="*/ 959643 h 1585912"/>
              <a:gd name="connsiteX132" fmla="*/ 1464469 w 3190875"/>
              <a:gd name="connsiteY132" fmla="*/ 959643 h 1585912"/>
              <a:gd name="connsiteX133" fmla="*/ 1464469 w 3190875"/>
              <a:gd name="connsiteY133" fmla="*/ 969168 h 1585912"/>
              <a:gd name="connsiteX134" fmla="*/ 1478756 w 3190875"/>
              <a:gd name="connsiteY134" fmla="*/ 969168 h 1585912"/>
              <a:gd name="connsiteX135" fmla="*/ 1478756 w 3190875"/>
              <a:gd name="connsiteY135" fmla="*/ 981075 h 1585912"/>
              <a:gd name="connsiteX136" fmla="*/ 1643063 w 3190875"/>
              <a:gd name="connsiteY136" fmla="*/ 981075 h 1585912"/>
              <a:gd name="connsiteX137" fmla="*/ 1643063 w 3190875"/>
              <a:gd name="connsiteY137" fmla="*/ 992981 h 1585912"/>
              <a:gd name="connsiteX138" fmla="*/ 1666875 w 3190875"/>
              <a:gd name="connsiteY138" fmla="*/ 992981 h 1585912"/>
              <a:gd name="connsiteX139" fmla="*/ 1676400 w 3190875"/>
              <a:gd name="connsiteY139" fmla="*/ 1002506 h 1585912"/>
              <a:gd name="connsiteX140" fmla="*/ 1797844 w 3190875"/>
              <a:gd name="connsiteY140" fmla="*/ 1002506 h 1585912"/>
              <a:gd name="connsiteX141" fmla="*/ 1797844 w 3190875"/>
              <a:gd name="connsiteY141" fmla="*/ 1002506 h 1585912"/>
              <a:gd name="connsiteX142" fmla="*/ 1812131 w 3190875"/>
              <a:gd name="connsiteY142" fmla="*/ 1016793 h 1585912"/>
              <a:gd name="connsiteX143" fmla="*/ 1902619 w 3190875"/>
              <a:gd name="connsiteY143" fmla="*/ 1016793 h 1585912"/>
              <a:gd name="connsiteX144" fmla="*/ 1909763 w 3190875"/>
              <a:gd name="connsiteY144" fmla="*/ 1023937 h 1585912"/>
              <a:gd name="connsiteX145" fmla="*/ 1931194 w 3190875"/>
              <a:gd name="connsiteY145" fmla="*/ 1023937 h 1585912"/>
              <a:gd name="connsiteX146" fmla="*/ 1938338 w 3190875"/>
              <a:gd name="connsiteY146" fmla="*/ 1031081 h 1585912"/>
              <a:gd name="connsiteX147" fmla="*/ 1981200 w 3190875"/>
              <a:gd name="connsiteY147" fmla="*/ 1031081 h 1585912"/>
              <a:gd name="connsiteX148" fmla="*/ 1993106 w 3190875"/>
              <a:gd name="connsiteY148" fmla="*/ 1042987 h 1585912"/>
              <a:gd name="connsiteX149" fmla="*/ 2033588 w 3190875"/>
              <a:gd name="connsiteY149" fmla="*/ 1042987 h 1585912"/>
              <a:gd name="connsiteX150" fmla="*/ 2038351 w 3190875"/>
              <a:gd name="connsiteY150" fmla="*/ 1047750 h 1585912"/>
              <a:gd name="connsiteX151" fmla="*/ 2102644 w 3190875"/>
              <a:gd name="connsiteY151" fmla="*/ 1047750 h 1585912"/>
              <a:gd name="connsiteX152" fmla="*/ 2112169 w 3190875"/>
              <a:gd name="connsiteY152" fmla="*/ 1057275 h 1585912"/>
              <a:gd name="connsiteX153" fmla="*/ 2207419 w 3190875"/>
              <a:gd name="connsiteY153" fmla="*/ 1057275 h 1585912"/>
              <a:gd name="connsiteX154" fmla="*/ 2207419 w 3190875"/>
              <a:gd name="connsiteY154" fmla="*/ 1078706 h 1585912"/>
              <a:gd name="connsiteX155" fmla="*/ 2255044 w 3190875"/>
              <a:gd name="connsiteY155" fmla="*/ 1078706 h 1585912"/>
              <a:gd name="connsiteX156" fmla="*/ 2264569 w 3190875"/>
              <a:gd name="connsiteY156" fmla="*/ 1088231 h 1585912"/>
              <a:gd name="connsiteX157" fmla="*/ 2305050 w 3190875"/>
              <a:gd name="connsiteY157" fmla="*/ 1088231 h 1585912"/>
              <a:gd name="connsiteX158" fmla="*/ 2305050 w 3190875"/>
              <a:gd name="connsiteY158" fmla="*/ 1100137 h 1585912"/>
              <a:gd name="connsiteX159" fmla="*/ 2371725 w 3190875"/>
              <a:gd name="connsiteY159" fmla="*/ 1100137 h 1585912"/>
              <a:gd name="connsiteX160" fmla="*/ 2371725 w 3190875"/>
              <a:gd name="connsiteY160" fmla="*/ 1107281 h 1585912"/>
              <a:gd name="connsiteX161" fmla="*/ 2602706 w 3190875"/>
              <a:gd name="connsiteY161" fmla="*/ 1107281 h 1585912"/>
              <a:gd name="connsiteX162" fmla="*/ 2609850 w 3190875"/>
              <a:gd name="connsiteY162" fmla="*/ 1114425 h 1585912"/>
              <a:gd name="connsiteX163" fmla="*/ 2633663 w 3190875"/>
              <a:gd name="connsiteY163" fmla="*/ 1114425 h 1585912"/>
              <a:gd name="connsiteX164" fmla="*/ 2633663 w 3190875"/>
              <a:gd name="connsiteY164" fmla="*/ 1123950 h 1585912"/>
              <a:gd name="connsiteX165" fmla="*/ 2697956 w 3190875"/>
              <a:gd name="connsiteY165" fmla="*/ 1123950 h 1585912"/>
              <a:gd name="connsiteX166" fmla="*/ 2709862 w 3190875"/>
              <a:gd name="connsiteY166" fmla="*/ 1135856 h 1585912"/>
              <a:gd name="connsiteX167" fmla="*/ 2836069 w 3190875"/>
              <a:gd name="connsiteY167" fmla="*/ 1135856 h 1585912"/>
              <a:gd name="connsiteX168" fmla="*/ 2847975 w 3190875"/>
              <a:gd name="connsiteY168" fmla="*/ 1147762 h 1585912"/>
              <a:gd name="connsiteX169" fmla="*/ 3159919 w 3190875"/>
              <a:gd name="connsiteY169" fmla="*/ 1147762 h 1585912"/>
              <a:gd name="connsiteX170" fmla="*/ 3159919 w 3190875"/>
              <a:gd name="connsiteY170" fmla="*/ 1583531 h 1585912"/>
              <a:gd name="connsiteX171" fmla="*/ 3190875 w 3190875"/>
              <a:gd name="connsiteY171" fmla="*/ 1585912 h 1585912"/>
              <a:gd name="connsiteX0" fmla="*/ 0 w 3190875"/>
              <a:gd name="connsiteY0" fmla="*/ 0 h 1583531"/>
              <a:gd name="connsiteX1" fmla="*/ 11906 w 3190875"/>
              <a:gd name="connsiteY1" fmla="*/ 11906 h 1583531"/>
              <a:gd name="connsiteX2" fmla="*/ 47625 w 3190875"/>
              <a:gd name="connsiteY2" fmla="*/ 11906 h 1583531"/>
              <a:gd name="connsiteX3" fmla="*/ 47625 w 3190875"/>
              <a:gd name="connsiteY3" fmla="*/ 26193 h 1583531"/>
              <a:gd name="connsiteX4" fmla="*/ 57150 w 3190875"/>
              <a:gd name="connsiteY4" fmla="*/ 26193 h 1583531"/>
              <a:gd name="connsiteX5" fmla="*/ 57150 w 3190875"/>
              <a:gd name="connsiteY5" fmla="*/ 45243 h 1583531"/>
              <a:gd name="connsiteX6" fmla="*/ 57150 w 3190875"/>
              <a:gd name="connsiteY6" fmla="*/ 45243 h 1583531"/>
              <a:gd name="connsiteX7" fmla="*/ 76200 w 3190875"/>
              <a:gd name="connsiteY7" fmla="*/ 45243 h 1583531"/>
              <a:gd name="connsiteX8" fmla="*/ 83344 w 3190875"/>
              <a:gd name="connsiteY8" fmla="*/ 52387 h 1583531"/>
              <a:gd name="connsiteX9" fmla="*/ 83344 w 3190875"/>
              <a:gd name="connsiteY9" fmla="*/ 66675 h 1583531"/>
              <a:gd name="connsiteX10" fmla="*/ 109538 w 3190875"/>
              <a:gd name="connsiteY10" fmla="*/ 66675 h 1583531"/>
              <a:gd name="connsiteX11" fmla="*/ 109538 w 3190875"/>
              <a:gd name="connsiteY11" fmla="*/ 76200 h 1583531"/>
              <a:gd name="connsiteX12" fmla="*/ 140494 w 3190875"/>
              <a:gd name="connsiteY12" fmla="*/ 76200 h 1583531"/>
              <a:gd name="connsiteX13" fmla="*/ 140494 w 3190875"/>
              <a:gd name="connsiteY13" fmla="*/ 83343 h 1583531"/>
              <a:gd name="connsiteX14" fmla="*/ 140494 w 3190875"/>
              <a:gd name="connsiteY14" fmla="*/ 83343 h 1583531"/>
              <a:gd name="connsiteX15" fmla="*/ 152400 w 3190875"/>
              <a:gd name="connsiteY15" fmla="*/ 95249 h 1583531"/>
              <a:gd name="connsiteX16" fmla="*/ 159544 w 3190875"/>
              <a:gd name="connsiteY16" fmla="*/ 95249 h 1583531"/>
              <a:gd name="connsiteX17" fmla="*/ 159544 w 3190875"/>
              <a:gd name="connsiteY17" fmla="*/ 114300 h 1583531"/>
              <a:gd name="connsiteX18" fmla="*/ 169069 w 3190875"/>
              <a:gd name="connsiteY18" fmla="*/ 114300 h 1583531"/>
              <a:gd name="connsiteX19" fmla="*/ 169069 w 3190875"/>
              <a:gd name="connsiteY19" fmla="*/ 128587 h 1583531"/>
              <a:gd name="connsiteX20" fmla="*/ 173832 w 3190875"/>
              <a:gd name="connsiteY20" fmla="*/ 133350 h 1583531"/>
              <a:gd name="connsiteX21" fmla="*/ 173832 w 3190875"/>
              <a:gd name="connsiteY21" fmla="*/ 157162 h 1583531"/>
              <a:gd name="connsiteX22" fmla="*/ 185738 w 3190875"/>
              <a:gd name="connsiteY22" fmla="*/ 157162 h 1583531"/>
              <a:gd name="connsiteX23" fmla="*/ 185738 w 3190875"/>
              <a:gd name="connsiteY23" fmla="*/ 178593 h 1583531"/>
              <a:gd name="connsiteX24" fmla="*/ 202406 w 3190875"/>
              <a:gd name="connsiteY24" fmla="*/ 178593 h 1583531"/>
              <a:gd name="connsiteX25" fmla="*/ 202406 w 3190875"/>
              <a:gd name="connsiteY25" fmla="*/ 269081 h 1583531"/>
              <a:gd name="connsiteX26" fmla="*/ 207169 w 3190875"/>
              <a:gd name="connsiteY26" fmla="*/ 269081 h 1583531"/>
              <a:gd name="connsiteX27" fmla="*/ 207169 w 3190875"/>
              <a:gd name="connsiteY27" fmla="*/ 290512 h 1583531"/>
              <a:gd name="connsiteX28" fmla="*/ 214313 w 3190875"/>
              <a:gd name="connsiteY28" fmla="*/ 290512 h 1583531"/>
              <a:gd name="connsiteX29" fmla="*/ 214313 w 3190875"/>
              <a:gd name="connsiteY29" fmla="*/ 316706 h 1583531"/>
              <a:gd name="connsiteX30" fmla="*/ 221456 w 3190875"/>
              <a:gd name="connsiteY30" fmla="*/ 316706 h 1583531"/>
              <a:gd name="connsiteX31" fmla="*/ 221456 w 3190875"/>
              <a:gd name="connsiteY31" fmla="*/ 326231 h 1583531"/>
              <a:gd name="connsiteX32" fmla="*/ 230981 w 3190875"/>
              <a:gd name="connsiteY32" fmla="*/ 326231 h 1583531"/>
              <a:gd name="connsiteX33" fmla="*/ 230981 w 3190875"/>
              <a:gd name="connsiteY33" fmla="*/ 333375 h 1583531"/>
              <a:gd name="connsiteX34" fmla="*/ 238125 w 3190875"/>
              <a:gd name="connsiteY34" fmla="*/ 333375 h 1583531"/>
              <a:gd name="connsiteX35" fmla="*/ 238125 w 3190875"/>
              <a:gd name="connsiteY35" fmla="*/ 359568 h 1583531"/>
              <a:gd name="connsiteX36" fmla="*/ 264319 w 3190875"/>
              <a:gd name="connsiteY36" fmla="*/ 359568 h 1583531"/>
              <a:gd name="connsiteX37" fmla="*/ 264319 w 3190875"/>
              <a:gd name="connsiteY37" fmla="*/ 369093 h 1583531"/>
              <a:gd name="connsiteX38" fmla="*/ 283369 w 3190875"/>
              <a:gd name="connsiteY38" fmla="*/ 369093 h 1583531"/>
              <a:gd name="connsiteX39" fmla="*/ 285750 w 3190875"/>
              <a:gd name="connsiteY39" fmla="*/ 371475 h 1583531"/>
              <a:gd name="connsiteX40" fmla="*/ 295275 w 3190875"/>
              <a:gd name="connsiteY40" fmla="*/ 381000 h 1583531"/>
              <a:gd name="connsiteX41" fmla="*/ 295275 w 3190875"/>
              <a:gd name="connsiteY41" fmla="*/ 390525 h 1583531"/>
              <a:gd name="connsiteX42" fmla="*/ 304801 w 3190875"/>
              <a:gd name="connsiteY42" fmla="*/ 381000 h 1583531"/>
              <a:gd name="connsiteX43" fmla="*/ 311944 w 3190875"/>
              <a:gd name="connsiteY43" fmla="*/ 402431 h 1583531"/>
              <a:gd name="connsiteX44" fmla="*/ 338138 w 3190875"/>
              <a:gd name="connsiteY44" fmla="*/ 402431 h 1583531"/>
              <a:gd name="connsiteX45" fmla="*/ 338138 w 3190875"/>
              <a:gd name="connsiteY45" fmla="*/ 414337 h 1583531"/>
              <a:gd name="connsiteX46" fmla="*/ 352425 w 3190875"/>
              <a:gd name="connsiteY46" fmla="*/ 414337 h 1583531"/>
              <a:gd name="connsiteX47" fmla="*/ 352425 w 3190875"/>
              <a:gd name="connsiteY47" fmla="*/ 421481 h 1583531"/>
              <a:gd name="connsiteX48" fmla="*/ 366713 w 3190875"/>
              <a:gd name="connsiteY48" fmla="*/ 421481 h 1583531"/>
              <a:gd name="connsiteX49" fmla="*/ 378619 w 3190875"/>
              <a:gd name="connsiteY49" fmla="*/ 438149 h 1583531"/>
              <a:gd name="connsiteX50" fmla="*/ 390525 w 3190875"/>
              <a:gd name="connsiteY50" fmla="*/ 442911 h 1583531"/>
              <a:gd name="connsiteX51" fmla="*/ 390525 w 3190875"/>
              <a:gd name="connsiteY51" fmla="*/ 457200 h 1583531"/>
              <a:gd name="connsiteX52" fmla="*/ 390525 w 3190875"/>
              <a:gd name="connsiteY52" fmla="*/ 476249 h 1583531"/>
              <a:gd name="connsiteX53" fmla="*/ 404813 w 3190875"/>
              <a:gd name="connsiteY53" fmla="*/ 483393 h 1583531"/>
              <a:gd name="connsiteX54" fmla="*/ 404813 w 3190875"/>
              <a:gd name="connsiteY54" fmla="*/ 488156 h 1583531"/>
              <a:gd name="connsiteX55" fmla="*/ 416719 w 3190875"/>
              <a:gd name="connsiteY55" fmla="*/ 497681 h 1583531"/>
              <a:gd name="connsiteX56" fmla="*/ 416719 w 3190875"/>
              <a:gd name="connsiteY56" fmla="*/ 516731 h 1583531"/>
              <a:gd name="connsiteX57" fmla="*/ 426244 w 3190875"/>
              <a:gd name="connsiteY57" fmla="*/ 516731 h 1583531"/>
              <a:gd name="connsiteX58" fmla="*/ 426244 w 3190875"/>
              <a:gd name="connsiteY58" fmla="*/ 533400 h 1583531"/>
              <a:gd name="connsiteX59" fmla="*/ 438150 w 3190875"/>
              <a:gd name="connsiteY59" fmla="*/ 533400 h 1583531"/>
              <a:gd name="connsiteX60" fmla="*/ 438150 w 3190875"/>
              <a:gd name="connsiteY60" fmla="*/ 542925 h 1583531"/>
              <a:gd name="connsiteX61" fmla="*/ 442913 w 3190875"/>
              <a:gd name="connsiteY61" fmla="*/ 542925 h 1583531"/>
              <a:gd name="connsiteX62" fmla="*/ 442913 w 3190875"/>
              <a:gd name="connsiteY62" fmla="*/ 550068 h 1583531"/>
              <a:gd name="connsiteX63" fmla="*/ 461963 w 3190875"/>
              <a:gd name="connsiteY63" fmla="*/ 550068 h 1583531"/>
              <a:gd name="connsiteX64" fmla="*/ 461963 w 3190875"/>
              <a:gd name="connsiteY64" fmla="*/ 557212 h 1583531"/>
              <a:gd name="connsiteX65" fmla="*/ 473869 w 3190875"/>
              <a:gd name="connsiteY65" fmla="*/ 557212 h 1583531"/>
              <a:gd name="connsiteX66" fmla="*/ 473869 w 3190875"/>
              <a:gd name="connsiteY66" fmla="*/ 576262 h 1583531"/>
              <a:gd name="connsiteX67" fmla="*/ 490538 w 3190875"/>
              <a:gd name="connsiteY67" fmla="*/ 576262 h 1583531"/>
              <a:gd name="connsiteX68" fmla="*/ 490538 w 3190875"/>
              <a:gd name="connsiteY68" fmla="*/ 583406 h 1583531"/>
              <a:gd name="connsiteX69" fmla="*/ 521494 w 3190875"/>
              <a:gd name="connsiteY69" fmla="*/ 583406 h 1583531"/>
              <a:gd name="connsiteX70" fmla="*/ 521494 w 3190875"/>
              <a:gd name="connsiteY70" fmla="*/ 583406 h 1583531"/>
              <a:gd name="connsiteX71" fmla="*/ 533400 w 3190875"/>
              <a:gd name="connsiteY71" fmla="*/ 595312 h 1583531"/>
              <a:gd name="connsiteX72" fmla="*/ 533400 w 3190875"/>
              <a:gd name="connsiteY72" fmla="*/ 595312 h 1583531"/>
              <a:gd name="connsiteX73" fmla="*/ 554831 w 3190875"/>
              <a:gd name="connsiteY73" fmla="*/ 595312 h 1583531"/>
              <a:gd name="connsiteX74" fmla="*/ 554831 w 3190875"/>
              <a:gd name="connsiteY74" fmla="*/ 616743 h 1583531"/>
              <a:gd name="connsiteX75" fmla="*/ 561975 w 3190875"/>
              <a:gd name="connsiteY75" fmla="*/ 616743 h 1583531"/>
              <a:gd name="connsiteX76" fmla="*/ 561975 w 3190875"/>
              <a:gd name="connsiteY76" fmla="*/ 628650 h 1583531"/>
              <a:gd name="connsiteX77" fmla="*/ 578644 w 3190875"/>
              <a:gd name="connsiteY77" fmla="*/ 628650 h 1583531"/>
              <a:gd name="connsiteX78" fmla="*/ 578644 w 3190875"/>
              <a:gd name="connsiteY78" fmla="*/ 638175 h 1583531"/>
              <a:gd name="connsiteX79" fmla="*/ 590550 w 3190875"/>
              <a:gd name="connsiteY79" fmla="*/ 638175 h 1583531"/>
              <a:gd name="connsiteX80" fmla="*/ 590550 w 3190875"/>
              <a:gd name="connsiteY80" fmla="*/ 638175 h 1583531"/>
              <a:gd name="connsiteX81" fmla="*/ 602456 w 3190875"/>
              <a:gd name="connsiteY81" fmla="*/ 650081 h 1583531"/>
              <a:gd name="connsiteX82" fmla="*/ 602456 w 3190875"/>
              <a:gd name="connsiteY82" fmla="*/ 666750 h 1583531"/>
              <a:gd name="connsiteX83" fmla="*/ 607219 w 3190875"/>
              <a:gd name="connsiteY83" fmla="*/ 666750 h 1583531"/>
              <a:gd name="connsiteX84" fmla="*/ 607219 w 3190875"/>
              <a:gd name="connsiteY84" fmla="*/ 681037 h 1583531"/>
              <a:gd name="connsiteX85" fmla="*/ 614363 w 3190875"/>
              <a:gd name="connsiteY85" fmla="*/ 681037 h 1583531"/>
              <a:gd name="connsiteX86" fmla="*/ 614363 w 3190875"/>
              <a:gd name="connsiteY86" fmla="*/ 702468 h 1583531"/>
              <a:gd name="connsiteX87" fmla="*/ 654844 w 3190875"/>
              <a:gd name="connsiteY87" fmla="*/ 702468 h 1583531"/>
              <a:gd name="connsiteX88" fmla="*/ 654844 w 3190875"/>
              <a:gd name="connsiteY88" fmla="*/ 721518 h 1583531"/>
              <a:gd name="connsiteX89" fmla="*/ 673894 w 3190875"/>
              <a:gd name="connsiteY89" fmla="*/ 721518 h 1583531"/>
              <a:gd name="connsiteX90" fmla="*/ 673894 w 3190875"/>
              <a:gd name="connsiteY90" fmla="*/ 723900 h 1583531"/>
              <a:gd name="connsiteX91" fmla="*/ 692944 w 3190875"/>
              <a:gd name="connsiteY91" fmla="*/ 723900 h 1583531"/>
              <a:gd name="connsiteX92" fmla="*/ 702469 w 3190875"/>
              <a:gd name="connsiteY92" fmla="*/ 733425 h 1583531"/>
              <a:gd name="connsiteX93" fmla="*/ 723900 w 3190875"/>
              <a:gd name="connsiteY93" fmla="*/ 733425 h 1583531"/>
              <a:gd name="connsiteX94" fmla="*/ 723900 w 3190875"/>
              <a:gd name="connsiteY94" fmla="*/ 750093 h 1583531"/>
              <a:gd name="connsiteX95" fmla="*/ 764381 w 3190875"/>
              <a:gd name="connsiteY95" fmla="*/ 750093 h 1583531"/>
              <a:gd name="connsiteX96" fmla="*/ 764381 w 3190875"/>
              <a:gd name="connsiteY96" fmla="*/ 759618 h 1583531"/>
              <a:gd name="connsiteX97" fmla="*/ 804863 w 3190875"/>
              <a:gd name="connsiteY97" fmla="*/ 759618 h 1583531"/>
              <a:gd name="connsiteX98" fmla="*/ 804863 w 3190875"/>
              <a:gd name="connsiteY98" fmla="*/ 759618 h 1583531"/>
              <a:gd name="connsiteX99" fmla="*/ 821531 w 3190875"/>
              <a:gd name="connsiteY99" fmla="*/ 776286 h 1583531"/>
              <a:gd name="connsiteX100" fmla="*/ 833438 w 3190875"/>
              <a:gd name="connsiteY100" fmla="*/ 788193 h 1583531"/>
              <a:gd name="connsiteX101" fmla="*/ 859631 w 3190875"/>
              <a:gd name="connsiteY101" fmla="*/ 788193 h 1583531"/>
              <a:gd name="connsiteX102" fmla="*/ 859631 w 3190875"/>
              <a:gd name="connsiteY102" fmla="*/ 804862 h 1583531"/>
              <a:gd name="connsiteX103" fmla="*/ 912019 w 3190875"/>
              <a:gd name="connsiteY103" fmla="*/ 804862 h 1583531"/>
              <a:gd name="connsiteX104" fmla="*/ 912019 w 3190875"/>
              <a:gd name="connsiteY104" fmla="*/ 812006 h 1583531"/>
              <a:gd name="connsiteX105" fmla="*/ 976313 w 3190875"/>
              <a:gd name="connsiteY105" fmla="*/ 812006 h 1583531"/>
              <a:gd name="connsiteX106" fmla="*/ 976313 w 3190875"/>
              <a:gd name="connsiteY106" fmla="*/ 816768 h 1583531"/>
              <a:gd name="connsiteX107" fmla="*/ 1009650 w 3190875"/>
              <a:gd name="connsiteY107" fmla="*/ 816768 h 1583531"/>
              <a:gd name="connsiteX108" fmla="*/ 1014413 w 3190875"/>
              <a:gd name="connsiteY108" fmla="*/ 821531 h 1583531"/>
              <a:gd name="connsiteX109" fmla="*/ 1021556 w 3190875"/>
              <a:gd name="connsiteY109" fmla="*/ 821531 h 1583531"/>
              <a:gd name="connsiteX110" fmla="*/ 1021556 w 3190875"/>
              <a:gd name="connsiteY110" fmla="*/ 831056 h 1583531"/>
              <a:gd name="connsiteX111" fmla="*/ 1028700 w 3190875"/>
              <a:gd name="connsiteY111" fmla="*/ 831056 h 1583531"/>
              <a:gd name="connsiteX112" fmla="*/ 1028700 w 3190875"/>
              <a:gd name="connsiteY112" fmla="*/ 850106 h 1583531"/>
              <a:gd name="connsiteX113" fmla="*/ 1054894 w 3190875"/>
              <a:gd name="connsiteY113" fmla="*/ 850106 h 1583531"/>
              <a:gd name="connsiteX114" fmla="*/ 1090613 w 3190875"/>
              <a:gd name="connsiteY114" fmla="*/ 850106 h 1583531"/>
              <a:gd name="connsiteX115" fmla="*/ 1090613 w 3190875"/>
              <a:gd name="connsiteY115" fmla="*/ 866775 h 1583531"/>
              <a:gd name="connsiteX116" fmla="*/ 1109663 w 3190875"/>
              <a:gd name="connsiteY116" fmla="*/ 866775 h 1583531"/>
              <a:gd name="connsiteX117" fmla="*/ 1109663 w 3190875"/>
              <a:gd name="connsiteY117" fmla="*/ 878681 h 1583531"/>
              <a:gd name="connsiteX118" fmla="*/ 1195388 w 3190875"/>
              <a:gd name="connsiteY118" fmla="*/ 878681 h 1583531"/>
              <a:gd name="connsiteX119" fmla="*/ 1195388 w 3190875"/>
              <a:gd name="connsiteY119" fmla="*/ 892968 h 1583531"/>
              <a:gd name="connsiteX120" fmla="*/ 1231106 w 3190875"/>
              <a:gd name="connsiteY120" fmla="*/ 892968 h 1583531"/>
              <a:gd name="connsiteX121" fmla="*/ 1231106 w 3190875"/>
              <a:gd name="connsiteY121" fmla="*/ 907256 h 1583531"/>
              <a:gd name="connsiteX122" fmla="*/ 1238250 w 3190875"/>
              <a:gd name="connsiteY122" fmla="*/ 907256 h 1583531"/>
              <a:gd name="connsiteX123" fmla="*/ 1238250 w 3190875"/>
              <a:gd name="connsiteY123" fmla="*/ 926306 h 1583531"/>
              <a:gd name="connsiteX124" fmla="*/ 1254919 w 3190875"/>
              <a:gd name="connsiteY124" fmla="*/ 926306 h 1583531"/>
              <a:gd name="connsiteX125" fmla="*/ 1254919 w 3190875"/>
              <a:gd name="connsiteY125" fmla="*/ 933450 h 1583531"/>
              <a:gd name="connsiteX126" fmla="*/ 1266825 w 3190875"/>
              <a:gd name="connsiteY126" fmla="*/ 933450 h 1583531"/>
              <a:gd name="connsiteX127" fmla="*/ 1266825 w 3190875"/>
              <a:gd name="connsiteY127" fmla="*/ 940593 h 1583531"/>
              <a:gd name="connsiteX128" fmla="*/ 1366838 w 3190875"/>
              <a:gd name="connsiteY128" fmla="*/ 940593 h 1583531"/>
              <a:gd name="connsiteX129" fmla="*/ 1376363 w 3190875"/>
              <a:gd name="connsiteY129" fmla="*/ 950118 h 1583531"/>
              <a:gd name="connsiteX130" fmla="*/ 1428750 w 3190875"/>
              <a:gd name="connsiteY130" fmla="*/ 950118 h 1583531"/>
              <a:gd name="connsiteX131" fmla="*/ 1428750 w 3190875"/>
              <a:gd name="connsiteY131" fmla="*/ 959643 h 1583531"/>
              <a:gd name="connsiteX132" fmla="*/ 1464469 w 3190875"/>
              <a:gd name="connsiteY132" fmla="*/ 959643 h 1583531"/>
              <a:gd name="connsiteX133" fmla="*/ 1464469 w 3190875"/>
              <a:gd name="connsiteY133" fmla="*/ 969168 h 1583531"/>
              <a:gd name="connsiteX134" fmla="*/ 1478756 w 3190875"/>
              <a:gd name="connsiteY134" fmla="*/ 969168 h 1583531"/>
              <a:gd name="connsiteX135" fmla="*/ 1478756 w 3190875"/>
              <a:gd name="connsiteY135" fmla="*/ 981075 h 1583531"/>
              <a:gd name="connsiteX136" fmla="*/ 1643063 w 3190875"/>
              <a:gd name="connsiteY136" fmla="*/ 981075 h 1583531"/>
              <a:gd name="connsiteX137" fmla="*/ 1643063 w 3190875"/>
              <a:gd name="connsiteY137" fmla="*/ 992981 h 1583531"/>
              <a:gd name="connsiteX138" fmla="*/ 1666875 w 3190875"/>
              <a:gd name="connsiteY138" fmla="*/ 992981 h 1583531"/>
              <a:gd name="connsiteX139" fmla="*/ 1676400 w 3190875"/>
              <a:gd name="connsiteY139" fmla="*/ 1002506 h 1583531"/>
              <a:gd name="connsiteX140" fmla="*/ 1797844 w 3190875"/>
              <a:gd name="connsiteY140" fmla="*/ 1002506 h 1583531"/>
              <a:gd name="connsiteX141" fmla="*/ 1797844 w 3190875"/>
              <a:gd name="connsiteY141" fmla="*/ 1002506 h 1583531"/>
              <a:gd name="connsiteX142" fmla="*/ 1812131 w 3190875"/>
              <a:gd name="connsiteY142" fmla="*/ 1016793 h 1583531"/>
              <a:gd name="connsiteX143" fmla="*/ 1902619 w 3190875"/>
              <a:gd name="connsiteY143" fmla="*/ 1016793 h 1583531"/>
              <a:gd name="connsiteX144" fmla="*/ 1909763 w 3190875"/>
              <a:gd name="connsiteY144" fmla="*/ 1023937 h 1583531"/>
              <a:gd name="connsiteX145" fmla="*/ 1931194 w 3190875"/>
              <a:gd name="connsiteY145" fmla="*/ 1023937 h 1583531"/>
              <a:gd name="connsiteX146" fmla="*/ 1938338 w 3190875"/>
              <a:gd name="connsiteY146" fmla="*/ 1031081 h 1583531"/>
              <a:gd name="connsiteX147" fmla="*/ 1981200 w 3190875"/>
              <a:gd name="connsiteY147" fmla="*/ 1031081 h 1583531"/>
              <a:gd name="connsiteX148" fmla="*/ 1993106 w 3190875"/>
              <a:gd name="connsiteY148" fmla="*/ 1042987 h 1583531"/>
              <a:gd name="connsiteX149" fmla="*/ 2033588 w 3190875"/>
              <a:gd name="connsiteY149" fmla="*/ 1042987 h 1583531"/>
              <a:gd name="connsiteX150" fmla="*/ 2038351 w 3190875"/>
              <a:gd name="connsiteY150" fmla="*/ 1047750 h 1583531"/>
              <a:gd name="connsiteX151" fmla="*/ 2102644 w 3190875"/>
              <a:gd name="connsiteY151" fmla="*/ 1047750 h 1583531"/>
              <a:gd name="connsiteX152" fmla="*/ 2112169 w 3190875"/>
              <a:gd name="connsiteY152" fmla="*/ 1057275 h 1583531"/>
              <a:gd name="connsiteX153" fmla="*/ 2207419 w 3190875"/>
              <a:gd name="connsiteY153" fmla="*/ 1057275 h 1583531"/>
              <a:gd name="connsiteX154" fmla="*/ 2207419 w 3190875"/>
              <a:gd name="connsiteY154" fmla="*/ 1078706 h 1583531"/>
              <a:gd name="connsiteX155" fmla="*/ 2255044 w 3190875"/>
              <a:gd name="connsiteY155" fmla="*/ 1078706 h 1583531"/>
              <a:gd name="connsiteX156" fmla="*/ 2264569 w 3190875"/>
              <a:gd name="connsiteY156" fmla="*/ 1088231 h 1583531"/>
              <a:gd name="connsiteX157" fmla="*/ 2305050 w 3190875"/>
              <a:gd name="connsiteY157" fmla="*/ 1088231 h 1583531"/>
              <a:gd name="connsiteX158" fmla="*/ 2305050 w 3190875"/>
              <a:gd name="connsiteY158" fmla="*/ 1100137 h 1583531"/>
              <a:gd name="connsiteX159" fmla="*/ 2371725 w 3190875"/>
              <a:gd name="connsiteY159" fmla="*/ 1100137 h 1583531"/>
              <a:gd name="connsiteX160" fmla="*/ 2371725 w 3190875"/>
              <a:gd name="connsiteY160" fmla="*/ 1107281 h 1583531"/>
              <a:gd name="connsiteX161" fmla="*/ 2602706 w 3190875"/>
              <a:gd name="connsiteY161" fmla="*/ 1107281 h 1583531"/>
              <a:gd name="connsiteX162" fmla="*/ 2609850 w 3190875"/>
              <a:gd name="connsiteY162" fmla="*/ 1114425 h 1583531"/>
              <a:gd name="connsiteX163" fmla="*/ 2633663 w 3190875"/>
              <a:gd name="connsiteY163" fmla="*/ 1114425 h 1583531"/>
              <a:gd name="connsiteX164" fmla="*/ 2633663 w 3190875"/>
              <a:gd name="connsiteY164" fmla="*/ 1123950 h 1583531"/>
              <a:gd name="connsiteX165" fmla="*/ 2697956 w 3190875"/>
              <a:gd name="connsiteY165" fmla="*/ 1123950 h 1583531"/>
              <a:gd name="connsiteX166" fmla="*/ 2709862 w 3190875"/>
              <a:gd name="connsiteY166" fmla="*/ 1135856 h 1583531"/>
              <a:gd name="connsiteX167" fmla="*/ 2836069 w 3190875"/>
              <a:gd name="connsiteY167" fmla="*/ 1135856 h 1583531"/>
              <a:gd name="connsiteX168" fmla="*/ 2847975 w 3190875"/>
              <a:gd name="connsiteY168" fmla="*/ 1147762 h 1583531"/>
              <a:gd name="connsiteX169" fmla="*/ 3159919 w 3190875"/>
              <a:gd name="connsiteY169" fmla="*/ 1147762 h 1583531"/>
              <a:gd name="connsiteX170" fmla="*/ 3159919 w 3190875"/>
              <a:gd name="connsiteY170" fmla="*/ 1583531 h 1583531"/>
              <a:gd name="connsiteX171" fmla="*/ 3190875 w 3190875"/>
              <a:gd name="connsiteY171" fmla="*/ 1581149 h 158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3190875" h="1583531">
                <a:moveTo>
                  <a:pt x="0" y="0"/>
                </a:moveTo>
                <a:lnTo>
                  <a:pt x="11906" y="11906"/>
                </a:lnTo>
                <a:lnTo>
                  <a:pt x="47625" y="11906"/>
                </a:lnTo>
                <a:lnTo>
                  <a:pt x="47625" y="26193"/>
                </a:lnTo>
                <a:lnTo>
                  <a:pt x="57150" y="26193"/>
                </a:lnTo>
                <a:lnTo>
                  <a:pt x="57150" y="45243"/>
                </a:lnTo>
                <a:lnTo>
                  <a:pt x="57150" y="45243"/>
                </a:lnTo>
                <a:lnTo>
                  <a:pt x="76200" y="45243"/>
                </a:lnTo>
                <a:lnTo>
                  <a:pt x="83344" y="52387"/>
                </a:lnTo>
                <a:lnTo>
                  <a:pt x="83344" y="66675"/>
                </a:lnTo>
                <a:lnTo>
                  <a:pt x="109538" y="66675"/>
                </a:lnTo>
                <a:lnTo>
                  <a:pt x="109538" y="76200"/>
                </a:lnTo>
                <a:lnTo>
                  <a:pt x="140494" y="76200"/>
                </a:lnTo>
                <a:lnTo>
                  <a:pt x="140494" y="83343"/>
                </a:lnTo>
                <a:lnTo>
                  <a:pt x="140494" y="83343"/>
                </a:lnTo>
                <a:lnTo>
                  <a:pt x="152400" y="95249"/>
                </a:lnTo>
                <a:lnTo>
                  <a:pt x="159544" y="95249"/>
                </a:lnTo>
                <a:lnTo>
                  <a:pt x="159544" y="114300"/>
                </a:lnTo>
                <a:lnTo>
                  <a:pt x="169069" y="114300"/>
                </a:lnTo>
                <a:lnTo>
                  <a:pt x="169069" y="128587"/>
                </a:lnTo>
                <a:lnTo>
                  <a:pt x="173832" y="133350"/>
                </a:lnTo>
                <a:lnTo>
                  <a:pt x="173832" y="157162"/>
                </a:lnTo>
                <a:lnTo>
                  <a:pt x="185738" y="157162"/>
                </a:lnTo>
                <a:lnTo>
                  <a:pt x="185738" y="178593"/>
                </a:lnTo>
                <a:lnTo>
                  <a:pt x="202406" y="178593"/>
                </a:lnTo>
                <a:lnTo>
                  <a:pt x="202406" y="269081"/>
                </a:lnTo>
                <a:lnTo>
                  <a:pt x="207169" y="269081"/>
                </a:lnTo>
                <a:lnTo>
                  <a:pt x="207169" y="290512"/>
                </a:lnTo>
                <a:lnTo>
                  <a:pt x="214313" y="290512"/>
                </a:lnTo>
                <a:lnTo>
                  <a:pt x="214313" y="316706"/>
                </a:lnTo>
                <a:lnTo>
                  <a:pt x="221456" y="316706"/>
                </a:lnTo>
                <a:lnTo>
                  <a:pt x="221456" y="326231"/>
                </a:lnTo>
                <a:lnTo>
                  <a:pt x="230981" y="326231"/>
                </a:lnTo>
                <a:lnTo>
                  <a:pt x="230981" y="333375"/>
                </a:lnTo>
                <a:lnTo>
                  <a:pt x="238125" y="333375"/>
                </a:lnTo>
                <a:lnTo>
                  <a:pt x="238125" y="359568"/>
                </a:lnTo>
                <a:lnTo>
                  <a:pt x="264319" y="359568"/>
                </a:lnTo>
                <a:lnTo>
                  <a:pt x="264319" y="369093"/>
                </a:lnTo>
                <a:lnTo>
                  <a:pt x="283369" y="369093"/>
                </a:lnTo>
                <a:lnTo>
                  <a:pt x="285750" y="371475"/>
                </a:lnTo>
                <a:lnTo>
                  <a:pt x="295275" y="381000"/>
                </a:lnTo>
                <a:lnTo>
                  <a:pt x="295275" y="390525"/>
                </a:lnTo>
                <a:lnTo>
                  <a:pt x="304801" y="381000"/>
                </a:lnTo>
                <a:lnTo>
                  <a:pt x="311944" y="402431"/>
                </a:lnTo>
                <a:lnTo>
                  <a:pt x="338138" y="402431"/>
                </a:lnTo>
                <a:lnTo>
                  <a:pt x="338138" y="414337"/>
                </a:lnTo>
                <a:lnTo>
                  <a:pt x="352425" y="414337"/>
                </a:lnTo>
                <a:lnTo>
                  <a:pt x="352425" y="421481"/>
                </a:lnTo>
                <a:lnTo>
                  <a:pt x="366713" y="421481"/>
                </a:lnTo>
                <a:cubicBezTo>
                  <a:pt x="366713" y="424656"/>
                  <a:pt x="378619" y="434974"/>
                  <a:pt x="378619" y="438149"/>
                </a:cubicBezTo>
                <a:lnTo>
                  <a:pt x="390525" y="442911"/>
                </a:lnTo>
                <a:lnTo>
                  <a:pt x="390525" y="457200"/>
                </a:lnTo>
                <a:lnTo>
                  <a:pt x="390525" y="476249"/>
                </a:lnTo>
                <a:lnTo>
                  <a:pt x="404813" y="483393"/>
                </a:lnTo>
                <a:lnTo>
                  <a:pt x="404813" y="488156"/>
                </a:lnTo>
                <a:lnTo>
                  <a:pt x="416719" y="497681"/>
                </a:lnTo>
                <a:lnTo>
                  <a:pt x="416719" y="516731"/>
                </a:lnTo>
                <a:lnTo>
                  <a:pt x="426244" y="516731"/>
                </a:lnTo>
                <a:lnTo>
                  <a:pt x="426244" y="533400"/>
                </a:lnTo>
                <a:lnTo>
                  <a:pt x="438150" y="533400"/>
                </a:lnTo>
                <a:lnTo>
                  <a:pt x="438150" y="542925"/>
                </a:lnTo>
                <a:lnTo>
                  <a:pt x="442913" y="542925"/>
                </a:lnTo>
                <a:lnTo>
                  <a:pt x="442913" y="550068"/>
                </a:lnTo>
                <a:lnTo>
                  <a:pt x="461963" y="550068"/>
                </a:lnTo>
                <a:lnTo>
                  <a:pt x="461963" y="557212"/>
                </a:lnTo>
                <a:lnTo>
                  <a:pt x="473869" y="557212"/>
                </a:lnTo>
                <a:lnTo>
                  <a:pt x="473869" y="576262"/>
                </a:lnTo>
                <a:lnTo>
                  <a:pt x="490538" y="576262"/>
                </a:lnTo>
                <a:lnTo>
                  <a:pt x="490538" y="583406"/>
                </a:lnTo>
                <a:lnTo>
                  <a:pt x="521494" y="583406"/>
                </a:lnTo>
                <a:lnTo>
                  <a:pt x="521494" y="583406"/>
                </a:lnTo>
                <a:lnTo>
                  <a:pt x="533400" y="595312"/>
                </a:lnTo>
                <a:lnTo>
                  <a:pt x="533400" y="595312"/>
                </a:lnTo>
                <a:lnTo>
                  <a:pt x="554831" y="595312"/>
                </a:lnTo>
                <a:lnTo>
                  <a:pt x="554831" y="616743"/>
                </a:lnTo>
                <a:lnTo>
                  <a:pt x="561975" y="616743"/>
                </a:lnTo>
                <a:lnTo>
                  <a:pt x="561975" y="628650"/>
                </a:lnTo>
                <a:lnTo>
                  <a:pt x="578644" y="628650"/>
                </a:lnTo>
                <a:lnTo>
                  <a:pt x="578644" y="638175"/>
                </a:lnTo>
                <a:lnTo>
                  <a:pt x="590550" y="638175"/>
                </a:lnTo>
                <a:lnTo>
                  <a:pt x="590550" y="638175"/>
                </a:lnTo>
                <a:lnTo>
                  <a:pt x="602456" y="650081"/>
                </a:lnTo>
                <a:lnTo>
                  <a:pt x="602456" y="666750"/>
                </a:lnTo>
                <a:lnTo>
                  <a:pt x="607219" y="666750"/>
                </a:lnTo>
                <a:lnTo>
                  <a:pt x="607219" y="681037"/>
                </a:lnTo>
                <a:lnTo>
                  <a:pt x="614363" y="681037"/>
                </a:lnTo>
                <a:lnTo>
                  <a:pt x="614363" y="702468"/>
                </a:lnTo>
                <a:lnTo>
                  <a:pt x="654844" y="702468"/>
                </a:lnTo>
                <a:lnTo>
                  <a:pt x="654844" y="721518"/>
                </a:lnTo>
                <a:lnTo>
                  <a:pt x="673894" y="721518"/>
                </a:lnTo>
                <a:lnTo>
                  <a:pt x="673894" y="723900"/>
                </a:lnTo>
                <a:lnTo>
                  <a:pt x="692944" y="723900"/>
                </a:lnTo>
                <a:lnTo>
                  <a:pt x="702469" y="733425"/>
                </a:lnTo>
                <a:lnTo>
                  <a:pt x="723900" y="733425"/>
                </a:lnTo>
                <a:lnTo>
                  <a:pt x="723900" y="750093"/>
                </a:lnTo>
                <a:lnTo>
                  <a:pt x="764381" y="750093"/>
                </a:lnTo>
                <a:lnTo>
                  <a:pt x="764381" y="759618"/>
                </a:lnTo>
                <a:lnTo>
                  <a:pt x="804863" y="759618"/>
                </a:lnTo>
                <a:lnTo>
                  <a:pt x="804863" y="759618"/>
                </a:lnTo>
                <a:lnTo>
                  <a:pt x="821531" y="776286"/>
                </a:lnTo>
                <a:lnTo>
                  <a:pt x="833438" y="788193"/>
                </a:lnTo>
                <a:lnTo>
                  <a:pt x="859631" y="788193"/>
                </a:lnTo>
                <a:lnTo>
                  <a:pt x="859631" y="804862"/>
                </a:lnTo>
                <a:lnTo>
                  <a:pt x="912019" y="804862"/>
                </a:lnTo>
                <a:lnTo>
                  <a:pt x="912019" y="812006"/>
                </a:lnTo>
                <a:lnTo>
                  <a:pt x="976313" y="812006"/>
                </a:lnTo>
                <a:lnTo>
                  <a:pt x="976313" y="816768"/>
                </a:lnTo>
                <a:lnTo>
                  <a:pt x="1009650" y="816768"/>
                </a:lnTo>
                <a:lnTo>
                  <a:pt x="1014413" y="821531"/>
                </a:lnTo>
                <a:lnTo>
                  <a:pt x="1021556" y="821531"/>
                </a:lnTo>
                <a:lnTo>
                  <a:pt x="1021556" y="831056"/>
                </a:lnTo>
                <a:lnTo>
                  <a:pt x="1028700" y="831056"/>
                </a:lnTo>
                <a:lnTo>
                  <a:pt x="1028700" y="850106"/>
                </a:lnTo>
                <a:lnTo>
                  <a:pt x="1054894" y="850106"/>
                </a:lnTo>
                <a:lnTo>
                  <a:pt x="1090613" y="850106"/>
                </a:lnTo>
                <a:lnTo>
                  <a:pt x="1090613" y="866775"/>
                </a:lnTo>
                <a:lnTo>
                  <a:pt x="1109663" y="866775"/>
                </a:lnTo>
                <a:lnTo>
                  <a:pt x="1109663" y="878681"/>
                </a:lnTo>
                <a:lnTo>
                  <a:pt x="1195388" y="878681"/>
                </a:lnTo>
                <a:lnTo>
                  <a:pt x="1195388" y="892968"/>
                </a:lnTo>
                <a:lnTo>
                  <a:pt x="1231106" y="892968"/>
                </a:lnTo>
                <a:lnTo>
                  <a:pt x="1231106" y="907256"/>
                </a:lnTo>
                <a:lnTo>
                  <a:pt x="1238250" y="907256"/>
                </a:lnTo>
                <a:lnTo>
                  <a:pt x="1238250" y="926306"/>
                </a:lnTo>
                <a:lnTo>
                  <a:pt x="1254919" y="926306"/>
                </a:lnTo>
                <a:lnTo>
                  <a:pt x="1254919" y="933450"/>
                </a:lnTo>
                <a:lnTo>
                  <a:pt x="1266825" y="933450"/>
                </a:lnTo>
                <a:lnTo>
                  <a:pt x="1266825" y="940593"/>
                </a:lnTo>
                <a:lnTo>
                  <a:pt x="1366838" y="940593"/>
                </a:lnTo>
                <a:lnTo>
                  <a:pt x="1376363" y="950118"/>
                </a:lnTo>
                <a:lnTo>
                  <a:pt x="1428750" y="950118"/>
                </a:lnTo>
                <a:lnTo>
                  <a:pt x="1428750" y="959643"/>
                </a:lnTo>
                <a:lnTo>
                  <a:pt x="1464469" y="959643"/>
                </a:lnTo>
                <a:lnTo>
                  <a:pt x="1464469" y="969168"/>
                </a:lnTo>
                <a:lnTo>
                  <a:pt x="1478756" y="969168"/>
                </a:lnTo>
                <a:lnTo>
                  <a:pt x="1478756" y="981075"/>
                </a:lnTo>
                <a:lnTo>
                  <a:pt x="1643063" y="981075"/>
                </a:lnTo>
                <a:lnTo>
                  <a:pt x="1643063" y="992981"/>
                </a:lnTo>
                <a:lnTo>
                  <a:pt x="1666875" y="992981"/>
                </a:lnTo>
                <a:lnTo>
                  <a:pt x="1676400" y="1002506"/>
                </a:lnTo>
                <a:lnTo>
                  <a:pt x="1797844" y="1002506"/>
                </a:lnTo>
                <a:lnTo>
                  <a:pt x="1797844" y="1002506"/>
                </a:lnTo>
                <a:lnTo>
                  <a:pt x="1812131" y="1016793"/>
                </a:lnTo>
                <a:lnTo>
                  <a:pt x="1902619" y="1016793"/>
                </a:lnTo>
                <a:lnTo>
                  <a:pt x="1909763" y="1023937"/>
                </a:lnTo>
                <a:lnTo>
                  <a:pt x="1931194" y="1023937"/>
                </a:lnTo>
                <a:lnTo>
                  <a:pt x="1938338" y="1031081"/>
                </a:lnTo>
                <a:lnTo>
                  <a:pt x="1981200" y="1031081"/>
                </a:lnTo>
                <a:lnTo>
                  <a:pt x="1993106" y="1042987"/>
                </a:lnTo>
                <a:lnTo>
                  <a:pt x="2033588" y="1042987"/>
                </a:lnTo>
                <a:lnTo>
                  <a:pt x="2038351" y="1047750"/>
                </a:lnTo>
                <a:lnTo>
                  <a:pt x="2102644" y="1047750"/>
                </a:lnTo>
                <a:lnTo>
                  <a:pt x="2112169" y="1057275"/>
                </a:lnTo>
                <a:lnTo>
                  <a:pt x="2207419" y="1057275"/>
                </a:lnTo>
                <a:lnTo>
                  <a:pt x="2207419" y="1078706"/>
                </a:lnTo>
                <a:lnTo>
                  <a:pt x="2255044" y="1078706"/>
                </a:lnTo>
                <a:lnTo>
                  <a:pt x="2264569" y="1088231"/>
                </a:lnTo>
                <a:lnTo>
                  <a:pt x="2305050" y="1088231"/>
                </a:lnTo>
                <a:lnTo>
                  <a:pt x="2305050" y="1100137"/>
                </a:lnTo>
                <a:lnTo>
                  <a:pt x="2371725" y="1100137"/>
                </a:lnTo>
                <a:lnTo>
                  <a:pt x="2371725" y="1107281"/>
                </a:lnTo>
                <a:lnTo>
                  <a:pt x="2602706" y="1107281"/>
                </a:lnTo>
                <a:lnTo>
                  <a:pt x="2609850" y="1114425"/>
                </a:lnTo>
                <a:lnTo>
                  <a:pt x="2633663" y="1114425"/>
                </a:lnTo>
                <a:lnTo>
                  <a:pt x="2633663" y="1123950"/>
                </a:lnTo>
                <a:lnTo>
                  <a:pt x="2697956" y="1123950"/>
                </a:lnTo>
                <a:lnTo>
                  <a:pt x="2709862" y="1135856"/>
                </a:lnTo>
                <a:lnTo>
                  <a:pt x="2836069" y="1135856"/>
                </a:lnTo>
                <a:lnTo>
                  <a:pt x="2847975" y="1147762"/>
                </a:lnTo>
                <a:lnTo>
                  <a:pt x="3159919" y="1147762"/>
                </a:lnTo>
                <a:lnTo>
                  <a:pt x="3159919" y="1583531"/>
                </a:lnTo>
                <a:lnTo>
                  <a:pt x="3190875" y="1581149"/>
                </a:lnTo>
              </a:path>
            </a:pathLst>
          </a:custGeom>
          <a:noFill/>
          <a:ln w="19050">
            <a:solidFill>
              <a:srgbClr val="7F7F7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5" name="Oval 69">
            <a:extLst>
              <a:ext uri="{FF2B5EF4-FFF2-40B4-BE49-F238E27FC236}">
                <a16:creationId xmlns:a16="http://schemas.microsoft.com/office/drawing/2014/main" id="{FFD5E4F6-1C94-4720-967E-F7DFA55F9357}"/>
              </a:ext>
            </a:extLst>
          </p:cNvPr>
          <p:cNvSpPr>
            <a:spLocks noChangeAspect="1" noChangeArrowheads="1"/>
          </p:cNvSpPr>
          <p:nvPr/>
        </p:nvSpPr>
        <p:spPr bwMode="auto">
          <a:xfrm>
            <a:off x="9334625" y="427197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6" name="Oval 69">
            <a:extLst>
              <a:ext uri="{FF2B5EF4-FFF2-40B4-BE49-F238E27FC236}">
                <a16:creationId xmlns:a16="http://schemas.microsoft.com/office/drawing/2014/main" id="{63293C76-5259-4035-8BF0-38EE54BB46F1}"/>
              </a:ext>
            </a:extLst>
          </p:cNvPr>
          <p:cNvSpPr>
            <a:spLocks noChangeAspect="1" noChangeArrowheads="1"/>
          </p:cNvSpPr>
          <p:nvPr/>
        </p:nvSpPr>
        <p:spPr bwMode="auto">
          <a:xfrm>
            <a:off x="9334625"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7" name="Oval 69">
            <a:extLst>
              <a:ext uri="{FF2B5EF4-FFF2-40B4-BE49-F238E27FC236}">
                <a16:creationId xmlns:a16="http://schemas.microsoft.com/office/drawing/2014/main" id="{CA82D57E-FEC2-4F19-942E-AF45399FCB8F}"/>
              </a:ext>
            </a:extLst>
          </p:cNvPr>
          <p:cNvSpPr>
            <a:spLocks noChangeAspect="1" noChangeArrowheads="1"/>
          </p:cNvSpPr>
          <p:nvPr/>
        </p:nvSpPr>
        <p:spPr bwMode="auto">
          <a:xfrm>
            <a:off x="9288490"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8" name="Oval 69">
            <a:extLst>
              <a:ext uri="{FF2B5EF4-FFF2-40B4-BE49-F238E27FC236}">
                <a16:creationId xmlns:a16="http://schemas.microsoft.com/office/drawing/2014/main" id="{9CF09008-A9F4-4669-895E-64C89E2F31C8}"/>
              </a:ext>
            </a:extLst>
          </p:cNvPr>
          <p:cNvSpPr>
            <a:spLocks noChangeAspect="1" noChangeArrowheads="1"/>
          </p:cNvSpPr>
          <p:nvPr/>
        </p:nvSpPr>
        <p:spPr bwMode="auto">
          <a:xfrm>
            <a:off x="9253885"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9" name="Oval 69">
            <a:extLst>
              <a:ext uri="{FF2B5EF4-FFF2-40B4-BE49-F238E27FC236}">
                <a16:creationId xmlns:a16="http://schemas.microsoft.com/office/drawing/2014/main" id="{67532A0D-D814-4FE9-8527-1743B4AC5FB6}"/>
              </a:ext>
            </a:extLst>
          </p:cNvPr>
          <p:cNvSpPr>
            <a:spLocks noChangeAspect="1" noChangeArrowheads="1"/>
          </p:cNvSpPr>
          <p:nvPr/>
        </p:nvSpPr>
        <p:spPr bwMode="auto">
          <a:xfrm>
            <a:off x="9207748"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0" name="Oval 69">
            <a:extLst>
              <a:ext uri="{FF2B5EF4-FFF2-40B4-BE49-F238E27FC236}">
                <a16:creationId xmlns:a16="http://schemas.microsoft.com/office/drawing/2014/main" id="{A4F6646B-E4BC-498D-9BA9-7FF10AA7669D}"/>
              </a:ext>
            </a:extLst>
          </p:cNvPr>
          <p:cNvSpPr>
            <a:spLocks noChangeAspect="1" noChangeArrowheads="1"/>
          </p:cNvSpPr>
          <p:nvPr/>
        </p:nvSpPr>
        <p:spPr bwMode="auto">
          <a:xfrm>
            <a:off x="9155844"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1" name="Oval 69">
            <a:extLst>
              <a:ext uri="{FF2B5EF4-FFF2-40B4-BE49-F238E27FC236}">
                <a16:creationId xmlns:a16="http://schemas.microsoft.com/office/drawing/2014/main" id="{F724C71B-C8A3-4787-88EB-E90493911ABB}"/>
              </a:ext>
            </a:extLst>
          </p:cNvPr>
          <p:cNvSpPr>
            <a:spLocks noChangeAspect="1" noChangeArrowheads="1"/>
          </p:cNvSpPr>
          <p:nvPr/>
        </p:nvSpPr>
        <p:spPr bwMode="auto">
          <a:xfrm>
            <a:off x="9000146"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2" name="Oval 69">
            <a:extLst>
              <a:ext uri="{FF2B5EF4-FFF2-40B4-BE49-F238E27FC236}">
                <a16:creationId xmlns:a16="http://schemas.microsoft.com/office/drawing/2014/main" id="{9C94B137-FEE7-47EA-BFA8-653E89982C7E}"/>
              </a:ext>
            </a:extLst>
          </p:cNvPr>
          <p:cNvSpPr>
            <a:spLocks noChangeAspect="1" noChangeArrowheads="1"/>
          </p:cNvSpPr>
          <p:nvPr/>
        </p:nvSpPr>
        <p:spPr bwMode="auto">
          <a:xfrm>
            <a:off x="8959796"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3" name="Oval 69">
            <a:extLst>
              <a:ext uri="{FF2B5EF4-FFF2-40B4-BE49-F238E27FC236}">
                <a16:creationId xmlns:a16="http://schemas.microsoft.com/office/drawing/2014/main" id="{85700830-9F8F-4786-BA02-7C8ACD2300C7}"/>
              </a:ext>
            </a:extLst>
          </p:cNvPr>
          <p:cNvSpPr>
            <a:spLocks noChangeAspect="1" noChangeArrowheads="1"/>
          </p:cNvSpPr>
          <p:nvPr/>
        </p:nvSpPr>
        <p:spPr bwMode="auto">
          <a:xfrm>
            <a:off x="8919444"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4" name="Oval 69">
            <a:extLst>
              <a:ext uri="{FF2B5EF4-FFF2-40B4-BE49-F238E27FC236}">
                <a16:creationId xmlns:a16="http://schemas.microsoft.com/office/drawing/2014/main" id="{8A712E58-1BBD-4823-AC85-736F396652DF}"/>
              </a:ext>
            </a:extLst>
          </p:cNvPr>
          <p:cNvSpPr>
            <a:spLocks noChangeAspect="1" noChangeArrowheads="1"/>
          </p:cNvSpPr>
          <p:nvPr/>
        </p:nvSpPr>
        <p:spPr bwMode="auto">
          <a:xfrm>
            <a:off x="8879092"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5" name="Oval 69">
            <a:extLst>
              <a:ext uri="{FF2B5EF4-FFF2-40B4-BE49-F238E27FC236}">
                <a16:creationId xmlns:a16="http://schemas.microsoft.com/office/drawing/2014/main" id="{49609A18-1AE1-4F78-905E-C136BD9572C4}"/>
              </a:ext>
            </a:extLst>
          </p:cNvPr>
          <p:cNvSpPr>
            <a:spLocks noChangeAspect="1" noChangeArrowheads="1"/>
          </p:cNvSpPr>
          <p:nvPr/>
        </p:nvSpPr>
        <p:spPr bwMode="auto">
          <a:xfrm>
            <a:off x="8838740"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6" name="Oval 69">
            <a:extLst>
              <a:ext uri="{FF2B5EF4-FFF2-40B4-BE49-F238E27FC236}">
                <a16:creationId xmlns:a16="http://schemas.microsoft.com/office/drawing/2014/main" id="{722BD43F-9147-4890-8DB8-5165FC494B43}"/>
              </a:ext>
            </a:extLst>
          </p:cNvPr>
          <p:cNvSpPr>
            <a:spLocks noChangeAspect="1" noChangeArrowheads="1"/>
          </p:cNvSpPr>
          <p:nvPr/>
        </p:nvSpPr>
        <p:spPr bwMode="auto">
          <a:xfrm>
            <a:off x="8798388"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7" name="Oval 69">
            <a:extLst>
              <a:ext uri="{FF2B5EF4-FFF2-40B4-BE49-F238E27FC236}">
                <a16:creationId xmlns:a16="http://schemas.microsoft.com/office/drawing/2014/main" id="{9A60515C-CF9D-4AB6-A67B-DFEC073EA023}"/>
              </a:ext>
            </a:extLst>
          </p:cNvPr>
          <p:cNvSpPr>
            <a:spLocks noChangeAspect="1" noChangeArrowheads="1"/>
          </p:cNvSpPr>
          <p:nvPr/>
        </p:nvSpPr>
        <p:spPr bwMode="auto">
          <a:xfrm>
            <a:off x="8758036"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8" name="Oval 69">
            <a:extLst>
              <a:ext uri="{FF2B5EF4-FFF2-40B4-BE49-F238E27FC236}">
                <a16:creationId xmlns:a16="http://schemas.microsoft.com/office/drawing/2014/main" id="{E59ED071-93BF-44B6-AD06-DA91810C7C18}"/>
              </a:ext>
            </a:extLst>
          </p:cNvPr>
          <p:cNvSpPr>
            <a:spLocks noChangeAspect="1" noChangeArrowheads="1"/>
          </p:cNvSpPr>
          <p:nvPr/>
        </p:nvSpPr>
        <p:spPr bwMode="auto">
          <a:xfrm>
            <a:off x="8717684"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9" name="Oval 69">
            <a:extLst>
              <a:ext uri="{FF2B5EF4-FFF2-40B4-BE49-F238E27FC236}">
                <a16:creationId xmlns:a16="http://schemas.microsoft.com/office/drawing/2014/main" id="{4F866374-ABBE-48BD-90F7-784573234FCA}"/>
              </a:ext>
            </a:extLst>
          </p:cNvPr>
          <p:cNvSpPr>
            <a:spLocks noChangeAspect="1" noChangeArrowheads="1"/>
          </p:cNvSpPr>
          <p:nvPr/>
        </p:nvSpPr>
        <p:spPr bwMode="auto">
          <a:xfrm>
            <a:off x="8677332"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0" name="Oval 69">
            <a:extLst>
              <a:ext uri="{FF2B5EF4-FFF2-40B4-BE49-F238E27FC236}">
                <a16:creationId xmlns:a16="http://schemas.microsoft.com/office/drawing/2014/main" id="{13B12599-60FD-4F0F-980A-7FD550A7CCDD}"/>
              </a:ext>
            </a:extLst>
          </p:cNvPr>
          <p:cNvSpPr>
            <a:spLocks noChangeAspect="1" noChangeArrowheads="1"/>
          </p:cNvSpPr>
          <p:nvPr/>
        </p:nvSpPr>
        <p:spPr bwMode="auto">
          <a:xfrm>
            <a:off x="8636980"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1" name="Oval 69">
            <a:extLst>
              <a:ext uri="{FF2B5EF4-FFF2-40B4-BE49-F238E27FC236}">
                <a16:creationId xmlns:a16="http://schemas.microsoft.com/office/drawing/2014/main" id="{01B811C1-FFDB-47B6-942A-442977D7E85B}"/>
              </a:ext>
            </a:extLst>
          </p:cNvPr>
          <p:cNvSpPr>
            <a:spLocks noChangeAspect="1" noChangeArrowheads="1"/>
          </p:cNvSpPr>
          <p:nvPr/>
        </p:nvSpPr>
        <p:spPr bwMode="auto">
          <a:xfrm>
            <a:off x="8596628"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2" name="Oval 69">
            <a:extLst>
              <a:ext uri="{FF2B5EF4-FFF2-40B4-BE49-F238E27FC236}">
                <a16:creationId xmlns:a16="http://schemas.microsoft.com/office/drawing/2014/main" id="{460E024C-7393-42F3-A62D-C14BFCA76DBD}"/>
              </a:ext>
            </a:extLst>
          </p:cNvPr>
          <p:cNvSpPr>
            <a:spLocks noChangeAspect="1" noChangeArrowheads="1"/>
          </p:cNvSpPr>
          <p:nvPr/>
        </p:nvSpPr>
        <p:spPr bwMode="auto">
          <a:xfrm>
            <a:off x="8556276" y="392319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3" name="Oval 69">
            <a:extLst>
              <a:ext uri="{FF2B5EF4-FFF2-40B4-BE49-F238E27FC236}">
                <a16:creationId xmlns:a16="http://schemas.microsoft.com/office/drawing/2014/main" id="{E7E011AD-2498-4AA3-B27D-0B69D48B3A4A}"/>
              </a:ext>
            </a:extLst>
          </p:cNvPr>
          <p:cNvSpPr>
            <a:spLocks noChangeAspect="1" noChangeArrowheads="1"/>
          </p:cNvSpPr>
          <p:nvPr/>
        </p:nvSpPr>
        <p:spPr bwMode="auto">
          <a:xfrm>
            <a:off x="8533224" y="389267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4" name="Oval 69">
            <a:extLst>
              <a:ext uri="{FF2B5EF4-FFF2-40B4-BE49-F238E27FC236}">
                <a16:creationId xmlns:a16="http://schemas.microsoft.com/office/drawing/2014/main" id="{73EB2E28-978D-4C3D-8342-4BA6921BE225}"/>
              </a:ext>
            </a:extLst>
          </p:cNvPr>
          <p:cNvSpPr>
            <a:spLocks noChangeAspect="1" noChangeArrowheads="1"/>
          </p:cNvSpPr>
          <p:nvPr/>
        </p:nvSpPr>
        <p:spPr bwMode="auto">
          <a:xfrm>
            <a:off x="8510170" y="389267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5" name="Oval 69">
            <a:extLst>
              <a:ext uri="{FF2B5EF4-FFF2-40B4-BE49-F238E27FC236}">
                <a16:creationId xmlns:a16="http://schemas.microsoft.com/office/drawing/2014/main" id="{3412C822-8497-456C-9718-13C2F460EB71}"/>
              </a:ext>
            </a:extLst>
          </p:cNvPr>
          <p:cNvSpPr>
            <a:spLocks noChangeAspect="1" noChangeArrowheads="1"/>
          </p:cNvSpPr>
          <p:nvPr/>
        </p:nvSpPr>
        <p:spPr bwMode="auto">
          <a:xfrm>
            <a:off x="8464036" y="389267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6" name="Oval 69">
            <a:extLst>
              <a:ext uri="{FF2B5EF4-FFF2-40B4-BE49-F238E27FC236}">
                <a16:creationId xmlns:a16="http://schemas.microsoft.com/office/drawing/2014/main" id="{6C31FBB7-C991-4A68-A6C8-C720D6DB7891}"/>
              </a:ext>
            </a:extLst>
          </p:cNvPr>
          <p:cNvSpPr>
            <a:spLocks noChangeAspect="1" noChangeArrowheads="1"/>
          </p:cNvSpPr>
          <p:nvPr/>
        </p:nvSpPr>
        <p:spPr bwMode="auto">
          <a:xfrm>
            <a:off x="8423666" y="389267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7" name="Oval 69">
            <a:extLst>
              <a:ext uri="{FF2B5EF4-FFF2-40B4-BE49-F238E27FC236}">
                <a16:creationId xmlns:a16="http://schemas.microsoft.com/office/drawing/2014/main" id="{6CC88908-AC9F-4119-BB4F-CA4F15953EB6}"/>
              </a:ext>
            </a:extLst>
          </p:cNvPr>
          <p:cNvSpPr>
            <a:spLocks noChangeAspect="1" noChangeArrowheads="1"/>
          </p:cNvSpPr>
          <p:nvPr/>
        </p:nvSpPr>
        <p:spPr bwMode="auto">
          <a:xfrm>
            <a:off x="8383297" y="389267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8" name="Oval 69">
            <a:extLst>
              <a:ext uri="{FF2B5EF4-FFF2-40B4-BE49-F238E27FC236}">
                <a16:creationId xmlns:a16="http://schemas.microsoft.com/office/drawing/2014/main" id="{A3E7BBFC-AC54-4545-8D3C-45B85FB9D063}"/>
              </a:ext>
            </a:extLst>
          </p:cNvPr>
          <p:cNvSpPr>
            <a:spLocks noChangeAspect="1" noChangeArrowheads="1"/>
          </p:cNvSpPr>
          <p:nvPr/>
        </p:nvSpPr>
        <p:spPr bwMode="auto">
          <a:xfrm>
            <a:off x="8342929" y="389267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9" name="Oval 69">
            <a:extLst>
              <a:ext uri="{FF2B5EF4-FFF2-40B4-BE49-F238E27FC236}">
                <a16:creationId xmlns:a16="http://schemas.microsoft.com/office/drawing/2014/main" id="{5ABC942E-AF3E-4E07-99BD-3456A276D215}"/>
              </a:ext>
            </a:extLst>
          </p:cNvPr>
          <p:cNvSpPr>
            <a:spLocks noChangeAspect="1" noChangeArrowheads="1"/>
          </p:cNvSpPr>
          <p:nvPr/>
        </p:nvSpPr>
        <p:spPr bwMode="auto">
          <a:xfrm>
            <a:off x="8302560" y="389267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6" name="Oval 69">
            <a:extLst>
              <a:ext uri="{FF2B5EF4-FFF2-40B4-BE49-F238E27FC236}">
                <a16:creationId xmlns:a16="http://schemas.microsoft.com/office/drawing/2014/main" id="{5F951358-6FB7-4318-A88B-0F9C3E2034B4}"/>
              </a:ext>
            </a:extLst>
          </p:cNvPr>
          <p:cNvSpPr>
            <a:spLocks noChangeAspect="1" noChangeArrowheads="1"/>
          </p:cNvSpPr>
          <p:nvPr/>
        </p:nvSpPr>
        <p:spPr bwMode="auto">
          <a:xfrm>
            <a:off x="8262192" y="389267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7" name="Oval 69">
            <a:extLst>
              <a:ext uri="{FF2B5EF4-FFF2-40B4-BE49-F238E27FC236}">
                <a16:creationId xmlns:a16="http://schemas.microsoft.com/office/drawing/2014/main" id="{13516631-22CD-4C79-89BC-4B4E5393E270}"/>
              </a:ext>
            </a:extLst>
          </p:cNvPr>
          <p:cNvSpPr>
            <a:spLocks noChangeAspect="1" noChangeArrowheads="1"/>
          </p:cNvSpPr>
          <p:nvPr/>
        </p:nvSpPr>
        <p:spPr bwMode="auto">
          <a:xfrm>
            <a:off x="8221822" y="3888319"/>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8" name="Oval 69">
            <a:extLst>
              <a:ext uri="{FF2B5EF4-FFF2-40B4-BE49-F238E27FC236}">
                <a16:creationId xmlns:a16="http://schemas.microsoft.com/office/drawing/2014/main" id="{19799886-6FD3-40DE-8205-799D3BD2341B}"/>
              </a:ext>
            </a:extLst>
          </p:cNvPr>
          <p:cNvSpPr>
            <a:spLocks noChangeAspect="1" noChangeArrowheads="1"/>
          </p:cNvSpPr>
          <p:nvPr/>
        </p:nvSpPr>
        <p:spPr bwMode="auto">
          <a:xfrm>
            <a:off x="8181453" y="3879600"/>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9" name="Oval 69">
            <a:extLst>
              <a:ext uri="{FF2B5EF4-FFF2-40B4-BE49-F238E27FC236}">
                <a16:creationId xmlns:a16="http://schemas.microsoft.com/office/drawing/2014/main" id="{7501CC17-7554-4025-801D-8E6E0595E0BE}"/>
              </a:ext>
            </a:extLst>
          </p:cNvPr>
          <p:cNvSpPr>
            <a:spLocks noChangeAspect="1" noChangeArrowheads="1"/>
          </p:cNvSpPr>
          <p:nvPr/>
        </p:nvSpPr>
        <p:spPr bwMode="auto">
          <a:xfrm>
            <a:off x="8141085" y="3870881"/>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0" name="Oval 69">
            <a:extLst>
              <a:ext uri="{FF2B5EF4-FFF2-40B4-BE49-F238E27FC236}">
                <a16:creationId xmlns:a16="http://schemas.microsoft.com/office/drawing/2014/main" id="{213E0A85-62D2-4FDA-9133-B7C8924D054C}"/>
              </a:ext>
            </a:extLst>
          </p:cNvPr>
          <p:cNvSpPr>
            <a:spLocks noChangeAspect="1" noChangeArrowheads="1"/>
          </p:cNvSpPr>
          <p:nvPr/>
        </p:nvSpPr>
        <p:spPr bwMode="auto">
          <a:xfrm>
            <a:off x="8100716" y="386216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1" name="Oval 69">
            <a:extLst>
              <a:ext uri="{FF2B5EF4-FFF2-40B4-BE49-F238E27FC236}">
                <a16:creationId xmlns:a16="http://schemas.microsoft.com/office/drawing/2014/main" id="{FAD51D9A-BFEA-46A6-98F8-775E4CC784B0}"/>
              </a:ext>
            </a:extLst>
          </p:cNvPr>
          <p:cNvSpPr>
            <a:spLocks noChangeAspect="1" noChangeArrowheads="1"/>
          </p:cNvSpPr>
          <p:nvPr/>
        </p:nvSpPr>
        <p:spPr bwMode="auto">
          <a:xfrm>
            <a:off x="8060346" y="3853444"/>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3" name="Oval 69">
            <a:extLst>
              <a:ext uri="{FF2B5EF4-FFF2-40B4-BE49-F238E27FC236}">
                <a16:creationId xmlns:a16="http://schemas.microsoft.com/office/drawing/2014/main" id="{B56B2AEC-C19C-425A-9EE2-A7DF0BC2F231}"/>
              </a:ext>
            </a:extLst>
          </p:cNvPr>
          <p:cNvSpPr>
            <a:spLocks noChangeAspect="1" noChangeArrowheads="1"/>
          </p:cNvSpPr>
          <p:nvPr/>
        </p:nvSpPr>
        <p:spPr bwMode="auto">
          <a:xfrm>
            <a:off x="8019978" y="3844725"/>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4" name="Oval 69">
            <a:extLst>
              <a:ext uri="{FF2B5EF4-FFF2-40B4-BE49-F238E27FC236}">
                <a16:creationId xmlns:a16="http://schemas.microsoft.com/office/drawing/2014/main" id="{2036530D-7DA7-4B78-9265-C8039033E3AC}"/>
              </a:ext>
            </a:extLst>
          </p:cNvPr>
          <p:cNvSpPr>
            <a:spLocks noChangeAspect="1" noChangeArrowheads="1"/>
          </p:cNvSpPr>
          <p:nvPr/>
        </p:nvSpPr>
        <p:spPr bwMode="auto">
          <a:xfrm>
            <a:off x="7979609" y="383600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5" name="Oval 69">
            <a:extLst>
              <a:ext uri="{FF2B5EF4-FFF2-40B4-BE49-F238E27FC236}">
                <a16:creationId xmlns:a16="http://schemas.microsoft.com/office/drawing/2014/main" id="{E42447E5-CE2E-4FDB-B1CD-953B95083A9F}"/>
              </a:ext>
            </a:extLst>
          </p:cNvPr>
          <p:cNvSpPr>
            <a:spLocks noChangeAspect="1" noChangeArrowheads="1"/>
          </p:cNvSpPr>
          <p:nvPr/>
        </p:nvSpPr>
        <p:spPr bwMode="auto">
          <a:xfrm>
            <a:off x="7841213" y="384036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6" name="Oval 69">
            <a:extLst>
              <a:ext uri="{FF2B5EF4-FFF2-40B4-BE49-F238E27FC236}">
                <a16:creationId xmlns:a16="http://schemas.microsoft.com/office/drawing/2014/main" id="{B8426211-4B22-49B4-96BB-3958C6C5829E}"/>
              </a:ext>
            </a:extLst>
          </p:cNvPr>
          <p:cNvSpPr>
            <a:spLocks noChangeAspect="1" noChangeArrowheads="1"/>
          </p:cNvSpPr>
          <p:nvPr/>
        </p:nvSpPr>
        <p:spPr bwMode="auto">
          <a:xfrm>
            <a:off x="7789312" y="384036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7" name="Oval 69">
            <a:extLst>
              <a:ext uri="{FF2B5EF4-FFF2-40B4-BE49-F238E27FC236}">
                <a16:creationId xmlns:a16="http://schemas.microsoft.com/office/drawing/2014/main" id="{0196FFE4-2990-49D7-9F8E-0D8EB3014737}"/>
              </a:ext>
            </a:extLst>
          </p:cNvPr>
          <p:cNvSpPr>
            <a:spLocks noChangeAspect="1" noChangeArrowheads="1"/>
          </p:cNvSpPr>
          <p:nvPr/>
        </p:nvSpPr>
        <p:spPr bwMode="auto">
          <a:xfrm>
            <a:off x="7754710" y="384036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8" name="Oval 69">
            <a:extLst>
              <a:ext uri="{FF2B5EF4-FFF2-40B4-BE49-F238E27FC236}">
                <a16:creationId xmlns:a16="http://schemas.microsoft.com/office/drawing/2014/main" id="{C1D62973-6A55-4311-A37D-5621EA95FE43}"/>
              </a:ext>
            </a:extLst>
          </p:cNvPr>
          <p:cNvSpPr>
            <a:spLocks noChangeAspect="1" noChangeArrowheads="1"/>
          </p:cNvSpPr>
          <p:nvPr/>
        </p:nvSpPr>
        <p:spPr bwMode="auto">
          <a:xfrm>
            <a:off x="7720108" y="384036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9" name="Oval 69">
            <a:extLst>
              <a:ext uri="{FF2B5EF4-FFF2-40B4-BE49-F238E27FC236}">
                <a16:creationId xmlns:a16="http://schemas.microsoft.com/office/drawing/2014/main" id="{7A26476C-122F-43F3-A7B6-44728AD05E13}"/>
              </a:ext>
            </a:extLst>
          </p:cNvPr>
          <p:cNvSpPr>
            <a:spLocks noChangeAspect="1" noChangeArrowheads="1"/>
          </p:cNvSpPr>
          <p:nvPr/>
        </p:nvSpPr>
        <p:spPr bwMode="auto">
          <a:xfrm>
            <a:off x="7535581" y="384036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0" name="Oval 69">
            <a:extLst>
              <a:ext uri="{FF2B5EF4-FFF2-40B4-BE49-F238E27FC236}">
                <a16:creationId xmlns:a16="http://schemas.microsoft.com/office/drawing/2014/main" id="{305FBD9E-BB02-4D3C-A5DE-6D3C3205572E}"/>
              </a:ext>
            </a:extLst>
          </p:cNvPr>
          <p:cNvSpPr>
            <a:spLocks noChangeAspect="1" noChangeArrowheads="1"/>
          </p:cNvSpPr>
          <p:nvPr/>
        </p:nvSpPr>
        <p:spPr bwMode="auto">
          <a:xfrm>
            <a:off x="7431781" y="383600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1" name="Oval 69">
            <a:extLst>
              <a:ext uri="{FF2B5EF4-FFF2-40B4-BE49-F238E27FC236}">
                <a16:creationId xmlns:a16="http://schemas.microsoft.com/office/drawing/2014/main" id="{7EDDD754-BA0A-409F-A557-CBB928CD0764}"/>
              </a:ext>
            </a:extLst>
          </p:cNvPr>
          <p:cNvSpPr>
            <a:spLocks noChangeAspect="1" noChangeArrowheads="1"/>
          </p:cNvSpPr>
          <p:nvPr/>
        </p:nvSpPr>
        <p:spPr bwMode="auto">
          <a:xfrm>
            <a:off x="7247253" y="3814211"/>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2" name="Oval 69">
            <a:extLst>
              <a:ext uri="{FF2B5EF4-FFF2-40B4-BE49-F238E27FC236}">
                <a16:creationId xmlns:a16="http://schemas.microsoft.com/office/drawing/2014/main" id="{65BE5BD4-F6FF-4649-B8C8-CADF6C9D9BA8}"/>
              </a:ext>
            </a:extLst>
          </p:cNvPr>
          <p:cNvSpPr>
            <a:spLocks noChangeAspect="1" noChangeArrowheads="1"/>
          </p:cNvSpPr>
          <p:nvPr/>
        </p:nvSpPr>
        <p:spPr bwMode="auto">
          <a:xfrm>
            <a:off x="7178065" y="3796772"/>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3" name="Oval 69">
            <a:extLst>
              <a:ext uri="{FF2B5EF4-FFF2-40B4-BE49-F238E27FC236}">
                <a16:creationId xmlns:a16="http://schemas.microsoft.com/office/drawing/2014/main" id="{98808488-308A-418D-8B2D-50625021BAEA}"/>
              </a:ext>
            </a:extLst>
          </p:cNvPr>
          <p:cNvSpPr>
            <a:spLocks noChangeAspect="1" noChangeArrowheads="1"/>
          </p:cNvSpPr>
          <p:nvPr/>
        </p:nvSpPr>
        <p:spPr bwMode="auto">
          <a:xfrm>
            <a:off x="6843589" y="376189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4" name="Oval 69">
            <a:extLst>
              <a:ext uri="{FF2B5EF4-FFF2-40B4-BE49-F238E27FC236}">
                <a16:creationId xmlns:a16="http://schemas.microsoft.com/office/drawing/2014/main" id="{84A6B0B1-07D3-4E6F-A958-AA1DCF414577}"/>
              </a:ext>
            </a:extLst>
          </p:cNvPr>
          <p:cNvSpPr>
            <a:spLocks noChangeAspect="1" noChangeArrowheads="1"/>
          </p:cNvSpPr>
          <p:nvPr/>
        </p:nvSpPr>
        <p:spPr bwMode="auto">
          <a:xfrm>
            <a:off x="6624448" y="372702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5" name="Oval 69">
            <a:extLst>
              <a:ext uri="{FF2B5EF4-FFF2-40B4-BE49-F238E27FC236}">
                <a16:creationId xmlns:a16="http://schemas.microsoft.com/office/drawing/2014/main" id="{8A46E65F-3A05-4791-A9AF-5EFB3FD6E6E0}"/>
              </a:ext>
            </a:extLst>
          </p:cNvPr>
          <p:cNvSpPr>
            <a:spLocks noChangeAspect="1" noChangeArrowheads="1"/>
          </p:cNvSpPr>
          <p:nvPr/>
        </p:nvSpPr>
        <p:spPr bwMode="auto">
          <a:xfrm>
            <a:off x="6491814" y="370086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6" name="Oval 69">
            <a:extLst>
              <a:ext uri="{FF2B5EF4-FFF2-40B4-BE49-F238E27FC236}">
                <a16:creationId xmlns:a16="http://schemas.microsoft.com/office/drawing/2014/main" id="{F3DC3433-2E1C-4527-9BC0-13C96D95F0B3}"/>
              </a:ext>
            </a:extLst>
          </p:cNvPr>
          <p:cNvSpPr>
            <a:spLocks noChangeAspect="1" noChangeArrowheads="1"/>
          </p:cNvSpPr>
          <p:nvPr/>
        </p:nvSpPr>
        <p:spPr bwMode="auto">
          <a:xfrm>
            <a:off x="6047752" y="3657273"/>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7" name="Oval 69">
            <a:extLst>
              <a:ext uri="{FF2B5EF4-FFF2-40B4-BE49-F238E27FC236}">
                <a16:creationId xmlns:a16="http://schemas.microsoft.com/office/drawing/2014/main" id="{55EFBA3B-5397-409B-966E-3241B23FE526}"/>
              </a:ext>
            </a:extLst>
          </p:cNvPr>
          <p:cNvSpPr>
            <a:spLocks noChangeAspect="1" noChangeArrowheads="1"/>
          </p:cNvSpPr>
          <p:nvPr/>
        </p:nvSpPr>
        <p:spPr bwMode="auto">
          <a:xfrm>
            <a:off x="5730574" y="3639835"/>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8" name="Oval 69">
            <a:extLst>
              <a:ext uri="{FF2B5EF4-FFF2-40B4-BE49-F238E27FC236}">
                <a16:creationId xmlns:a16="http://schemas.microsoft.com/office/drawing/2014/main" id="{ACA3B2EC-F734-4767-BD41-3BB2703E8BA4}"/>
              </a:ext>
            </a:extLst>
          </p:cNvPr>
          <p:cNvSpPr>
            <a:spLocks noChangeAspect="1" noChangeArrowheads="1"/>
          </p:cNvSpPr>
          <p:nvPr/>
        </p:nvSpPr>
        <p:spPr bwMode="auto">
          <a:xfrm>
            <a:off x="5557572" y="360931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9" name="Oval 69">
            <a:extLst>
              <a:ext uri="{FF2B5EF4-FFF2-40B4-BE49-F238E27FC236}">
                <a16:creationId xmlns:a16="http://schemas.microsoft.com/office/drawing/2014/main" id="{5D0BA208-2326-455C-9281-A091911083BD}"/>
              </a:ext>
            </a:extLst>
          </p:cNvPr>
          <p:cNvSpPr>
            <a:spLocks noChangeAspect="1" noChangeArrowheads="1"/>
          </p:cNvSpPr>
          <p:nvPr/>
        </p:nvSpPr>
        <p:spPr bwMode="auto">
          <a:xfrm>
            <a:off x="5511441" y="3613675"/>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0" name="Oval 69">
            <a:extLst>
              <a:ext uri="{FF2B5EF4-FFF2-40B4-BE49-F238E27FC236}">
                <a16:creationId xmlns:a16="http://schemas.microsoft.com/office/drawing/2014/main" id="{CA727BEB-81AD-4574-A4BF-EA97080E275C}"/>
              </a:ext>
            </a:extLst>
          </p:cNvPr>
          <p:cNvSpPr>
            <a:spLocks noChangeAspect="1" noChangeArrowheads="1"/>
          </p:cNvSpPr>
          <p:nvPr/>
        </p:nvSpPr>
        <p:spPr bwMode="auto">
          <a:xfrm>
            <a:off x="5465312" y="3613672"/>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1" name="Oval 69">
            <a:extLst>
              <a:ext uri="{FF2B5EF4-FFF2-40B4-BE49-F238E27FC236}">
                <a16:creationId xmlns:a16="http://schemas.microsoft.com/office/drawing/2014/main" id="{082CCF9C-B3D5-44D6-AA39-B2DAD0EA7CFF}"/>
              </a:ext>
            </a:extLst>
          </p:cNvPr>
          <p:cNvSpPr>
            <a:spLocks noChangeAspect="1" noChangeArrowheads="1"/>
          </p:cNvSpPr>
          <p:nvPr/>
        </p:nvSpPr>
        <p:spPr bwMode="auto">
          <a:xfrm>
            <a:off x="5228862" y="3587515"/>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2" name="Oval 69">
            <a:extLst>
              <a:ext uri="{FF2B5EF4-FFF2-40B4-BE49-F238E27FC236}">
                <a16:creationId xmlns:a16="http://schemas.microsoft.com/office/drawing/2014/main" id="{55551969-E47F-403D-A492-4DBDF0287C0A}"/>
              </a:ext>
            </a:extLst>
          </p:cNvPr>
          <p:cNvSpPr>
            <a:spLocks noChangeAspect="1" noChangeArrowheads="1"/>
          </p:cNvSpPr>
          <p:nvPr/>
        </p:nvSpPr>
        <p:spPr bwMode="auto">
          <a:xfrm>
            <a:off x="5061616" y="3552637"/>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3" name="Oval 69">
            <a:extLst>
              <a:ext uri="{FF2B5EF4-FFF2-40B4-BE49-F238E27FC236}">
                <a16:creationId xmlns:a16="http://schemas.microsoft.com/office/drawing/2014/main" id="{AFD22ED6-FFB0-4E52-A032-2154248B6205}"/>
              </a:ext>
            </a:extLst>
          </p:cNvPr>
          <p:cNvSpPr>
            <a:spLocks noChangeAspect="1" noChangeArrowheads="1"/>
          </p:cNvSpPr>
          <p:nvPr/>
        </p:nvSpPr>
        <p:spPr bwMode="auto">
          <a:xfrm>
            <a:off x="4732898" y="3517761"/>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4" name="Oval 69">
            <a:extLst>
              <a:ext uri="{FF2B5EF4-FFF2-40B4-BE49-F238E27FC236}">
                <a16:creationId xmlns:a16="http://schemas.microsoft.com/office/drawing/2014/main" id="{96E87E62-B354-4900-A8DD-84205714EA00}"/>
              </a:ext>
            </a:extLst>
          </p:cNvPr>
          <p:cNvSpPr>
            <a:spLocks noChangeAspect="1" noChangeArrowheads="1"/>
          </p:cNvSpPr>
          <p:nvPr/>
        </p:nvSpPr>
        <p:spPr bwMode="auto">
          <a:xfrm>
            <a:off x="4300381" y="3378255"/>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5" name="Oval 69">
            <a:extLst>
              <a:ext uri="{FF2B5EF4-FFF2-40B4-BE49-F238E27FC236}">
                <a16:creationId xmlns:a16="http://schemas.microsoft.com/office/drawing/2014/main" id="{5975EC69-2630-45D8-AC91-AD6D29019CD3}"/>
              </a:ext>
            </a:extLst>
          </p:cNvPr>
          <p:cNvSpPr>
            <a:spLocks noChangeAspect="1" noChangeArrowheads="1"/>
          </p:cNvSpPr>
          <p:nvPr/>
        </p:nvSpPr>
        <p:spPr bwMode="auto">
          <a:xfrm>
            <a:off x="4260010" y="3373900"/>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6" name="Oval 69">
            <a:extLst>
              <a:ext uri="{FF2B5EF4-FFF2-40B4-BE49-F238E27FC236}">
                <a16:creationId xmlns:a16="http://schemas.microsoft.com/office/drawing/2014/main" id="{3A6A4054-2BBD-4740-BB1D-B8E44DDADB59}"/>
              </a:ext>
            </a:extLst>
          </p:cNvPr>
          <p:cNvSpPr>
            <a:spLocks noChangeAspect="1" noChangeArrowheads="1"/>
          </p:cNvSpPr>
          <p:nvPr/>
        </p:nvSpPr>
        <p:spPr bwMode="auto">
          <a:xfrm>
            <a:off x="4127366" y="3317235"/>
            <a:ext cx="110721" cy="83707"/>
          </a:xfrm>
          <a:prstGeom prst="ellipse">
            <a:avLst/>
          </a:prstGeom>
          <a:noFill/>
          <a:ln w="12700"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7" name="Freeform 145">
            <a:extLst>
              <a:ext uri="{FF2B5EF4-FFF2-40B4-BE49-F238E27FC236}">
                <a16:creationId xmlns:a16="http://schemas.microsoft.com/office/drawing/2014/main" id="{8BA26E2E-9B48-41BD-B811-7F91EBA680AA}"/>
              </a:ext>
            </a:extLst>
          </p:cNvPr>
          <p:cNvSpPr>
            <a:spLocks noChangeAspect="1"/>
          </p:cNvSpPr>
          <p:nvPr/>
        </p:nvSpPr>
        <p:spPr bwMode="auto">
          <a:xfrm>
            <a:off x="4200814" y="2981457"/>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8" name="Freeform 145">
            <a:extLst>
              <a:ext uri="{FF2B5EF4-FFF2-40B4-BE49-F238E27FC236}">
                <a16:creationId xmlns:a16="http://schemas.microsoft.com/office/drawing/2014/main" id="{42B46BA6-BC71-47C5-9195-65D21A240C29}"/>
              </a:ext>
            </a:extLst>
          </p:cNvPr>
          <p:cNvSpPr>
            <a:spLocks noChangeAspect="1"/>
          </p:cNvSpPr>
          <p:nvPr/>
        </p:nvSpPr>
        <p:spPr bwMode="auto">
          <a:xfrm>
            <a:off x="4517992" y="3025075"/>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9" name="Freeform 145">
            <a:extLst>
              <a:ext uri="{FF2B5EF4-FFF2-40B4-BE49-F238E27FC236}">
                <a16:creationId xmlns:a16="http://schemas.microsoft.com/office/drawing/2014/main" id="{C0898190-3D66-4A5A-8328-F58F8032E1BA}"/>
              </a:ext>
            </a:extLst>
          </p:cNvPr>
          <p:cNvSpPr>
            <a:spLocks noChangeAspect="1"/>
          </p:cNvSpPr>
          <p:nvPr/>
        </p:nvSpPr>
        <p:spPr bwMode="auto">
          <a:xfrm>
            <a:off x="4621792" y="3042533"/>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0" name="Freeform 145">
            <a:extLst>
              <a:ext uri="{FF2B5EF4-FFF2-40B4-BE49-F238E27FC236}">
                <a16:creationId xmlns:a16="http://schemas.microsoft.com/office/drawing/2014/main" id="{22138F50-8AED-4B8A-A7A6-2F092DF47074}"/>
              </a:ext>
            </a:extLst>
          </p:cNvPr>
          <p:cNvSpPr>
            <a:spLocks noChangeAspect="1"/>
          </p:cNvSpPr>
          <p:nvPr/>
        </p:nvSpPr>
        <p:spPr bwMode="auto">
          <a:xfrm>
            <a:off x="4673696" y="3042553"/>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1" name="Freeform 145">
            <a:extLst>
              <a:ext uri="{FF2B5EF4-FFF2-40B4-BE49-F238E27FC236}">
                <a16:creationId xmlns:a16="http://schemas.microsoft.com/office/drawing/2014/main" id="{85335DEC-C284-4E98-B710-CC8C5E43BF9C}"/>
              </a:ext>
            </a:extLst>
          </p:cNvPr>
          <p:cNvSpPr>
            <a:spLocks noChangeAspect="1"/>
          </p:cNvSpPr>
          <p:nvPr/>
        </p:nvSpPr>
        <p:spPr bwMode="auto">
          <a:xfrm>
            <a:off x="4835173" y="3042573"/>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2" name="Freeform 145">
            <a:extLst>
              <a:ext uri="{FF2B5EF4-FFF2-40B4-BE49-F238E27FC236}">
                <a16:creationId xmlns:a16="http://schemas.microsoft.com/office/drawing/2014/main" id="{424A7113-C199-4EDF-8492-A5165A60DC7F}"/>
              </a:ext>
            </a:extLst>
          </p:cNvPr>
          <p:cNvSpPr>
            <a:spLocks noChangeAspect="1"/>
          </p:cNvSpPr>
          <p:nvPr/>
        </p:nvSpPr>
        <p:spPr bwMode="auto">
          <a:xfrm>
            <a:off x="5135052" y="309489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3" name="Freeform 145">
            <a:extLst>
              <a:ext uri="{FF2B5EF4-FFF2-40B4-BE49-F238E27FC236}">
                <a16:creationId xmlns:a16="http://schemas.microsoft.com/office/drawing/2014/main" id="{73F747F9-44B1-41D3-A23C-7DA8CC966AA1}"/>
              </a:ext>
            </a:extLst>
          </p:cNvPr>
          <p:cNvSpPr>
            <a:spLocks noChangeAspect="1"/>
          </p:cNvSpPr>
          <p:nvPr/>
        </p:nvSpPr>
        <p:spPr bwMode="auto">
          <a:xfrm>
            <a:off x="5210021" y="309489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4" name="Freeform 145">
            <a:extLst>
              <a:ext uri="{FF2B5EF4-FFF2-40B4-BE49-F238E27FC236}">
                <a16:creationId xmlns:a16="http://schemas.microsoft.com/office/drawing/2014/main" id="{F1D9F656-1DBE-409D-8A26-78A9FF2623F7}"/>
              </a:ext>
            </a:extLst>
          </p:cNvPr>
          <p:cNvSpPr>
            <a:spLocks noChangeAspect="1"/>
          </p:cNvSpPr>
          <p:nvPr/>
        </p:nvSpPr>
        <p:spPr bwMode="auto">
          <a:xfrm>
            <a:off x="5532966" y="312541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5" name="Freeform 145">
            <a:extLst>
              <a:ext uri="{FF2B5EF4-FFF2-40B4-BE49-F238E27FC236}">
                <a16:creationId xmlns:a16="http://schemas.microsoft.com/office/drawing/2014/main" id="{CFAAA987-9B5B-469B-A431-61E7581E055F}"/>
              </a:ext>
            </a:extLst>
          </p:cNvPr>
          <p:cNvSpPr>
            <a:spLocks noChangeAspect="1"/>
          </p:cNvSpPr>
          <p:nvPr/>
        </p:nvSpPr>
        <p:spPr bwMode="auto">
          <a:xfrm>
            <a:off x="5694440" y="3160288"/>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6" name="Freeform 145">
            <a:extLst>
              <a:ext uri="{FF2B5EF4-FFF2-40B4-BE49-F238E27FC236}">
                <a16:creationId xmlns:a16="http://schemas.microsoft.com/office/drawing/2014/main" id="{3E371E04-F978-4855-9FC1-5E49B5784CC2}"/>
              </a:ext>
            </a:extLst>
          </p:cNvPr>
          <p:cNvSpPr>
            <a:spLocks noChangeAspect="1"/>
          </p:cNvSpPr>
          <p:nvPr/>
        </p:nvSpPr>
        <p:spPr bwMode="auto">
          <a:xfrm>
            <a:off x="6092354" y="3208247"/>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7" name="Freeform 145">
            <a:extLst>
              <a:ext uri="{FF2B5EF4-FFF2-40B4-BE49-F238E27FC236}">
                <a16:creationId xmlns:a16="http://schemas.microsoft.com/office/drawing/2014/main" id="{4ACA671C-AE4C-461A-8226-FA0C405DF2E5}"/>
              </a:ext>
            </a:extLst>
          </p:cNvPr>
          <p:cNvSpPr>
            <a:spLocks noChangeAspect="1"/>
          </p:cNvSpPr>
          <p:nvPr/>
        </p:nvSpPr>
        <p:spPr bwMode="auto">
          <a:xfrm>
            <a:off x="6323028" y="3251844"/>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8" name="Freeform 145">
            <a:extLst>
              <a:ext uri="{FF2B5EF4-FFF2-40B4-BE49-F238E27FC236}">
                <a16:creationId xmlns:a16="http://schemas.microsoft.com/office/drawing/2014/main" id="{F4D67DD1-A198-4FE1-9B7E-68762B0DBB1A}"/>
              </a:ext>
            </a:extLst>
          </p:cNvPr>
          <p:cNvSpPr>
            <a:spLocks noChangeAspect="1"/>
          </p:cNvSpPr>
          <p:nvPr/>
        </p:nvSpPr>
        <p:spPr bwMode="auto">
          <a:xfrm>
            <a:off x="6519098" y="3256204"/>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9" name="Freeform 145">
            <a:extLst>
              <a:ext uri="{FF2B5EF4-FFF2-40B4-BE49-F238E27FC236}">
                <a16:creationId xmlns:a16="http://schemas.microsoft.com/office/drawing/2014/main" id="{F099F0EC-C5BD-40D9-8659-1D04921505B9}"/>
              </a:ext>
            </a:extLst>
          </p:cNvPr>
          <p:cNvSpPr>
            <a:spLocks noChangeAspect="1"/>
          </p:cNvSpPr>
          <p:nvPr/>
        </p:nvSpPr>
        <p:spPr bwMode="auto">
          <a:xfrm>
            <a:off x="6755537" y="327364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0" name="Freeform 145">
            <a:extLst>
              <a:ext uri="{FF2B5EF4-FFF2-40B4-BE49-F238E27FC236}">
                <a16:creationId xmlns:a16="http://schemas.microsoft.com/office/drawing/2014/main" id="{0EF8CFB0-070B-4361-AE8C-25C71D23693E}"/>
              </a:ext>
            </a:extLst>
          </p:cNvPr>
          <p:cNvSpPr>
            <a:spLocks noChangeAspect="1"/>
          </p:cNvSpPr>
          <p:nvPr/>
        </p:nvSpPr>
        <p:spPr bwMode="auto">
          <a:xfrm>
            <a:off x="6905474" y="3278000"/>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1" name="Freeform 145">
            <a:extLst>
              <a:ext uri="{FF2B5EF4-FFF2-40B4-BE49-F238E27FC236}">
                <a16:creationId xmlns:a16="http://schemas.microsoft.com/office/drawing/2014/main" id="{28DEFB30-B117-4588-8A99-DECD659D0639}"/>
              </a:ext>
            </a:extLst>
          </p:cNvPr>
          <p:cNvSpPr>
            <a:spLocks noChangeAspect="1"/>
          </p:cNvSpPr>
          <p:nvPr/>
        </p:nvSpPr>
        <p:spPr bwMode="auto">
          <a:xfrm>
            <a:off x="6940076" y="3278000"/>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2" name="Freeform 145">
            <a:extLst>
              <a:ext uri="{FF2B5EF4-FFF2-40B4-BE49-F238E27FC236}">
                <a16:creationId xmlns:a16="http://schemas.microsoft.com/office/drawing/2014/main" id="{89D6FE25-C470-4BFD-AFB2-52300EE67B88}"/>
              </a:ext>
            </a:extLst>
          </p:cNvPr>
          <p:cNvSpPr>
            <a:spLocks noChangeAspect="1"/>
          </p:cNvSpPr>
          <p:nvPr/>
        </p:nvSpPr>
        <p:spPr bwMode="auto">
          <a:xfrm>
            <a:off x="7101548" y="3282360"/>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3" name="Freeform 145">
            <a:extLst>
              <a:ext uri="{FF2B5EF4-FFF2-40B4-BE49-F238E27FC236}">
                <a16:creationId xmlns:a16="http://schemas.microsoft.com/office/drawing/2014/main" id="{185E6BA5-9DA9-4868-BF67-F66B12CF8A2C}"/>
              </a:ext>
            </a:extLst>
          </p:cNvPr>
          <p:cNvSpPr>
            <a:spLocks noChangeAspect="1"/>
          </p:cNvSpPr>
          <p:nvPr/>
        </p:nvSpPr>
        <p:spPr bwMode="auto">
          <a:xfrm>
            <a:off x="7291852" y="3286719"/>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4" name="Freeform 145">
            <a:extLst>
              <a:ext uri="{FF2B5EF4-FFF2-40B4-BE49-F238E27FC236}">
                <a16:creationId xmlns:a16="http://schemas.microsoft.com/office/drawing/2014/main" id="{2B377ED6-5FEF-4030-9D17-27A16F97946A}"/>
              </a:ext>
            </a:extLst>
          </p:cNvPr>
          <p:cNvSpPr>
            <a:spLocks noChangeAspect="1"/>
          </p:cNvSpPr>
          <p:nvPr/>
        </p:nvSpPr>
        <p:spPr bwMode="auto">
          <a:xfrm>
            <a:off x="7337982" y="3291079"/>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5" name="Freeform 145">
            <a:extLst>
              <a:ext uri="{FF2B5EF4-FFF2-40B4-BE49-F238E27FC236}">
                <a16:creationId xmlns:a16="http://schemas.microsoft.com/office/drawing/2014/main" id="{856111F3-8236-41F6-9D58-B3AC03CBEB67}"/>
              </a:ext>
            </a:extLst>
          </p:cNvPr>
          <p:cNvSpPr>
            <a:spLocks noChangeAspect="1"/>
          </p:cNvSpPr>
          <p:nvPr/>
        </p:nvSpPr>
        <p:spPr bwMode="auto">
          <a:xfrm>
            <a:off x="7412944" y="3304156"/>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6" name="Freeform 145">
            <a:extLst>
              <a:ext uri="{FF2B5EF4-FFF2-40B4-BE49-F238E27FC236}">
                <a16:creationId xmlns:a16="http://schemas.microsoft.com/office/drawing/2014/main" id="{D17FA2AD-163E-4A60-B872-844CC090AEF5}"/>
              </a:ext>
            </a:extLst>
          </p:cNvPr>
          <p:cNvSpPr>
            <a:spLocks noChangeAspect="1"/>
          </p:cNvSpPr>
          <p:nvPr/>
        </p:nvSpPr>
        <p:spPr bwMode="auto">
          <a:xfrm>
            <a:off x="7528270" y="3299797"/>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7" name="Freeform 145">
            <a:extLst>
              <a:ext uri="{FF2B5EF4-FFF2-40B4-BE49-F238E27FC236}">
                <a16:creationId xmlns:a16="http://schemas.microsoft.com/office/drawing/2014/main" id="{3B4C9E28-367B-4D39-8DBA-1A3FD3CA1EA1}"/>
              </a:ext>
            </a:extLst>
          </p:cNvPr>
          <p:cNvSpPr>
            <a:spLocks noChangeAspect="1"/>
          </p:cNvSpPr>
          <p:nvPr/>
        </p:nvSpPr>
        <p:spPr bwMode="auto">
          <a:xfrm>
            <a:off x="7597465" y="3299797"/>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8" name="Freeform 145">
            <a:extLst>
              <a:ext uri="{FF2B5EF4-FFF2-40B4-BE49-F238E27FC236}">
                <a16:creationId xmlns:a16="http://schemas.microsoft.com/office/drawing/2014/main" id="{B11C5A69-592A-4842-A87B-BE63DDB14BAA}"/>
              </a:ext>
            </a:extLst>
          </p:cNvPr>
          <p:cNvSpPr>
            <a:spLocks noChangeAspect="1"/>
          </p:cNvSpPr>
          <p:nvPr/>
        </p:nvSpPr>
        <p:spPr bwMode="auto">
          <a:xfrm>
            <a:off x="7666661" y="3299797"/>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9" name="Freeform 145">
            <a:extLst>
              <a:ext uri="{FF2B5EF4-FFF2-40B4-BE49-F238E27FC236}">
                <a16:creationId xmlns:a16="http://schemas.microsoft.com/office/drawing/2014/main" id="{368993FB-B606-4171-9A8C-0CCBC0967DFF}"/>
              </a:ext>
            </a:extLst>
          </p:cNvPr>
          <p:cNvSpPr>
            <a:spLocks noChangeAspect="1"/>
          </p:cNvSpPr>
          <p:nvPr/>
        </p:nvSpPr>
        <p:spPr bwMode="auto">
          <a:xfrm>
            <a:off x="7805052" y="3304156"/>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0" name="Freeform 145">
            <a:extLst>
              <a:ext uri="{FF2B5EF4-FFF2-40B4-BE49-F238E27FC236}">
                <a16:creationId xmlns:a16="http://schemas.microsoft.com/office/drawing/2014/main" id="{FB3D676C-A2B9-4692-B2BE-DD2980407E07}"/>
              </a:ext>
            </a:extLst>
          </p:cNvPr>
          <p:cNvSpPr>
            <a:spLocks noChangeAspect="1"/>
          </p:cNvSpPr>
          <p:nvPr/>
        </p:nvSpPr>
        <p:spPr bwMode="auto">
          <a:xfrm>
            <a:off x="7862712" y="3308516"/>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1" name="Freeform 145">
            <a:extLst>
              <a:ext uri="{FF2B5EF4-FFF2-40B4-BE49-F238E27FC236}">
                <a16:creationId xmlns:a16="http://schemas.microsoft.com/office/drawing/2014/main" id="{E6679BFA-1C0A-4BEB-8F81-FEDC0E1253D6}"/>
              </a:ext>
            </a:extLst>
          </p:cNvPr>
          <p:cNvSpPr>
            <a:spLocks noChangeAspect="1"/>
          </p:cNvSpPr>
          <p:nvPr/>
        </p:nvSpPr>
        <p:spPr bwMode="auto">
          <a:xfrm>
            <a:off x="7920372" y="3312875"/>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2" name="Freeform 145">
            <a:extLst>
              <a:ext uri="{FF2B5EF4-FFF2-40B4-BE49-F238E27FC236}">
                <a16:creationId xmlns:a16="http://schemas.microsoft.com/office/drawing/2014/main" id="{FC0D1A4F-CED0-486B-A1D1-2A3ADA5F28DB}"/>
              </a:ext>
            </a:extLst>
          </p:cNvPr>
          <p:cNvSpPr>
            <a:spLocks noChangeAspect="1"/>
          </p:cNvSpPr>
          <p:nvPr/>
        </p:nvSpPr>
        <p:spPr bwMode="auto">
          <a:xfrm>
            <a:off x="7966500" y="3317235"/>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3" name="Freeform 145">
            <a:extLst>
              <a:ext uri="{FF2B5EF4-FFF2-40B4-BE49-F238E27FC236}">
                <a16:creationId xmlns:a16="http://schemas.microsoft.com/office/drawing/2014/main" id="{4312FAB8-5230-42A7-AF67-B9DFC21BD110}"/>
              </a:ext>
            </a:extLst>
          </p:cNvPr>
          <p:cNvSpPr>
            <a:spLocks noChangeAspect="1"/>
          </p:cNvSpPr>
          <p:nvPr/>
        </p:nvSpPr>
        <p:spPr bwMode="auto">
          <a:xfrm>
            <a:off x="8012628" y="3321593"/>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4" name="Freeform 145">
            <a:extLst>
              <a:ext uri="{FF2B5EF4-FFF2-40B4-BE49-F238E27FC236}">
                <a16:creationId xmlns:a16="http://schemas.microsoft.com/office/drawing/2014/main" id="{2946B016-7A03-46DA-A8B3-F713DD8A584C}"/>
              </a:ext>
            </a:extLst>
          </p:cNvPr>
          <p:cNvSpPr>
            <a:spLocks noChangeAspect="1"/>
          </p:cNvSpPr>
          <p:nvPr/>
        </p:nvSpPr>
        <p:spPr bwMode="auto">
          <a:xfrm>
            <a:off x="8058756" y="3325953"/>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5" name="Freeform 145">
            <a:extLst>
              <a:ext uri="{FF2B5EF4-FFF2-40B4-BE49-F238E27FC236}">
                <a16:creationId xmlns:a16="http://schemas.microsoft.com/office/drawing/2014/main" id="{BF33B3E3-5A09-4EF8-9A97-DBF6E3B83EF5}"/>
              </a:ext>
            </a:extLst>
          </p:cNvPr>
          <p:cNvSpPr>
            <a:spLocks noChangeAspect="1"/>
          </p:cNvSpPr>
          <p:nvPr/>
        </p:nvSpPr>
        <p:spPr bwMode="auto">
          <a:xfrm>
            <a:off x="8104884" y="3330312"/>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6" name="Freeform 145">
            <a:extLst>
              <a:ext uri="{FF2B5EF4-FFF2-40B4-BE49-F238E27FC236}">
                <a16:creationId xmlns:a16="http://schemas.microsoft.com/office/drawing/2014/main" id="{8B256F6E-0B24-4FA3-9919-5CCC0A287A25}"/>
              </a:ext>
            </a:extLst>
          </p:cNvPr>
          <p:cNvSpPr>
            <a:spLocks noChangeAspect="1"/>
          </p:cNvSpPr>
          <p:nvPr/>
        </p:nvSpPr>
        <p:spPr bwMode="auto">
          <a:xfrm>
            <a:off x="8151012" y="3334672"/>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7" name="Freeform 145">
            <a:extLst>
              <a:ext uri="{FF2B5EF4-FFF2-40B4-BE49-F238E27FC236}">
                <a16:creationId xmlns:a16="http://schemas.microsoft.com/office/drawing/2014/main" id="{55E33847-66BB-4F47-9CD9-6ECD2DDDB0DC}"/>
              </a:ext>
            </a:extLst>
          </p:cNvPr>
          <p:cNvSpPr>
            <a:spLocks noChangeAspect="1"/>
          </p:cNvSpPr>
          <p:nvPr/>
        </p:nvSpPr>
        <p:spPr bwMode="auto">
          <a:xfrm>
            <a:off x="8197140" y="333903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8" name="Freeform 145">
            <a:extLst>
              <a:ext uri="{FF2B5EF4-FFF2-40B4-BE49-F238E27FC236}">
                <a16:creationId xmlns:a16="http://schemas.microsoft.com/office/drawing/2014/main" id="{28D12C28-6C3B-448C-9D07-4381BCBE0CA4}"/>
              </a:ext>
            </a:extLst>
          </p:cNvPr>
          <p:cNvSpPr>
            <a:spLocks noChangeAspect="1"/>
          </p:cNvSpPr>
          <p:nvPr/>
        </p:nvSpPr>
        <p:spPr bwMode="auto">
          <a:xfrm>
            <a:off x="8243268" y="334339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9" name="Freeform 145">
            <a:extLst>
              <a:ext uri="{FF2B5EF4-FFF2-40B4-BE49-F238E27FC236}">
                <a16:creationId xmlns:a16="http://schemas.microsoft.com/office/drawing/2014/main" id="{A4F968EB-5B8B-4527-9F8E-D85D83486080}"/>
              </a:ext>
            </a:extLst>
          </p:cNvPr>
          <p:cNvSpPr>
            <a:spLocks noChangeAspect="1"/>
          </p:cNvSpPr>
          <p:nvPr/>
        </p:nvSpPr>
        <p:spPr bwMode="auto">
          <a:xfrm>
            <a:off x="8289396" y="3347749"/>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0" name="Freeform 145">
            <a:extLst>
              <a:ext uri="{FF2B5EF4-FFF2-40B4-BE49-F238E27FC236}">
                <a16:creationId xmlns:a16="http://schemas.microsoft.com/office/drawing/2014/main" id="{C451F1A6-8023-46B3-ADDE-780CD51B2EDC}"/>
              </a:ext>
            </a:extLst>
          </p:cNvPr>
          <p:cNvSpPr>
            <a:spLocks noChangeAspect="1"/>
          </p:cNvSpPr>
          <p:nvPr/>
        </p:nvSpPr>
        <p:spPr bwMode="auto">
          <a:xfrm>
            <a:off x="8335522" y="3352109"/>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1" name="Freeform 145">
            <a:extLst>
              <a:ext uri="{FF2B5EF4-FFF2-40B4-BE49-F238E27FC236}">
                <a16:creationId xmlns:a16="http://schemas.microsoft.com/office/drawing/2014/main" id="{E0B83BAB-7672-47D9-A58D-BC27A419022B}"/>
              </a:ext>
            </a:extLst>
          </p:cNvPr>
          <p:cNvSpPr>
            <a:spLocks noChangeAspect="1"/>
          </p:cNvSpPr>
          <p:nvPr/>
        </p:nvSpPr>
        <p:spPr bwMode="auto">
          <a:xfrm>
            <a:off x="8381650" y="3386984"/>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2" name="Freeform 145">
            <a:extLst>
              <a:ext uri="{FF2B5EF4-FFF2-40B4-BE49-F238E27FC236}">
                <a16:creationId xmlns:a16="http://schemas.microsoft.com/office/drawing/2014/main" id="{0B429E06-8FE8-403A-9192-BE8AFA02E421}"/>
              </a:ext>
            </a:extLst>
          </p:cNvPr>
          <p:cNvSpPr>
            <a:spLocks noChangeAspect="1"/>
          </p:cNvSpPr>
          <p:nvPr/>
        </p:nvSpPr>
        <p:spPr bwMode="auto">
          <a:xfrm>
            <a:off x="8427778" y="3386984"/>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3" name="Freeform 145">
            <a:extLst>
              <a:ext uri="{FF2B5EF4-FFF2-40B4-BE49-F238E27FC236}">
                <a16:creationId xmlns:a16="http://schemas.microsoft.com/office/drawing/2014/main" id="{F6A721E8-C646-4A65-96F1-62B052E1E144}"/>
              </a:ext>
            </a:extLst>
          </p:cNvPr>
          <p:cNvSpPr>
            <a:spLocks noChangeAspect="1"/>
          </p:cNvSpPr>
          <p:nvPr/>
        </p:nvSpPr>
        <p:spPr bwMode="auto">
          <a:xfrm>
            <a:off x="8473906" y="3386984"/>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4" name="Freeform 145">
            <a:extLst>
              <a:ext uri="{FF2B5EF4-FFF2-40B4-BE49-F238E27FC236}">
                <a16:creationId xmlns:a16="http://schemas.microsoft.com/office/drawing/2014/main" id="{1F5B9F32-6351-4D9E-BDB0-F7B74E83779E}"/>
              </a:ext>
            </a:extLst>
          </p:cNvPr>
          <p:cNvSpPr>
            <a:spLocks noChangeAspect="1"/>
          </p:cNvSpPr>
          <p:nvPr/>
        </p:nvSpPr>
        <p:spPr bwMode="auto">
          <a:xfrm>
            <a:off x="8520034" y="3391344"/>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5" name="Freeform 145">
            <a:extLst>
              <a:ext uri="{FF2B5EF4-FFF2-40B4-BE49-F238E27FC236}">
                <a16:creationId xmlns:a16="http://schemas.microsoft.com/office/drawing/2014/main" id="{1A1ABF42-CBE8-418E-9567-14DC13FC5E02}"/>
              </a:ext>
            </a:extLst>
          </p:cNvPr>
          <p:cNvSpPr>
            <a:spLocks noChangeAspect="1"/>
          </p:cNvSpPr>
          <p:nvPr/>
        </p:nvSpPr>
        <p:spPr bwMode="auto">
          <a:xfrm>
            <a:off x="8566162" y="3395703"/>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6" name="Freeform 145">
            <a:extLst>
              <a:ext uri="{FF2B5EF4-FFF2-40B4-BE49-F238E27FC236}">
                <a16:creationId xmlns:a16="http://schemas.microsoft.com/office/drawing/2014/main" id="{A161CB43-8DA4-4B9E-BAC9-30998E2CB9FD}"/>
              </a:ext>
            </a:extLst>
          </p:cNvPr>
          <p:cNvSpPr>
            <a:spLocks noChangeAspect="1"/>
          </p:cNvSpPr>
          <p:nvPr/>
        </p:nvSpPr>
        <p:spPr bwMode="auto">
          <a:xfrm>
            <a:off x="8612290" y="3400063"/>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7" name="Freeform 145">
            <a:extLst>
              <a:ext uri="{FF2B5EF4-FFF2-40B4-BE49-F238E27FC236}">
                <a16:creationId xmlns:a16="http://schemas.microsoft.com/office/drawing/2014/main" id="{FE71C5AC-A66A-41CF-A0A9-92AE2EAD7F65}"/>
              </a:ext>
            </a:extLst>
          </p:cNvPr>
          <p:cNvSpPr>
            <a:spLocks noChangeAspect="1"/>
          </p:cNvSpPr>
          <p:nvPr/>
        </p:nvSpPr>
        <p:spPr bwMode="auto">
          <a:xfrm>
            <a:off x="8658418" y="3439296"/>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8" name="Freeform 145">
            <a:extLst>
              <a:ext uri="{FF2B5EF4-FFF2-40B4-BE49-F238E27FC236}">
                <a16:creationId xmlns:a16="http://schemas.microsoft.com/office/drawing/2014/main" id="{0319ACCE-93E6-4CD5-9BBB-6095CF2F5904}"/>
              </a:ext>
            </a:extLst>
          </p:cNvPr>
          <p:cNvSpPr>
            <a:spLocks noChangeAspect="1"/>
          </p:cNvSpPr>
          <p:nvPr/>
        </p:nvSpPr>
        <p:spPr bwMode="auto">
          <a:xfrm>
            <a:off x="8704545" y="347853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9" name="Freeform 145">
            <a:extLst>
              <a:ext uri="{FF2B5EF4-FFF2-40B4-BE49-F238E27FC236}">
                <a16:creationId xmlns:a16="http://schemas.microsoft.com/office/drawing/2014/main" id="{00DF53BC-E68D-4410-94B1-124F5A165BB9}"/>
              </a:ext>
            </a:extLst>
          </p:cNvPr>
          <p:cNvSpPr>
            <a:spLocks noChangeAspect="1"/>
          </p:cNvSpPr>
          <p:nvPr/>
        </p:nvSpPr>
        <p:spPr bwMode="auto">
          <a:xfrm>
            <a:off x="8750673" y="347853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0" name="Freeform 145">
            <a:extLst>
              <a:ext uri="{FF2B5EF4-FFF2-40B4-BE49-F238E27FC236}">
                <a16:creationId xmlns:a16="http://schemas.microsoft.com/office/drawing/2014/main" id="{C851235E-6361-4749-9804-53776137696F}"/>
              </a:ext>
            </a:extLst>
          </p:cNvPr>
          <p:cNvSpPr>
            <a:spLocks noChangeAspect="1"/>
          </p:cNvSpPr>
          <p:nvPr/>
        </p:nvSpPr>
        <p:spPr bwMode="auto">
          <a:xfrm>
            <a:off x="8796801" y="347853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1" name="Freeform 145">
            <a:extLst>
              <a:ext uri="{FF2B5EF4-FFF2-40B4-BE49-F238E27FC236}">
                <a16:creationId xmlns:a16="http://schemas.microsoft.com/office/drawing/2014/main" id="{BDF4BD1B-A506-40C8-8FC9-02DA1ADA5577}"/>
              </a:ext>
            </a:extLst>
          </p:cNvPr>
          <p:cNvSpPr>
            <a:spLocks noChangeAspect="1"/>
          </p:cNvSpPr>
          <p:nvPr/>
        </p:nvSpPr>
        <p:spPr bwMode="auto">
          <a:xfrm>
            <a:off x="8842929" y="354392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2" name="Freeform 145">
            <a:extLst>
              <a:ext uri="{FF2B5EF4-FFF2-40B4-BE49-F238E27FC236}">
                <a16:creationId xmlns:a16="http://schemas.microsoft.com/office/drawing/2014/main" id="{BCEA5BC6-B07D-4961-A8DA-52FC05B2978E}"/>
              </a:ext>
            </a:extLst>
          </p:cNvPr>
          <p:cNvSpPr>
            <a:spLocks noChangeAspect="1"/>
          </p:cNvSpPr>
          <p:nvPr/>
        </p:nvSpPr>
        <p:spPr bwMode="auto">
          <a:xfrm>
            <a:off x="8889057" y="3548275"/>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3" name="Freeform 145">
            <a:extLst>
              <a:ext uri="{FF2B5EF4-FFF2-40B4-BE49-F238E27FC236}">
                <a16:creationId xmlns:a16="http://schemas.microsoft.com/office/drawing/2014/main" id="{2FD5DF7B-8CB9-4DB6-BB10-6962A173A578}"/>
              </a:ext>
            </a:extLst>
          </p:cNvPr>
          <p:cNvSpPr>
            <a:spLocks noChangeAspect="1"/>
          </p:cNvSpPr>
          <p:nvPr/>
        </p:nvSpPr>
        <p:spPr bwMode="auto">
          <a:xfrm>
            <a:off x="8975549" y="3548269"/>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4" name="Freeform 145">
            <a:extLst>
              <a:ext uri="{FF2B5EF4-FFF2-40B4-BE49-F238E27FC236}">
                <a16:creationId xmlns:a16="http://schemas.microsoft.com/office/drawing/2014/main" id="{343D3E59-AD96-4B13-8D2A-D55F817AF91F}"/>
              </a:ext>
            </a:extLst>
          </p:cNvPr>
          <p:cNvSpPr>
            <a:spLocks noChangeAspect="1"/>
          </p:cNvSpPr>
          <p:nvPr/>
        </p:nvSpPr>
        <p:spPr bwMode="auto">
          <a:xfrm>
            <a:off x="9033209" y="3548264"/>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5" name="Freeform 145">
            <a:extLst>
              <a:ext uri="{FF2B5EF4-FFF2-40B4-BE49-F238E27FC236}">
                <a16:creationId xmlns:a16="http://schemas.microsoft.com/office/drawing/2014/main" id="{A3728B64-EAAF-40F7-8C1D-59BED56049D7}"/>
              </a:ext>
            </a:extLst>
          </p:cNvPr>
          <p:cNvSpPr>
            <a:spLocks noChangeAspect="1"/>
          </p:cNvSpPr>
          <p:nvPr/>
        </p:nvSpPr>
        <p:spPr bwMode="auto">
          <a:xfrm>
            <a:off x="9102402" y="3548259"/>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6" name="Freeform 145">
            <a:extLst>
              <a:ext uri="{FF2B5EF4-FFF2-40B4-BE49-F238E27FC236}">
                <a16:creationId xmlns:a16="http://schemas.microsoft.com/office/drawing/2014/main" id="{B95C094B-35A2-4144-893A-FA3D80EDBE4D}"/>
              </a:ext>
            </a:extLst>
          </p:cNvPr>
          <p:cNvSpPr>
            <a:spLocks noChangeAspect="1"/>
          </p:cNvSpPr>
          <p:nvPr/>
        </p:nvSpPr>
        <p:spPr bwMode="auto">
          <a:xfrm>
            <a:off x="9160062" y="3548253"/>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7" name="Freeform 145">
            <a:extLst>
              <a:ext uri="{FF2B5EF4-FFF2-40B4-BE49-F238E27FC236}">
                <a16:creationId xmlns:a16="http://schemas.microsoft.com/office/drawing/2014/main" id="{53EEDC59-6B37-4D28-B1AA-8710998676EA}"/>
              </a:ext>
            </a:extLst>
          </p:cNvPr>
          <p:cNvSpPr>
            <a:spLocks noChangeAspect="1"/>
          </p:cNvSpPr>
          <p:nvPr/>
        </p:nvSpPr>
        <p:spPr bwMode="auto">
          <a:xfrm>
            <a:off x="9217722" y="3548247"/>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8" name="Freeform 145">
            <a:extLst>
              <a:ext uri="{FF2B5EF4-FFF2-40B4-BE49-F238E27FC236}">
                <a16:creationId xmlns:a16="http://schemas.microsoft.com/office/drawing/2014/main" id="{1BE33D8A-2BEB-4398-AB0A-71371331E591}"/>
              </a:ext>
            </a:extLst>
          </p:cNvPr>
          <p:cNvSpPr>
            <a:spLocks noChangeAspect="1"/>
          </p:cNvSpPr>
          <p:nvPr/>
        </p:nvSpPr>
        <p:spPr bwMode="auto">
          <a:xfrm>
            <a:off x="9292682" y="354824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9" name="Freeform 145">
            <a:extLst>
              <a:ext uri="{FF2B5EF4-FFF2-40B4-BE49-F238E27FC236}">
                <a16:creationId xmlns:a16="http://schemas.microsoft.com/office/drawing/2014/main" id="{C6D8078A-BC20-4149-931E-7992FFBDF0BB}"/>
              </a:ext>
            </a:extLst>
          </p:cNvPr>
          <p:cNvSpPr>
            <a:spLocks noChangeAspect="1"/>
          </p:cNvSpPr>
          <p:nvPr/>
        </p:nvSpPr>
        <p:spPr bwMode="auto">
          <a:xfrm>
            <a:off x="9367641" y="3548236"/>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0" name="Freeform 145">
            <a:extLst>
              <a:ext uri="{FF2B5EF4-FFF2-40B4-BE49-F238E27FC236}">
                <a16:creationId xmlns:a16="http://schemas.microsoft.com/office/drawing/2014/main" id="{FB309DFB-E2CC-48C7-88FE-70C1519D0826}"/>
              </a:ext>
            </a:extLst>
          </p:cNvPr>
          <p:cNvSpPr>
            <a:spLocks noChangeAspect="1"/>
          </p:cNvSpPr>
          <p:nvPr/>
        </p:nvSpPr>
        <p:spPr bwMode="auto">
          <a:xfrm>
            <a:off x="9425302" y="3548231"/>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1" name="Freeform 145">
            <a:extLst>
              <a:ext uri="{FF2B5EF4-FFF2-40B4-BE49-F238E27FC236}">
                <a16:creationId xmlns:a16="http://schemas.microsoft.com/office/drawing/2014/main" id="{161C4C6F-56FA-47B1-9577-0D73E45D0485}"/>
              </a:ext>
            </a:extLst>
          </p:cNvPr>
          <p:cNvSpPr>
            <a:spLocks noChangeAspect="1"/>
          </p:cNvSpPr>
          <p:nvPr/>
        </p:nvSpPr>
        <p:spPr bwMode="auto">
          <a:xfrm>
            <a:off x="9529093" y="3548225"/>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2" name="Freeform 145">
            <a:extLst>
              <a:ext uri="{FF2B5EF4-FFF2-40B4-BE49-F238E27FC236}">
                <a16:creationId xmlns:a16="http://schemas.microsoft.com/office/drawing/2014/main" id="{3A1C6948-A18F-43B8-B4D8-EFBD96C88BA2}"/>
              </a:ext>
            </a:extLst>
          </p:cNvPr>
          <p:cNvSpPr>
            <a:spLocks noChangeAspect="1"/>
          </p:cNvSpPr>
          <p:nvPr/>
        </p:nvSpPr>
        <p:spPr bwMode="auto">
          <a:xfrm>
            <a:off x="9667481" y="3548220"/>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3" name="Freeform 145">
            <a:extLst>
              <a:ext uri="{FF2B5EF4-FFF2-40B4-BE49-F238E27FC236}">
                <a16:creationId xmlns:a16="http://schemas.microsoft.com/office/drawing/2014/main" id="{EB6C277B-1083-423D-91CA-8137A38BEA8D}"/>
              </a:ext>
            </a:extLst>
          </p:cNvPr>
          <p:cNvSpPr>
            <a:spLocks noChangeAspect="1"/>
          </p:cNvSpPr>
          <p:nvPr/>
        </p:nvSpPr>
        <p:spPr bwMode="auto">
          <a:xfrm>
            <a:off x="4708298" y="3042553"/>
            <a:ext cx="110721" cy="83707"/>
          </a:xfrm>
          <a:custGeom>
            <a:avLst/>
            <a:gdLst>
              <a:gd name="T0" fmla="*/ 16 w 31"/>
              <a:gd name="T1" fmla="*/ 0 h 27"/>
              <a:gd name="T2" fmla="*/ 31 w 31"/>
              <a:gd name="T3" fmla="*/ 27 h 27"/>
              <a:gd name="T4" fmla="*/ 0 w 31"/>
              <a:gd name="T5" fmla="*/ 27 h 27"/>
              <a:gd name="T6" fmla="*/ 16 w 31"/>
              <a:gd name="T7" fmla="*/ 0 h 27"/>
            </a:gdLst>
            <a:ahLst/>
            <a:cxnLst>
              <a:cxn ang="0">
                <a:pos x="T0" y="T1"/>
              </a:cxn>
              <a:cxn ang="0">
                <a:pos x="T2" y="T3"/>
              </a:cxn>
              <a:cxn ang="0">
                <a:pos x="T4" y="T5"/>
              </a:cxn>
              <a:cxn ang="0">
                <a:pos x="T6" y="T7"/>
              </a:cxn>
            </a:cxnLst>
            <a:rect l="0" t="0" r="r" b="b"/>
            <a:pathLst>
              <a:path w="31" h="27">
                <a:moveTo>
                  <a:pt x="16" y="0"/>
                </a:moveTo>
                <a:lnTo>
                  <a:pt x="31" y="27"/>
                </a:lnTo>
                <a:lnTo>
                  <a:pt x="0" y="27"/>
                </a:lnTo>
                <a:lnTo>
                  <a:pt x="16" y="0"/>
                </a:lnTo>
                <a:close/>
              </a:path>
            </a:pathLst>
          </a:custGeom>
          <a:noFill/>
          <a:ln w="12700" cap="flat">
            <a:solidFill>
              <a:srgbClr val="0065A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6" name="TextBox 805">
            <a:extLst>
              <a:ext uri="{FF2B5EF4-FFF2-40B4-BE49-F238E27FC236}">
                <a16:creationId xmlns:a16="http://schemas.microsoft.com/office/drawing/2014/main" id="{39EA8130-5543-429D-8B6D-CFAE03B2B436}"/>
              </a:ext>
            </a:extLst>
          </p:cNvPr>
          <p:cNvSpPr txBox="1"/>
          <p:nvPr/>
        </p:nvSpPr>
        <p:spPr>
          <a:xfrm>
            <a:off x="3802197" y="2673766"/>
            <a:ext cx="548640" cy="27722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5A4"/>
                </a:solidFill>
                <a:effectLst/>
                <a:uLnTx/>
                <a:uFillTx/>
                <a:latin typeface="Calibri"/>
                <a:ea typeface="+mn-ea"/>
                <a:cs typeface="Arial" panose="020B0604020202020204" pitchFamily="34" charset="0"/>
              </a:rPr>
              <a:t>72%</a:t>
            </a:r>
          </a:p>
        </p:txBody>
      </p:sp>
      <p:sp>
        <p:nvSpPr>
          <p:cNvPr id="807" name="TextBox 806">
            <a:extLst>
              <a:ext uri="{FF2B5EF4-FFF2-40B4-BE49-F238E27FC236}">
                <a16:creationId xmlns:a16="http://schemas.microsoft.com/office/drawing/2014/main" id="{42629F35-73BB-43DE-8161-7F67F596C064}"/>
              </a:ext>
            </a:extLst>
          </p:cNvPr>
          <p:cNvSpPr txBox="1"/>
          <p:nvPr/>
        </p:nvSpPr>
        <p:spPr>
          <a:xfrm>
            <a:off x="8141084" y="2759015"/>
            <a:ext cx="548640" cy="277220"/>
          </a:xfrm>
          <a:prstGeom prst="rect">
            <a:avLst/>
          </a:prstGeom>
          <a:noFill/>
          <a:ln>
            <a:noFill/>
          </a:ln>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5A4"/>
                </a:solidFill>
                <a:effectLst/>
                <a:uLnTx/>
                <a:uFillTx/>
                <a:latin typeface="Calibri"/>
                <a:ea typeface="+mn-ea"/>
                <a:cs typeface="Arial" panose="020B0604020202020204" pitchFamily="34" charset="0"/>
              </a:rPr>
              <a:t>60%</a:t>
            </a:r>
          </a:p>
        </p:txBody>
      </p:sp>
      <p:sp>
        <p:nvSpPr>
          <p:cNvPr id="808" name="TextBox 807">
            <a:extLst>
              <a:ext uri="{FF2B5EF4-FFF2-40B4-BE49-F238E27FC236}">
                <a16:creationId xmlns:a16="http://schemas.microsoft.com/office/drawing/2014/main" id="{62467729-5806-4D31-A610-BBEA6364DFA6}"/>
              </a:ext>
            </a:extLst>
          </p:cNvPr>
          <p:cNvSpPr txBox="1"/>
          <p:nvPr/>
        </p:nvSpPr>
        <p:spPr>
          <a:xfrm>
            <a:off x="5984747" y="2627846"/>
            <a:ext cx="548640" cy="27722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5A4"/>
                </a:solidFill>
                <a:effectLst/>
                <a:uLnTx/>
                <a:uFillTx/>
                <a:latin typeface="Calibri"/>
                <a:ea typeface="+mn-ea"/>
                <a:cs typeface="Arial" panose="020B0604020202020204" pitchFamily="34" charset="0"/>
              </a:rPr>
              <a:t>64%</a:t>
            </a:r>
          </a:p>
        </p:txBody>
      </p:sp>
      <p:sp>
        <p:nvSpPr>
          <p:cNvPr id="4" name="TextBox 3">
            <a:extLst>
              <a:ext uri="{FF2B5EF4-FFF2-40B4-BE49-F238E27FC236}">
                <a16:creationId xmlns:a16="http://schemas.microsoft.com/office/drawing/2014/main" id="{CED6CEC6-1E8E-44EE-9B81-C22363C4BBB4}"/>
              </a:ext>
            </a:extLst>
          </p:cNvPr>
          <p:cNvSpPr txBox="1"/>
          <p:nvPr/>
        </p:nvSpPr>
        <p:spPr>
          <a:xfrm>
            <a:off x="85093" y="6511552"/>
            <a:ext cx="3907480"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33" b="0" i="0" u="none" strike="noStrike" kern="1200" cap="none" spc="0" normalizeH="0" baseline="0" noProof="0" dirty="0">
                <a:ln>
                  <a:noFill/>
                </a:ln>
                <a:solidFill>
                  <a:prstClr val="black"/>
                </a:solidFill>
                <a:effectLst/>
                <a:uLnTx/>
                <a:uFillTx/>
                <a:latin typeface="Calibri"/>
                <a:ea typeface="+mn-ea"/>
                <a:cs typeface="+mn-cs"/>
              </a:rPr>
              <a:t>1. Long GV et al SMR 2017; 2. Weber et al ESMO 2019</a:t>
            </a:r>
          </a:p>
        </p:txBody>
      </p:sp>
      <p:sp>
        <p:nvSpPr>
          <p:cNvPr id="809" name="TextBox 808">
            <a:extLst>
              <a:ext uri="{FF2B5EF4-FFF2-40B4-BE49-F238E27FC236}">
                <a16:creationId xmlns:a16="http://schemas.microsoft.com/office/drawing/2014/main" id="{E626D694-4E0D-41F1-BFE9-152C1FFDF0F4}"/>
              </a:ext>
            </a:extLst>
          </p:cNvPr>
          <p:cNvSpPr txBox="1"/>
          <p:nvPr/>
        </p:nvSpPr>
        <p:spPr>
          <a:xfrm>
            <a:off x="9711091" y="3195756"/>
            <a:ext cx="2140330"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1" i="0" u="none" strike="noStrike" kern="1200" cap="none" spc="0" normalizeH="0" baseline="0" noProof="0" dirty="0" err="1">
                <a:ln>
                  <a:noFill/>
                </a:ln>
                <a:solidFill>
                  <a:srgbClr val="C00000"/>
                </a:solidFill>
                <a:effectLst/>
                <a:uLnTx/>
                <a:uFillTx/>
                <a:latin typeface="Calibri"/>
                <a:ea typeface="+mn-ea"/>
                <a:cs typeface="+mn-cs"/>
              </a:rPr>
              <a:t>Dabraf+Tram</a:t>
            </a:r>
            <a:r>
              <a:rPr kumimoji="0" lang="en-AU" sz="1867" b="1" i="0" u="none" strike="noStrike" kern="1200" cap="none" spc="0" normalizeH="0" baseline="0" noProof="0" dirty="0">
                <a:ln>
                  <a:noFill/>
                </a:ln>
                <a:solidFill>
                  <a:srgbClr val="C00000"/>
                </a:solidFill>
                <a:effectLst/>
                <a:uLnTx/>
                <a:uFillTx/>
                <a:latin typeface="Calibri"/>
                <a:ea typeface="+mn-ea"/>
                <a:cs typeface="+mn-cs"/>
              </a:rPr>
              <a:t> n=350</a:t>
            </a:r>
          </a:p>
        </p:txBody>
      </p:sp>
      <p:sp>
        <p:nvSpPr>
          <p:cNvPr id="810" name="TextBox 809">
            <a:extLst>
              <a:ext uri="{FF2B5EF4-FFF2-40B4-BE49-F238E27FC236}">
                <a16:creationId xmlns:a16="http://schemas.microsoft.com/office/drawing/2014/main" id="{64FC29D1-3CB2-4CCE-87F1-8A51B91E801F}"/>
              </a:ext>
            </a:extLst>
          </p:cNvPr>
          <p:cNvSpPr txBox="1"/>
          <p:nvPr/>
        </p:nvSpPr>
        <p:spPr>
          <a:xfrm>
            <a:off x="9820683" y="4425059"/>
            <a:ext cx="1972019"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1" i="0" u="none" strike="noStrike" kern="1200" cap="none" spc="0" normalizeH="0" baseline="0" noProof="0" dirty="0">
                <a:ln>
                  <a:noFill/>
                </a:ln>
                <a:solidFill>
                  <a:srgbClr val="090670"/>
                </a:solidFill>
                <a:effectLst/>
                <a:uLnTx/>
                <a:uFillTx/>
                <a:latin typeface="Calibri"/>
                <a:ea typeface="+mn-ea"/>
                <a:cs typeface="+mn-cs"/>
              </a:rPr>
              <a:t>Placebo n=353</a:t>
            </a:r>
          </a:p>
        </p:txBody>
      </p:sp>
      <p:sp>
        <p:nvSpPr>
          <p:cNvPr id="811" name="TextBox 810">
            <a:extLst>
              <a:ext uri="{FF2B5EF4-FFF2-40B4-BE49-F238E27FC236}">
                <a16:creationId xmlns:a16="http://schemas.microsoft.com/office/drawing/2014/main" id="{AB510E8B-3652-478B-8163-D13678369EC9}"/>
              </a:ext>
            </a:extLst>
          </p:cNvPr>
          <p:cNvSpPr txBox="1"/>
          <p:nvPr/>
        </p:nvSpPr>
        <p:spPr>
          <a:xfrm>
            <a:off x="9690739" y="2789857"/>
            <a:ext cx="1992212"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1" i="0" u="none" strike="noStrike" kern="1200" cap="none" spc="0" normalizeH="0" baseline="0" noProof="0" dirty="0">
                <a:ln>
                  <a:noFill/>
                </a:ln>
                <a:solidFill>
                  <a:srgbClr val="0070C0"/>
                </a:solidFill>
                <a:effectLst/>
                <a:uLnTx/>
                <a:uFillTx/>
                <a:latin typeface="Calibri"/>
                <a:ea typeface="+mn-ea"/>
                <a:cs typeface="+mn-cs"/>
              </a:rPr>
              <a:t>Nivolumab n=370 </a:t>
            </a:r>
          </a:p>
        </p:txBody>
      </p:sp>
      <p:sp>
        <p:nvSpPr>
          <p:cNvPr id="812" name="TextBox 811">
            <a:extLst>
              <a:ext uri="{FF2B5EF4-FFF2-40B4-BE49-F238E27FC236}">
                <a16:creationId xmlns:a16="http://schemas.microsoft.com/office/drawing/2014/main" id="{071F6B41-EE09-4AF5-B5D7-629B222F702D}"/>
              </a:ext>
            </a:extLst>
          </p:cNvPr>
          <p:cNvSpPr txBox="1"/>
          <p:nvPr/>
        </p:nvSpPr>
        <p:spPr>
          <a:xfrm>
            <a:off x="9680230" y="3834941"/>
            <a:ext cx="2042547"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1" i="0" u="none" strike="noStrike" kern="1200" cap="none" spc="0" normalizeH="0" baseline="0" noProof="0" dirty="0">
                <a:ln>
                  <a:noFill/>
                </a:ln>
                <a:solidFill>
                  <a:prstClr val="white">
                    <a:lumMod val="50000"/>
                  </a:prstClr>
                </a:solidFill>
                <a:effectLst/>
                <a:uLnTx/>
                <a:uFillTx/>
                <a:latin typeface="Calibri"/>
                <a:ea typeface="+mn-ea"/>
                <a:cs typeface="+mn-cs"/>
              </a:rPr>
              <a:t>Ipilimumab n=366 </a:t>
            </a:r>
          </a:p>
        </p:txBody>
      </p:sp>
      <p:grpSp>
        <p:nvGrpSpPr>
          <p:cNvPr id="813" name="Group 812">
            <a:extLst>
              <a:ext uri="{FF2B5EF4-FFF2-40B4-BE49-F238E27FC236}">
                <a16:creationId xmlns:a16="http://schemas.microsoft.com/office/drawing/2014/main" id="{C7009426-085F-4B26-9EBD-9D4C8D83AC3B}"/>
              </a:ext>
            </a:extLst>
          </p:cNvPr>
          <p:cNvGrpSpPr/>
          <p:nvPr/>
        </p:nvGrpSpPr>
        <p:grpSpPr>
          <a:xfrm>
            <a:off x="4248200" y="6434612"/>
            <a:ext cx="4543268" cy="348303"/>
            <a:chOff x="4827561" y="4801345"/>
            <a:chExt cx="3191251" cy="220860"/>
          </a:xfrm>
        </p:grpSpPr>
        <p:sp>
          <p:nvSpPr>
            <p:cNvPr id="814" name="TextBox 813">
              <a:extLst>
                <a:ext uri="{FF2B5EF4-FFF2-40B4-BE49-F238E27FC236}">
                  <a16:creationId xmlns:a16="http://schemas.microsoft.com/office/drawing/2014/main" id="{67EF7F4C-E747-4872-88A3-DD44A5473112}"/>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815" name="Group 814">
              <a:extLst>
                <a:ext uri="{FF2B5EF4-FFF2-40B4-BE49-F238E27FC236}">
                  <a16:creationId xmlns:a16="http://schemas.microsoft.com/office/drawing/2014/main" id="{95BDB06B-085D-485A-A221-0EF32B11C31D}"/>
                </a:ext>
              </a:extLst>
            </p:cNvPr>
            <p:cNvGrpSpPr/>
            <p:nvPr/>
          </p:nvGrpSpPr>
          <p:grpSpPr>
            <a:xfrm>
              <a:off x="6570218" y="4801345"/>
              <a:ext cx="1448594" cy="214678"/>
              <a:chOff x="6109059" y="4891002"/>
              <a:chExt cx="1336770" cy="286237"/>
            </a:xfrm>
          </p:grpSpPr>
          <p:sp>
            <p:nvSpPr>
              <p:cNvPr id="816" name="TextBox 815">
                <a:extLst>
                  <a:ext uri="{FF2B5EF4-FFF2-40B4-BE49-F238E27FC236}">
                    <a16:creationId xmlns:a16="http://schemas.microsoft.com/office/drawing/2014/main" id="{D06BA87A-BCB0-46CF-ABE9-B0C663B14DFC}"/>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17" name="Picture 2" descr="Image result for twitter">
                <a:extLst>
                  <a:ext uri="{FF2B5EF4-FFF2-40B4-BE49-F238E27FC236}">
                    <a16:creationId xmlns:a16="http://schemas.microsoft.com/office/drawing/2014/main" id="{C29A829C-8CB0-4630-827F-CCFCB98C7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059"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99" name="TextBox 598">
            <a:extLst>
              <a:ext uri="{FF2B5EF4-FFF2-40B4-BE49-F238E27FC236}">
                <a16:creationId xmlns:a16="http://schemas.microsoft.com/office/drawing/2014/main" id="{CCE19FB3-4024-492F-8073-07A91F2A998E}"/>
              </a:ext>
            </a:extLst>
          </p:cNvPr>
          <p:cNvSpPr txBox="1"/>
          <p:nvPr/>
        </p:nvSpPr>
        <p:spPr>
          <a:xfrm>
            <a:off x="4127642" y="1141009"/>
            <a:ext cx="1516762" cy="369332"/>
          </a:xfrm>
          <a:prstGeom prst="rect">
            <a:avLst/>
          </a:prstGeom>
          <a:noFill/>
          <a:ln>
            <a:noFill/>
          </a:ln>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Calibri"/>
                <a:ea typeface="+mn-ea"/>
                <a:cs typeface="Arial Narrow"/>
              </a:rPr>
              <a:t> </a:t>
            </a:r>
            <a:r>
              <a:rPr kumimoji="0" lang="en-AU" sz="1800" b="1" i="0" u="none" strike="noStrike" kern="1200" cap="none" spc="0" normalizeH="0" baseline="0" noProof="0" dirty="0" err="1">
                <a:ln>
                  <a:noFill/>
                </a:ln>
                <a:solidFill>
                  <a:srgbClr val="FF0000"/>
                </a:solidFill>
                <a:effectLst/>
                <a:uLnTx/>
                <a:uFillTx/>
                <a:latin typeface="Calibri"/>
                <a:ea typeface="+mn-ea"/>
                <a:cs typeface="Arial Narrow"/>
              </a:rPr>
              <a:t>BRAFi</a:t>
            </a:r>
            <a:r>
              <a:rPr kumimoji="0" lang="en-AU" sz="1800" b="1" i="0" u="none" strike="noStrike" kern="1200" cap="none" spc="0" normalizeH="0" baseline="0" noProof="0" dirty="0">
                <a:ln>
                  <a:noFill/>
                </a:ln>
                <a:solidFill>
                  <a:srgbClr val="FF0000"/>
                </a:solidFill>
                <a:effectLst/>
                <a:uLnTx/>
                <a:uFillTx/>
                <a:latin typeface="Calibri"/>
                <a:ea typeface="+mn-ea"/>
                <a:cs typeface="Arial Narrow"/>
              </a:rPr>
              <a:t> + </a:t>
            </a:r>
            <a:r>
              <a:rPr kumimoji="0" lang="en-AU" sz="1800" b="1" i="0" u="none" strike="noStrike" kern="1200" cap="none" spc="0" normalizeH="0" baseline="0" noProof="0" dirty="0" err="1">
                <a:ln>
                  <a:noFill/>
                </a:ln>
                <a:solidFill>
                  <a:srgbClr val="FF0000"/>
                </a:solidFill>
                <a:effectLst/>
                <a:uLnTx/>
                <a:uFillTx/>
                <a:latin typeface="Calibri"/>
                <a:ea typeface="+mn-ea"/>
                <a:cs typeface="Arial Narrow"/>
              </a:rPr>
              <a:t>MEKi</a:t>
            </a:r>
            <a:endParaRPr kumimoji="0" lang="en-AU" sz="1800" b="1" i="0" u="none" strike="noStrike" kern="1200" cap="none" spc="0" normalizeH="0" baseline="0" noProof="0" dirty="0">
              <a:ln>
                <a:noFill/>
              </a:ln>
              <a:solidFill>
                <a:srgbClr val="FF0000"/>
              </a:solidFill>
              <a:effectLst/>
              <a:uLnTx/>
              <a:uFillTx/>
              <a:latin typeface="Calibri"/>
              <a:ea typeface="+mn-ea"/>
              <a:cs typeface="Arial Narrow"/>
            </a:endParaRPr>
          </a:p>
        </p:txBody>
      </p:sp>
      <p:sp>
        <p:nvSpPr>
          <p:cNvPr id="600" name="TextBox 599">
            <a:extLst>
              <a:ext uri="{FF2B5EF4-FFF2-40B4-BE49-F238E27FC236}">
                <a16:creationId xmlns:a16="http://schemas.microsoft.com/office/drawing/2014/main" id="{7BED5C9D-47B5-4EC5-9CB8-F5C43F0A7E41}"/>
              </a:ext>
            </a:extLst>
          </p:cNvPr>
          <p:cNvSpPr txBox="1"/>
          <p:nvPr/>
        </p:nvSpPr>
        <p:spPr>
          <a:xfrm>
            <a:off x="4108786" y="2195195"/>
            <a:ext cx="1296189" cy="369332"/>
          </a:xfrm>
          <a:prstGeom prst="rect">
            <a:avLst/>
          </a:prstGeom>
          <a:noFill/>
          <a:ln>
            <a:noFill/>
          </a:ln>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Calibri"/>
                <a:ea typeface="+mn-ea"/>
                <a:cs typeface="Arial Narrow"/>
              </a:rPr>
              <a:t> Anti-CTLA4</a:t>
            </a:r>
          </a:p>
        </p:txBody>
      </p:sp>
      <p:sp>
        <p:nvSpPr>
          <p:cNvPr id="601" name="TextBox 600">
            <a:extLst>
              <a:ext uri="{FF2B5EF4-FFF2-40B4-BE49-F238E27FC236}">
                <a16:creationId xmlns:a16="http://schemas.microsoft.com/office/drawing/2014/main" id="{F242F999-D703-48B2-BB6F-55EBC5ADDBFA}"/>
              </a:ext>
            </a:extLst>
          </p:cNvPr>
          <p:cNvSpPr txBox="1"/>
          <p:nvPr/>
        </p:nvSpPr>
        <p:spPr>
          <a:xfrm>
            <a:off x="4096523" y="1637813"/>
            <a:ext cx="1161985" cy="369332"/>
          </a:xfrm>
          <a:prstGeom prst="rect">
            <a:avLst/>
          </a:prstGeom>
          <a:noFill/>
          <a:ln>
            <a:noFill/>
          </a:ln>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Calibri"/>
                <a:ea typeface="+mn-ea"/>
                <a:cs typeface="Arial Narrow"/>
              </a:rPr>
              <a:t> Anti-PD-1</a:t>
            </a:r>
          </a:p>
        </p:txBody>
      </p:sp>
      <p:cxnSp>
        <p:nvCxnSpPr>
          <p:cNvPr id="602" name="Straight Arrow Connector 601">
            <a:extLst>
              <a:ext uri="{FF2B5EF4-FFF2-40B4-BE49-F238E27FC236}">
                <a16:creationId xmlns:a16="http://schemas.microsoft.com/office/drawing/2014/main" id="{0A73C03D-0054-4A34-845F-4F649D7FCF27}"/>
              </a:ext>
            </a:extLst>
          </p:cNvPr>
          <p:cNvCxnSpPr/>
          <p:nvPr/>
        </p:nvCxnSpPr>
        <p:spPr>
          <a:xfrm flipH="1">
            <a:off x="3272641" y="1383105"/>
            <a:ext cx="980303" cy="76401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3" name="Straight Arrow Connector 602">
            <a:extLst>
              <a:ext uri="{FF2B5EF4-FFF2-40B4-BE49-F238E27FC236}">
                <a16:creationId xmlns:a16="http://schemas.microsoft.com/office/drawing/2014/main" id="{B038C3A1-4B66-4D5A-9F22-C161DCCDB9B7}"/>
              </a:ext>
            </a:extLst>
          </p:cNvPr>
          <p:cNvCxnSpPr/>
          <p:nvPr/>
        </p:nvCxnSpPr>
        <p:spPr>
          <a:xfrm flipH="1">
            <a:off x="3271153" y="1847778"/>
            <a:ext cx="940353" cy="71684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4" name="Straight Arrow Connector 603">
            <a:extLst>
              <a:ext uri="{FF2B5EF4-FFF2-40B4-BE49-F238E27FC236}">
                <a16:creationId xmlns:a16="http://schemas.microsoft.com/office/drawing/2014/main" id="{4A4C33D8-D441-4101-8C2A-6C8C308CC2D8}"/>
              </a:ext>
            </a:extLst>
          </p:cNvPr>
          <p:cNvCxnSpPr/>
          <p:nvPr/>
        </p:nvCxnSpPr>
        <p:spPr>
          <a:xfrm flipH="1">
            <a:off x="3259064" y="2467567"/>
            <a:ext cx="944264" cy="65074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5" name="TextBox 604">
            <a:extLst>
              <a:ext uri="{FF2B5EF4-FFF2-40B4-BE49-F238E27FC236}">
                <a16:creationId xmlns:a16="http://schemas.microsoft.com/office/drawing/2014/main" id="{306F4B5C-BBC6-4FBF-9C89-515FF0944ECA}"/>
              </a:ext>
            </a:extLst>
          </p:cNvPr>
          <p:cNvSpPr txBox="1"/>
          <p:nvPr/>
        </p:nvSpPr>
        <p:spPr>
          <a:xfrm>
            <a:off x="3163541" y="4357146"/>
            <a:ext cx="1853521" cy="369332"/>
          </a:xfrm>
          <a:prstGeom prst="rect">
            <a:avLst/>
          </a:prstGeom>
          <a:noFill/>
          <a:ln>
            <a:noFill/>
          </a:ln>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Calibri"/>
                <a:ea typeface="+mn-ea"/>
                <a:cs typeface="Arial Narrow"/>
              </a:rPr>
              <a:t> No Drug Therapy</a:t>
            </a:r>
          </a:p>
        </p:txBody>
      </p:sp>
      <p:cxnSp>
        <p:nvCxnSpPr>
          <p:cNvPr id="606" name="Straight Arrow Connector 605">
            <a:extLst>
              <a:ext uri="{FF2B5EF4-FFF2-40B4-BE49-F238E27FC236}">
                <a16:creationId xmlns:a16="http://schemas.microsoft.com/office/drawing/2014/main" id="{A178D782-5A0D-4996-BBB6-65DA22975F79}"/>
              </a:ext>
            </a:extLst>
          </p:cNvPr>
          <p:cNvCxnSpPr>
            <a:cxnSpLocks/>
          </p:cNvCxnSpPr>
          <p:nvPr/>
        </p:nvCxnSpPr>
        <p:spPr>
          <a:xfrm flipH="1" flipV="1">
            <a:off x="3126495" y="3551433"/>
            <a:ext cx="131588" cy="107808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7" name="Rectangle 606">
            <a:extLst>
              <a:ext uri="{FF2B5EF4-FFF2-40B4-BE49-F238E27FC236}">
                <a16:creationId xmlns:a16="http://schemas.microsoft.com/office/drawing/2014/main" id="{B1BDB50E-0514-4F4A-A40D-A232E25084DC}"/>
              </a:ext>
            </a:extLst>
          </p:cNvPr>
          <p:cNvSpPr/>
          <p:nvPr/>
        </p:nvSpPr>
        <p:spPr>
          <a:xfrm>
            <a:off x="9113800" y="6519446"/>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59120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0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p:bldP spid="533" grpId="0"/>
      <p:bldP spid="534" grpId="0"/>
      <p:bldP spid="535" grpId="0"/>
      <p:bldP spid="536" grpId="0"/>
      <p:bldP spid="537" grpId="0"/>
      <p:bldP spid="548" grpId="0"/>
      <p:bldP spid="549" grpId="0"/>
      <p:bldP spid="551" grpId="0"/>
      <p:bldP spid="716" grpId="0" animBg="1"/>
      <p:bldP spid="806" grpId="0"/>
      <p:bldP spid="807" grpId="0"/>
      <p:bldP spid="808" grpId="0"/>
      <p:bldP spid="809" grpId="0"/>
      <p:bldP spid="810" grpId="0"/>
      <p:bldP spid="811" grpId="0"/>
      <p:bldP spid="812" grpId="0"/>
      <p:bldP spid="599" grpId="0"/>
      <p:bldP spid="600" grpId="0"/>
      <p:bldP spid="601" grpId="0"/>
      <p:bldP spid="60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491" y="154442"/>
            <a:ext cx="10959008" cy="608569"/>
          </a:xfrm>
        </p:spPr>
        <p:txBody>
          <a:bodyPr>
            <a:normAutofit fontScale="90000"/>
          </a:bodyPr>
          <a:lstStyle/>
          <a:p>
            <a:r>
              <a:rPr lang="en-AU" dirty="0">
                <a:solidFill>
                  <a:schemeClr val="tx1"/>
                </a:solidFill>
                <a:latin typeface="+mj-lt"/>
              </a:rPr>
              <a:t>Adjuvant Studies - Toxicity</a:t>
            </a:r>
          </a:p>
        </p:txBody>
      </p:sp>
      <p:sp>
        <p:nvSpPr>
          <p:cNvPr id="5" name="TextBox 4"/>
          <p:cNvSpPr txBox="1"/>
          <p:nvPr/>
        </p:nvSpPr>
        <p:spPr>
          <a:xfrm flipH="1">
            <a:off x="0" y="6340577"/>
            <a:ext cx="12029441" cy="502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33" b="0" i="0" u="none" strike="noStrike" kern="1200" cap="none" spc="0" normalizeH="0" baseline="0" noProof="0" dirty="0">
                <a:ln>
                  <a:noFill/>
                </a:ln>
                <a:solidFill>
                  <a:prstClr val="black"/>
                </a:solidFill>
                <a:effectLst/>
                <a:uLnTx/>
                <a:uFillTx/>
                <a:latin typeface="Calibri"/>
                <a:ea typeface="+mn-ea"/>
                <a:cs typeface="+mn-cs"/>
              </a:rPr>
              <a:t>Weber et al NEJM 2017; Long GV et al NEJM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33" b="0" i="0" u="none" strike="noStrike" kern="1200" cap="none" spc="0" normalizeH="0" baseline="0" noProof="0" dirty="0" err="1">
                <a:ln>
                  <a:noFill/>
                </a:ln>
                <a:solidFill>
                  <a:prstClr val="black"/>
                </a:solidFill>
                <a:effectLst/>
                <a:uLnTx/>
                <a:uFillTx/>
                <a:latin typeface="Calibri"/>
                <a:ea typeface="+mn-ea"/>
                <a:cs typeface="+mn-cs"/>
              </a:rPr>
              <a:t>Eggermont</a:t>
            </a:r>
            <a:r>
              <a:rPr kumimoji="0" lang="en-AU" sz="1333" b="0" i="0" u="none" strike="noStrike" kern="1200" cap="none" spc="0" normalizeH="0" baseline="0" noProof="0" dirty="0">
                <a:ln>
                  <a:noFill/>
                </a:ln>
                <a:solidFill>
                  <a:prstClr val="black"/>
                </a:solidFill>
                <a:effectLst/>
                <a:uLnTx/>
                <a:uFillTx/>
                <a:latin typeface="Calibri"/>
                <a:ea typeface="+mn-ea"/>
                <a:cs typeface="+mn-cs"/>
              </a:rPr>
              <a:t> A et al NEJM 2018; Schadendorf D et al ESMO 2019</a:t>
            </a:r>
          </a:p>
        </p:txBody>
      </p:sp>
      <p:sp>
        <p:nvSpPr>
          <p:cNvPr id="3" name="Oval 2"/>
          <p:cNvSpPr/>
          <p:nvPr/>
        </p:nvSpPr>
        <p:spPr>
          <a:xfrm>
            <a:off x="9410885" y="2239802"/>
            <a:ext cx="1934140" cy="41594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 name="Chart 7">
            <a:extLst>
              <a:ext uri="{FF2B5EF4-FFF2-40B4-BE49-F238E27FC236}">
                <a16:creationId xmlns:a16="http://schemas.microsoft.com/office/drawing/2014/main" id="{3E3A94A4-2775-416C-9D51-1EDF752A2DC3}"/>
              </a:ext>
            </a:extLst>
          </p:cNvPr>
          <p:cNvGraphicFramePr>
            <a:graphicFrameLocks/>
          </p:cNvGraphicFramePr>
          <p:nvPr/>
        </p:nvGraphicFramePr>
        <p:xfrm>
          <a:off x="0" y="1507495"/>
          <a:ext cx="11551197" cy="5118100"/>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8">
            <a:extLst>
              <a:ext uri="{FF2B5EF4-FFF2-40B4-BE49-F238E27FC236}">
                <a16:creationId xmlns:a16="http://schemas.microsoft.com/office/drawing/2014/main" id="{D3300054-C5DB-4B01-AE42-64DB7E5924E8}"/>
              </a:ext>
            </a:extLst>
          </p:cNvPr>
          <p:cNvGrpSpPr/>
          <p:nvPr/>
        </p:nvGrpSpPr>
        <p:grpSpPr>
          <a:xfrm>
            <a:off x="4495800" y="6509697"/>
            <a:ext cx="4543239" cy="348303"/>
            <a:chOff x="4827561" y="4801345"/>
            <a:chExt cx="3191230" cy="220860"/>
          </a:xfrm>
        </p:grpSpPr>
        <p:sp>
          <p:nvSpPr>
            <p:cNvPr id="10" name="TextBox 9">
              <a:extLst>
                <a:ext uri="{FF2B5EF4-FFF2-40B4-BE49-F238E27FC236}">
                  <a16:creationId xmlns:a16="http://schemas.microsoft.com/office/drawing/2014/main" id="{43281870-CFF6-4481-B016-F33375DF73BD}"/>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11" name="Group 10">
              <a:extLst>
                <a:ext uri="{FF2B5EF4-FFF2-40B4-BE49-F238E27FC236}">
                  <a16:creationId xmlns:a16="http://schemas.microsoft.com/office/drawing/2014/main" id="{A288447D-C048-40EA-8113-CF1A2D7DCE08}"/>
                </a:ext>
              </a:extLst>
            </p:cNvPr>
            <p:cNvGrpSpPr/>
            <p:nvPr/>
          </p:nvGrpSpPr>
          <p:grpSpPr>
            <a:xfrm>
              <a:off x="6601376" y="4801345"/>
              <a:ext cx="1417415" cy="214678"/>
              <a:chOff x="6137828" y="4891002"/>
              <a:chExt cx="1308001" cy="286237"/>
            </a:xfrm>
          </p:grpSpPr>
          <p:sp>
            <p:nvSpPr>
              <p:cNvPr id="12" name="TextBox 11">
                <a:extLst>
                  <a:ext uri="{FF2B5EF4-FFF2-40B4-BE49-F238E27FC236}">
                    <a16:creationId xmlns:a16="http://schemas.microsoft.com/office/drawing/2014/main" id="{D69FC849-DD16-4E2E-B9F7-44F113614665}"/>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descr="Image result for twitter">
                <a:extLst>
                  <a:ext uri="{FF2B5EF4-FFF2-40B4-BE49-F238E27FC236}">
                    <a16:creationId xmlns:a16="http://schemas.microsoft.com/office/drawing/2014/main" id="{CBCF70C6-1E24-4346-A779-39E0FAB483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37828"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TextBox 3">
            <a:extLst>
              <a:ext uri="{FF2B5EF4-FFF2-40B4-BE49-F238E27FC236}">
                <a16:creationId xmlns:a16="http://schemas.microsoft.com/office/drawing/2014/main" id="{64B1C3FC-F191-40BC-B3AD-90E2CF5CD2A8}"/>
              </a:ext>
            </a:extLst>
          </p:cNvPr>
          <p:cNvSpPr txBox="1"/>
          <p:nvPr/>
        </p:nvSpPr>
        <p:spPr>
          <a:xfrm>
            <a:off x="5209860" y="723507"/>
            <a:ext cx="4046108" cy="954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0" i="0" u="none" strike="noStrike" kern="1200" cap="none" spc="0" normalizeH="0" baseline="0" noProof="0" dirty="0">
                <a:ln>
                  <a:noFill/>
                </a:ln>
                <a:solidFill>
                  <a:srgbClr val="FF0000"/>
                </a:solidFill>
                <a:effectLst/>
                <a:uLnTx/>
                <a:uFillTx/>
                <a:latin typeface="Calibri"/>
                <a:ea typeface="+mn-ea"/>
                <a:cs typeface="+mn-cs"/>
              </a:rPr>
              <a:t>Slowly Reversible in some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0" i="0" u="none" strike="noStrike" kern="1200" cap="none" spc="0" normalizeH="0" baseline="0" noProof="0" dirty="0">
                <a:ln>
                  <a:noFill/>
                </a:ln>
                <a:solidFill>
                  <a:srgbClr val="FF0000"/>
                </a:solidFill>
                <a:effectLst/>
                <a:uLnTx/>
                <a:uFillTx/>
                <a:latin typeface="Calibri"/>
                <a:ea typeface="+mn-ea"/>
                <a:cs typeface="+mn-cs"/>
              </a:rPr>
              <a:t>May not be reversible or need steroids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0" i="0" u="none" strike="noStrike" kern="1200" cap="none" spc="0" normalizeH="0" baseline="0" noProof="0" dirty="0">
                <a:ln>
                  <a:noFill/>
                </a:ln>
                <a:solidFill>
                  <a:srgbClr val="FF0000"/>
                </a:solidFill>
                <a:effectLst/>
                <a:uLnTx/>
                <a:uFillTx/>
                <a:latin typeface="Calibri"/>
                <a:ea typeface="+mn-ea"/>
                <a:cs typeface="+mn-cs"/>
              </a:rPr>
              <a:t>~1% very dangerous</a:t>
            </a:r>
          </a:p>
        </p:txBody>
      </p:sp>
      <p:sp>
        <p:nvSpPr>
          <p:cNvPr id="14" name="TextBox 13">
            <a:extLst>
              <a:ext uri="{FF2B5EF4-FFF2-40B4-BE49-F238E27FC236}">
                <a16:creationId xmlns:a16="http://schemas.microsoft.com/office/drawing/2014/main" id="{8D684B1B-8183-407F-839E-651EE0C83AFF}"/>
              </a:ext>
            </a:extLst>
          </p:cNvPr>
          <p:cNvSpPr txBox="1"/>
          <p:nvPr/>
        </p:nvSpPr>
        <p:spPr>
          <a:xfrm>
            <a:off x="7932446" y="1477420"/>
            <a:ext cx="1998689" cy="6669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0" i="0" u="none" strike="noStrike" kern="1200" cap="none" spc="0" normalizeH="0" baseline="0" noProof="0" dirty="0">
                <a:ln>
                  <a:noFill/>
                </a:ln>
                <a:solidFill>
                  <a:srgbClr val="FF0000"/>
                </a:solidFill>
                <a:effectLst/>
                <a:uLnTx/>
                <a:uFillTx/>
                <a:latin typeface="Calibri"/>
                <a:ea typeface="+mn-ea"/>
                <a:cs typeface="+mn-cs"/>
              </a:rPr>
              <a:t>Rapidly Reversible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0" i="0" u="none" strike="noStrike" kern="1200" cap="none" spc="0" normalizeH="0" baseline="0" noProof="0" dirty="0">
                <a:ln>
                  <a:noFill/>
                </a:ln>
                <a:solidFill>
                  <a:srgbClr val="FF0000"/>
                </a:solidFill>
                <a:effectLst/>
                <a:uLnTx/>
                <a:uFillTx/>
                <a:latin typeface="Calibri"/>
                <a:ea typeface="+mn-ea"/>
                <a:cs typeface="+mn-cs"/>
              </a:rPr>
              <a:t>with cessation</a:t>
            </a:r>
          </a:p>
        </p:txBody>
      </p:sp>
      <p:sp>
        <p:nvSpPr>
          <p:cNvPr id="15" name="TextBox 14">
            <a:extLst>
              <a:ext uri="{FF2B5EF4-FFF2-40B4-BE49-F238E27FC236}">
                <a16:creationId xmlns:a16="http://schemas.microsoft.com/office/drawing/2014/main" id="{91F86195-7F4F-45A5-AAA3-50A4221DBEF8}"/>
              </a:ext>
            </a:extLst>
          </p:cNvPr>
          <p:cNvSpPr txBox="1"/>
          <p:nvPr/>
        </p:nvSpPr>
        <p:spPr>
          <a:xfrm>
            <a:off x="879950" y="1494199"/>
            <a:ext cx="3744358" cy="6669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0" i="0" u="none" strike="noStrike" kern="1200" cap="none" spc="0" normalizeH="0" baseline="0" noProof="0" dirty="0">
                <a:ln>
                  <a:noFill/>
                </a:ln>
                <a:solidFill>
                  <a:srgbClr val="FF0000"/>
                </a:solidFill>
                <a:effectLst/>
                <a:uLnTx/>
                <a:uFillTx/>
                <a:latin typeface="Calibri"/>
                <a:ea typeface="+mn-ea"/>
                <a:cs typeface="+mn-cs"/>
              </a:rPr>
              <a:t>Slowly Reversible in 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67" b="0" i="0" u="none" strike="noStrike" kern="1200" cap="none" spc="0" normalizeH="0" baseline="0" noProof="0" dirty="0">
                <a:ln>
                  <a:noFill/>
                </a:ln>
                <a:solidFill>
                  <a:srgbClr val="FF0000"/>
                </a:solidFill>
                <a:effectLst/>
                <a:uLnTx/>
                <a:uFillTx/>
                <a:latin typeface="Calibri"/>
                <a:ea typeface="+mn-ea"/>
                <a:cs typeface="+mn-cs"/>
              </a:rPr>
              <a:t>Some not reversible or need steroids</a:t>
            </a:r>
          </a:p>
        </p:txBody>
      </p:sp>
      <p:sp>
        <p:nvSpPr>
          <p:cNvPr id="16" name="Rectangle 15">
            <a:extLst>
              <a:ext uri="{FF2B5EF4-FFF2-40B4-BE49-F238E27FC236}">
                <a16:creationId xmlns:a16="http://schemas.microsoft.com/office/drawing/2014/main" id="{6236ED81-952D-4F43-B0E1-4F33300C0AD1}"/>
              </a:ext>
            </a:extLst>
          </p:cNvPr>
          <p:cNvSpPr/>
          <p:nvPr/>
        </p:nvSpPr>
        <p:spPr>
          <a:xfrm>
            <a:off x="9113800" y="6519446"/>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2107204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descr="http://storage3d.com/storage/2006.07/88a14042e560138e5dc5bb997f53bef0.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68254">
            <a:off x="3906873" y="3681910"/>
            <a:ext cx="944779" cy="847837"/>
          </a:xfrm>
          <a:prstGeom prst="rect">
            <a:avLst/>
          </a:prstGeom>
          <a:noFill/>
        </p:spPr>
      </p:pic>
      <p:pic>
        <p:nvPicPr>
          <p:cNvPr id="30" name="Picture 4" descr="http://thumb7.shutterstock.com/thumb_small/483673/483673,1328535204,1/stock-photo-scalpel-cartoon-94475644.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953023" flipV="1">
            <a:off x="8630663" y="3581508"/>
            <a:ext cx="740093" cy="884753"/>
          </a:xfrm>
          <a:prstGeom prst="rect">
            <a:avLst/>
          </a:prstGeom>
          <a:solidFill>
            <a:srgbClr val="FFC000"/>
          </a:solidFill>
        </p:spPr>
      </p:pic>
      <p:sp>
        <p:nvSpPr>
          <p:cNvPr id="34" name="TextBox 33"/>
          <p:cNvSpPr txBox="1"/>
          <p:nvPr/>
        </p:nvSpPr>
        <p:spPr>
          <a:xfrm>
            <a:off x="131215" y="784099"/>
            <a:ext cx="19367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Adjuvant</a:t>
            </a:r>
          </a:p>
        </p:txBody>
      </p:sp>
      <p:cxnSp>
        <p:nvCxnSpPr>
          <p:cNvPr id="35" name="Straight Connector 34"/>
          <p:cNvCxnSpPr/>
          <p:nvPr/>
        </p:nvCxnSpPr>
        <p:spPr>
          <a:xfrm>
            <a:off x="1646049" y="3389804"/>
            <a:ext cx="7686835" cy="38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2745158" y="3587760"/>
            <a:ext cx="1270173" cy="2729648"/>
            <a:chOff x="1403648" y="764704"/>
            <a:chExt cx="2510927" cy="5517232"/>
          </a:xfrm>
        </p:grpSpPr>
        <p:pic>
          <p:nvPicPr>
            <p:cNvPr id="57" name="Picture 5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3648" y="764704"/>
              <a:ext cx="2510927" cy="5517232"/>
            </a:xfrm>
            <a:prstGeom prst="rect">
              <a:avLst/>
            </a:prstGeom>
            <a:ln>
              <a:noFill/>
            </a:ln>
          </p:spPr>
        </p:pic>
        <p:sp>
          <p:nvSpPr>
            <p:cNvPr id="60" name="Oval 59"/>
            <p:cNvSpPr/>
            <p:nvPr/>
          </p:nvSpPr>
          <p:spPr>
            <a:xfrm>
              <a:off x="3027234" y="2276872"/>
              <a:ext cx="288032" cy="28803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5" name="Group 74"/>
          <p:cNvGrpSpPr/>
          <p:nvPr/>
        </p:nvGrpSpPr>
        <p:grpSpPr>
          <a:xfrm>
            <a:off x="2763087" y="561224"/>
            <a:ext cx="1270173" cy="2729648"/>
            <a:chOff x="1403648" y="764704"/>
            <a:chExt cx="2510927" cy="5517232"/>
          </a:xfrm>
        </p:grpSpPr>
        <p:pic>
          <p:nvPicPr>
            <p:cNvPr id="76" name="Picture 7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3648" y="764704"/>
              <a:ext cx="2510927" cy="5517232"/>
            </a:xfrm>
            <a:prstGeom prst="rect">
              <a:avLst/>
            </a:prstGeom>
            <a:ln>
              <a:noFill/>
            </a:ln>
          </p:spPr>
        </p:pic>
        <p:sp>
          <p:nvSpPr>
            <p:cNvPr id="77" name="Oval 76"/>
            <p:cNvSpPr/>
            <p:nvPr/>
          </p:nvSpPr>
          <p:spPr>
            <a:xfrm>
              <a:off x="3027234" y="2276872"/>
              <a:ext cx="288032" cy="28803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9" name="TextBox 78"/>
          <p:cNvSpPr txBox="1"/>
          <p:nvPr/>
        </p:nvSpPr>
        <p:spPr>
          <a:xfrm>
            <a:off x="150557" y="3798051"/>
            <a:ext cx="27109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NeoAdjuvant</a:t>
            </a:r>
            <a:endPar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80" name="Picture 4" descr="http://thumb7.shutterstock.com/thumb_small/483673/483673,1328535204,1/stock-photo-scalpel-cartoon-94475644.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953023" flipV="1">
            <a:off x="4121067" y="621222"/>
            <a:ext cx="740093" cy="884753"/>
          </a:xfrm>
          <a:prstGeom prst="rect">
            <a:avLst/>
          </a:prstGeom>
          <a:solidFill>
            <a:srgbClr val="FFC000"/>
          </a:solidFill>
        </p:spPr>
      </p:pic>
      <p:pic>
        <p:nvPicPr>
          <p:cNvPr id="81" name="Picture 10" descr="http://storage3d.com/storage/2006.07/88a14042e560138e5dc5bb997f53bef0.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68254">
            <a:off x="6394728" y="3599964"/>
            <a:ext cx="944779" cy="847837"/>
          </a:xfrm>
          <a:prstGeom prst="rect">
            <a:avLst/>
          </a:prstGeom>
          <a:noFill/>
        </p:spPr>
      </p:pic>
      <p:pic>
        <p:nvPicPr>
          <p:cNvPr id="82" name="Picture 10" descr="http://storage3d.com/storage/2006.07/88a14042e560138e5dc5bb997f53bef0.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68254">
            <a:off x="6455181" y="636988"/>
            <a:ext cx="944779" cy="847837"/>
          </a:xfrm>
          <a:prstGeom prst="rect">
            <a:avLst/>
          </a:prstGeom>
          <a:noFill/>
        </p:spPr>
      </p:pic>
      <p:pic>
        <p:nvPicPr>
          <p:cNvPr id="84" name="Picture 8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99327" y="3526784"/>
            <a:ext cx="1270173" cy="2729648"/>
          </a:xfrm>
          <a:prstGeom prst="rect">
            <a:avLst/>
          </a:prstGeom>
          <a:ln>
            <a:noFill/>
          </a:ln>
        </p:spPr>
      </p:pic>
      <p:sp>
        <p:nvSpPr>
          <p:cNvPr id="85" name="Oval 84"/>
          <p:cNvSpPr/>
          <p:nvPr/>
        </p:nvSpPr>
        <p:spPr>
          <a:xfrm>
            <a:off x="6003548" y="4274928"/>
            <a:ext cx="145704" cy="14250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7" name="Picture 8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25650" y="568168"/>
            <a:ext cx="1270173" cy="2729648"/>
          </a:xfrm>
          <a:prstGeom prst="rect">
            <a:avLst/>
          </a:prstGeom>
          <a:ln>
            <a:noFill/>
          </a:ln>
        </p:spPr>
      </p:pic>
      <p:pic>
        <p:nvPicPr>
          <p:cNvPr id="89" name="Picture 8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0667" y="609993"/>
            <a:ext cx="1270173" cy="2729648"/>
          </a:xfrm>
          <a:prstGeom prst="rect">
            <a:avLst/>
          </a:prstGeom>
          <a:ln>
            <a:noFill/>
          </a:ln>
        </p:spPr>
      </p:pic>
      <p:pic>
        <p:nvPicPr>
          <p:cNvPr id="90" name="Picture 10" descr="http://storage3d.com/storage/2006.07/88a14042e560138e5dc5bb997f53bef0.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68254">
            <a:off x="8644796" y="708159"/>
            <a:ext cx="944779" cy="847837"/>
          </a:xfrm>
          <a:prstGeom prst="rect">
            <a:avLst/>
          </a:prstGeom>
          <a:noFill/>
        </p:spPr>
      </p:pic>
      <p:grpSp>
        <p:nvGrpSpPr>
          <p:cNvPr id="14" name="Group 13"/>
          <p:cNvGrpSpPr/>
          <p:nvPr/>
        </p:nvGrpSpPr>
        <p:grpSpPr>
          <a:xfrm>
            <a:off x="7431236" y="3580055"/>
            <a:ext cx="1270173" cy="2729648"/>
            <a:chOff x="6379702" y="684395"/>
            <a:chExt cx="952630" cy="2047236"/>
          </a:xfrm>
        </p:grpSpPr>
        <p:pic>
          <p:nvPicPr>
            <p:cNvPr id="91" name="Picture 9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79702" y="684395"/>
              <a:ext cx="952630" cy="2047236"/>
            </a:xfrm>
            <a:prstGeom prst="rect">
              <a:avLst/>
            </a:prstGeom>
            <a:ln>
              <a:noFill/>
            </a:ln>
          </p:spPr>
        </p:pic>
        <p:sp>
          <p:nvSpPr>
            <p:cNvPr id="92" name="Oval 91"/>
            <p:cNvSpPr/>
            <p:nvPr/>
          </p:nvSpPr>
          <p:spPr>
            <a:xfrm>
              <a:off x="7026664" y="1241122"/>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25" name="Straight Arrow Connector 24"/>
          <p:cNvCxnSpPr>
            <a:cxnSpLocks/>
          </p:cNvCxnSpPr>
          <p:nvPr/>
        </p:nvCxnSpPr>
        <p:spPr>
          <a:xfrm flipV="1">
            <a:off x="8649687" y="4157445"/>
            <a:ext cx="778660" cy="6646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654066" y="4840531"/>
            <a:ext cx="903889" cy="3946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AC7835-3990-420E-9F11-18613BCF756F}"/>
              </a:ext>
            </a:extLst>
          </p:cNvPr>
          <p:cNvCxnSpPr>
            <a:cxnSpLocks/>
          </p:cNvCxnSpPr>
          <p:nvPr/>
        </p:nvCxnSpPr>
        <p:spPr>
          <a:xfrm>
            <a:off x="8646825" y="4835644"/>
            <a:ext cx="686059" cy="12260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6C5F19D-7CF2-4712-A0DC-6C36CFA2E788}"/>
              </a:ext>
            </a:extLst>
          </p:cNvPr>
          <p:cNvCxnSpPr>
            <a:cxnSpLocks/>
          </p:cNvCxnSpPr>
          <p:nvPr/>
        </p:nvCxnSpPr>
        <p:spPr>
          <a:xfrm>
            <a:off x="8651204" y="4854041"/>
            <a:ext cx="681680" cy="1207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92A7372-B8B9-49B7-8AE6-E743562BF186}"/>
              </a:ext>
            </a:extLst>
          </p:cNvPr>
          <p:cNvCxnSpPr>
            <a:cxnSpLocks/>
          </p:cNvCxnSpPr>
          <p:nvPr/>
        </p:nvCxnSpPr>
        <p:spPr>
          <a:xfrm flipV="1">
            <a:off x="8689979" y="4734767"/>
            <a:ext cx="908547" cy="1008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FBC400A8-2194-4BD4-99E1-F7E03B0BAE24}"/>
              </a:ext>
            </a:extLst>
          </p:cNvPr>
          <p:cNvGraphicFramePr>
            <a:graphicFrameLocks noGrp="1"/>
          </p:cNvGraphicFramePr>
          <p:nvPr/>
        </p:nvGraphicFramePr>
        <p:xfrm>
          <a:off x="9563929" y="3505814"/>
          <a:ext cx="2553385" cy="3102804"/>
        </p:xfrm>
        <a:graphic>
          <a:graphicData uri="http://schemas.openxmlformats.org/drawingml/2006/table">
            <a:tbl>
              <a:tblPr firstRow="1" bandRow="1">
                <a:tableStyleId>{B301B821-A1FF-4177-AEE7-76D212191A09}</a:tableStyleId>
              </a:tblPr>
              <a:tblGrid>
                <a:gridCol w="2553385">
                  <a:extLst>
                    <a:ext uri="{9D8B030D-6E8A-4147-A177-3AD203B41FA5}">
                      <a16:colId xmlns:a16="http://schemas.microsoft.com/office/drawing/2014/main" val="658917139"/>
                    </a:ext>
                  </a:extLst>
                </a:gridCol>
              </a:tblGrid>
              <a:tr h="778474">
                <a:tc>
                  <a:txBody>
                    <a:bodyPr/>
                    <a:lstStyle/>
                    <a:p>
                      <a:r>
                        <a:rPr lang="en-AU" sz="2000" b="1" dirty="0">
                          <a:solidFill>
                            <a:schemeClr val="tx1"/>
                          </a:solidFill>
                        </a:rPr>
                        <a:t>Pathological </a:t>
                      </a:r>
                    </a:p>
                    <a:p>
                      <a:r>
                        <a:rPr lang="en-AU" sz="2000" b="1" dirty="0">
                          <a:solidFill>
                            <a:schemeClr val="tx1"/>
                          </a:solidFill>
                        </a:rPr>
                        <a:t>Complete Response</a:t>
                      </a:r>
                    </a:p>
                  </a:txBody>
                  <a:tcPr marL="121920" marR="121920" marT="60960" marB="60960">
                    <a:lnL w="12700" cmpd="sng">
                      <a:noFill/>
                    </a:lnL>
                    <a:lnR w="12700" cmpd="sng">
                      <a:noFill/>
                    </a:lnR>
                    <a:lnT w="12700" cmpd="sng">
                      <a:noFill/>
                    </a:lnT>
                    <a:noFill/>
                  </a:tcPr>
                </a:tc>
                <a:extLst>
                  <a:ext uri="{0D108BD9-81ED-4DB2-BD59-A6C34878D82A}">
                    <a16:rowId xmlns:a16="http://schemas.microsoft.com/office/drawing/2014/main" val="442934150"/>
                  </a:ext>
                </a:extLst>
              </a:tr>
              <a:tr h="778474">
                <a:tc>
                  <a:txBody>
                    <a:bodyPr/>
                    <a:lstStyle/>
                    <a:p>
                      <a:r>
                        <a:rPr lang="en-AU" sz="2000" b="1" dirty="0"/>
                        <a:t>Pathological Near</a:t>
                      </a:r>
                    </a:p>
                    <a:p>
                      <a:r>
                        <a:rPr lang="en-AU" sz="2000" b="1" dirty="0"/>
                        <a:t>Complete Response</a:t>
                      </a:r>
                    </a:p>
                  </a:txBody>
                  <a:tcPr marL="121920" marR="121920" marT="60960" marB="60960">
                    <a:lnL w="12700" cmpd="sng">
                      <a:noFill/>
                    </a:lnL>
                    <a:lnR w="12700" cmpd="sng">
                      <a:noFill/>
                    </a:lnR>
                    <a:noFill/>
                  </a:tcPr>
                </a:tc>
                <a:extLst>
                  <a:ext uri="{0D108BD9-81ED-4DB2-BD59-A6C34878D82A}">
                    <a16:rowId xmlns:a16="http://schemas.microsoft.com/office/drawing/2014/main" val="3123153883"/>
                  </a:ext>
                </a:extLst>
              </a:tr>
              <a:tr h="77847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000" b="1" dirty="0"/>
                        <a:t>Pathological Partial</a:t>
                      </a:r>
                    </a:p>
                    <a:p>
                      <a:pPr marL="0" marR="0" lvl="0" indent="0" algn="l" defTabSz="457200" rtl="0" eaLnBrk="1" fontAlgn="auto" latinLnBrk="0" hangingPunct="1">
                        <a:lnSpc>
                          <a:spcPct val="100000"/>
                        </a:lnSpc>
                        <a:spcBef>
                          <a:spcPts val="0"/>
                        </a:spcBef>
                        <a:spcAft>
                          <a:spcPts val="0"/>
                        </a:spcAft>
                        <a:buClrTx/>
                        <a:buSzTx/>
                        <a:buFontTx/>
                        <a:buNone/>
                        <a:tabLst/>
                        <a:defRPr/>
                      </a:pPr>
                      <a:r>
                        <a:rPr lang="en-AU" sz="2000" b="1" dirty="0"/>
                        <a:t>Response</a:t>
                      </a:r>
                    </a:p>
                  </a:txBody>
                  <a:tcPr marL="121920" marR="121920" marT="60960" marB="60960">
                    <a:lnL w="12700" cmpd="sng">
                      <a:noFill/>
                    </a:lnL>
                    <a:lnR w="12700" cmpd="sng">
                      <a:noFill/>
                    </a:lnR>
                    <a:noFill/>
                  </a:tcPr>
                </a:tc>
                <a:extLst>
                  <a:ext uri="{0D108BD9-81ED-4DB2-BD59-A6C34878D82A}">
                    <a16:rowId xmlns:a16="http://schemas.microsoft.com/office/drawing/2014/main" val="852839534"/>
                  </a:ext>
                </a:extLst>
              </a:tr>
              <a:tr h="767382">
                <a:tc>
                  <a:txBody>
                    <a:bodyPr/>
                    <a:lstStyle/>
                    <a:p>
                      <a:r>
                        <a:rPr lang="en-AU" sz="2000" b="1" dirty="0"/>
                        <a:t>No Pathological </a:t>
                      </a:r>
                    </a:p>
                    <a:p>
                      <a:r>
                        <a:rPr lang="en-AU" sz="2000" b="1" dirty="0"/>
                        <a:t>Response</a:t>
                      </a:r>
                    </a:p>
                  </a:txBody>
                  <a:tcPr marL="121920" marR="121920" marT="60960" marB="60960">
                    <a:lnL w="12700" cmpd="sng">
                      <a:noFill/>
                    </a:lnL>
                    <a:lnR w="12700" cmpd="sng">
                      <a:noFill/>
                    </a:lnR>
                    <a:lnB w="12700" cmpd="sng">
                      <a:noFill/>
                    </a:lnB>
                    <a:noFill/>
                  </a:tcPr>
                </a:tc>
                <a:extLst>
                  <a:ext uri="{0D108BD9-81ED-4DB2-BD59-A6C34878D82A}">
                    <a16:rowId xmlns:a16="http://schemas.microsoft.com/office/drawing/2014/main" val="423786153"/>
                  </a:ext>
                </a:extLst>
              </a:tr>
            </a:tbl>
          </a:graphicData>
        </a:graphic>
      </p:graphicFrame>
      <p:grpSp>
        <p:nvGrpSpPr>
          <p:cNvPr id="40" name="Group 39">
            <a:extLst>
              <a:ext uri="{FF2B5EF4-FFF2-40B4-BE49-F238E27FC236}">
                <a16:creationId xmlns:a16="http://schemas.microsoft.com/office/drawing/2014/main" id="{9A54739A-BA39-4246-866B-4B2A52887DD1}"/>
              </a:ext>
            </a:extLst>
          </p:cNvPr>
          <p:cNvGrpSpPr/>
          <p:nvPr/>
        </p:nvGrpSpPr>
        <p:grpSpPr>
          <a:xfrm>
            <a:off x="971246" y="6587324"/>
            <a:ext cx="3783971" cy="277000"/>
            <a:chOff x="5180816" y="4825886"/>
            <a:chExt cx="2837979" cy="207749"/>
          </a:xfrm>
        </p:grpSpPr>
        <p:sp>
          <p:nvSpPr>
            <p:cNvPr id="41" name="TextBox 40">
              <a:extLst>
                <a:ext uri="{FF2B5EF4-FFF2-40B4-BE49-F238E27FC236}">
                  <a16:creationId xmlns:a16="http://schemas.microsoft.com/office/drawing/2014/main" id="{28E7E0F8-F340-49AE-85C3-2946377B866E}"/>
                </a:ext>
              </a:extLst>
            </p:cNvPr>
            <p:cNvSpPr txBox="1"/>
            <p:nvPr/>
          </p:nvSpPr>
          <p:spPr>
            <a:xfrm>
              <a:off x="5180816" y="4825886"/>
              <a:ext cx="1441741"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45" name="Group 44">
              <a:extLst>
                <a:ext uri="{FF2B5EF4-FFF2-40B4-BE49-F238E27FC236}">
                  <a16:creationId xmlns:a16="http://schemas.microsoft.com/office/drawing/2014/main" id="{B7306521-8623-44F4-B45A-49328BAE6903}"/>
                </a:ext>
              </a:extLst>
            </p:cNvPr>
            <p:cNvGrpSpPr/>
            <p:nvPr/>
          </p:nvGrpSpPr>
          <p:grpSpPr>
            <a:xfrm>
              <a:off x="6658288" y="4825886"/>
              <a:ext cx="1360507" cy="207749"/>
              <a:chOff x="6190345" y="4923718"/>
              <a:chExt cx="1255486" cy="276998"/>
            </a:xfrm>
          </p:grpSpPr>
          <p:sp>
            <p:nvSpPr>
              <p:cNvPr id="46" name="TextBox 45">
                <a:extLst>
                  <a:ext uri="{FF2B5EF4-FFF2-40B4-BE49-F238E27FC236}">
                    <a16:creationId xmlns:a16="http://schemas.microsoft.com/office/drawing/2014/main" id="{71BB0BFD-A784-4C6F-A1FA-FEBACA8EE5A7}"/>
                  </a:ext>
                </a:extLst>
              </p:cNvPr>
              <p:cNvSpPr txBox="1"/>
              <p:nvPr/>
            </p:nvSpPr>
            <p:spPr>
              <a:xfrm>
                <a:off x="6335489" y="4923718"/>
                <a:ext cx="1110342"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a:t>
                </a:r>
                <a:r>
                  <a:rPr kumimoji="0" lang="en-AU" sz="12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2" descr="Image result for twitter">
                <a:extLst>
                  <a:ext uri="{FF2B5EF4-FFF2-40B4-BE49-F238E27FC236}">
                    <a16:creationId xmlns:a16="http://schemas.microsoft.com/office/drawing/2014/main" id="{05A01D0C-C396-442D-B779-24BA5560B71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90345" y="5013571"/>
                <a:ext cx="182663" cy="1484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6" name="Rectangle 35">
            <a:extLst>
              <a:ext uri="{FF2B5EF4-FFF2-40B4-BE49-F238E27FC236}">
                <a16:creationId xmlns:a16="http://schemas.microsoft.com/office/drawing/2014/main" id="{F4E8ADD3-BC29-384E-A55A-B24BA2353C7E}"/>
              </a:ext>
            </a:extLst>
          </p:cNvPr>
          <p:cNvSpPr/>
          <p:nvPr/>
        </p:nvSpPr>
        <p:spPr>
          <a:xfrm>
            <a:off x="8846094" y="6523289"/>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324212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a:off x="7716037" y="2504962"/>
            <a:ext cx="3691" cy="984685"/>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31" name="Straight Connector 30"/>
          <p:cNvCxnSpPr>
            <a:endCxn id="43" idx="6"/>
          </p:cNvCxnSpPr>
          <p:nvPr/>
        </p:nvCxnSpPr>
        <p:spPr>
          <a:xfrm flipV="1">
            <a:off x="5942968" y="3226550"/>
            <a:ext cx="1845264" cy="6589"/>
          </a:xfrm>
          <a:prstGeom prst="line">
            <a:avLst/>
          </a:prstGeom>
          <a:ln>
            <a:solidFill>
              <a:schemeClr val="tx1"/>
            </a:solidFill>
            <a:headEnd type="none"/>
            <a:tailEnd type="none"/>
          </a:ln>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a:off x="7683728" y="3226550"/>
            <a:ext cx="3988266" cy="6591"/>
          </a:xfrm>
          <a:prstGeom prst="line">
            <a:avLst/>
          </a:prstGeom>
          <a:ln>
            <a:solidFill>
              <a:schemeClr val="tx1"/>
            </a:solidFill>
            <a:prstDash val="dash"/>
            <a:tailEnd type="none"/>
          </a:ln>
        </p:spPr>
        <p:style>
          <a:lnRef idx="2">
            <a:schemeClr val="dk1"/>
          </a:lnRef>
          <a:fillRef idx="0">
            <a:schemeClr val="dk1"/>
          </a:fillRef>
          <a:effectRef idx="1">
            <a:schemeClr val="dk1"/>
          </a:effectRef>
          <a:fontRef idx="minor">
            <a:schemeClr val="tx1"/>
          </a:fontRef>
        </p:style>
      </p:cxnSp>
      <p:sp>
        <p:nvSpPr>
          <p:cNvPr id="33" name="Rectangle 32"/>
          <p:cNvSpPr/>
          <p:nvPr/>
        </p:nvSpPr>
        <p:spPr>
          <a:xfrm>
            <a:off x="6079813" y="2557299"/>
            <a:ext cx="2106345" cy="424732"/>
          </a:xfrm>
          <a:prstGeom prst="rect">
            <a:avLst/>
          </a:prstGeom>
          <a:ln>
            <a:noFill/>
          </a:ln>
        </p:spPr>
        <p:txBody>
          <a:bodyPr wrap="square">
            <a:spAutoFit/>
          </a:bodyPr>
          <a:lstStyle/>
          <a:p>
            <a:pPr marL="0" marR="0" lvl="0" indent="0" algn="l" defTabSz="914400" rtl="0" eaLnBrk="1" fontAlgn="auto" latinLnBrk="0" hangingPunct="1">
              <a:lnSpc>
                <a:spcPct val="90000"/>
              </a:lnSpc>
              <a:spcBef>
                <a:spcPct val="20000"/>
              </a:spcBef>
              <a:spcAft>
                <a:spcPts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Drug A+B</a:t>
            </a:r>
          </a:p>
        </p:txBody>
      </p:sp>
      <p:sp>
        <p:nvSpPr>
          <p:cNvPr id="34" name="TextBox 33"/>
          <p:cNvSpPr txBox="1"/>
          <p:nvPr/>
        </p:nvSpPr>
        <p:spPr>
          <a:xfrm>
            <a:off x="10937163" y="3446987"/>
            <a:ext cx="1256628"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a:ea typeface="+mn-ea"/>
                <a:cs typeface="+mn-cs"/>
              </a:rPr>
              <a:t>52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a:ea typeface="+mn-ea"/>
                <a:cs typeface="+mn-cs"/>
              </a:rPr>
              <a:t>weeks</a:t>
            </a:r>
          </a:p>
        </p:txBody>
      </p:sp>
      <p:sp>
        <p:nvSpPr>
          <p:cNvPr id="35" name="TextBox 34"/>
          <p:cNvSpPr txBox="1"/>
          <p:nvPr/>
        </p:nvSpPr>
        <p:spPr>
          <a:xfrm>
            <a:off x="5802172" y="3404282"/>
            <a:ext cx="325150"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a:ea typeface="+mn-ea"/>
                <a:cs typeface="+mn-cs"/>
              </a:rPr>
              <a:t>0</a:t>
            </a:r>
          </a:p>
        </p:txBody>
      </p:sp>
      <p:cxnSp>
        <p:nvCxnSpPr>
          <p:cNvPr id="36" name="Straight Arrow Connector 35"/>
          <p:cNvCxnSpPr/>
          <p:nvPr/>
        </p:nvCxnSpPr>
        <p:spPr>
          <a:xfrm flipV="1">
            <a:off x="7824071" y="2809770"/>
            <a:ext cx="3793658" cy="15636"/>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H="1">
            <a:off x="5964745" y="2504964"/>
            <a:ext cx="1" cy="942024"/>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a:off x="11671993" y="2706656"/>
            <a:ext cx="0" cy="725109"/>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39" name="Oval 38"/>
          <p:cNvSpPr/>
          <p:nvPr/>
        </p:nvSpPr>
        <p:spPr>
          <a:xfrm>
            <a:off x="6743963" y="3189446"/>
            <a:ext cx="144377" cy="85823"/>
          </a:xfrm>
          <a:prstGeom prst="ellipse">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5898466" y="3185242"/>
            <a:ext cx="144376" cy="85823"/>
          </a:xfrm>
          <a:prstGeom prst="ellipse">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Oval 42"/>
          <p:cNvSpPr/>
          <p:nvPr/>
        </p:nvSpPr>
        <p:spPr>
          <a:xfrm>
            <a:off x="7643849" y="3183634"/>
            <a:ext cx="144377" cy="85823"/>
          </a:xfrm>
          <a:prstGeom prst="ellipse">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48"/>
          <p:cNvSpPr txBox="1"/>
          <p:nvPr/>
        </p:nvSpPr>
        <p:spPr>
          <a:xfrm>
            <a:off x="7100144" y="3489648"/>
            <a:ext cx="1256628"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a:ea typeface="+mn-ea"/>
                <a:cs typeface="+mn-cs"/>
              </a:rPr>
              <a:t>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a:ea typeface="+mn-ea"/>
                <a:cs typeface="+mn-cs"/>
              </a:rPr>
              <a:t>weeks</a:t>
            </a:r>
          </a:p>
        </p:txBody>
      </p:sp>
      <p:sp>
        <p:nvSpPr>
          <p:cNvPr id="50" name="TextBox 49"/>
          <p:cNvSpPr txBox="1"/>
          <p:nvPr/>
        </p:nvSpPr>
        <p:spPr>
          <a:xfrm>
            <a:off x="7170929" y="1656149"/>
            <a:ext cx="17058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a:ea typeface="+mn-ea"/>
                <a:cs typeface="+mn-cs"/>
              </a:rPr>
              <a:t>Completion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a:ea typeface="+mn-ea"/>
                <a:cs typeface="+mn-cs"/>
              </a:rPr>
              <a:t>Surgery</a:t>
            </a:r>
          </a:p>
        </p:txBody>
      </p:sp>
      <p:sp>
        <p:nvSpPr>
          <p:cNvPr id="53" name="TextBox 52"/>
          <p:cNvSpPr txBox="1"/>
          <p:nvPr/>
        </p:nvSpPr>
        <p:spPr>
          <a:xfrm flipH="1">
            <a:off x="7382160" y="4656311"/>
            <a:ext cx="48098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0000"/>
                </a:solidFill>
                <a:effectLst/>
                <a:uLnTx/>
                <a:uFillTx/>
                <a:latin typeface="Calibri"/>
                <a:ea typeface="+mn-ea"/>
                <a:cs typeface="+mn-cs"/>
              </a:rPr>
              <a:t>Path CR rate?</a:t>
            </a:r>
          </a:p>
        </p:txBody>
      </p:sp>
      <p:sp>
        <p:nvSpPr>
          <p:cNvPr id="48" name="Title 1"/>
          <p:cNvSpPr txBox="1">
            <a:spLocks/>
          </p:cNvSpPr>
          <p:nvPr/>
        </p:nvSpPr>
        <p:spPr>
          <a:xfrm>
            <a:off x="133815" y="69505"/>
            <a:ext cx="11193015" cy="1149380"/>
          </a:xfrm>
          <a:prstGeom prst="rect">
            <a:avLst/>
          </a:prstGeom>
        </p:spPr>
        <p:txBody>
          <a:bodyPr vert="horz" lIns="121920" tIns="60960" rIns="121920" bIns="60960" rtlCol="0" anchor="ctr">
            <a:normAutofit/>
          </a:bodyPr>
          <a:lstStyle>
            <a:lvl1pPr algn="l" defTabSz="685800" rtl="0" eaLnBrk="1" latinLnBrk="0" hangingPunct="1">
              <a:spcBef>
                <a:spcPct val="0"/>
              </a:spcBef>
              <a:buNone/>
              <a:defRPr sz="3000" b="1" kern="1200">
                <a:solidFill>
                  <a:srgbClr val="00928F"/>
                </a:solidFill>
                <a:latin typeface="Myriad Pro" pitchFamily="34" charset="0"/>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Calibri"/>
                <a:ea typeface="+mj-ea"/>
                <a:cs typeface="+mj-cs"/>
              </a:rPr>
              <a:t>6 Weeks Neoadjuvant Therapy: The Perfect Model</a:t>
            </a:r>
          </a:p>
        </p:txBody>
      </p:sp>
      <p:graphicFrame>
        <p:nvGraphicFramePr>
          <p:cNvPr id="22" name="Table 21">
            <a:extLst>
              <a:ext uri="{FF2B5EF4-FFF2-40B4-BE49-F238E27FC236}">
                <a16:creationId xmlns:a16="http://schemas.microsoft.com/office/drawing/2014/main" id="{8D8F7E96-489F-4249-89A1-8F72CB03CBAA}"/>
              </a:ext>
            </a:extLst>
          </p:cNvPr>
          <p:cNvGraphicFramePr>
            <a:graphicFrameLocks noGrp="1"/>
          </p:cNvGraphicFramePr>
          <p:nvPr/>
        </p:nvGraphicFramePr>
        <p:xfrm>
          <a:off x="282485" y="1500614"/>
          <a:ext cx="5528811" cy="5303517"/>
        </p:xfrm>
        <a:graphic>
          <a:graphicData uri="http://schemas.openxmlformats.org/drawingml/2006/table">
            <a:tbl>
              <a:tblPr firstRow="1" bandRow="1">
                <a:tableStyleId>{7DF18680-E054-41AD-8BC1-D1AEF772440D}</a:tableStyleId>
              </a:tblPr>
              <a:tblGrid>
                <a:gridCol w="2286054">
                  <a:extLst>
                    <a:ext uri="{9D8B030D-6E8A-4147-A177-3AD203B41FA5}">
                      <a16:colId xmlns:a16="http://schemas.microsoft.com/office/drawing/2014/main" val="20000"/>
                    </a:ext>
                  </a:extLst>
                </a:gridCol>
                <a:gridCol w="1489753">
                  <a:extLst>
                    <a:ext uri="{9D8B030D-6E8A-4147-A177-3AD203B41FA5}">
                      <a16:colId xmlns:a16="http://schemas.microsoft.com/office/drawing/2014/main" val="20001"/>
                    </a:ext>
                  </a:extLst>
                </a:gridCol>
                <a:gridCol w="1753004">
                  <a:extLst>
                    <a:ext uri="{9D8B030D-6E8A-4147-A177-3AD203B41FA5}">
                      <a16:colId xmlns:a16="http://schemas.microsoft.com/office/drawing/2014/main" val="20002"/>
                    </a:ext>
                  </a:extLst>
                </a:gridCol>
              </a:tblGrid>
              <a:tr h="853440">
                <a:tc>
                  <a:txBody>
                    <a:bodyPr/>
                    <a:lstStyle/>
                    <a:p>
                      <a:endParaRPr lang="en-AU" sz="2400" dirty="0">
                        <a:solidFill>
                          <a:schemeClr val="tx1"/>
                        </a:solidFill>
                      </a:endParaRPr>
                    </a:p>
                  </a:txBody>
                  <a:tcPr marL="121920" marR="121920" marT="60960" marB="609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AU" sz="2400" dirty="0" err="1">
                          <a:solidFill>
                            <a:schemeClr val="tx1"/>
                          </a:solidFill>
                        </a:rPr>
                        <a:t>pCR</a:t>
                      </a:r>
                      <a:r>
                        <a:rPr lang="en-AU" sz="2400" baseline="0" dirty="0">
                          <a:solidFill>
                            <a:schemeClr val="tx1"/>
                          </a:solidFill>
                        </a:rPr>
                        <a:t> </a:t>
                      </a:r>
                      <a:endParaRPr lang="en-AU" sz="2400" dirty="0">
                        <a:solidFill>
                          <a:schemeClr val="tx1"/>
                        </a:solidFill>
                      </a:endParaRPr>
                    </a:p>
                  </a:txBody>
                  <a:tcPr marL="121920" marR="121920" marT="60960" marB="609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AU" sz="2400" dirty="0" err="1">
                          <a:solidFill>
                            <a:schemeClr val="tx1"/>
                          </a:solidFill>
                        </a:rPr>
                        <a:t>pCR+near</a:t>
                      </a:r>
                      <a:r>
                        <a:rPr lang="en-AU" sz="2400" dirty="0">
                          <a:solidFill>
                            <a:schemeClr val="tx1"/>
                          </a:solidFill>
                        </a:rPr>
                        <a:t> </a:t>
                      </a:r>
                      <a:r>
                        <a:rPr lang="en-AU" sz="2400" dirty="0" err="1">
                          <a:solidFill>
                            <a:schemeClr val="tx1"/>
                          </a:solidFill>
                        </a:rPr>
                        <a:t>pCR</a:t>
                      </a:r>
                      <a:endParaRPr lang="en-AU" sz="2400" dirty="0">
                        <a:solidFill>
                          <a:schemeClr val="tx1"/>
                        </a:solidFill>
                      </a:endParaRPr>
                    </a:p>
                  </a:txBody>
                  <a:tcPr marL="121920" marR="121920" marT="60960" marB="6096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94453">
                <a:tc>
                  <a:txBody>
                    <a:bodyPr/>
                    <a:lstStyle/>
                    <a:p>
                      <a:r>
                        <a:rPr lang="en-AU" sz="2400" dirty="0" err="1"/>
                        <a:t>Ipi</a:t>
                      </a:r>
                      <a:r>
                        <a:rPr lang="en-AU" sz="2400" baseline="0" dirty="0"/>
                        <a:t> + </a:t>
                      </a:r>
                      <a:r>
                        <a:rPr lang="en-AU" sz="2400" baseline="0" dirty="0" err="1"/>
                        <a:t>Nivo</a:t>
                      </a:r>
                      <a:endParaRPr lang="en-AU" sz="2400" b="1" dirty="0">
                        <a:solidFill>
                          <a:schemeClr val="tx1"/>
                        </a:solidFill>
                      </a:endParaRPr>
                    </a:p>
                  </a:txBody>
                  <a:tcPr marL="121920" marR="121920" marT="60960" marB="60960">
                    <a:lnT w="38100" cap="flat" cmpd="sng" algn="ctr">
                      <a:solidFill>
                        <a:schemeClr val="tx1"/>
                      </a:solidFill>
                      <a:prstDash val="solid"/>
                      <a:round/>
                      <a:headEnd type="none" w="med" len="med"/>
                      <a:tailEnd type="none" w="med" len="med"/>
                    </a:lnT>
                    <a:noFill/>
                  </a:tcPr>
                </a:tc>
                <a:tc>
                  <a:txBody>
                    <a:bodyPr/>
                    <a:lstStyle/>
                    <a:p>
                      <a:r>
                        <a:rPr lang="en-AU" sz="2400" dirty="0"/>
                        <a:t>~50-60%</a:t>
                      </a:r>
                      <a:endParaRPr lang="en-AU" sz="2400" dirty="0">
                        <a:solidFill>
                          <a:schemeClr val="tx1"/>
                        </a:solidFill>
                      </a:endParaRPr>
                    </a:p>
                  </a:txBody>
                  <a:tcPr marL="121920" marR="121920" marT="60960" marB="60960">
                    <a:lnT w="38100" cap="flat" cmpd="sng" algn="ctr">
                      <a:solidFill>
                        <a:schemeClr val="tx1"/>
                      </a:solidFill>
                      <a:prstDash val="solid"/>
                      <a:round/>
                      <a:headEnd type="none" w="med" len="med"/>
                      <a:tailEnd type="none" w="med" len="med"/>
                    </a:lnT>
                    <a:noFill/>
                  </a:tcPr>
                </a:tc>
                <a:tc>
                  <a:txBody>
                    <a:bodyPr/>
                    <a:lstStyle/>
                    <a:p>
                      <a:pPr algn="ctr"/>
                      <a:r>
                        <a:rPr lang="en-AU" sz="2400" b="0" dirty="0">
                          <a:solidFill>
                            <a:schemeClr val="tx1"/>
                          </a:solidFill>
                        </a:rPr>
                        <a:t>~65-70%</a:t>
                      </a:r>
                    </a:p>
                  </a:txBody>
                  <a:tcPr marL="121920" marR="121920" marT="60960" marB="60960">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494453">
                <a:tc>
                  <a:txBody>
                    <a:bodyPr/>
                    <a:lstStyle/>
                    <a:p>
                      <a:r>
                        <a:rPr lang="en-AU" sz="2400" dirty="0" err="1"/>
                        <a:t>Dabraf</a:t>
                      </a:r>
                      <a:r>
                        <a:rPr lang="en-AU" sz="2400" dirty="0"/>
                        <a:t> + Tram</a:t>
                      </a:r>
                      <a:endParaRPr lang="en-AU" sz="2400" b="1" dirty="0">
                        <a:solidFill>
                          <a:schemeClr val="tx1"/>
                        </a:solidFill>
                      </a:endParaRPr>
                    </a:p>
                  </a:txBody>
                  <a:tcPr marL="121920" marR="121920" marT="60960" marB="60960">
                    <a:noFill/>
                  </a:tcPr>
                </a:tc>
                <a:tc>
                  <a:txBody>
                    <a:bodyPr/>
                    <a:lstStyle/>
                    <a:p>
                      <a:r>
                        <a:rPr lang="en-AU" sz="2400" dirty="0"/>
                        <a:t>~50%</a:t>
                      </a:r>
                      <a:endParaRPr lang="en-AU" sz="2400" dirty="0">
                        <a:solidFill>
                          <a:schemeClr val="tx1"/>
                        </a:solidFill>
                      </a:endParaRPr>
                    </a:p>
                  </a:txBody>
                  <a:tcPr marL="121920" marR="121920" marT="60960" marB="60960">
                    <a:noFill/>
                  </a:tcPr>
                </a:tc>
                <a:tc>
                  <a:txBody>
                    <a:bodyPr/>
                    <a:lstStyle/>
                    <a:p>
                      <a:pPr algn="ctr"/>
                      <a:r>
                        <a:rPr lang="en-AU" sz="2400" dirty="0"/>
                        <a:t>-</a:t>
                      </a:r>
                      <a:endParaRPr lang="en-AU" sz="2400" dirty="0">
                        <a:solidFill>
                          <a:schemeClr val="tx1"/>
                        </a:solidFill>
                      </a:endParaRPr>
                    </a:p>
                  </a:txBody>
                  <a:tcPr marL="121920" marR="121920" marT="60960" marB="60960">
                    <a:noFill/>
                  </a:tcPr>
                </a:tc>
                <a:extLst>
                  <a:ext uri="{0D108BD9-81ED-4DB2-BD59-A6C34878D82A}">
                    <a16:rowId xmlns:a16="http://schemas.microsoft.com/office/drawing/2014/main" val="10002"/>
                  </a:ext>
                </a:extLst>
              </a:tr>
              <a:tr h="494453">
                <a:tc>
                  <a:txBody>
                    <a:bodyPr/>
                    <a:lstStyle/>
                    <a:p>
                      <a:r>
                        <a:rPr lang="en-AU" sz="2400" dirty="0" err="1"/>
                        <a:t>Pembro</a:t>
                      </a:r>
                      <a:endParaRPr lang="en-AU" sz="2400" b="1" dirty="0">
                        <a:solidFill>
                          <a:schemeClr val="tx1"/>
                        </a:solidFill>
                      </a:endParaRPr>
                    </a:p>
                  </a:txBody>
                  <a:tcPr marL="121920" marR="121920" marT="60960" marB="60960">
                    <a:noFill/>
                  </a:tcPr>
                </a:tc>
                <a:tc>
                  <a:txBody>
                    <a:bodyPr/>
                    <a:lstStyle/>
                    <a:p>
                      <a:r>
                        <a:rPr lang="en-AU" sz="2400" dirty="0"/>
                        <a:t>~20%</a:t>
                      </a:r>
                      <a:endParaRPr lang="en-AU" sz="2400" dirty="0">
                        <a:solidFill>
                          <a:schemeClr val="tx1"/>
                        </a:solidFill>
                      </a:endParaRPr>
                    </a:p>
                  </a:txBody>
                  <a:tcPr marL="121920" marR="121920" marT="60960" marB="60960">
                    <a:noFill/>
                  </a:tcPr>
                </a:tc>
                <a:tc>
                  <a:txBody>
                    <a:bodyPr/>
                    <a:lstStyle/>
                    <a:p>
                      <a:pPr algn="ctr"/>
                      <a:r>
                        <a:rPr lang="en-AU" sz="2400" dirty="0"/>
                        <a:t>~30%</a:t>
                      </a:r>
                      <a:endParaRPr lang="en-AU" sz="2400" dirty="0">
                        <a:solidFill>
                          <a:schemeClr val="tx1"/>
                        </a:solidFill>
                      </a:endParaRPr>
                    </a:p>
                  </a:txBody>
                  <a:tcPr marL="121920" marR="121920" marT="60960" marB="60960">
                    <a:noFill/>
                  </a:tcPr>
                </a:tc>
                <a:extLst>
                  <a:ext uri="{0D108BD9-81ED-4DB2-BD59-A6C34878D82A}">
                    <a16:rowId xmlns:a16="http://schemas.microsoft.com/office/drawing/2014/main" val="10003"/>
                  </a:ext>
                </a:extLst>
              </a:tr>
              <a:tr h="494453">
                <a:tc>
                  <a:txBody>
                    <a:bodyPr/>
                    <a:lstStyle/>
                    <a:p>
                      <a:r>
                        <a:rPr lang="en-AU" sz="2400" b="0" dirty="0">
                          <a:solidFill>
                            <a:schemeClr val="tx1"/>
                          </a:solidFill>
                        </a:rPr>
                        <a:t>TVEC</a:t>
                      </a:r>
                    </a:p>
                  </a:txBody>
                  <a:tcPr marL="121920" marR="121920" marT="60960" marB="60960">
                    <a:noFill/>
                  </a:tcPr>
                </a:tc>
                <a:tc>
                  <a:txBody>
                    <a:bodyPr/>
                    <a:lstStyle/>
                    <a:p>
                      <a:r>
                        <a:rPr lang="en-AU" sz="2400" dirty="0">
                          <a:solidFill>
                            <a:schemeClr val="tx1"/>
                          </a:solidFill>
                        </a:rPr>
                        <a:t>17%</a:t>
                      </a:r>
                    </a:p>
                  </a:txBody>
                  <a:tcPr marL="121920" marR="121920" marT="60960" marB="60960">
                    <a:noFill/>
                  </a:tcPr>
                </a:tc>
                <a:tc>
                  <a:txBody>
                    <a:bodyPr/>
                    <a:lstStyle/>
                    <a:p>
                      <a:pPr algn="ctr"/>
                      <a:r>
                        <a:rPr lang="en-AU" sz="2400" dirty="0">
                          <a:solidFill>
                            <a:schemeClr val="tx1"/>
                          </a:solidFill>
                        </a:rPr>
                        <a:t>-</a:t>
                      </a:r>
                    </a:p>
                  </a:txBody>
                  <a:tcPr marL="121920" marR="121920" marT="60960" marB="60960">
                    <a:noFill/>
                  </a:tcPr>
                </a:tc>
                <a:extLst>
                  <a:ext uri="{0D108BD9-81ED-4DB2-BD59-A6C34878D82A}">
                    <a16:rowId xmlns:a16="http://schemas.microsoft.com/office/drawing/2014/main" val="2151355783"/>
                  </a:ext>
                </a:extLst>
              </a:tr>
              <a:tr h="494453">
                <a:tc>
                  <a:txBody>
                    <a:bodyPr/>
                    <a:lstStyle/>
                    <a:p>
                      <a:r>
                        <a:rPr lang="en-AU" sz="2400" b="0" dirty="0">
                          <a:solidFill>
                            <a:schemeClr val="tx1"/>
                          </a:solidFill>
                        </a:rPr>
                        <a:t>Nivo+anti-LAG-3</a:t>
                      </a:r>
                    </a:p>
                  </a:txBody>
                  <a:tcPr marL="121920" marR="121920" marT="60960" marB="60960">
                    <a:solidFill>
                      <a:srgbClr val="FFC000"/>
                    </a:solidFill>
                  </a:tcPr>
                </a:tc>
                <a:tc>
                  <a:txBody>
                    <a:bodyPr/>
                    <a:lstStyle/>
                    <a:p>
                      <a:endParaRPr lang="en-AU" sz="2400" dirty="0">
                        <a:solidFill>
                          <a:schemeClr val="tx1"/>
                        </a:solidFill>
                      </a:endParaRPr>
                    </a:p>
                  </a:txBody>
                  <a:tcPr marL="121920" marR="121920" marT="60960" marB="60960">
                    <a:solidFill>
                      <a:srgbClr val="FFC000"/>
                    </a:solidFill>
                  </a:tcPr>
                </a:tc>
                <a:tc>
                  <a:txBody>
                    <a:bodyPr/>
                    <a:lstStyle/>
                    <a:p>
                      <a:pPr algn="ctr"/>
                      <a:endParaRPr lang="en-AU" sz="2400" dirty="0">
                        <a:solidFill>
                          <a:schemeClr val="tx1"/>
                        </a:solidFill>
                      </a:endParaRPr>
                    </a:p>
                  </a:txBody>
                  <a:tcPr marL="121920" marR="121920" marT="60960" marB="60960">
                    <a:solidFill>
                      <a:srgbClr val="FFC000"/>
                    </a:solidFill>
                  </a:tcPr>
                </a:tc>
                <a:extLst>
                  <a:ext uri="{0D108BD9-81ED-4DB2-BD59-A6C34878D82A}">
                    <a16:rowId xmlns:a16="http://schemas.microsoft.com/office/drawing/2014/main" val="154438807"/>
                  </a:ext>
                </a:extLst>
              </a:tr>
              <a:tr h="494453">
                <a:tc>
                  <a:txBody>
                    <a:bodyPr/>
                    <a:lstStyle/>
                    <a:p>
                      <a:r>
                        <a:rPr lang="en-AU" sz="2400" b="0" dirty="0" err="1">
                          <a:solidFill>
                            <a:schemeClr val="tx1"/>
                          </a:solidFill>
                        </a:rPr>
                        <a:t>Pem+D+T</a:t>
                      </a:r>
                      <a:endParaRPr lang="en-AU" sz="2400" b="0" dirty="0">
                        <a:solidFill>
                          <a:schemeClr val="tx1"/>
                        </a:solidFill>
                      </a:endParaRPr>
                    </a:p>
                  </a:txBody>
                  <a:tcPr marL="121920" marR="121920" marT="60960" marB="60960">
                    <a:solidFill>
                      <a:srgbClr val="FFC000"/>
                    </a:solidFill>
                  </a:tcPr>
                </a:tc>
                <a:tc>
                  <a:txBody>
                    <a:bodyPr/>
                    <a:lstStyle/>
                    <a:p>
                      <a:endParaRPr lang="en-AU" sz="2400" dirty="0">
                        <a:solidFill>
                          <a:schemeClr val="tx1"/>
                        </a:solidFill>
                      </a:endParaRPr>
                    </a:p>
                  </a:txBody>
                  <a:tcPr marL="121920" marR="121920" marT="60960" marB="60960">
                    <a:solidFill>
                      <a:srgbClr val="FFC000"/>
                    </a:solidFill>
                  </a:tcPr>
                </a:tc>
                <a:tc>
                  <a:txBody>
                    <a:bodyPr/>
                    <a:lstStyle/>
                    <a:p>
                      <a:pPr algn="ctr"/>
                      <a:endParaRPr lang="en-AU" sz="2400" dirty="0">
                        <a:solidFill>
                          <a:schemeClr val="tx1"/>
                        </a:solidFill>
                      </a:endParaRPr>
                    </a:p>
                  </a:txBody>
                  <a:tcPr marL="121920" marR="121920" marT="60960" marB="60960">
                    <a:solidFill>
                      <a:srgbClr val="FFC000"/>
                    </a:solidFill>
                  </a:tcPr>
                </a:tc>
                <a:extLst>
                  <a:ext uri="{0D108BD9-81ED-4DB2-BD59-A6C34878D82A}">
                    <a16:rowId xmlns:a16="http://schemas.microsoft.com/office/drawing/2014/main" val="440715497"/>
                  </a:ext>
                </a:extLst>
              </a:tr>
              <a:tr h="494453">
                <a:tc>
                  <a:txBody>
                    <a:bodyPr/>
                    <a:lstStyle/>
                    <a:p>
                      <a:r>
                        <a:rPr lang="en-AU" sz="2400" b="0" dirty="0" err="1">
                          <a:solidFill>
                            <a:schemeClr val="tx1"/>
                          </a:solidFill>
                        </a:rPr>
                        <a:t>Ipi+Nivo+HDACi</a:t>
                      </a:r>
                      <a:endParaRPr lang="en-AU" sz="2400" b="0" dirty="0">
                        <a:solidFill>
                          <a:schemeClr val="tx1"/>
                        </a:solidFill>
                      </a:endParaRPr>
                    </a:p>
                  </a:txBody>
                  <a:tcPr marL="121920" marR="121920" marT="60960" marB="60960">
                    <a:solidFill>
                      <a:srgbClr val="FFC000"/>
                    </a:solidFill>
                  </a:tcPr>
                </a:tc>
                <a:tc>
                  <a:txBody>
                    <a:bodyPr/>
                    <a:lstStyle/>
                    <a:p>
                      <a:endParaRPr lang="en-AU" sz="2400" dirty="0">
                        <a:solidFill>
                          <a:schemeClr val="tx1"/>
                        </a:solidFill>
                      </a:endParaRPr>
                    </a:p>
                  </a:txBody>
                  <a:tcPr marL="121920" marR="121920" marT="60960" marB="60960">
                    <a:solidFill>
                      <a:srgbClr val="FFC000"/>
                    </a:solidFill>
                  </a:tcPr>
                </a:tc>
                <a:tc>
                  <a:txBody>
                    <a:bodyPr/>
                    <a:lstStyle/>
                    <a:p>
                      <a:pPr algn="ctr"/>
                      <a:endParaRPr lang="en-AU" sz="2400" dirty="0">
                        <a:solidFill>
                          <a:schemeClr val="tx1"/>
                        </a:solidFill>
                      </a:endParaRPr>
                    </a:p>
                  </a:txBody>
                  <a:tcPr marL="121920" marR="121920" marT="60960" marB="60960">
                    <a:solidFill>
                      <a:srgbClr val="FFC000"/>
                    </a:solidFill>
                  </a:tcPr>
                </a:tc>
                <a:extLst>
                  <a:ext uri="{0D108BD9-81ED-4DB2-BD59-A6C34878D82A}">
                    <a16:rowId xmlns:a16="http://schemas.microsoft.com/office/drawing/2014/main" val="165359474"/>
                  </a:ext>
                </a:extLst>
              </a:tr>
              <a:tr h="494453">
                <a:tc>
                  <a:txBody>
                    <a:bodyPr/>
                    <a:lstStyle/>
                    <a:p>
                      <a:r>
                        <a:rPr lang="en-AU" sz="2400" b="0" dirty="0" err="1">
                          <a:solidFill>
                            <a:schemeClr val="tx1"/>
                          </a:solidFill>
                        </a:rPr>
                        <a:t>Nivo+HIDACi</a:t>
                      </a:r>
                      <a:endParaRPr lang="en-AU" sz="2400" b="0" dirty="0">
                        <a:solidFill>
                          <a:schemeClr val="tx1"/>
                        </a:solidFill>
                      </a:endParaRPr>
                    </a:p>
                  </a:txBody>
                  <a:tcPr marL="121920" marR="121920" marT="60960" marB="60960">
                    <a:solidFill>
                      <a:srgbClr val="FFC000"/>
                    </a:solidFill>
                  </a:tcPr>
                </a:tc>
                <a:tc>
                  <a:txBody>
                    <a:bodyPr/>
                    <a:lstStyle/>
                    <a:p>
                      <a:endParaRPr lang="en-AU" sz="2400" dirty="0">
                        <a:solidFill>
                          <a:schemeClr val="tx1"/>
                        </a:solidFill>
                      </a:endParaRPr>
                    </a:p>
                  </a:txBody>
                  <a:tcPr marL="121920" marR="121920" marT="60960" marB="60960">
                    <a:solidFill>
                      <a:srgbClr val="FFC000"/>
                    </a:solidFill>
                  </a:tcPr>
                </a:tc>
                <a:tc>
                  <a:txBody>
                    <a:bodyPr/>
                    <a:lstStyle/>
                    <a:p>
                      <a:pPr algn="ctr"/>
                      <a:endParaRPr lang="en-AU" sz="2400" dirty="0">
                        <a:solidFill>
                          <a:schemeClr val="tx1"/>
                        </a:solidFill>
                      </a:endParaRPr>
                    </a:p>
                  </a:txBody>
                  <a:tcPr marL="121920" marR="121920" marT="60960" marB="60960">
                    <a:solidFill>
                      <a:srgbClr val="FFC000"/>
                    </a:solidFill>
                  </a:tcPr>
                </a:tc>
                <a:extLst>
                  <a:ext uri="{0D108BD9-81ED-4DB2-BD59-A6C34878D82A}">
                    <a16:rowId xmlns:a16="http://schemas.microsoft.com/office/drawing/2014/main" val="1428265229"/>
                  </a:ext>
                </a:extLst>
              </a:tr>
              <a:tr h="494453">
                <a:tc>
                  <a:txBody>
                    <a:bodyPr/>
                    <a:lstStyle/>
                    <a:p>
                      <a:r>
                        <a:rPr lang="en-AU" sz="2400" b="0" dirty="0" err="1">
                          <a:solidFill>
                            <a:schemeClr val="tx1"/>
                          </a:solidFill>
                        </a:rPr>
                        <a:t>Pem+Lenva</a:t>
                      </a:r>
                      <a:endParaRPr lang="en-AU" sz="2400" b="0" dirty="0">
                        <a:solidFill>
                          <a:schemeClr val="tx1"/>
                        </a:solidFill>
                      </a:endParaRPr>
                    </a:p>
                  </a:txBody>
                  <a:tcPr marL="121920" marR="121920" marT="60960" marB="60960">
                    <a:lnB w="38100" cap="flat" cmpd="sng" algn="ctr">
                      <a:solidFill>
                        <a:schemeClr val="tx1"/>
                      </a:solidFill>
                      <a:prstDash val="solid"/>
                      <a:round/>
                      <a:headEnd type="none" w="med" len="med"/>
                      <a:tailEnd type="none" w="med" len="med"/>
                    </a:lnB>
                    <a:solidFill>
                      <a:srgbClr val="FFC000"/>
                    </a:solidFill>
                  </a:tcPr>
                </a:tc>
                <a:tc>
                  <a:txBody>
                    <a:bodyPr/>
                    <a:lstStyle/>
                    <a:p>
                      <a:endParaRPr lang="en-AU" sz="2400" dirty="0">
                        <a:solidFill>
                          <a:schemeClr val="tx1"/>
                        </a:solidFill>
                      </a:endParaRPr>
                    </a:p>
                  </a:txBody>
                  <a:tcPr marL="121920" marR="121920" marT="60960" marB="60960">
                    <a:lnB w="38100" cap="flat" cmpd="sng" algn="ctr">
                      <a:solidFill>
                        <a:schemeClr val="tx1"/>
                      </a:solidFill>
                      <a:prstDash val="solid"/>
                      <a:round/>
                      <a:headEnd type="none" w="med" len="med"/>
                      <a:tailEnd type="none" w="med" len="med"/>
                    </a:lnB>
                    <a:solidFill>
                      <a:srgbClr val="FFC000"/>
                    </a:solidFill>
                  </a:tcPr>
                </a:tc>
                <a:tc>
                  <a:txBody>
                    <a:bodyPr/>
                    <a:lstStyle/>
                    <a:p>
                      <a:pPr algn="ctr"/>
                      <a:endParaRPr lang="en-AU" sz="2400" dirty="0">
                        <a:solidFill>
                          <a:schemeClr val="tx1"/>
                        </a:solidFill>
                      </a:endParaRPr>
                    </a:p>
                  </a:txBody>
                  <a:tcPr marL="121920" marR="121920" marT="60960" marB="60960">
                    <a:lnB w="381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724518945"/>
                  </a:ext>
                </a:extLst>
              </a:tr>
            </a:tbl>
          </a:graphicData>
        </a:graphic>
      </p:graphicFrame>
      <p:sp>
        <p:nvSpPr>
          <p:cNvPr id="2" name="Rectangle 1">
            <a:extLst>
              <a:ext uri="{FF2B5EF4-FFF2-40B4-BE49-F238E27FC236}">
                <a16:creationId xmlns:a16="http://schemas.microsoft.com/office/drawing/2014/main" id="{9AFF4296-4AF4-44F7-8519-536447BC3465}"/>
              </a:ext>
            </a:extLst>
          </p:cNvPr>
          <p:cNvSpPr/>
          <p:nvPr/>
        </p:nvSpPr>
        <p:spPr>
          <a:xfrm>
            <a:off x="133815" y="4277984"/>
            <a:ext cx="6046828" cy="258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2FD2FAF-454A-4743-8C44-593C2D542E8F}"/>
              </a:ext>
            </a:extLst>
          </p:cNvPr>
          <p:cNvSpPr/>
          <p:nvPr/>
        </p:nvSpPr>
        <p:spPr>
          <a:xfrm>
            <a:off x="6027081" y="2797249"/>
            <a:ext cx="152638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a:ea typeface="+mn-ea"/>
                <a:cs typeface="+mn-cs"/>
              </a:rPr>
              <a:t>NeoAdj</a:t>
            </a:r>
            <a:r>
              <a:rPr kumimoji="0" lang="en-US" sz="2000" b="1" i="0" u="none" strike="noStrike" kern="1200" cap="none" spc="0" normalizeH="0" baseline="0" noProof="0" dirty="0">
                <a:ln>
                  <a:noFill/>
                </a:ln>
                <a:solidFill>
                  <a:prstClr val="black"/>
                </a:solidFill>
                <a:effectLst/>
                <a:uLnTx/>
                <a:uFillTx/>
                <a:latin typeface="Calibri"/>
                <a:ea typeface="+mn-ea"/>
                <a:cs typeface="+mn-cs"/>
              </a:rPr>
              <a:t> drug</a:t>
            </a:r>
            <a:endParaRPr kumimoji="0" lang="en-AU" sz="2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F317EDC2-C383-4982-9429-158EBB271D3F}"/>
              </a:ext>
            </a:extLst>
          </p:cNvPr>
          <p:cNvGrpSpPr/>
          <p:nvPr/>
        </p:nvGrpSpPr>
        <p:grpSpPr>
          <a:xfrm>
            <a:off x="533400" y="6362480"/>
            <a:ext cx="4543239" cy="348303"/>
            <a:chOff x="4827561" y="4801345"/>
            <a:chExt cx="3191230" cy="220860"/>
          </a:xfrm>
        </p:grpSpPr>
        <p:sp>
          <p:nvSpPr>
            <p:cNvPr id="45" name="TextBox 44">
              <a:extLst>
                <a:ext uri="{FF2B5EF4-FFF2-40B4-BE49-F238E27FC236}">
                  <a16:creationId xmlns:a16="http://schemas.microsoft.com/office/drawing/2014/main" id="{61E0D55A-1EA2-45F0-921B-3FE99FC3770E}"/>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46" name="Group 45">
              <a:extLst>
                <a:ext uri="{FF2B5EF4-FFF2-40B4-BE49-F238E27FC236}">
                  <a16:creationId xmlns:a16="http://schemas.microsoft.com/office/drawing/2014/main" id="{9D7C6181-F030-488F-BA1E-8B07E0EF5DAA}"/>
                </a:ext>
              </a:extLst>
            </p:cNvPr>
            <p:cNvGrpSpPr/>
            <p:nvPr/>
          </p:nvGrpSpPr>
          <p:grpSpPr>
            <a:xfrm>
              <a:off x="6601376" y="4801345"/>
              <a:ext cx="1417415" cy="214678"/>
              <a:chOff x="6137828" y="4891002"/>
              <a:chExt cx="1308001" cy="286237"/>
            </a:xfrm>
          </p:grpSpPr>
          <p:sp>
            <p:nvSpPr>
              <p:cNvPr id="51" name="TextBox 50">
                <a:extLst>
                  <a:ext uri="{FF2B5EF4-FFF2-40B4-BE49-F238E27FC236}">
                    <a16:creationId xmlns:a16="http://schemas.microsoft.com/office/drawing/2014/main" id="{A714CAD2-6A42-41A1-A246-8C5E085C18E5}"/>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2" name="Picture 2" descr="Image result for twitter">
                <a:extLst>
                  <a:ext uri="{FF2B5EF4-FFF2-40B4-BE49-F238E27FC236}">
                    <a16:creationId xmlns:a16="http://schemas.microsoft.com/office/drawing/2014/main" id="{AACE4B3D-2932-4F85-BE00-B12E6AD9408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37828"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6" name="Rectangle 25">
            <a:extLst>
              <a:ext uri="{FF2B5EF4-FFF2-40B4-BE49-F238E27FC236}">
                <a16:creationId xmlns:a16="http://schemas.microsoft.com/office/drawing/2014/main" id="{A53F3A5A-4E00-B44A-9B7C-19141792CE6D}"/>
              </a:ext>
            </a:extLst>
          </p:cNvPr>
          <p:cNvSpPr/>
          <p:nvPr/>
        </p:nvSpPr>
        <p:spPr>
          <a:xfrm>
            <a:off x="9039208" y="6403006"/>
            <a:ext cx="2880917" cy="307777"/>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Georgina V Long, MD</a:t>
            </a:r>
          </a:p>
        </p:txBody>
      </p:sp>
    </p:spTree>
    <p:extLst>
      <p:ext uri="{BB962C8B-B14F-4D97-AF65-F5344CB8AC3E}">
        <p14:creationId xmlns:p14="http://schemas.microsoft.com/office/powerpoint/2010/main" val="1809006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3" grpId="0"/>
      <p:bldP spid="2"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200" dirty="0"/>
              <a:t>What is your usual approach to adjuvant systemic treatment, if any, for a </a:t>
            </a:r>
            <a:br>
              <a:rPr lang="en-US" sz="2200" dirty="0"/>
            </a:br>
            <a:r>
              <a:rPr lang="en-US" sz="2200" dirty="0"/>
              <a:t>35-year-old patient who is s/p complete surgical resection of Stage IIIB BRAF V600E-mutated primary melanoma with 1 positive axillary node?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5196351"/>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Ipilimumab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234929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Dabrafenib/trametinib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420788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801D35A1-9AF9-6E4D-B9B5-7D58513A87ED}"/>
              </a:ext>
            </a:extLst>
          </p:cNvPr>
          <p:cNvSpPr txBox="1">
            <a:spLocks noChangeArrowheads="1"/>
          </p:cNvSpPr>
          <p:nvPr/>
        </p:nvSpPr>
        <p:spPr bwMode="auto">
          <a:xfrm>
            <a:off x="1143000" y="3246498"/>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1" name="Rectangle 10">
            <a:extLst>
              <a:ext uri="{FF2B5EF4-FFF2-40B4-BE49-F238E27FC236}">
                <a16:creationId xmlns:a16="http://schemas.microsoft.com/office/drawing/2014/main" id="{0C274F08-9D01-0D44-BF29-65E622D45411}"/>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Tree>
    <p:extLst>
      <p:ext uri="{BB962C8B-B14F-4D97-AF65-F5344CB8AC3E}">
        <p14:creationId xmlns:p14="http://schemas.microsoft.com/office/powerpoint/2010/main" val="2515968932"/>
      </p:ext>
    </p:extLst>
  </p:cSld>
  <p:clrMapOvr>
    <a:masterClrMapping/>
  </p:clrMapOvr>
  <p:transition spd="slow"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300" dirty="0"/>
              <a:t>What is your usual approach to adjuvant systemic treatment, if any, for a </a:t>
            </a:r>
            <a:br>
              <a:rPr lang="en-US" sz="2300" dirty="0"/>
            </a:br>
            <a:r>
              <a:rPr lang="en-US" sz="2300" u="sng" dirty="0"/>
              <a:t>35-year-old</a:t>
            </a:r>
            <a:r>
              <a:rPr lang="en-US" sz="2300" dirty="0"/>
              <a:t> patient who is s/p complete surgical resection of Stage IIIB </a:t>
            </a:r>
            <a:br>
              <a:rPr lang="en-US" sz="2300" dirty="0"/>
            </a:br>
            <a:r>
              <a:rPr lang="en-US" sz="2300" u="sng" dirty="0"/>
              <a:t>BRAF wild-type</a:t>
            </a:r>
            <a:r>
              <a:rPr lang="en-US" sz="2300" dirty="0"/>
              <a:t> primary melanoma with </a:t>
            </a:r>
            <a:r>
              <a:rPr lang="en-US" sz="2300" u="sng" dirty="0"/>
              <a:t>1 positive axillary node</a:t>
            </a:r>
            <a:r>
              <a:rPr lang="en-US" sz="2300" dirty="0"/>
              <a:t>?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4961511"/>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Other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234929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76961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Survey of 50 US-based medical oncologists </a:t>
            </a:r>
          </a:p>
        </p:txBody>
      </p:sp>
    </p:spTree>
    <p:extLst>
      <p:ext uri="{BB962C8B-B14F-4D97-AF65-F5344CB8AC3E}">
        <p14:creationId xmlns:p14="http://schemas.microsoft.com/office/powerpoint/2010/main" val="919444546"/>
      </p:ext>
    </p:extLst>
  </p:cSld>
  <p:clrMapOvr>
    <a:masterClrMapping/>
  </p:clrMapOvr>
  <p:transition spd="slow"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200" dirty="0"/>
              <a:t>What is your usual approach to adjuvant systemic treatment, if any, for an </a:t>
            </a:r>
            <a:br>
              <a:rPr lang="en-US" sz="2200" dirty="0"/>
            </a:br>
            <a:r>
              <a:rPr lang="en-US" sz="2200" dirty="0"/>
              <a:t>80-year-old patient who is s/p complete surgical resection of Stage IIIB BRAF wild-type primary melanoma with 1 positive axillary node?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4961511"/>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Ipilimumab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234929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76961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Rectangle 9">
            <a:extLst>
              <a:ext uri="{FF2B5EF4-FFF2-40B4-BE49-F238E27FC236}">
                <a16:creationId xmlns:a16="http://schemas.microsoft.com/office/drawing/2014/main" id="{58128569-B1F6-1C47-BD85-C2640E585891}"/>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Tree>
    <p:extLst>
      <p:ext uri="{BB962C8B-B14F-4D97-AF65-F5344CB8AC3E}">
        <p14:creationId xmlns:p14="http://schemas.microsoft.com/office/powerpoint/2010/main" val="2271692726"/>
      </p:ext>
    </p:extLst>
  </p:cSld>
  <p:clrMapOvr>
    <a:masterClrMapping/>
  </p:clrMapOvr>
  <p:transition spd="slow"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300" dirty="0"/>
              <a:t>What is your usual approach to adjuvant systemic treatment, if any, for an </a:t>
            </a:r>
            <a:r>
              <a:rPr lang="en-US" sz="2300" u="sng" dirty="0"/>
              <a:t>80-year-old</a:t>
            </a:r>
            <a:r>
              <a:rPr lang="en-US" sz="2300" dirty="0"/>
              <a:t> patient who is s/p complete surgical resection of Stage IIIB </a:t>
            </a:r>
            <a:r>
              <a:rPr lang="en-US" sz="2300" u="sng" dirty="0"/>
              <a:t>BRAF wild-type</a:t>
            </a:r>
            <a:r>
              <a:rPr lang="en-US" sz="2300" dirty="0"/>
              <a:t> primary melanoma with </a:t>
            </a:r>
            <a:r>
              <a:rPr lang="en-US" sz="2300" u="sng" dirty="0"/>
              <a:t>1 positive axillary node</a:t>
            </a:r>
            <a:r>
              <a:rPr lang="en-US" sz="2300" dirty="0"/>
              <a:t>?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4961511"/>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Other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234929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76961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Survey of 50 US-based medical oncologists </a:t>
            </a:r>
          </a:p>
        </p:txBody>
      </p:sp>
    </p:spTree>
    <p:extLst>
      <p:ext uri="{BB962C8B-B14F-4D97-AF65-F5344CB8AC3E}">
        <p14:creationId xmlns:p14="http://schemas.microsoft.com/office/powerpoint/2010/main" val="2988087595"/>
      </p:ext>
    </p:extLst>
  </p:cSld>
  <p:clrMapOvr>
    <a:masterClrMapping/>
  </p:clrMapOvr>
  <p:transition spd="slow"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200" dirty="0"/>
              <a:t>What is your usual approach to adjuvant systemic treatment, if any, for a </a:t>
            </a:r>
            <a:br>
              <a:rPr lang="en-US" sz="2200" dirty="0"/>
            </a:br>
            <a:r>
              <a:rPr lang="en-US" sz="2200" dirty="0"/>
              <a:t>35-year-old patient who is s/p complete surgical resection of Stage IIIB BRAF wild-type primary melanoma with 1 positive axillary node?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5019680"/>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None</a:t>
            </a: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703138"/>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801D35A1-9AF9-6E4D-B9B5-7D58513A87ED}"/>
              </a:ext>
            </a:extLst>
          </p:cNvPr>
          <p:cNvSpPr txBox="1">
            <a:spLocks noChangeArrowheads="1"/>
          </p:cNvSpPr>
          <p:nvPr/>
        </p:nvSpPr>
        <p:spPr bwMode="auto">
          <a:xfrm>
            <a:off x="1143000" y="243491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8" name="Rectangle 7">
            <a:extLst>
              <a:ext uri="{FF2B5EF4-FFF2-40B4-BE49-F238E27FC236}">
                <a16:creationId xmlns:a16="http://schemas.microsoft.com/office/drawing/2014/main" id="{316F3842-A756-414B-882D-F27AAF17AC79}"/>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Tree>
    <p:extLst>
      <p:ext uri="{BB962C8B-B14F-4D97-AF65-F5344CB8AC3E}">
        <p14:creationId xmlns:p14="http://schemas.microsoft.com/office/powerpoint/2010/main" val="107364090"/>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RESEARCH TO PRACTICE CME PLANNING COMMITTEE MEMBERS, STAFF AND REVIEWERS</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a:xfrm>
            <a:off x="609600" y="1524000"/>
            <a:ext cx="11125200" cy="4876800"/>
          </a:xfrm>
        </p:spPr>
        <p:txBody>
          <a:bodyPr/>
          <a:lstStyle/>
          <a:p>
            <a:pPr marL="0" indent="0">
              <a:buNone/>
            </a:pPr>
            <a:r>
              <a:rPr lang="en-US" dirty="0"/>
              <a:t>Planners, scientific staff and independent reviewers for Research To Practice have no relevant conflicts of interest to disclose. </a:t>
            </a:r>
          </a:p>
        </p:txBody>
      </p:sp>
    </p:spTree>
    <p:extLst>
      <p:ext uri="{BB962C8B-B14F-4D97-AF65-F5344CB8AC3E}">
        <p14:creationId xmlns:p14="http://schemas.microsoft.com/office/powerpoint/2010/main" val="3137361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200" dirty="0"/>
              <a:t>What is your usual approach to adjuvant systemic treatment, if any, for a</a:t>
            </a:r>
            <a:r>
              <a:rPr lang="en-US" sz="2200"/>
              <a:t> </a:t>
            </a:r>
            <a:br>
              <a:rPr lang="en-US" sz="2200"/>
            </a:br>
            <a:r>
              <a:rPr lang="en-US" sz="2200" u="sng"/>
              <a:t>35-year-old</a:t>
            </a:r>
            <a:r>
              <a:rPr lang="en-US" sz="2200" dirty="0"/>
              <a:t> patient who is s/p complete surgical resection of Stage IIIB primary melanoma with a </a:t>
            </a:r>
            <a:r>
              <a:rPr lang="en-US" sz="2200" u="sng" dirty="0"/>
              <a:t>BRAF V600E mutation</a:t>
            </a:r>
            <a:r>
              <a:rPr lang="en-US" sz="2200" dirty="0"/>
              <a:t>  and </a:t>
            </a:r>
            <a:r>
              <a:rPr lang="en-US" sz="2200" u="sng" dirty="0"/>
              <a:t>1 positive axillary node</a:t>
            </a:r>
            <a:r>
              <a:rPr lang="en-US" sz="2200" dirty="0"/>
              <a:t>?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5198213"/>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B50"/>
                </a:solidFill>
              </a:rPr>
              <a:t>Other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2248833"/>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B50"/>
                </a:solidFill>
              </a:rPr>
              <a:t>Dabrafenib/trametinib</a:t>
            </a:r>
            <a:endParaRPr kumimoji="0" lang="en-US" sz="2200" b="1" i="0" u="none" strike="noStrike" kern="1200" cap="none" spc="0" normalizeH="0" baseline="0" noProof="0" dirty="0">
              <a:ln>
                <a:noFill/>
              </a:ln>
              <a:solidFill>
                <a:srgbClr val="002B50"/>
              </a:solidFill>
              <a:effectLst/>
              <a:uLnTx/>
              <a:uFillTx/>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19883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B50"/>
                </a:solidFill>
              </a:rPr>
              <a:t>Nivolumab</a:t>
            </a:r>
            <a:endParaRPr kumimoji="0" lang="en-US" sz="2200" b="1" i="0" u="none" strike="noStrike" kern="1200" cap="none" spc="0" normalizeH="0" baseline="0" noProof="0" dirty="0">
              <a:ln>
                <a:noFill/>
              </a:ln>
              <a:solidFill>
                <a:srgbClr val="002B50"/>
              </a:solidFill>
              <a:effectLst/>
              <a:uLnTx/>
              <a:uFillTx/>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eaLnBrk="1" hangingPunct="1">
              <a:spcBef>
                <a:spcPct val="50000"/>
              </a:spcBef>
              <a:defRPr/>
            </a:pPr>
            <a:r>
              <a:rPr lang="en-US" sz="1600" dirty="0">
                <a:solidFill>
                  <a:srgbClr val="002060"/>
                </a:solidFill>
              </a:rPr>
              <a:t>Survey of 50 US-based medical oncologists </a:t>
            </a:r>
          </a:p>
        </p:txBody>
      </p:sp>
      <p:sp>
        <p:nvSpPr>
          <p:cNvPr id="10" name="Text Box 4">
            <a:extLst>
              <a:ext uri="{FF2B5EF4-FFF2-40B4-BE49-F238E27FC236}">
                <a16:creationId xmlns:a16="http://schemas.microsoft.com/office/drawing/2014/main" id="{142FB4F8-945A-3B4A-970D-F9EC49DEA6D4}"/>
              </a:ext>
            </a:extLst>
          </p:cNvPr>
          <p:cNvSpPr txBox="1">
            <a:spLocks noChangeArrowheads="1"/>
          </p:cNvSpPr>
          <p:nvPr/>
        </p:nvSpPr>
        <p:spPr bwMode="auto">
          <a:xfrm>
            <a:off x="1143000" y="422506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B50"/>
                </a:solidFill>
              </a:rPr>
              <a:t>Pembrolizumab</a:t>
            </a:r>
            <a:endParaRPr kumimoji="0" lang="en-US" sz="2200" b="1" i="0" u="none" strike="noStrike" kern="1200" cap="none" spc="0" normalizeH="0" baseline="0" noProof="0" dirty="0">
              <a:ln>
                <a:noFill/>
              </a:ln>
              <a:solidFill>
                <a:srgbClr val="002B50"/>
              </a:solidFill>
              <a:effectLst/>
              <a:uLnTx/>
              <a:uFillTx/>
              <a:ea typeface="Arial" charset="0"/>
              <a:cs typeface="Arial" charset="0"/>
            </a:endParaRPr>
          </a:p>
        </p:txBody>
      </p:sp>
    </p:spTree>
    <p:extLst>
      <p:ext uri="{BB962C8B-B14F-4D97-AF65-F5344CB8AC3E}">
        <p14:creationId xmlns:p14="http://schemas.microsoft.com/office/powerpoint/2010/main" val="3001026872"/>
      </p:ext>
    </p:extLst>
  </p:cSld>
  <p:clrMapOvr>
    <a:masterClrMapping/>
  </p:clrMapOvr>
  <p:transition spd="slow"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9E8D-9E6A-4CE7-A7FF-1EA46228F59C}"/>
              </a:ext>
            </a:extLst>
          </p:cNvPr>
          <p:cNvSpPr>
            <a:spLocks noGrp="1"/>
          </p:cNvSpPr>
          <p:nvPr>
            <p:ph type="title"/>
          </p:nvPr>
        </p:nvSpPr>
        <p:spPr>
          <a:xfrm>
            <a:off x="381000" y="188640"/>
            <a:ext cx="10367994" cy="1143000"/>
          </a:xfrm>
        </p:spPr>
        <p:txBody>
          <a:bodyPr anchor="ctr">
            <a:normAutofit fontScale="90000"/>
          </a:bodyPr>
          <a:lstStyle/>
          <a:p>
            <a:r>
              <a:rPr lang="en-AU" dirty="0">
                <a:solidFill>
                  <a:schemeClr val="tx1"/>
                </a:solidFill>
              </a:rPr>
              <a:t>Case Presentation – Prof Long: A 19-Year-Old Male with Stage IIIC Melanoma</a:t>
            </a:r>
          </a:p>
        </p:txBody>
      </p:sp>
      <p:sp>
        <p:nvSpPr>
          <p:cNvPr id="5" name="Content Placeholder 4">
            <a:extLst>
              <a:ext uri="{FF2B5EF4-FFF2-40B4-BE49-F238E27FC236}">
                <a16:creationId xmlns:a16="http://schemas.microsoft.com/office/drawing/2014/main" id="{BC7BD493-D5BF-498C-801F-837D35DF22FB}"/>
              </a:ext>
            </a:extLst>
          </p:cNvPr>
          <p:cNvSpPr>
            <a:spLocks noGrp="1"/>
          </p:cNvSpPr>
          <p:nvPr>
            <p:ph sz="half" idx="1"/>
          </p:nvPr>
        </p:nvSpPr>
        <p:spPr>
          <a:xfrm>
            <a:off x="513706" y="1600201"/>
            <a:ext cx="6180904" cy="4525963"/>
          </a:xfrm>
        </p:spPr>
        <p:txBody>
          <a:bodyPr>
            <a:normAutofit/>
          </a:bodyPr>
          <a:lstStyle/>
          <a:p>
            <a:r>
              <a:rPr lang="en-AU" dirty="0">
                <a:solidFill>
                  <a:schemeClr val="tx1"/>
                </a:solidFill>
              </a:rPr>
              <a:t>19 </a:t>
            </a:r>
            <a:r>
              <a:rPr lang="en-AU" dirty="0" err="1">
                <a:solidFill>
                  <a:schemeClr val="tx1"/>
                </a:solidFill>
              </a:rPr>
              <a:t>yo</a:t>
            </a:r>
            <a:r>
              <a:rPr lang="en-AU" dirty="0">
                <a:solidFill>
                  <a:schemeClr val="tx1"/>
                </a:solidFill>
              </a:rPr>
              <a:t> male</a:t>
            </a:r>
          </a:p>
          <a:p>
            <a:r>
              <a:rPr lang="en-AU" dirty="0">
                <a:solidFill>
                  <a:schemeClr val="tx1"/>
                </a:solidFill>
              </a:rPr>
              <a:t>Significant developmental delay</a:t>
            </a:r>
          </a:p>
          <a:p>
            <a:r>
              <a:rPr lang="en-AU" dirty="0">
                <a:solidFill>
                  <a:schemeClr val="tx1"/>
                </a:solidFill>
              </a:rPr>
              <a:t>Regional Australia (4h from major city)</a:t>
            </a:r>
          </a:p>
          <a:p>
            <a:r>
              <a:rPr lang="en-AU" dirty="0">
                <a:solidFill>
                  <a:schemeClr val="tx1"/>
                </a:solidFill>
              </a:rPr>
              <a:t>Presents to family doctor with</a:t>
            </a:r>
          </a:p>
          <a:p>
            <a:pPr lvl="1"/>
            <a:r>
              <a:rPr lang="en-AU" sz="2800" dirty="0">
                <a:solidFill>
                  <a:schemeClr val="tx1"/>
                </a:solidFill>
              </a:rPr>
              <a:t>Mass in parotid</a:t>
            </a:r>
          </a:p>
          <a:p>
            <a:pPr lvl="1"/>
            <a:r>
              <a:rPr lang="en-AU" sz="2800" dirty="0">
                <a:solidFill>
                  <a:schemeClr val="tx1"/>
                </a:solidFill>
              </a:rPr>
              <a:t>Lesion right post auricular</a:t>
            </a:r>
          </a:p>
          <a:p>
            <a:r>
              <a:rPr lang="en-AU" dirty="0">
                <a:solidFill>
                  <a:schemeClr val="tx1"/>
                </a:solidFill>
              </a:rPr>
              <a:t>Referred to general surgeon</a:t>
            </a:r>
          </a:p>
          <a:p>
            <a:r>
              <a:rPr lang="en-AU" dirty="0">
                <a:solidFill>
                  <a:schemeClr val="tx1"/>
                </a:solidFill>
              </a:rPr>
              <a:t>Height of COVID pandemic</a:t>
            </a:r>
          </a:p>
          <a:p>
            <a:endParaRPr lang="en-AU" dirty="0">
              <a:solidFill>
                <a:schemeClr val="tx1"/>
              </a:solidFill>
            </a:endParaRPr>
          </a:p>
        </p:txBody>
      </p:sp>
      <p:pic>
        <p:nvPicPr>
          <p:cNvPr id="7" name="Picture 6" descr="A close up of a person&#10;&#10;Description automatically generated">
            <a:extLst>
              <a:ext uri="{FF2B5EF4-FFF2-40B4-BE49-F238E27FC236}">
                <a16:creationId xmlns:a16="http://schemas.microsoft.com/office/drawing/2014/main" id="{B9D3588A-B3F5-471E-9F5A-4D0BC94CAEE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156604" y="1331640"/>
            <a:ext cx="3950010" cy="4525963"/>
          </a:xfrm>
          <a:prstGeom prst="rect">
            <a:avLst/>
          </a:prstGeom>
          <a:noFill/>
        </p:spPr>
      </p:pic>
      <p:grpSp>
        <p:nvGrpSpPr>
          <p:cNvPr id="8" name="Group 7">
            <a:extLst>
              <a:ext uri="{FF2B5EF4-FFF2-40B4-BE49-F238E27FC236}">
                <a16:creationId xmlns:a16="http://schemas.microsoft.com/office/drawing/2014/main" id="{C87B7EB7-B79B-4186-B398-80BD1F3A66E3}"/>
              </a:ext>
            </a:extLst>
          </p:cNvPr>
          <p:cNvGrpSpPr/>
          <p:nvPr/>
        </p:nvGrpSpPr>
        <p:grpSpPr>
          <a:xfrm>
            <a:off x="513706" y="6442252"/>
            <a:ext cx="4543239" cy="348303"/>
            <a:chOff x="4827561" y="4801345"/>
            <a:chExt cx="3191230" cy="220860"/>
          </a:xfrm>
        </p:grpSpPr>
        <p:sp>
          <p:nvSpPr>
            <p:cNvPr id="9" name="TextBox 8">
              <a:extLst>
                <a:ext uri="{FF2B5EF4-FFF2-40B4-BE49-F238E27FC236}">
                  <a16:creationId xmlns:a16="http://schemas.microsoft.com/office/drawing/2014/main" id="{757ED3AB-43E7-4EE5-ADED-5A5CA63BD6EB}"/>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10" name="Group 9">
              <a:extLst>
                <a:ext uri="{FF2B5EF4-FFF2-40B4-BE49-F238E27FC236}">
                  <a16:creationId xmlns:a16="http://schemas.microsoft.com/office/drawing/2014/main" id="{DE29CD6B-71AC-4CEA-815C-C68465D103DD}"/>
                </a:ext>
              </a:extLst>
            </p:cNvPr>
            <p:cNvGrpSpPr/>
            <p:nvPr/>
          </p:nvGrpSpPr>
          <p:grpSpPr>
            <a:xfrm>
              <a:off x="6601376" y="4801345"/>
              <a:ext cx="1417415" cy="214678"/>
              <a:chOff x="6137828" y="4891002"/>
              <a:chExt cx="1308001" cy="286237"/>
            </a:xfrm>
          </p:grpSpPr>
          <p:sp>
            <p:nvSpPr>
              <p:cNvPr id="11" name="TextBox 10">
                <a:extLst>
                  <a:ext uri="{FF2B5EF4-FFF2-40B4-BE49-F238E27FC236}">
                    <a16:creationId xmlns:a16="http://schemas.microsoft.com/office/drawing/2014/main" id="{5F87B88B-B047-4799-B4E8-2470DEF3F43F}"/>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2" descr="Image result for twitter">
                <a:extLst>
                  <a:ext uri="{FF2B5EF4-FFF2-40B4-BE49-F238E27FC236}">
                    <a16:creationId xmlns:a16="http://schemas.microsoft.com/office/drawing/2014/main" id="{C5C32D0B-359E-4BD8-BCBC-64CE80137C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37828"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64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119A-701F-48CF-AF0E-486FB0787ADC}"/>
              </a:ext>
            </a:extLst>
          </p:cNvPr>
          <p:cNvSpPr>
            <a:spLocks noGrp="1"/>
          </p:cNvSpPr>
          <p:nvPr>
            <p:ph type="title"/>
          </p:nvPr>
        </p:nvSpPr>
        <p:spPr>
          <a:xfrm>
            <a:off x="595808" y="120428"/>
            <a:ext cx="10959008" cy="1143000"/>
          </a:xfrm>
        </p:spPr>
        <p:txBody>
          <a:bodyPr>
            <a:normAutofit/>
          </a:bodyPr>
          <a:lstStyle/>
          <a:p>
            <a:r>
              <a:rPr lang="en-AU" dirty="0">
                <a:solidFill>
                  <a:schemeClr val="tx1"/>
                </a:solidFill>
              </a:rPr>
              <a:t>Case Presentation (continued)</a:t>
            </a:r>
          </a:p>
        </p:txBody>
      </p:sp>
      <p:sp>
        <p:nvSpPr>
          <p:cNvPr id="5" name="Content Placeholder 4">
            <a:extLst>
              <a:ext uri="{FF2B5EF4-FFF2-40B4-BE49-F238E27FC236}">
                <a16:creationId xmlns:a16="http://schemas.microsoft.com/office/drawing/2014/main" id="{DFF20140-E4D0-4C23-BB9E-A69162201ECA}"/>
              </a:ext>
            </a:extLst>
          </p:cNvPr>
          <p:cNvSpPr>
            <a:spLocks noGrp="1"/>
          </p:cNvSpPr>
          <p:nvPr>
            <p:ph idx="1"/>
          </p:nvPr>
        </p:nvSpPr>
        <p:spPr>
          <a:xfrm>
            <a:off x="595808" y="1414537"/>
            <a:ext cx="10972800" cy="4943401"/>
          </a:xfrm>
        </p:spPr>
        <p:txBody>
          <a:bodyPr>
            <a:normAutofit/>
          </a:bodyPr>
          <a:lstStyle/>
          <a:p>
            <a:r>
              <a:rPr lang="en-AU" dirty="0">
                <a:solidFill>
                  <a:schemeClr val="tx1"/>
                </a:solidFill>
              </a:rPr>
              <a:t>Excision biopsy post-auricular lesion:</a:t>
            </a:r>
          </a:p>
          <a:p>
            <a:pPr lvl="1"/>
            <a:r>
              <a:rPr lang="en-AU" dirty="0">
                <a:solidFill>
                  <a:schemeClr val="tx1"/>
                </a:solidFill>
              </a:rPr>
              <a:t>6.5mm</a:t>
            </a:r>
          </a:p>
          <a:p>
            <a:pPr lvl="1"/>
            <a:r>
              <a:rPr lang="en-AU" dirty="0">
                <a:solidFill>
                  <a:schemeClr val="tx1"/>
                </a:solidFill>
              </a:rPr>
              <a:t>Ulcerated</a:t>
            </a:r>
          </a:p>
          <a:p>
            <a:pPr lvl="1"/>
            <a:r>
              <a:rPr lang="en-AU" dirty="0">
                <a:solidFill>
                  <a:schemeClr val="tx1"/>
                </a:solidFill>
              </a:rPr>
              <a:t>2 mitosis/mm</a:t>
            </a:r>
            <a:r>
              <a:rPr lang="en-AU" baseline="30000" dirty="0">
                <a:solidFill>
                  <a:schemeClr val="tx1"/>
                </a:solidFill>
              </a:rPr>
              <a:t>2</a:t>
            </a:r>
          </a:p>
          <a:p>
            <a:pPr lvl="1"/>
            <a:r>
              <a:rPr lang="en-AU" dirty="0">
                <a:solidFill>
                  <a:schemeClr val="tx1"/>
                </a:solidFill>
              </a:rPr>
              <a:t>Involved margin</a:t>
            </a:r>
          </a:p>
          <a:p>
            <a:pPr lvl="1"/>
            <a:endParaRPr lang="en-AU" sz="600" dirty="0">
              <a:solidFill>
                <a:schemeClr val="tx1"/>
              </a:solidFill>
            </a:endParaRPr>
          </a:p>
          <a:p>
            <a:r>
              <a:rPr lang="en-AU" dirty="0">
                <a:solidFill>
                  <a:schemeClr val="tx1"/>
                </a:solidFill>
              </a:rPr>
              <a:t>Right superficial parotidectomy + resection 2 neck lymph nodes</a:t>
            </a:r>
          </a:p>
          <a:p>
            <a:pPr lvl="1"/>
            <a:r>
              <a:rPr lang="en-AU" dirty="0">
                <a:solidFill>
                  <a:schemeClr val="tx1"/>
                </a:solidFill>
              </a:rPr>
              <a:t>Intra-parotid lymph node involved with melanoma</a:t>
            </a:r>
          </a:p>
          <a:p>
            <a:pPr lvl="1"/>
            <a:r>
              <a:rPr lang="en-AU" dirty="0">
                <a:solidFill>
                  <a:schemeClr val="tx1"/>
                </a:solidFill>
              </a:rPr>
              <a:t>Extra-nodal extension</a:t>
            </a:r>
          </a:p>
          <a:p>
            <a:pPr lvl="1"/>
            <a:r>
              <a:rPr lang="en-AU" dirty="0">
                <a:solidFill>
                  <a:schemeClr val="tx1"/>
                </a:solidFill>
              </a:rPr>
              <a:t>Involved margin</a:t>
            </a:r>
          </a:p>
          <a:p>
            <a:pPr lvl="1"/>
            <a:r>
              <a:rPr lang="en-AU" dirty="0">
                <a:solidFill>
                  <a:schemeClr val="tx1"/>
                </a:solidFill>
              </a:rPr>
              <a:t>0/2 neck lymph nodes involved with melanoma</a:t>
            </a:r>
          </a:p>
          <a:p>
            <a:pPr lvl="1"/>
            <a:endParaRPr lang="en-AU" sz="600" dirty="0">
              <a:solidFill>
                <a:schemeClr val="tx1"/>
              </a:solidFill>
            </a:endParaRPr>
          </a:p>
        </p:txBody>
      </p:sp>
      <p:grpSp>
        <p:nvGrpSpPr>
          <p:cNvPr id="6" name="Group 5">
            <a:extLst>
              <a:ext uri="{FF2B5EF4-FFF2-40B4-BE49-F238E27FC236}">
                <a16:creationId xmlns:a16="http://schemas.microsoft.com/office/drawing/2014/main" id="{5E9373C0-C5D2-4B54-B764-BD43AA264AD2}"/>
              </a:ext>
            </a:extLst>
          </p:cNvPr>
          <p:cNvGrpSpPr/>
          <p:nvPr/>
        </p:nvGrpSpPr>
        <p:grpSpPr>
          <a:xfrm>
            <a:off x="762000" y="6389269"/>
            <a:ext cx="4543239" cy="348303"/>
            <a:chOff x="4827561" y="4801345"/>
            <a:chExt cx="3191230" cy="220860"/>
          </a:xfrm>
        </p:grpSpPr>
        <p:sp>
          <p:nvSpPr>
            <p:cNvPr id="7" name="TextBox 6">
              <a:extLst>
                <a:ext uri="{FF2B5EF4-FFF2-40B4-BE49-F238E27FC236}">
                  <a16:creationId xmlns:a16="http://schemas.microsoft.com/office/drawing/2014/main" id="{3EEBF5AE-59B8-478F-A571-E506C89C8D97}"/>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8" name="Group 7">
              <a:extLst>
                <a:ext uri="{FF2B5EF4-FFF2-40B4-BE49-F238E27FC236}">
                  <a16:creationId xmlns:a16="http://schemas.microsoft.com/office/drawing/2014/main" id="{E6F97BFB-7AAF-4C63-AD75-BBE95B07F30E}"/>
                </a:ext>
              </a:extLst>
            </p:cNvPr>
            <p:cNvGrpSpPr/>
            <p:nvPr/>
          </p:nvGrpSpPr>
          <p:grpSpPr>
            <a:xfrm>
              <a:off x="6601376" y="4801345"/>
              <a:ext cx="1417415" cy="214678"/>
              <a:chOff x="6137828" y="4891002"/>
              <a:chExt cx="1308001" cy="286237"/>
            </a:xfrm>
          </p:grpSpPr>
          <p:sp>
            <p:nvSpPr>
              <p:cNvPr id="9" name="TextBox 8">
                <a:extLst>
                  <a:ext uri="{FF2B5EF4-FFF2-40B4-BE49-F238E27FC236}">
                    <a16:creationId xmlns:a16="http://schemas.microsoft.com/office/drawing/2014/main" id="{9FEC4942-DD29-445A-BD5D-6FDE4A5A676B}"/>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2" descr="Image result for twitter">
                <a:extLst>
                  <a:ext uri="{FF2B5EF4-FFF2-40B4-BE49-F238E27FC236}">
                    <a16:creationId xmlns:a16="http://schemas.microsoft.com/office/drawing/2014/main" id="{C0F57B66-5D25-4416-92A5-68A5DEF1D1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37828"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8533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119A-701F-48CF-AF0E-486FB0787ADC}"/>
              </a:ext>
            </a:extLst>
          </p:cNvPr>
          <p:cNvSpPr>
            <a:spLocks noGrp="1"/>
          </p:cNvSpPr>
          <p:nvPr>
            <p:ph type="title"/>
          </p:nvPr>
        </p:nvSpPr>
        <p:spPr>
          <a:xfrm>
            <a:off x="595808" y="323201"/>
            <a:ext cx="10959008" cy="1143000"/>
          </a:xfrm>
        </p:spPr>
        <p:txBody>
          <a:bodyPr>
            <a:normAutofit/>
          </a:bodyPr>
          <a:lstStyle/>
          <a:p>
            <a:r>
              <a:rPr lang="en-AU" dirty="0">
                <a:solidFill>
                  <a:schemeClr val="tx1"/>
                </a:solidFill>
              </a:rPr>
              <a:t>Case Presentation (continued)</a:t>
            </a:r>
          </a:p>
        </p:txBody>
      </p:sp>
      <p:sp>
        <p:nvSpPr>
          <p:cNvPr id="5" name="Content Placeholder 4">
            <a:extLst>
              <a:ext uri="{FF2B5EF4-FFF2-40B4-BE49-F238E27FC236}">
                <a16:creationId xmlns:a16="http://schemas.microsoft.com/office/drawing/2014/main" id="{DFF20140-E4D0-4C23-BB9E-A69162201ECA}"/>
              </a:ext>
            </a:extLst>
          </p:cNvPr>
          <p:cNvSpPr>
            <a:spLocks noGrp="1"/>
          </p:cNvSpPr>
          <p:nvPr>
            <p:ph idx="1"/>
          </p:nvPr>
        </p:nvSpPr>
        <p:spPr>
          <a:xfrm>
            <a:off x="595808" y="1878904"/>
            <a:ext cx="10972800" cy="4954840"/>
          </a:xfrm>
        </p:spPr>
        <p:txBody>
          <a:bodyPr>
            <a:normAutofit/>
          </a:bodyPr>
          <a:lstStyle/>
          <a:p>
            <a:r>
              <a:rPr lang="en-AU" dirty="0">
                <a:solidFill>
                  <a:schemeClr val="tx1"/>
                </a:solidFill>
              </a:rPr>
              <a:t>COVID-pandemic</a:t>
            </a:r>
          </a:p>
          <a:p>
            <a:r>
              <a:rPr lang="en-AU" dirty="0">
                <a:solidFill>
                  <a:schemeClr val="tx1"/>
                </a:solidFill>
              </a:rPr>
              <a:t>4 weeks later </a:t>
            </a:r>
            <a:r>
              <a:rPr lang="en-AU" dirty="0">
                <a:solidFill>
                  <a:schemeClr val="tx1"/>
                </a:solidFill>
                <a:sym typeface="Wingdings" panose="05000000000000000000" pitchFamily="2" charset="2"/>
              </a:rPr>
              <a:t> </a:t>
            </a:r>
            <a:r>
              <a:rPr lang="en-AU" dirty="0">
                <a:solidFill>
                  <a:schemeClr val="tx1"/>
                </a:solidFill>
              </a:rPr>
              <a:t>Wider local Excision of Primary Site</a:t>
            </a:r>
          </a:p>
          <a:p>
            <a:pPr lvl="1"/>
            <a:r>
              <a:rPr lang="en-AU" dirty="0">
                <a:solidFill>
                  <a:schemeClr val="tx1"/>
                </a:solidFill>
              </a:rPr>
              <a:t>Melanoma</a:t>
            </a:r>
          </a:p>
          <a:p>
            <a:pPr lvl="1"/>
            <a:r>
              <a:rPr lang="en-AU" dirty="0">
                <a:solidFill>
                  <a:schemeClr val="tx1"/>
                </a:solidFill>
              </a:rPr>
              <a:t>Margins clear</a:t>
            </a:r>
          </a:p>
          <a:p>
            <a:pPr lvl="1"/>
            <a:endParaRPr lang="en-AU" sz="600" dirty="0">
              <a:solidFill>
                <a:schemeClr val="tx1"/>
              </a:solidFill>
            </a:endParaRPr>
          </a:p>
          <a:p>
            <a:pPr lvl="1"/>
            <a:endParaRPr lang="en-AU" sz="600" dirty="0">
              <a:solidFill>
                <a:schemeClr val="tx1"/>
              </a:solidFill>
            </a:endParaRPr>
          </a:p>
        </p:txBody>
      </p:sp>
      <p:sp>
        <p:nvSpPr>
          <p:cNvPr id="3" name="TextBox 2">
            <a:extLst>
              <a:ext uri="{FF2B5EF4-FFF2-40B4-BE49-F238E27FC236}">
                <a16:creationId xmlns:a16="http://schemas.microsoft.com/office/drawing/2014/main" id="{5EF72524-763D-4FF7-A4F5-67DACDE2A1EC}"/>
              </a:ext>
            </a:extLst>
          </p:cNvPr>
          <p:cNvSpPr txBox="1"/>
          <p:nvPr/>
        </p:nvSpPr>
        <p:spPr>
          <a:xfrm>
            <a:off x="2149515" y="4262378"/>
            <a:ext cx="749577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1" i="0" u="none" strike="noStrike" kern="1200" cap="none" spc="0" normalizeH="0" baseline="0" noProof="0" dirty="0">
                <a:ln>
                  <a:noFill/>
                </a:ln>
                <a:solidFill>
                  <a:srgbClr val="FF0000"/>
                </a:solidFill>
                <a:effectLst/>
                <a:uLnTx/>
                <a:uFillTx/>
                <a:latin typeface="Calibri"/>
                <a:ea typeface="+mn-ea"/>
                <a:cs typeface="+mn-cs"/>
              </a:rPr>
              <a:t>AJCC Staging - T4b N1b</a:t>
            </a:r>
          </a:p>
        </p:txBody>
      </p:sp>
      <p:grpSp>
        <p:nvGrpSpPr>
          <p:cNvPr id="6" name="Group 5">
            <a:extLst>
              <a:ext uri="{FF2B5EF4-FFF2-40B4-BE49-F238E27FC236}">
                <a16:creationId xmlns:a16="http://schemas.microsoft.com/office/drawing/2014/main" id="{EFA6668F-9537-4A03-BD92-1D4C2748954A}"/>
              </a:ext>
            </a:extLst>
          </p:cNvPr>
          <p:cNvGrpSpPr/>
          <p:nvPr/>
        </p:nvGrpSpPr>
        <p:grpSpPr>
          <a:xfrm>
            <a:off x="7648761" y="6509697"/>
            <a:ext cx="4543239" cy="348303"/>
            <a:chOff x="4827561" y="4801345"/>
            <a:chExt cx="3191230" cy="220860"/>
          </a:xfrm>
        </p:grpSpPr>
        <p:sp>
          <p:nvSpPr>
            <p:cNvPr id="7" name="TextBox 6">
              <a:extLst>
                <a:ext uri="{FF2B5EF4-FFF2-40B4-BE49-F238E27FC236}">
                  <a16:creationId xmlns:a16="http://schemas.microsoft.com/office/drawing/2014/main" id="{3C2D5EA0-156F-4CE2-A7BE-842C7EC3D847}"/>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8" name="Group 7">
              <a:extLst>
                <a:ext uri="{FF2B5EF4-FFF2-40B4-BE49-F238E27FC236}">
                  <a16:creationId xmlns:a16="http://schemas.microsoft.com/office/drawing/2014/main" id="{899CA3EB-1A66-4A94-91D7-56D9A6F64D63}"/>
                </a:ext>
              </a:extLst>
            </p:cNvPr>
            <p:cNvGrpSpPr/>
            <p:nvPr/>
          </p:nvGrpSpPr>
          <p:grpSpPr>
            <a:xfrm>
              <a:off x="6601376" y="4801345"/>
              <a:ext cx="1417415" cy="214678"/>
              <a:chOff x="6137828" y="4891002"/>
              <a:chExt cx="1308001" cy="286237"/>
            </a:xfrm>
          </p:grpSpPr>
          <p:sp>
            <p:nvSpPr>
              <p:cNvPr id="9" name="TextBox 8">
                <a:extLst>
                  <a:ext uri="{FF2B5EF4-FFF2-40B4-BE49-F238E27FC236}">
                    <a16:creationId xmlns:a16="http://schemas.microsoft.com/office/drawing/2014/main" id="{48176075-C2B1-4050-9AFA-1BF937D537EB}"/>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2" descr="Image result for twitter">
                <a:extLst>
                  <a:ext uri="{FF2B5EF4-FFF2-40B4-BE49-F238E27FC236}">
                    <a16:creationId xmlns:a16="http://schemas.microsoft.com/office/drawing/2014/main" id="{948495F6-DACE-4461-A2B0-CDC095004F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37828"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972729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119A-701F-48CF-AF0E-486FB0787ADC}"/>
              </a:ext>
            </a:extLst>
          </p:cNvPr>
          <p:cNvSpPr>
            <a:spLocks noGrp="1"/>
          </p:cNvSpPr>
          <p:nvPr>
            <p:ph type="title"/>
          </p:nvPr>
        </p:nvSpPr>
        <p:spPr>
          <a:xfrm>
            <a:off x="255313" y="40636"/>
            <a:ext cx="7541716" cy="1143000"/>
          </a:xfrm>
        </p:spPr>
        <p:txBody>
          <a:bodyPr>
            <a:normAutofit/>
          </a:bodyPr>
          <a:lstStyle/>
          <a:p>
            <a:r>
              <a:rPr lang="en-AU" dirty="0">
                <a:solidFill>
                  <a:schemeClr val="tx1"/>
                </a:solidFill>
              </a:rPr>
              <a:t>Case Presentation (continued)</a:t>
            </a:r>
          </a:p>
        </p:txBody>
      </p:sp>
      <p:sp>
        <p:nvSpPr>
          <p:cNvPr id="5" name="Content Placeholder 4">
            <a:extLst>
              <a:ext uri="{FF2B5EF4-FFF2-40B4-BE49-F238E27FC236}">
                <a16:creationId xmlns:a16="http://schemas.microsoft.com/office/drawing/2014/main" id="{DFF20140-E4D0-4C23-BB9E-A69162201ECA}"/>
              </a:ext>
            </a:extLst>
          </p:cNvPr>
          <p:cNvSpPr>
            <a:spLocks noGrp="1"/>
          </p:cNvSpPr>
          <p:nvPr>
            <p:ph idx="1"/>
          </p:nvPr>
        </p:nvSpPr>
        <p:spPr>
          <a:xfrm>
            <a:off x="102743" y="1716926"/>
            <a:ext cx="10972800" cy="4709120"/>
          </a:xfrm>
        </p:spPr>
        <p:txBody>
          <a:bodyPr/>
          <a:lstStyle/>
          <a:p>
            <a:r>
              <a:rPr lang="en-AU" dirty="0">
                <a:solidFill>
                  <a:schemeClr val="tx1"/>
                </a:solidFill>
              </a:rPr>
              <a:t>Management</a:t>
            </a:r>
          </a:p>
          <a:p>
            <a:pPr lvl="1"/>
            <a:r>
              <a:rPr lang="en-AU" dirty="0">
                <a:solidFill>
                  <a:schemeClr val="tx1"/>
                </a:solidFill>
              </a:rPr>
              <a:t>Referred to medical oncologist</a:t>
            </a:r>
          </a:p>
          <a:p>
            <a:pPr lvl="1"/>
            <a:r>
              <a:rPr lang="en-AU" dirty="0">
                <a:solidFill>
                  <a:schemeClr val="tx1"/>
                </a:solidFill>
              </a:rPr>
              <a:t>Staging</a:t>
            </a:r>
          </a:p>
          <a:p>
            <a:pPr lvl="1"/>
            <a:r>
              <a:rPr lang="en-AU" dirty="0">
                <a:solidFill>
                  <a:schemeClr val="tx1"/>
                </a:solidFill>
              </a:rPr>
              <a:t>MRI Brain clear</a:t>
            </a:r>
          </a:p>
          <a:p>
            <a:pPr lvl="1"/>
            <a:r>
              <a:rPr lang="en-AU" dirty="0">
                <a:solidFill>
                  <a:schemeClr val="tx1"/>
                </a:solidFill>
              </a:rPr>
              <a:t>Referred to quaternary centre</a:t>
            </a:r>
          </a:p>
        </p:txBody>
      </p:sp>
      <p:pic>
        <p:nvPicPr>
          <p:cNvPr id="6" name="Picture 5">
            <a:extLst>
              <a:ext uri="{FF2B5EF4-FFF2-40B4-BE49-F238E27FC236}">
                <a16:creationId xmlns:a16="http://schemas.microsoft.com/office/drawing/2014/main" id="{DB054659-B80F-40E5-A90C-6E995DAE10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540" r="8450"/>
          <a:stretch/>
        </p:blipFill>
        <p:spPr>
          <a:xfrm>
            <a:off x="8086066" y="3536230"/>
            <a:ext cx="2482340" cy="2874067"/>
          </a:xfrm>
          <a:prstGeom prst="rect">
            <a:avLst/>
          </a:prstGeom>
        </p:spPr>
      </p:pic>
      <p:pic>
        <p:nvPicPr>
          <p:cNvPr id="7" name="Picture 6">
            <a:extLst>
              <a:ext uri="{FF2B5EF4-FFF2-40B4-BE49-F238E27FC236}">
                <a16:creationId xmlns:a16="http://schemas.microsoft.com/office/drawing/2014/main" id="{283E7B18-2A01-4D87-BF28-8EE5071A7B26}"/>
              </a:ext>
            </a:extLst>
          </p:cNvPr>
          <p:cNvPicPr>
            <a:picLocks noChangeAspect="1"/>
          </p:cNvPicPr>
          <p:nvPr/>
        </p:nvPicPr>
        <p:blipFill rotWithShape="1">
          <a:blip r:embed="rId3"/>
          <a:srcRect l="58906" t="29064" r="21016" b="31334"/>
          <a:stretch/>
        </p:blipFill>
        <p:spPr>
          <a:xfrm>
            <a:off x="8086066" y="534653"/>
            <a:ext cx="2510197" cy="2785023"/>
          </a:xfrm>
          <a:prstGeom prst="rect">
            <a:avLst/>
          </a:prstGeom>
        </p:spPr>
      </p:pic>
      <p:pic>
        <p:nvPicPr>
          <p:cNvPr id="9" name="Picture 8">
            <a:extLst>
              <a:ext uri="{FF2B5EF4-FFF2-40B4-BE49-F238E27FC236}">
                <a16:creationId xmlns:a16="http://schemas.microsoft.com/office/drawing/2014/main" id="{39982D44-7B62-4E5C-9171-EA5137F2BC5F}"/>
              </a:ext>
            </a:extLst>
          </p:cNvPr>
          <p:cNvPicPr>
            <a:picLocks noChangeAspect="1"/>
          </p:cNvPicPr>
          <p:nvPr/>
        </p:nvPicPr>
        <p:blipFill>
          <a:blip r:embed="rId4"/>
          <a:stretch>
            <a:fillRect/>
          </a:stretch>
        </p:blipFill>
        <p:spPr>
          <a:xfrm>
            <a:off x="5264025" y="1102352"/>
            <a:ext cx="2589086" cy="5407041"/>
          </a:xfrm>
          <a:prstGeom prst="rect">
            <a:avLst/>
          </a:prstGeom>
        </p:spPr>
      </p:pic>
      <p:cxnSp>
        <p:nvCxnSpPr>
          <p:cNvPr id="11" name="Straight Arrow Connector 10">
            <a:extLst>
              <a:ext uri="{FF2B5EF4-FFF2-40B4-BE49-F238E27FC236}">
                <a16:creationId xmlns:a16="http://schemas.microsoft.com/office/drawing/2014/main" id="{38943BDD-616E-4232-AD60-D913C67099C3}"/>
              </a:ext>
            </a:extLst>
          </p:cNvPr>
          <p:cNvCxnSpPr>
            <a:cxnSpLocks/>
          </p:cNvCxnSpPr>
          <p:nvPr/>
        </p:nvCxnSpPr>
        <p:spPr>
          <a:xfrm>
            <a:off x="8198778" y="900457"/>
            <a:ext cx="184934" cy="116652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90F6F0-F11C-43FF-A66F-DF77AB338ED4}"/>
              </a:ext>
            </a:extLst>
          </p:cNvPr>
          <p:cNvCxnSpPr>
            <a:cxnSpLocks/>
          </p:cNvCxnSpPr>
          <p:nvPr/>
        </p:nvCxnSpPr>
        <p:spPr>
          <a:xfrm flipV="1">
            <a:off x="8383712" y="5433820"/>
            <a:ext cx="160337" cy="76419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1DF26DF-9147-48DD-AAFC-EC8421C01D04}"/>
              </a:ext>
            </a:extLst>
          </p:cNvPr>
          <p:cNvSpPr/>
          <p:nvPr/>
        </p:nvSpPr>
        <p:spPr>
          <a:xfrm>
            <a:off x="5938115" y="1490923"/>
            <a:ext cx="421240" cy="8367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8D49C997-6E67-49C7-94B6-D7BF52BC1B8B}"/>
              </a:ext>
            </a:extLst>
          </p:cNvPr>
          <p:cNvGrpSpPr/>
          <p:nvPr/>
        </p:nvGrpSpPr>
        <p:grpSpPr>
          <a:xfrm>
            <a:off x="7648761" y="6509697"/>
            <a:ext cx="4543239" cy="348303"/>
            <a:chOff x="4827561" y="4801345"/>
            <a:chExt cx="3191230" cy="220860"/>
          </a:xfrm>
        </p:grpSpPr>
        <p:sp>
          <p:nvSpPr>
            <p:cNvPr id="20" name="TextBox 19">
              <a:extLst>
                <a:ext uri="{FF2B5EF4-FFF2-40B4-BE49-F238E27FC236}">
                  <a16:creationId xmlns:a16="http://schemas.microsoft.com/office/drawing/2014/main" id="{D93BB174-CF38-4066-A5C7-D7ED56E0804D}"/>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21" name="Group 20">
              <a:extLst>
                <a:ext uri="{FF2B5EF4-FFF2-40B4-BE49-F238E27FC236}">
                  <a16:creationId xmlns:a16="http://schemas.microsoft.com/office/drawing/2014/main" id="{DF81DD63-5365-4035-BF37-3BB00514B3D5}"/>
                </a:ext>
              </a:extLst>
            </p:cNvPr>
            <p:cNvGrpSpPr/>
            <p:nvPr/>
          </p:nvGrpSpPr>
          <p:grpSpPr>
            <a:xfrm>
              <a:off x="6601376" y="4801345"/>
              <a:ext cx="1417415" cy="214678"/>
              <a:chOff x="6137828" y="4891002"/>
              <a:chExt cx="1308001" cy="286237"/>
            </a:xfrm>
          </p:grpSpPr>
          <p:sp>
            <p:nvSpPr>
              <p:cNvPr id="22" name="TextBox 21">
                <a:extLst>
                  <a:ext uri="{FF2B5EF4-FFF2-40B4-BE49-F238E27FC236}">
                    <a16:creationId xmlns:a16="http://schemas.microsoft.com/office/drawing/2014/main" id="{13342F46-FF23-4290-9C34-16D121FDE612}"/>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descr="Image result for twitter">
                <a:extLst>
                  <a:ext uri="{FF2B5EF4-FFF2-40B4-BE49-F238E27FC236}">
                    <a16:creationId xmlns:a16="http://schemas.microsoft.com/office/drawing/2014/main" id="{4507DDA7-7C33-4CF9-931B-A676D71C0F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7828"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56600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119A-701F-48CF-AF0E-486FB0787ADC}"/>
              </a:ext>
            </a:extLst>
          </p:cNvPr>
          <p:cNvSpPr>
            <a:spLocks noGrp="1"/>
          </p:cNvSpPr>
          <p:nvPr>
            <p:ph type="title"/>
          </p:nvPr>
        </p:nvSpPr>
        <p:spPr>
          <a:xfrm>
            <a:off x="342645" y="-18318"/>
            <a:ext cx="8200747" cy="1143000"/>
          </a:xfrm>
        </p:spPr>
        <p:txBody>
          <a:bodyPr>
            <a:normAutofit/>
          </a:bodyPr>
          <a:lstStyle/>
          <a:p>
            <a:r>
              <a:rPr lang="en-AU" dirty="0">
                <a:solidFill>
                  <a:schemeClr val="tx1"/>
                </a:solidFill>
              </a:rPr>
              <a:t>Case Presentation (continued)</a:t>
            </a:r>
          </a:p>
        </p:txBody>
      </p:sp>
      <p:sp>
        <p:nvSpPr>
          <p:cNvPr id="5" name="Content Placeholder 4">
            <a:extLst>
              <a:ext uri="{FF2B5EF4-FFF2-40B4-BE49-F238E27FC236}">
                <a16:creationId xmlns:a16="http://schemas.microsoft.com/office/drawing/2014/main" id="{DFF20140-E4D0-4C23-BB9E-A69162201ECA}"/>
              </a:ext>
            </a:extLst>
          </p:cNvPr>
          <p:cNvSpPr>
            <a:spLocks noGrp="1"/>
          </p:cNvSpPr>
          <p:nvPr>
            <p:ph idx="1"/>
          </p:nvPr>
        </p:nvSpPr>
        <p:spPr>
          <a:xfrm>
            <a:off x="419948" y="1311896"/>
            <a:ext cx="10636299" cy="4709120"/>
          </a:xfrm>
        </p:spPr>
        <p:txBody>
          <a:bodyPr/>
          <a:lstStyle/>
          <a:p>
            <a:r>
              <a:rPr lang="en-AU" dirty="0">
                <a:solidFill>
                  <a:schemeClr val="tx1"/>
                </a:solidFill>
              </a:rPr>
              <a:t>Management</a:t>
            </a:r>
          </a:p>
          <a:p>
            <a:pPr marL="457188" lvl="1" indent="0">
              <a:buNone/>
            </a:pPr>
            <a:endParaRPr lang="en-AU" dirty="0">
              <a:solidFill>
                <a:schemeClr val="tx1"/>
              </a:solidFill>
            </a:endParaRPr>
          </a:p>
        </p:txBody>
      </p:sp>
      <p:pic>
        <p:nvPicPr>
          <p:cNvPr id="6" name="Picture 5">
            <a:extLst>
              <a:ext uri="{FF2B5EF4-FFF2-40B4-BE49-F238E27FC236}">
                <a16:creationId xmlns:a16="http://schemas.microsoft.com/office/drawing/2014/main" id="{DB054659-B80F-40E5-A90C-6E995DAE10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540" r="8450"/>
          <a:stretch/>
        </p:blipFill>
        <p:spPr>
          <a:xfrm>
            <a:off x="8527451" y="3556854"/>
            <a:ext cx="2482340" cy="2874067"/>
          </a:xfrm>
          <a:prstGeom prst="rect">
            <a:avLst/>
          </a:prstGeom>
        </p:spPr>
      </p:pic>
      <p:pic>
        <p:nvPicPr>
          <p:cNvPr id="7" name="Picture 6">
            <a:extLst>
              <a:ext uri="{FF2B5EF4-FFF2-40B4-BE49-F238E27FC236}">
                <a16:creationId xmlns:a16="http://schemas.microsoft.com/office/drawing/2014/main" id="{283E7B18-2A01-4D87-BF28-8EE5071A7B26}"/>
              </a:ext>
            </a:extLst>
          </p:cNvPr>
          <p:cNvPicPr>
            <a:picLocks noChangeAspect="1"/>
          </p:cNvPicPr>
          <p:nvPr/>
        </p:nvPicPr>
        <p:blipFill rotWithShape="1">
          <a:blip r:embed="rId3"/>
          <a:srcRect l="58906" t="29064" r="21016" b="31334"/>
          <a:stretch/>
        </p:blipFill>
        <p:spPr>
          <a:xfrm>
            <a:off x="8527451" y="696349"/>
            <a:ext cx="2510197" cy="2785023"/>
          </a:xfrm>
          <a:prstGeom prst="rect">
            <a:avLst/>
          </a:prstGeom>
        </p:spPr>
      </p:pic>
      <p:pic>
        <p:nvPicPr>
          <p:cNvPr id="9" name="Picture 8">
            <a:extLst>
              <a:ext uri="{FF2B5EF4-FFF2-40B4-BE49-F238E27FC236}">
                <a16:creationId xmlns:a16="http://schemas.microsoft.com/office/drawing/2014/main" id="{39982D44-7B62-4E5C-9171-EA5137F2BC5F}"/>
              </a:ext>
            </a:extLst>
          </p:cNvPr>
          <p:cNvPicPr>
            <a:picLocks noChangeAspect="1"/>
          </p:cNvPicPr>
          <p:nvPr/>
        </p:nvPicPr>
        <p:blipFill>
          <a:blip r:embed="rId4"/>
          <a:stretch>
            <a:fillRect/>
          </a:stretch>
        </p:blipFill>
        <p:spPr>
          <a:xfrm>
            <a:off x="5557501" y="853333"/>
            <a:ext cx="2589086" cy="5407041"/>
          </a:xfrm>
          <a:prstGeom prst="rect">
            <a:avLst/>
          </a:prstGeom>
        </p:spPr>
      </p:pic>
      <p:cxnSp>
        <p:nvCxnSpPr>
          <p:cNvPr id="11" name="Straight Arrow Connector 10">
            <a:extLst>
              <a:ext uri="{FF2B5EF4-FFF2-40B4-BE49-F238E27FC236}">
                <a16:creationId xmlns:a16="http://schemas.microsoft.com/office/drawing/2014/main" id="{38943BDD-616E-4232-AD60-D913C67099C3}"/>
              </a:ext>
            </a:extLst>
          </p:cNvPr>
          <p:cNvCxnSpPr>
            <a:cxnSpLocks/>
          </p:cNvCxnSpPr>
          <p:nvPr/>
        </p:nvCxnSpPr>
        <p:spPr>
          <a:xfrm>
            <a:off x="8640163" y="1062153"/>
            <a:ext cx="184934" cy="116652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90F6F0-F11C-43FF-A66F-DF77AB338ED4}"/>
              </a:ext>
            </a:extLst>
          </p:cNvPr>
          <p:cNvCxnSpPr>
            <a:cxnSpLocks/>
          </p:cNvCxnSpPr>
          <p:nvPr/>
        </p:nvCxnSpPr>
        <p:spPr>
          <a:xfrm flipV="1">
            <a:off x="8825097" y="5454444"/>
            <a:ext cx="160337" cy="76419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1DF26DF-9147-48DD-AAFC-EC8421C01D04}"/>
              </a:ext>
            </a:extLst>
          </p:cNvPr>
          <p:cNvSpPr/>
          <p:nvPr/>
        </p:nvSpPr>
        <p:spPr>
          <a:xfrm>
            <a:off x="6226015" y="1200164"/>
            <a:ext cx="421240" cy="8367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E865579B-C200-42F5-B82C-1A84A9E831CB}"/>
              </a:ext>
            </a:extLst>
          </p:cNvPr>
          <p:cNvSpPr txBox="1"/>
          <p:nvPr/>
        </p:nvSpPr>
        <p:spPr>
          <a:xfrm>
            <a:off x="5097352" y="6430921"/>
            <a:ext cx="68920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Calibri"/>
                <a:ea typeface="+mn-ea"/>
                <a:cs typeface="+mn-cs"/>
              </a:rPr>
              <a:t>High resolution Ultra Sound R neck – nil evidence of recurrence</a:t>
            </a:r>
          </a:p>
        </p:txBody>
      </p:sp>
      <p:pic>
        <p:nvPicPr>
          <p:cNvPr id="8" name="Picture 7" descr="A close up of a person&#10;&#10;Description automatically generated">
            <a:extLst>
              <a:ext uri="{FF2B5EF4-FFF2-40B4-BE49-F238E27FC236}">
                <a16:creationId xmlns:a16="http://schemas.microsoft.com/office/drawing/2014/main" id="{AD798351-859F-4B15-B3CE-C48A19FCE98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766639" y="2612364"/>
            <a:ext cx="3908464" cy="2786479"/>
          </a:xfrm>
          <a:prstGeom prst="rect">
            <a:avLst/>
          </a:prstGeom>
        </p:spPr>
      </p:pic>
      <p:grpSp>
        <p:nvGrpSpPr>
          <p:cNvPr id="14" name="Group 13">
            <a:extLst>
              <a:ext uri="{FF2B5EF4-FFF2-40B4-BE49-F238E27FC236}">
                <a16:creationId xmlns:a16="http://schemas.microsoft.com/office/drawing/2014/main" id="{D7A48D6E-8D8C-4C6A-BECC-7C40989B54A2}"/>
              </a:ext>
            </a:extLst>
          </p:cNvPr>
          <p:cNvGrpSpPr/>
          <p:nvPr/>
        </p:nvGrpSpPr>
        <p:grpSpPr>
          <a:xfrm>
            <a:off x="419949" y="6546709"/>
            <a:ext cx="3783971" cy="277000"/>
            <a:chOff x="5180816" y="4825886"/>
            <a:chExt cx="2837979" cy="207749"/>
          </a:xfrm>
        </p:grpSpPr>
        <p:sp>
          <p:nvSpPr>
            <p:cNvPr id="15" name="TextBox 14">
              <a:extLst>
                <a:ext uri="{FF2B5EF4-FFF2-40B4-BE49-F238E27FC236}">
                  <a16:creationId xmlns:a16="http://schemas.microsoft.com/office/drawing/2014/main" id="{95258162-D020-4FC9-B75F-A0B3C63B5733}"/>
                </a:ext>
              </a:extLst>
            </p:cNvPr>
            <p:cNvSpPr txBox="1"/>
            <p:nvPr/>
          </p:nvSpPr>
          <p:spPr>
            <a:xfrm>
              <a:off x="5180816" y="4825886"/>
              <a:ext cx="1441741"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16" name="Group 15">
              <a:extLst>
                <a:ext uri="{FF2B5EF4-FFF2-40B4-BE49-F238E27FC236}">
                  <a16:creationId xmlns:a16="http://schemas.microsoft.com/office/drawing/2014/main" id="{E7E9CBD7-D38A-48D6-BF67-0165465C8C86}"/>
                </a:ext>
              </a:extLst>
            </p:cNvPr>
            <p:cNvGrpSpPr/>
            <p:nvPr/>
          </p:nvGrpSpPr>
          <p:grpSpPr>
            <a:xfrm>
              <a:off x="6658288" y="4825886"/>
              <a:ext cx="1360507" cy="207749"/>
              <a:chOff x="6190345" y="4923718"/>
              <a:chExt cx="1255486" cy="276998"/>
            </a:xfrm>
          </p:grpSpPr>
          <p:sp>
            <p:nvSpPr>
              <p:cNvPr id="19" name="TextBox 18">
                <a:extLst>
                  <a:ext uri="{FF2B5EF4-FFF2-40B4-BE49-F238E27FC236}">
                    <a16:creationId xmlns:a16="http://schemas.microsoft.com/office/drawing/2014/main" id="{F22AEB30-263A-4932-814C-DDA6A01B3B93}"/>
                  </a:ext>
                </a:extLst>
              </p:cNvPr>
              <p:cNvSpPr txBox="1"/>
              <p:nvPr/>
            </p:nvSpPr>
            <p:spPr>
              <a:xfrm>
                <a:off x="6335489" y="4923718"/>
                <a:ext cx="1110342" cy="276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a:t>
                </a:r>
                <a:r>
                  <a:rPr kumimoji="0" lang="en-AU" sz="12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2" descr="Image result for twitter">
                <a:extLst>
                  <a:ext uri="{FF2B5EF4-FFF2-40B4-BE49-F238E27FC236}">
                    <a16:creationId xmlns:a16="http://schemas.microsoft.com/office/drawing/2014/main" id="{A956986A-56CF-4B9E-A673-40F7979C316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90345" y="5013571"/>
                <a:ext cx="182663" cy="14841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45574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C14492-6821-4FB1-ABD9-084535F84514}"/>
              </a:ext>
            </a:extLst>
          </p:cNvPr>
          <p:cNvSpPr txBox="1"/>
          <p:nvPr/>
        </p:nvSpPr>
        <p:spPr>
          <a:xfrm>
            <a:off x="1199178" y="2479686"/>
            <a:ext cx="97936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0000"/>
                </a:solidFill>
                <a:effectLst/>
                <a:uLnTx/>
                <a:uFillTx/>
                <a:latin typeface="Calibri"/>
                <a:ea typeface="+mn-ea"/>
                <a:cs typeface="+mn-cs"/>
              </a:rPr>
              <a:t>T4b N1b M0 – Stage IIIC (AJCC 8</a:t>
            </a:r>
            <a:r>
              <a:rPr kumimoji="0" lang="en-AU" sz="4800" b="1" i="0" u="none" strike="noStrike" kern="1200" cap="none" spc="0" normalizeH="0" baseline="30000" noProof="0" dirty="0">
                <a:ln>
                  <a:noFill/>
                </a:ln>
                <a:solidFill>
                  <a:srgbClr val="FF0000"/>
                </a:solidFill>
                <a:effectLst/>
                <a:uLnTx/>
                <a:uFillTx/>
                <a:latin typeface="Calibri"/>
                <a:ea typeface="+mn-ea"/>
                <a:cs typeface="+mn-cs"/>
              </a:rPr>
              <a:t>th</a:t>
            </a:r>
            <a:r>
              <a:rPr kumimoji="0" lang="en-AU" sz="4800" b="1" i="0" u="none" strike="noStrike" kern="1200" cap="none" spc="0" normalizeH="0" baseline="0" noProof="0" dirty="0">
                <a:ln>
                  <a:noFill/>
                </a:ln>
                <a:solidFill>
                  <a:srgbClr val="FF0000"/>
                </a:solidFill>
                <a:effectLst/>
                <a:uLnTx/>
                <a:uFillTx/>
                <a:latin typeface="Calibri"/>
                <a:ea typeface="+mn-ea"/>
                <a:cs typeface="+mn-cs"/>
              </a:rPr>
              <a:t>edn)</a:t>
            </a:r>
          </a:p>
        </p:txBody>
      </p:sp>
      <p:sp>
        <p:nvSpPr>
          <p:cNvPr id="6" name="TextBox 5">
            <a:extLst>
              <a:ext uri="{FF2B5EF4-FFF2-40B4-BE49-F238E27FC236}">
                <a16:creationId xmlns:a16="http://schemas.microsoft.com/office/drawing/2014/main" id="{D25C40A1-EAA8-41EF-8214-612F4259444D}"/>
              </a:ext>
            </a:extLst>
          </p:cNvPr>
          <p:cNvSpPr txBox="1"/>
          <p:nvPr/>
        </p:nvSpPr>
        <p:spPr>
          <a:xfrm>
            <a:off x="2109387" y="3698007"/>
            <a:ext cx="75825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0000"/>
                </a:solidFill>
                <a:effectLst/>
                <a:uLnTx/>
                <a:uFillTx/>
                <a:latin typeface="Calibri"/>
                <a:ea typeface="+mn-ea"/>
                <a:cs typeface="+mn-cs"/>
              </a:rPr>
              <a:t>Risk of Recurrence</a:t>
            </a:r>
            <a:r>
              <a:rPr kumimoji="0" lang="en-AU" sz="4800" b="1" i="0" u="none" strike="noStrike" kern="1200" cap="none" spc="0" normalizeH="0" baseline="30000" noProof="0" dirty="0">
                <a:ln>
                  <a:noFill/>
                </a:ln>
                <a:solidFill>
                  <a:srgbClr val="FF0000"/>
                </a:solidFill>
                <a:effectLst/>
                <a:uLnTx/>
                <a:uFillTx/>
                <a:latin typeface="Calibri"/>
                <a:ea typeface="+mn-ea"/>
                <a:cs typeface="+mn-cs"/>
              </a:rPr>
              <a:t>2</a:t>
            </a:r>
            <a:r>
              <a:rPr kumimoji="0" lang="en-AU" sz="4800" b="1" i="0" u="none" strike="noStrike" kern="1200" cap="none" spc="0" normalizeH="0" baseline="0" noProof="0" dirty="0">
                <a:ln>
                  <a:noFill/>
                </a:ln>
                <a:solidFill>
                  <a:srgbClr val="FF0000"/>
                </a:solidFill>
                <a:effectLst/>
                <a:uLnTx/>
                <a:uFillTx/>
                <a:latin typeface="Calibri"/>
                <a:ea typeface="+mn-ea"/>
                <a:cs typeface="+mn-cs"/>
              </a:rPr>
              <a:t> ~ 60-70%</a:t>
            </a:r>
            <a:endParaRPr kumimoji="0" lang="en-AU" sz="4800" b="1" i="0" u="none" strike="noStrike" kern="1200" cap="none" spc="0" normalizeH="0" baseline="30000" noProof="0" dirty="0">
              <a:ln>
                <a:noFill/>
              </a:ln>
              <a:solidFill>
                <a:srgbClr val="FF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121189A6-ED43-4897-AA49-22A62F90E699}"/>
              </a:ext>
            </a:extLst>
          </p:cNvPr>
          <p:cNvSpPr txBox="1"/>
          <p:nvPr/>
        </p:nvSpPr>
        <p:spPr>
          <a:xfrm>
            <a:off x="36468" y="6488668"/>
            <a:ext cx="66377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2 Long GV et al COMBI-AD NEJM 2017; Hauschild A et al COMBI-AD  JCO 2019</a:t>
            </a:r>
          </a:p>
        </p:txBody>
      </p:sp>
      <p:grpSp>
        <p:nvGrpSpPr>
          <p:cNvPr id="9" name="Group 8">
            <a:extLst>
              <a:ext uri="{FF2B5EF4-FFF2-40B4-BE49-F238E27FC236}">
                <a16:creationId xmlns:a16="http://schemas.microsoft.com/office/drawing/2014/main" id="{AA9C9877-07A7-434D-8CFC-16794251E7EE}"/>
              </a:ext>
            </a:extLst>
          </p:cNvPr>
          <p:cNvGrpSpPr/>
          <p:nvPr/>
        </p:nvGrpSpPr>
        <p:grpSpPr>
          <a:xfrm>
            <a:off x="7648761" y="6509697"/>
            <a:ext cx="4543239" cy="348303"/>
            <a:chOff x="4827561" y="4801345"/>
            <a:chExt cx="3191230" cy="220860"/>
          </a:xfrm>
        </p:grpSpPr>
        <p:sp>
          <p:nvSpPr>
            <p:cNvPr id="10" name="TextBox 9">
              <a:extLst>
                <a:ext uri="{FF2B5EF4-FFF2-40B4-BE49-F238E27FC236}">
                  <a16:creationId xmlns:a16="http://schemas.microsoft.com/office/drawing/2014/main" id="{65D9D479-8B75-49C9-B012-B853A4553933}"/>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11" name="Group 10">
              <a:extLst>
                <a:ext uri="{FF2B5EF4-FFF2-40B4-BE49-F238E27FC236}">
                  <a16:creationId xmlns:a16="http://schemas.microsoft.com/office/drawing/2014/main" id="{ED75BC62-A36A-4C30-B640-603D882FFD9E}"/>
                </a:ext>
              </a:extLst>
            </p:cNvPr>
            <p:cNvGrpSpPr/>
            <p:nvPr/>
          </p:nvGrpSpPr>
          <p:grpSpPr>
            <a:xfrm>
              <a:off x="6601376" y="4801345"/>
              <a:ext cx="1417415" cy="214678"/>
              <a:chOff x="6137828" y="4891002"/>
              <a:chExt cx="1308001" cy="286237"/>
            </a:xfrm>
          </p:grpSpPr>
          <p:sp>
            <p:nvSpPr>
              <p:cNvPr id="12" name="TextBox 11">
                <a:extLst>
                  <a:ext uri="{FF2B5EF4-FFF2-40B4-BE49-F238E27FC236}">
                    <a16:creationId xmlns:a16="http://schemas.microsoft.com/office/drawing/2014/main" id="{49679359-DE14-4739-84BF-864FA4D1EA2B}"/>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descr="Image result for twitter">
                <a:extLst>
                  <a:ext uri="{FF2B5EF4-FFF2-40B4-BE49-F238E27FC236}">
                    <a16:creationId xmlns:a16="http://schemas.microsoft.com/office/drawing/2014/main" id="{40A35CB1-C7D7-4E35-8955-F28D0F8081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37828"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72564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119A-701F-48CF-AF0E-486FB0787ADC}"/>
              </a:ext>
            </a:extLst>
          </p:cNvPr>
          <p:cNvSpPr>
            <a:spLocks noGrp="1"/>
          </p:cNvSpPr>
          <p:nvPr>
            <p:ph type="title"/>
          </p:nvPr>
        </p:nvSpPr>
        <p:spPr>
          <a:xfrm>
            <a:off x="381000" y="73529"/>
            <a:ext cx="8344054" cy="1143000"/>
          </a:xfrm>
        </p:spPr>
        <p:txBody>
          <a:bodyPr>
            <a:normAutofit/>
          </a:bodyPr>
          <a:lstStyle/>
          <a:p>
            <a:r>
              <a:rPr lang="en-AU" dirty="0">
                <a:solidFill>
                  <a:schemeClr val="tx1"/>
                </a:solidFill>
              </a:rPr>
              <a:t>Case Presentation (continued)</a:t>
            </a:r>
          </a:p>
        </p:txBody>
      </p:sp>
      <p:sp>
        <p:nvSpPr>
          <p:cNvPr id="5" name="Content Placeholder 4">
            <a:extLst>
              <a:ext uri="{FF2B5EF4-FFF2-40B4-BE49-F238E27FC236}">
                <a16:creationId xmlns:a16="http://schemas.microsoft.com/office/drawing/2014/main" id="{DFF20140-E4D0-4C23-BB9E-A69162201ECA}"/>
              </a:ext>
            </a:extLst>
          </p:cNvPr>
          <p:cNvSpPr>
            <a:spLocks noGrp="1"/>
          </p:cNvSpPr>
          <p:nvPr>
            <p:ph idx="1"/>
          </p:nvPr>
        </p:nvSpPr>
        <p:spPr>
          <a:xfrm>
            <a:off x="178273" y="1536582"/>
            <a:ext cx="10972800" cy="4709120"/>
          </a:xfrm>
        </p:spPr>
        <p:txBody>
          <a:bodyPr/>
          <a:lstStyle/>
          <a:p>
            <a:r>
              <a:rPr lang="en-AU" dirty="0">
                <a:solidFill>
                  <a:schemeClr val="tx1"/>
                </a:solidFill>
              </a:rPr>
              <a:t>Management</a:t>
            </a:r>
          </a:p>
          <a:p>
            <a:pPr lvl="1"/>
            <a:r>
              <a:rPr lang="en-AU" dirty="0">
                <a:solidFill>
                  <a:schemeClr val="tx1"/>
                </a:solidFill>
              </a:rPr>
              <a:t>Discussed adjuvant drug options</a:t>
            </a:r>
          </a:p>
          <a:p>
            <a:pPr lvl="2"/>
            <a:r>
              <a:rPr lang="en-AU" dirty="0">
                <a:solidFill>
                  <a:schemeClr val="tx1"/>
                </a:solidFill>
              </a:rPr>
              <a:t>Anti-PD1 vs </a:t>
            </a:r>
            <a:r>
              <a:rPr lang="en-AU" dirty="0" err="1">
                <a:solidFill>
                  <a:schemeClr val="tx1"/>
                </a:solidFill>
              </a:rPr>
              <a:t>BRAFi+MEKi</a:t>
            </a:r>
            <a:endParaRPr lang="en-AU" dirty="0">
              <a:solidFill>
                <a:schemeClr val="tx1"/>
              </a:solidFill>
            </a:endParaRPr>
          </a:p>
          <a:p>
            <a:pPr lvl="2"/>
            <a:r>
              <a:rPr lang="en-AU" dirty="0">
                <a:solidFill>
                  <a:schemeClr val="tx1"/>
                </a:solidFill>
              </a:rPr>
              <a:t>Fear of </a:t>
            </a:r>
            <a:r>
              <a:rPr lang="en-AU" b="1" dirty="0">
                <a:solidFill>
                  <a:schemeClr val="tx1"/>
                </a:solidFill>
              </a:rPr>
              <a:t>irreversible </a:t>
            </a:r>
            <a:r>
              <a:rPr lang="en-AU" dirty="0">
                <a:solidFill>
                  <a:schemeClr val="tx1"/>
                </a:solidFill>
              </a:rPr>
              <a:t>toxicity in </a:t>
            </a:r>
            <a:r>
              <a:rPr lang="en-AU" dirty="0" err="1">
                <a:solidFill>
                  <a:schemeClr val="tx1"/>
                </a:solidFill>
              </a:rPr>
              <a:t>develop’l</a:t>
            </a:r>
            <a:r>
              <a:rPr lang="en-AU" dirty="0">
                <a:solidFill>
                  <a:schemeClr val="tx1"/>
                </a:solidFill>
              </a:rPr>
              <a:t> delay</a:t>
            </a:r>
          </a:p>
          <a:p>
            <a:pPr lvl="2"/>
            <a:r>
              <a:rPr lang="en-AU" dirty="0">
                <a:solidFill>
                  <a:schemeClr val="tx1"/>
                </a:solidFill>
              </a:rPr>
              <a:t>Needle phobia</a:t>
            </a:r>
          </a:p>
          <a:p>
            <a:pPr lvl="2"/>
            <a:r>
              <a:rPr lang="en-AU" dirty="0">
                <a:solidFill>
                  <a:schemeClr val="tx1"/>
                </a:solidFill>
              </a:rPr>
              <a:t>Dabrafenib dissolvable</a:t>
            </a:r>
          </a:p>
          <a:p>
            <a:pPr lvl="2"/>
            <a:r>
              <a:rPr lang="en-AU" dirty="0">
                <a:solidFill>
                  <a:schemeClr val="tx1"/>
                </a:solidFill>
              </a:rPr>
              <a:t>Trametinib small</a:t>
            </a:r>
          </a:p>
          <a:p>
            <a:pPr lvl="2"/>
            <a:r>
              <a:rPr lang="en-AU" dirty="0">
                <a:solidFill>
                  <a:schemeClr val="tx1"/>
                </a:solidFill>
              </a:rPr>
              <a:t>Better long term outcome IIIC?</a:t>
            </a:r>
          </a:p>
          <a:p>
            <a:pPr lvl="1"/>
            <a:r>
              <a:rPr lang="en-AU" dirty="0">
                <a:solidFill>
                  <a:schemeClr val="tx1"/>
                </a:solidFill>
              </a:rPr>
              <a:t>Further Surgery?</a:t>
            </a:r>
          </a:p>
          <a:p>
            <a:pPr lvl="1"/>
            <a:r>
              <a:rPr lang="en-AU" dirty="0">
                <a:solidFill>
                  <a:schemeClr val="tx1"/>
                </a:solidFill>
              </a:rPr>
              <a:t>Role for radiotherapy?</a:t>
            </a:r>
          </a:p>
          <a:p>
            <a:pPr marL="457188" lvl="1" indent="0">
              <a:buNone/>
            </a:pPr>
            <a:endParaRPr lang="en-AU" dirty="0">
              <a:solidFill>
                <a:schemeClr val="tx1"/>
              </a:solidFill>
            </a:endParaRPr>
          </a:p>
        </p:txBody>
      </p:sp>
      <p:pic>
        <p:nvPicPr>
          <p:cNvPr id="6" name="Picture 5">
            <a:extLst>
              <a:ext uri="{FF2B5EF4-FFF2-40B4-BE49-F238E27FC236}">
                <a16:creationId xmlns:a16="http://schemas.microsoft.com/office/drawing/2014/main" id="{DB054659-B80F-40E5-A90C-6E995DAE10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540" r="8450"/>
          <a:stretch/>
        </p:blipFill>
        <p:spPr>
          <a:xfrm>
            <a:off x="9479235" y="3599996"/>
            <a:ext cx="2482340" cy="2874067"/>
          </a:xfrm>
          <a:prstGeom prst="rect">
            <a:avLst/>
          </a:prstGeom>
        </p:spPr>
      </p:pic>
      <p:pic>
        <p:nvPicPr>
          <p:cNvPr id="7" name="Picture 6">
            <a:extLst>
              <a:ext uri="{FF2B5EF4-FFF2-40B4-BE49-F238E27FC236}">
                <a16:creationId xmlns:a16="http://schemas.microsoft.com/office/drawing/2014/main" id="{283E7B18-2A01-4D87-BF28-8EE5071A7B26}"/>
              </a:ext>
            </a:extLst>
          </p:cNvPr>
          <p:cNvPicPr>
            <a:picLocks noChangeAspect="1"/>
          </p:cNvPicPr>
          <p:nvPr/>
        </p:nvPicPr>
        <p:blipFill rotWithShape="1">
          <a:blip r:embed="rId3"/>
          <a:srcRect l="58906" t="29064" r="21016" b="31334"/>
          <a:stretch/>
        </p:blipFill>
        <p:spPr>
          <a:xfrm>
            <a:off x="9479235" y="598419"/>
            <a:ext cx="2510197" cy="2785023"/>
          </a:xfrm>
          <a:prstGeom prst="rect">
            <a:avLst/>
          </a:prstGeom>
        </p:spPr>
      </p:pic>
      <p:pic>
        <p:nvPicPr>
          <p:cNvPr id="9" name="Picture 8">
            <a:extLst>
              <a:ext uri="{FF2B5EF4-FFF2-40B4-BE49-F238E27FC236}">
                <a16:creationId xmlns:a16="http://schemas.microsoft.com/office/drawing/2014/main" id="{39982D44-7B62-4E5C-9171-EA5137F2BC5F}"/>
              </a:ext>
            </a:extLst>
          </p:cNvPr>
          <p:cNvPicPr>
            <a:picLocks noChangeAspect="1"/>
          </p:cNvPicPr>
          <p:nvPr/>
        </p:nvPicPr>
        <p:blipFill>
          <a:blip r:embed="rId4"/>
          <a:stretch>
            <a:fillRect/>
          </a:stretch>
        </p:blipFill>
        <p:spPr>
          <a:xfrm>
            <a:off x="6438838" y="896475"/>
            <a:ext cx="2589086" cy="5407041"/>
          </a:xfrm>
          <a:prstGeom prst="rect">
            <a:avLst/>
          </a:prstGeom>
        </p:spPr>
      </p:pic>
      <p:cxnSp>
        <p:nvCxnSpPr>
          <p:cNvPr id="11" name="Straight Arrow Connector 10">
            <a:extLst>
              <a:ext uri="{FF2B5EF4-FFF2-40B4-BE49-F238E27FC236}">
                <a16:creationId xmlns:a16="http://schemas.microsoft.com/office/drawing/2014/main" id="{38943BDD-616E-4232-AD60-D913C67099C3}"/>
              </a:ext>
            </a:extLst>
          </p:cNvPr>
          <p:cNvCxnSpPr>
            <a:cxnSpLocks/>
          </p:cNvCxnSpPr>
          <p:nvPr/>
        </p:nvCxnSpPr>
        <p:spPr>
          <a:xfrm>
            <a:off x="9591947" y="964223"/>
            <a:ext cx="184934" cy="116652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90F6F0-F11C-43FF-A66F-DF77AB338ED4}"/>
              </a:ext>
            </a:extLst>
          </p:cNvPr>
          <p:cNvCxnSpPr>
            <a:cxnSpLocks/>
          </p:cNvCxnSpPr>
          <p:nvPr/>
        </p:nvCxnSpPr>
        <p:spPr>
          <a:xfrm flipV="1">
            <a:off x="9776881" y="5497586"/>
            <a:ext cx="160337" cy="76419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1DF26DF-9147-48DD-AAFC-EC8421C01D04}"/>
              </a:ext>
            </a:extLst>
          </p:cNvPr>
          <p:cNvSpPr/>
          <p:nvPr/>
        </p:nvSpPr>
        <p:spPr>
          <a:xfrm>
            <a:off x="7107352" y="1243306"/>
            <a:ext cx="421240" cy="8367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2A406861-787E-4262-A27E-F1AB5E2D897C}"/>
              </a:ext>
            </a:extLst>
          </p:cNvPr>
          <p:cNvSpPr/>
          <p:nvPr/>
        </p:nvSpPr>
        <p:spPr>
          <a:xfrm>
            <a:off x="62489" y="5674688"/>
            <a:ext cx="6033511" cy="707886"/>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FF0000"/>
                </a:solidFill>
                <a:effectLst/>
                <a:uLnTx/>
                <a:uFillTx/>
                <a:latin typeface="Calibri"/>
                <a:ea typeface="+mn-ea"/>
                <a:cs typeface="+mn-cs"/>
              </a:rPr>
              <a:t>Tumour Board Discussion</a:t>
            </a:r>
          </a:p>
        </p:txBody>
      </p:sp>
      <p:grpSp>
        <p:nvGrpSpPr>
          <p:cNvPr id="20" name="Group 19">
            <a:extLst>
              <a:ext uri="{FF2B5EF4-FFF2-40B4-BE49-F238E27FC236}">
                <a16:creationId xmlns:a16="http://schemas.microsoft.com/office/drawing/2014/main" id="{326E5D04-1A0E-47EE-85AC-FABCF8F30F0E}"/>
              </a:ext>
            </a:extLst>
          </p:cNvPr>
          <p:cNvGrpSpPr/>
          <p:nvPr/>
        </p:nvGrpSpPr>
        <p:grpSpPr>
          <a:xfrm>
            <a:off x="7648761" y="6509697"/>
            <a:ext cx="4543239" cy="348303"/>
            <a:chOff x="4827561" y="4801345"/>
            <a:chExt cx="3191230" cy="220860"/>
          </a:xfrm>
        </p:grpSpPr>
        <p:sp>
          <p:nvSpPr>
            <p:cNvPr id="21" name="TextBox 20">
              <a:extLst>
                <a:ext uri="{FF2B5EF4-FFF2-40B4-BE49-F238E27FC236}">
                  <a16:creationId xmlns:a16="http://schemas.microsoft.com/office/drawing/2014/main" id="{4E33ACF3-F305-4ED4-9506-6F2339A94E6C}"/>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22" name="Group 21">
              <a:extLst>
                <a:ext uri="{FF2B5EF4-FFF2-40B4-BE49-F238E27FC236}">
                  <a16:creationId xmlns:a16="http://schemas.microsoft.com/office/drawing/2014/main" id="{DE74F709-811D-43E9-86B2-1ADD7B6E9A5E}"/>
                </a:ext>
              </a:extLst>
            </p:cNvPr>
            <p:cNvGrpSpPr/>
            <p:nvPr/>
          </p:nvGrpSpPr>
          <p:grpSpPr>
            <a:xfrm>
              <a:off x="6601376" y="4801345"/>
              <a:ext cx="1417415" cy="214678"/>
              <a:chOff x="6137828" y="4891002"/>
              <a:chExt cx="1308001" cy="286237"/>
            </a:xfrm>
          </p:grpSpPr>
          <p:sp>
            <p:nvSpPr>
              <p:cNvPr id="23" name="TextBox 22">
                <a:extLst>
                  <a:ext uri="{FF2B5EF4-FFF2-40B4-BE49-F238E27FC236}">
                    <a16:creationId xmlns:a16="http://schemas.microsoft.com/office/drawing/2014/main" id="{F2A12CE3-8B64-4622-978F-67F0FF6C4F35}"/>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 descr="Image result for twitter">
                <a:extLst>
                  <a:ext uri="{FF2B5EF4-FFF2-40B4-BE49-F238E27FC236}">
                    <a16:creationId xmlns:a16="http://schemas.microsoft.com/office/drawing/2014/main" id="{6B2E230B-A089-4455-BDE5-F5996BD9F93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7828"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3319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CB6B-64C9-4702-999E-4FD77A725E97}"/>
              </a:ext>
            </a:extLst>
          </p:cNvPr>
          <p:cNvSpPr>
            <a:spLocks noGrp="1"/>
          </p:cNvSpPr>
          <p:nvPr>
            <p:ph type="title"/>
          </p:nvPr>
        </p:nvSpPr>
        <p:spPr>
          <a:xfrm>
            <a:off x="347008" y="323229"/>
            <a:ext cx="11497983" cy="1143000"/>
          </a:xfrm>
        </p:spPr>
        <p:txBody>
          <a:bodyPr anchor="ctr">
            <a:normAutofit/>
          </a:bodyPr>
          <a:lstStyle/>
          <a:p>
            <a:r>
              <a:rPr lang="en-AU" dirty="0">
                <a:solidFill>
                  <a:schemeClr val="tx1"/>
                </a:solidFill>
              </a:rPr>
              <a:t>Alternative: Neoadjuvant therapy at diagnosis?</a:t>
            </a:r>
          </a:p>
        </p:txBody>
      </p:sp>
      <p:pic>
        <p:nvPicPr>
          <p:cNvPr id="8" name="Picture 7" descr="A close up of a person&#10;&#10;Description automatically generated">
            <a:extLst>
              <a:ext uri="{FF2B5EF4-FFF2-40B4-BE49-F238E27FC236}">
                <a16:creationId xmlns:a16="http://schemas.microsoft.com/office/drawing/2014/main" id="{D9E62C6D-36EC-49E6-87D1-7776F046309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25487" y="1334564"/>
            <a:ext cx="4541026" cy="5203155"/>
          </a:xfrm>
          <a:prstGeom prst="rect">
            <a:avLst/>
          </a:prstGeom>
          <a:noFill/>
        </p:spPr>
      </p:pic>
      <p:grpSp>
        <p:nvGrpSpPr>
          <p:cNvPr id="9" name="Group 8">
            <a:extLst>
              <a:ext uri="{FF2B5EF4-FFF2-40B4-BE49-F238E27FC236}">
                <a16:creationId xmlns:a16="http://schemas.microsoft.com/office/drawing/2014/main" id="{0A64FE38-1AD2-4CC1-9A5B-204EEB13AA23}"/>
              </a:ext>
            </a:extLst>
          </p:cNvPr>
          <p:cNvGrpSpPr/>
          <p:nvPr/>
        </p:nvGrpSpPr>
        <p:grpSpPr>
          <a:xfrm>
            <a:off x="7693365" y="6543150"/>
            <a:ext cx="4543239" cy="348303"/>
            <a:chOff x="4827561" y="4801345"/>
            <a:chExt cx="3191230" cy="220860"/>
          </a:xfrm>
        </p:grpSpPr>
        <p:sp>
          <p:nvSpPr>
            <p:cNvPr id="11" name="TextBox 10">
              <a:extLst>
                <a:ext uri="{FF2B5EF4-FFF2-40B4-BE49-F238E27FC236}">
                  <a16:creationId xmlns:a16="http://schemas.microsoft.com/office/drawing/2014/main" id="{E497A071-E29E-4F92-AB5F-24EC3236E5F8}"/>
                </a:ext>
              </a:extLst>
            </p:cNvPr>
            <p:cNvSpPr txBox="1"/>
            <p:nvPr/>
          </p:nvSpPr>
          <p:spPr>
            <a:xfrm>
              <a:off x="4827561" y="4807527"/>
              <a:ext cx="1746605" cy="2146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Narrow"/>
                  <a:ea typeface="+mn-ea"/>
                  <a:cs typeface="Arial Narrow"/>
                </a:rPr>
                <a:t>Presented by Georgina V Long</a:t>
              </a:r>
            </a:p>
          </p:txBody>
        </p:sp>
        <p:grpSp>
          <p:nvGrpSpPr>
            <p:cNvPr id="13" name="Group 12">
              <a:extLst>
                <a:ext uri="{FF2B5EF4-FFF2-40B4-BE49-F238E27FC236}">
                  <a16:creationId xmlns:a16="http://schemas.microsoft.com/office/drawing/2014/main" id="{A8A65C87-495B-4BF0-9969-7C3BAC8E9392}"/>
                </a:ext>
              </a:extLst>
            </p:cNvPr>
            <p:cNvGrpSpPr/>
            <p:nvPr/>
          </p:nvGrpSpPr>
          <p:grpSpPr>
            <a:xfrm>
              <a:off x="6601376" y="4801345"/>
              <a:ext cx="1417415" cy="214678"/>
              <a:chOff x="6137828" y="4891002"/>
              <a:chExt cx="1308001" cy="286237"/>
            </a:xfrm>
          </p:grpSpPr>
          <p:sp>
            <p:nvSpPr>
              <p:cNvPr id="14" name="TextBox 13">
                <a:extLst>
                  <a:ext uri="{FF2B5EF4-FFF2-40B4-BE49-F238E27FC236}">
                    <a16:creationId xmlns:a16="http://schemas.microsoft.com/office/drawing/2014/main" id="{4CE945E7-71D5-4E1E-8E7B-61735A51A463}"/>
                  </a:ext>
                </a:extLst>
              </p:cNvPr>
              <p:cNvSpPr txBox="1"/>
              <p:nvPr/>
            </p:nvSpPr>
            <p:spPr>
              <a:xfrm>
                <a:off x="6335487" y="4891002"/>
                <a:ext cx="1110342" cy="286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a:t>
                </a:r>
                <a:r>
                  <a:rPr kumimoji="0" lang="en-AU" sz="1600" b="0" i="0" u="none" strike="noStrike" kern="1200" cap="none" spc="0" normalizeH="0" baseline="0" noProof="0" dirty="0" err="1">
                    <a:ln>
                      <a:noFill/>
                    </a:ln>
                    <a:solidFill>
                      <a:prstClr val="black"/>
                    </a:solidFill>
                    <a:effectLst/>
                    <a:uLnTx/>
                    <a:uFillTx/>
                    <a:latin typeface="Calibri"/>
                    <a:ea typeface="+mn-ea"/>
                    <a:cs typeface="+mn-cs"/>
                  </a:rPr>
                  <a:t>ProfGLongMIA</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2" descr="Image result for twitter">
                <a:extLst>
                  <a:ext uri="{FF2B5EF4-FFF2-40B4-BE49-F238E27FC236}">
                    <a16:creationId xmlns:a16="http://schemas.microsoft.com/office/drawing/2014/main" id="{335DBB94-2A27-459C-963F-DE9AB0CEF3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37828" y="4964897"/>
                <a:ext cx="255692" cy="2077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4126498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838200" y="2209800"/>
            <a:ext cx="11353800" cy="461665"/>
          </a:xfrm>
          <a:prstGeom prst="rect">
            <a:avLst/>
          </a:prstGeom>
          <a:noFill/>
        </p:spPr>
        <p:txBody>
          <a:bodyPr wrap="square" rtlCol="0">
            <a:spAutoFit/>
          </a:bodyPr>
          <a:lstStyle/>
          <a:p>
            <a:pPr lvl="0">
              <a:spcBef>
                <a:spcPts val="400"/>
              </a:spcBef>
              <a:spcAft>
                <a:spcPts val="0"/>
              </a:spcAft>
              <a:defRPr/>
            </a:pPr>
            <a:r>
              <a:rPr kumimoji="0" lang="en-US" sz="2400" b="1" i="0" u="none" strike="noStrike" kern="1200" cap="none" spc="0" normalizeH="0" baseline="0" noProof="0" dirty="0">
                <a:ln>
                  <a:noFill/>
                </a:ln>
                <a:solidFill>
                  <a:srgbClr val="0432FF"/>
                </a:solidFill>
                <a:effectLst/>
                <a:uLnTx/>
                <a:uFillTx/>
                <a:latin typeface="Arial"/>
                <a:ea typeface="ＭＳ Ｐゴシック"/>
                <a:cs typeface="+mj-cs"/>
              </a:rPr>
              <a:t>Module 4: </a:t>
            </a:r>
            <a:r>
              <a:rPr lang="en-US" b="1" dirty="0">
                <a:solidFill>
                  <a:srgbClr val="0432FF"/>
                </a:solidFill>
              </a:rPr>
              <a:t>Current and Future Use of Checkpoint Inhibition — Dr Atkins</a:t>
            </a:r>
            <a:endParaRPr kumimoji="0" lang="en-US" sz="2400" b="0" i="0" u="none" strike="noStrike" kern="1200" cap="none" spc="0" normalizeH="0" baseline="0" noProof="0" dirty="0">
              <a:ln>
                <a:noFill/>
              </a:ln>
              <a:solidFill>
                <a:srgbClr val="0432FF"/>
              </a:solidFill>
              <a:effectLst/>
              <a:uLnTx/>
              <a:uFillTx/>
              <a:latin typeface="Arial" charset="0"/>
              <a:ea typeface="ＭＳ Ｐゴシック" charset="0"/>
            </a:endParaRPr>
          </a:p>
        </p:txBody>
      </p:sp>
    </p:spTree>
    <p:extLst>
      <p:ext uri="{BB962C8B-B14F-4D97-AF65-F5344CB8AC3E}">
        <p14:creationId xmlns:p14="http://schemas.microsoft.com/office/powerpoint/2010/main" val="739467803"/>
      </p:ext>
    </p:extLst>
  </p:cSld>
  <p:clrMapOvr>
    <a:masterClrMapping/>
  </p:clrMapOvr>
  <p:transition spd="slow"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Atkins — Disclosures</a:t>
            </a:r>
          </a:p>
        </p:txBody>
      </p:sp>
      <p:graphicFrame>
        <p:nvGraphicFramePr>
          <p:cNvPr id="4" name="Table 3">
            <a:extLst>
              <a:ext uri="{FF2B5EF4-FFF2-40B4-BE49-F238E27FC236}">
                <a16:creationId xmlns:a16="http://schemas.microsoft.com/office/drawing/2014/main" id="{294B2615-56CA-EB45-BA95-29F90D0EC65C}"/>
              </a:ext>
            </a:extLst>
          </p:cNvPr>
          <p:cNvGraphicFramePr>
            <a:graphicFrameLocks noGrp="1"/>
          </p:cNvGraphicFramePr>
          <p:nvPr/>
        </p:nvGraphicFramePr>
        <p:xfrm>
          <a:off x="952500" y="1828800"/>
          <a:ext cx="10287000" cy="4179276"/>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1723418156"/>
                    </a:ext>
                  </a:extLst>
                </a:gridCol>
                <a:gridCol w="7086600">
                  <a:extLst>
                    <a:ext uri="{9D8B030D-6E8A-4147-A177-3AD203B41FA5}">
                      <a16:colId xmlns:a16="http://schemas.microsoft.com/office/drawing/2014/main" val="2617489920"/>
                    </a:ext>
                  </a:extLst>
                </a:gridCol>
              </a:tblGrid>
              <a:tr h="1322365">
                <a:tc>
                  <a:txBody>
                    <a:bodyPr/>
                    <a:lstStyle/>
                    <a:p>
                      <a:r>
                        <a:rPr lang="en-US" sz="1800" b="1" i="0" u="none" strike="noStrike" kern="1200" dirty="0">
                          <a:solidFill>
                            <a:schemeClr val="tx2"/>
                          </a:solidFill>
                          <a:effectLst/>
                          <a:latin typeface="+mn-lt"/>
                          <a:ea typeface="+mn-ea"/>
                          <a:cs typeface="+mn-cs"/>
                        </a:rPr>
                        <a:t>Advisory Committee</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2"/>
                          </a:solidFill>
                          <a:effectLst/>
                          <a:latin typeface="+mn-lt"/>
                          <a:ea typeface="+mn-ea"/>
                          <a:cs typeface="+mn-cs"/>
                        </a:rPr>
                        <a:t>Arrowhead Pharmaceuticals, Aveo Pharmaceuticals, Bristol-Myers Squibb Company, Eisai Inc, </a:t>
                      </a:r>
                      <a:r>
                        <a:rPr lang="en-US" sz="1800" b="0" i="0" u="none" strike="noStrike" kern="1200" dirty="0" err="1">
                          <a:solidFill>
                            <a:schemeClr val="tx2"/>
                          </a:solidFill>
                          <a:effectLst/>
                          <a:latin typeface="+mn-lt"/>
                          <a:ea typeface="+mn-ea"/>
                          <a:cs typeface="+mn-cs"/>
                        </a:rPr>
                        <a:t>Exelixis</a:t>
                      </a:r>
                      <a:r>
                        <a:rPr lang="en-US" sz="1800" b="0" i="0" u="none" strike="noStrike" kern="1200" dirty="0">
                          <a:solidFill>
                            <a:schemeClr val="tx2"/>
                          </a:solidFill>
                          <a:effectLst/>
                          <a:latin typeface="+mn-lt"/>
                          <a:ea typeface="+mn-ea"/>
                          <a:cs typeface="+mn-cs"/>
                        </a:rPr>
                        <a:t> Inc, Genentech, a member of the Roche Group, </a:t>
                      </a:r>
                      <a:r>
                        <a:rPr lang="en-US" sz="1800" b="0" i="0" u="none" strike="noStrike" kern="1200" dirty="0" err="1">
                          <a:solidFill>
                            <a:schemeClr val="tx2"/>
                          </a:solidFill>
                          <a:effectLst/>
                          <a:latin typeface="+mn-lt"/>
                          <a:ea typeface="+mn-ea"/>
                          <a:cs typeface="+mn-cs"/>
                        </a:rPr>
                        <a:t>Idera</a:t>
                      </a:r>
                      <a:r>
                        <a:rPr lang="en-US" sz="1800" b="0" i="0" u="none" strike="noStrike" kern="1200" dirty="0">
                          <a:solidFill>
                            <a:schemeClr val="tx2"/>
                          </a:solidFill>
                          <a:effectLst/>
                          <a:latin typeface="+mn-lt"/>
                          <a:ea typeface="+mn-ea"/>
                          <a:cs typeface="+mn-cs"/>
                        </a:rPr>
                        <a:t> Pharmaceuticals Inc, Leads Biolabs, Merck, Novartis, PACT Pharma, Pfizer Inc, </a:t>
                      </a:r>
                      <a:r>
                        <a:rPr lang="en-US" sz="1800" b="0" i="0" u="none" strike="noStrike" kern="1200">
                          <a:solidFill>
                            <a:schemeClr val="tx2"/>
                          </a:solidFill>
                          <a:effectLst/>
                          <a:latin typeface="+mn-lt"/>
                          <a:ea typeface="+mn-ea"/>
                          <a:cs typeface="+mn-cs"/>
                        </a:rPr>
                        <a:t>Pneuma Medical, </a:t>
                      </a:r>
                      <a:r>
                        <a:rPr lang="en-US" sz="1800" b="0" i="0" u="none" strike="noStrike" kern="1200" dirty="0">
                          <a:solidFill>
                            <a:schemeClr val="tx2"/>
                          </a:solidFill>
                          <a:effectLst/>
                          <a:latin typeface="+mn-lt"/>
                          <a:ea typeface="+mn-ea"/>
                          <a:cs typeface="+mn-cs"/>
                        </a:rPr>
                        <a:t>Pyxis Oncology, Roche Laboratories Inc, Werewolf Therapeutics</a:t>
                      </a:r>
                      <a:endParaRPr lang="en-US" sz="18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679059">
                <a:tc>
                  <a:txBody>
                    <a:bodyPr/>
                    <a:lstStyle/>
                    <a:p>
                      <a:r>
                        <a:rPr lang="en-US" sz="1800" b="1" i="0" u="none" strike="noStrike" kern="1200" dirty="0">
                          <a:solidFill>
                            <a:schemeClr val="tx2"/>
                          </a:solidFill>
                          <a:effectLst/>
                          <a:latin typeface="+mn-lt"/>
                          <a:ea typeface="+mn-ea"/>
                          <a:cs typeface="+mn-cs"/>
                        </a:rPr>
                        <a:t>Consulting Agreements</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dirty="0">
                          <a:solidFill>
                            <a:schemeClr val="tx2"/>
                          </a:solidFill>
                          <a:effectLst/>
                          <a:latin typeface="+mn-lt"/>
                          <a:ea typeface="+mn-ea"/>
                          <a:cs typeface="+mn-cs"/>
                        </a:rPr>
                        <a:t>Agenus Inc, </a:t>
                      </a:r>
                      <a:r>
                        <a:rPr lang="en-US" sz="1800" b="0" i="0" u="none" strike="noStrike" kern="1200" dirty="0" err="1">
                          <a:solidFill>
                            <a:schemeClr val="tx2"/>
                          </a:solidFill>
                          <a:effectLst/>
                          <a:latin typeface="+mn-lt"/>
                          <a:ea typeface="+mn-ea"/>
                          <a:cs typeface="+mn-cs"/>
                        </a:rPr>
                        <a:t>Apexigen</a:t>
                      </a:r>
                      <a:r>
                        <a:rPr lang="en-US" sz="1800" b="0" i="0" u="none" strike="noStrike" kern="1200" dirty="0">
                          <a:solidFill>
                            <a:schemeClr val="tx2"/>
                          </a:solidFill>
                          <a:effectLst/>
                          <a:latin typeface="+mn-lt"/>
                          <a:ea typeface="+mn-ea"/>
                          <a:cs typeface="+mn-cs"/>
                        </a:rPr>
                        <a:t>, COTA, </a:t>
                      </a:r>
                      <a:r>
                        <a:rPr lang="en-US" sz="1800" b="0" i="0" u="none" strike="noStrike" kern="1200" dirty="0" err="1">
                          <a:solidFill>
                            <a:schemeClr val="tx2"/>
                          </a:solidFill>
                          <a:effectLst/>
                          <a:latin typeface="+mn-lt"/>
                          <a:ea typeface="+mn-ea"/>
                          <a:cs typeface="+mn-cs"/>
                        </a:rPr>
                        <a:t>Immunocore</a:t>
                      </a:r>
                      <a:r>
                        <a:rPr lang="en-US" sz="1800" b="0" i="0" u="none" strike="noStrike" kern="1200" dirty="0">
                          <a:solidFill>
                            <a:schemeClr val="tx2"/>
                          </a:solidFill>
                          <a:effectLst/>
                          <a:latin typeface="+mn-lt"/>
                          <a:ea typeface="+mn-ea"/>
                          <a:cs typeface="+mn-cs"/>
                        </a:rPr>
                        <a:t>, </a:t>
                      </a:r>
                      <a:r>
                        <a:rPr lang="en-US" sz="1800" b="0" i="0" u="none" strike="noStrike" kern="1200" dirty="0" err="1">
                          <a:solidFill>
                            <a:schemeClr val="tx2"/>
                          </a:solidFill>
                          <a:effectLst/>
                          <a:latin typeface="+mn-lt"/>
                          <a:ea typeface="+mn-ea"/>
                          <a:cs typeface="+mn-cs"/>
                        </a:rPr>
                        <a:t>Iovance</a:t>
                      </a:r>
                      <a:r>
                        <a:rPr lang="en-US" sz="1800" b="0" i="0" u="none" strike="noStrike" kern="1200" dirty="0">
                          <a:solidFill>
                            <a:schemeClr val="tx2"/>
                          </a:solidFill>
                          <a:effectLst/>
                          <a:latin typeface="+mn-lt"/>
                          <a:ea typeface="+mn-ea"/>
                          <a:cs typeface="+mn-cs"/>
                        </a:rPr>
                        <a:t> Biotherapeutics, </a:t>
                      </a:r>
                      <a:r>
                        <a:rPr lang="en-US" sz="1800" b="0" i="0" u="none" strike="noStrike" kern="1200" dirty="0" err="1">
                          <a:solidFill>
                            <a:schemeClr val="tx2"/>
                          </a:solidFill>
                          <a:effectLst/>
                          <a:latin typeface="+mn-lt"/>
                          <a:ea typeface="+mn-ea"/>
                          <a:cs typeface="+mn-cs"/>
                        </a:rPr>
                        <a:t>Neoleukin</a:t>
                      </a:r>
                      <a:r>
                        <a:rPr lang="en-US" sz="1800" b="0" i="0" u="none" strike="noStrike" kern="1200" dirty="0">
                          <a:solidFill>
                            <a:schemeClr val="tx2"/>
                          </a:solidFill>
                          <a:effectLst/>
                          <a:latin typeface="+mn-lt"/>
                          <a:ea typeface="+mn-ea"/>
                          <a:cs typeface="+mn-cs"/>
                        </a:rPr>
                        <a:t> Therapeutics, Third Rock Ventures</a:t>
                      </a:r>
                      <a:endParaRPr lang="en-US" sz="18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2671264"/>
                  </a:ext>
                </a:extLst>
              </a:tr>
              <a:tr h="679059">
                <a:tc>
                  <a:txBody>
                    <a:bodyPr/>
                    <a:lstStyle/>
                    <a:p>
                      <a:r>
                        <a:rPr lang="en-US" sz="1800" b="1" i="0" u="none" strike="noStrike" kern="1200" dirty="0">
                          <a:solidFill>
                            <a:schemeClr val="tx2"/>
                          </a:solidFill>
                          <a:effectLst/>
                          <a:latin typeface="+mn-lt"/>
                          <a:ea typeface="+mn-ea"/>
                          <a:cs typeface="+mn-cs"/>
                        </a:rPr>
                        <a:t>Contracted Research </a:t>
                      </a:r>
                      <a:br>
                        <a:rPr lang="en-US" sz="1800" b="1" i="0" u="none" strike="noStrike" kern="1200" dirty="0">
                          <a:solidFill>
                            <a:schemeClr val="tx2"/>
                          </a:solidFill>
                          <a:effectLst/>
                          <a:latin typeface="+mn-lt"/>
                          <a:ea typeface="+mn-ea"/>
                          <a:cs typeface="+mn-cs"/>
                        </a:rPr>
                      </a:br>
                      <a:r>
                        <a:rPr lang="en-US" sz="1800" b="1" i="0" u="none" strike="noStrike" kern="1200" dirty="0">
                          <a:solidFill>
                            <a:schemeClr val="tx2"/>
                          </a:solidFill>
                          <a:effectLst/>
                          <a:latin typeface="+mn-lt"/>
                          <a:ea typeface="+mn-ea"/>
                          <a:cs typeface="+mn-cs"/>
                        </a:rPr>
                        <a:t>(to Institution)</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dirty="0">
                          <a:solidFill>
                            <a:schemeClr val="tx2"/>
                          </a:solidFill>
                          <a:effectLst/>
                          <a:latin typeface="+mn-lt"/>
                          <a:ea typeface="+mn-ea"/>
                          <a:cs typeface="+mn-cs"/>
                        </a:rPr>
                        <a:t>Bristol-Myers Squibb Company, Merck</a:t>
                      </a:r>
                      <a:endParaRPr lang="en-US" sz="18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1829107"/>
                  </a:ext>
                </a:extLst>
              </a:tr>
              <a:tr h="679059">
                <a:tc>
                  <a:txBody>
                    <a:bodyPr/>
                    <a:lstStyle/>
                    <a:p>
                      <a:r>
                        <a:rPr lang="en-US" sz="1800" b="1" i="0" u="none" strike="noStrike" kern="1200" dirty="0">
                          <a:solidFill>
                            <a:schemeClr val="tx2"/>
                          </a:solidFill>
                          <a:effectLst/>
                          <a:latin typeface="+mn-lt"/>
                          <a:ea typeface="+mn-ea"/>
                          <a:cs typeface="+mn-cs"/>
                        </a:rPr>
                        <a:t>Data and Safety Monitoring Board/Committee</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dirty="0">
                          <a:solidFill>
                            <a:schemeClr val="tx2"/>
                          </a:solidFill>
                          <a:effectLst/>
                          <a:latin typeface="+mn-lt"/>
                          <a:ea typeface="+mn-ea"/>
                          <a:cs typeface="+mn-cs"/>
                        </a:rPr>
                        <a:t>Novartis, PACT Pharma</a:t>
                      </a:r>
                      <a:endParaRPr lang="en-US" sz="18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8181785"/>
                  </a:ext>
                </a:extLst>
              </a:tr>
              <a:tr h="679059">
                <a:tc>
                  <a:txBody>
                    <a:bodyPr/>
                    <a:lstStyle/>
                    <a:p>
                      <a:r>
                        <a:rPr lang="en-US" sz="1800" b="1" i="0" u="none" strike="noStrike" kern="1200" dirty="0">
                          <a:solidFill>
                            <a:schemeClr val="tx2"/>
                          </a:solidFill>
                          <a:effectLst/>
                          <a:latin typeface="+mn-lt"/>
                          <a:ea typeface="+mn-ea"/>
                          <a:cs typeface="+mn-cs"/>
                        </a:rPr>
                        <a:t>Ownership Interest</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dirty="0">
                          <a:solidFill>
                            <a:schemeClr val="tx2"/>
                          </a:solidFill>
                          <a:effectLst/>
                          <a:latin typeface="+mn-lt"/>
                          <a:ea typeface="+mn-ea"/>
                          <a:cs typeface="+mn-cs"/>
                        </a:rPr>
                        <a:t>Pyxis Oncology, Werewolf Therapeutics</a:t>
                      </a:r>
                      <a:endParaRPr lang="en-US" sz="18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1141920"/>
                  </a:ext>
                </a:extLst>
              </a:tr>
            </a:tbl>
          </a:graphicData>
        </a:graphic>
      </p:graphicFrame>
    </p:spTree>
    <p:extLst>
      <p:ext uri="{BB962C8B-B14F-4D97-AF65-F5344CB8AC3E}">
        <p14:creationId xmlns:p14="http://schemas.microsoft.com/office/powerpoint/2010/main" val="449973811"/>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10972800" cy="969961"/>
          </a:xfrm>
        </p:spPr>
        <p:txBody>
          <a:bodyPr/>
          <a:lstStyle/>
          <a:p>
            <a:r>
              <a:rPr lang="en-US" dirty="0"/>
              <a:t>Topics</a:t>
            </a:r>
          </a:p>
        </p:txBody>
      </p:sp>
      <p:sp>
        <p:nvSpPr>
          <p:cNvPr id="3" name="Content Placeholder 2"/>
          <p:cNvSpPr>
            <a:spLocks noGrp="1"/>
          </p:cNvSpPr>
          <p:nvPr>
            <p:ph idx="1"/>
          </p:nvPr>
        </p:nvSpPr>
        <p:spPr>
          <a:xfrm>
            <a:off x="673100" y="1181107"/>
            <a:ext cx="10972800" cy="4525964"/>
          </a:xfrm>
        </p:spPr>
        <p:txBody>
          <a:bodyPr/>
          <a:lstStyle/>
          <a:p>
            <a:r>
              <a:rPr lang="en-US" dirty="0" err="1">
                <a:solidFill>
                  <a:schemeClr val="tx2"/>
                </a:solidFill>
              </a:rPr>
              <a:t>CheckMate</a:t>
            </a:r>
            <a:r>
              <a:rPr lang="en-US" dirty="0">
                <a:solidFill>
                  <a:schemeClr val="tx2"/>
                </a:solidFill>
              </a:rPr>
              <a:t> 067 combination vs monotherapy</a:t>
            </a:r>
          </a:p>
          <a:p>
            <a:r>
              <a:rPr lang="en-US" dirty="0">
                <a:solidFill>
                  <a:schemeClr val="tx2"/>
                </a:solidFill>
              </a:rPr>
              <a:t> IMMUNED study</a:t>
            </a:r>
          </a:p>
          <a:p>
            <a:pPr lvl="1"/>
            <a:r>
              <a:rPr lang="en-US" dirty="0"/>
              <a:t>Less </a:t>
            </a:r>
            <a:r>
              <a:rPr lang="en-US" dirty="0" err="1"/>
              <a:t>Ipi</a:t>
            </a:r>
            <a:r>
              <a:rPr lang="en-US" dirty="0"/>
              <a:t> </a:t>
            </a:r>
          </a:p>
          <a:p>
            <a:r>
              <a:rPr lang="en-US" dirty="0"/>
              <a:t>IO Treatment of CNS metastases</a:t>
            </a:r>
          </a:p>
          <a:p>
            <a:r>
              <a:rPr lang="en-US" dirty="0"/>
              <a:t>Optimal treatment for patients with BRAF WT Disease progressing after adjuvant anti-PD-1 therapy</a:t>
            </a:r>
          </a:p>
          <a:p>
            <a:r>
              <a:rPr lang="en-US" dirty="0"/>
              <a:t>Novel IO approaches</a:t>
            </a:r>
          </a:p>
          <a:p>
            <a:pPr lvl="1"/>
            <a:r>
              <a:rPr lang="en-US" dirty="0"/>
              <a:t>PIVOT-02</a:t>
            </a:r>
          </a:p>
          <a:p>
            <a:pPr lvl="1"/>
            <a:r>
              <a:rPr lang="en-US" dirty="0" err="1"/>
              <a:t>Relatlimab</a:t>
            </a:r>
            <a:endParaRPr lang="en-US" dirty="0"/>
          </a:p>
        </p:txBody>
      </p:sp>
      <p:sp>
        <p:nvSpPr>
          <p:cNvPr id="4" name="Rectangle 3">
            <a:extLst>
              <a:ext uri="{FF2B5EF4-FFF2-40B4-BE49-F238E27FC236}">
                <a16:creationId xmlns:a16="http://schemas.microsoft.com/office/drawing/2014/main" id="{2AA92387-D24E-3045-8B8F-59B713BB672B}"/>
              </a:ext>
            </a:extLst>
          </p:cNvPr>
          <p:cNvSpPr/>
          <p:nvPr/>
        </p:nvSpPr>
        <p:spPr>
          <a:xfrm>
            <a:off x="9332819" y="6437039"/>
            <a:ext cx="2859181" cy="323165"/>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Michael Atkins, MD</a:t>
            </a:r>
          </a:p>
        </p:txBody>
      </p:sp>
    </p:spTree>
    <p:extLst>
      <p:ext uri="{BB962C8B-B14F-4D97-AF65-F5344CB8AC3E}">
        <p14:creationId xmlns:p14="http://schemas.microsoft.com/office/powerpoint/2010/main" val="2540252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767" y="212727"/>
            <a:ext cx="10407649" cy="1144588"/>
          </a:xfrm>
        </p:spPr>
        <p:txBody>
          <a:bodyPr/>
          <a:lstStyle/>
          <a:p>
            <a:r>
              <a:rPr lang="en-US" sz="3200" dirty="0">
                <a:latin typeface="Arial Narrow"/>
                <a:cs typeface="Arial Narrow"/>
              </a:rPr>
              <a:t>Who should get </a:t>
            </a:r>
            <a:r>
              <a:rPr lang="en-US" sz="3200" dirty="0" err="1">
                <a:latin typeface="Arial Narrow"/>
                <a:cs typeface="Arial Narrow"/>
              </a:rPr>
              <a:t>Nivo</a:t>
            </a:r>
            <a:r>
              <a:rPr lang="en-US" sz="3200" dirty="0">
                <a:latin typeface="Arial Narrow"/>
                <a:cs typeface="Arial Narrow"/>
              </a:rPr>
              <a:t>/</a:t>
            </a:r>
            <a:r>
              <a:rPr lang="en-US" sz="3200" dirty="0" err="1">
                <a:latin typeface="Arial Narrow"/>
                <a:cs typeface="Arial Narrow"/>
              </a:rPr>
              <a:t>ipi</a:t>
            </a:r>
            <a:r>
              <a:rPr lang="en-US" sz="3200" dirty="0">
                <a:latin typeface="Arial Narrow"/>
                <a:cs typeface="Arial Narrow"/>
              </a:rPr>
              <a:t> </a:t>
            </a:r>
            <a:r>
              <a:rPr lang="en-US" sz="3200" dirty="0" err="1">
                <a:latin typeface="Arial Narrow"/>
                <a:cs typeface="Arial Narrow"/>
              </a:rPr>
              <a:t>vs</a:t>
            </a:r>
            <a:r>
              <a:rPr lang="en-US" sz="3200" dirty="0">
                <a:latin typeface="Arial Narrow"/>
                <a:cs typeface="Arial Narrow"/>
              </a:rPr>
              <a:t> Single Agent? </a:t>
            </a:r>
          </a:p>
        </p:txBody>
      </p:sp>
      <p:sp>
        <p:nvSpPr>
          <p:cNvPr id="3" name="Content Placeholder 2"/>
          <p:cNvSpPr>
            <a:spLocks noGrp="1"/>
          </p:cNvSpPr>
          <p:nvPr>
            <p:ph idx="1"/>
          </p:nvPr>
        </p:nvSpPr>
        <p:spPr>
          <a:xfrm>
            <a:off x="912301" y="1567922"/>
            <a:ext cx="10407649" cy="4319587"/>
          </a:xfrm>
        </p:spPr>
        <p:txBody>
          <a:bodyPr/>
          <a:lstStyle/>
          <a:p>
            <a:r>
              <a:rPr lang="en-US" sz="2800" dirty="0">
                <a:latin typeface="Arial"/>
                <a:cs typeface="Arial"/>
              </a:rPr>
              <a:t>Patients with aggressive/advanced disease</a:t>
            </a:r>
          </a:p>
          <a:p>
            <a:pPr lvl="1"/>
            <a:r>
              <a:rPr lang="en-US" sz="2800" dirty="0">
                <a:latin typeface="Arial"/>
                <a:cs typeface="Arial"/>
              </a:rPr>
              <a:t>PS </a:t>
            </a:r>
            <a:r>
              <a:rPr lang="en-US" sz="2800" u="sng" dirty="0">
                <a:latin typeface="Arial"/>
                <a:cs typeface="Arial"/>
              </a:rPr>
              <a:t>&gt;</a:t>
            </a:r>
            <a:r>
              <a:rPr lang="en-US" sz="2800" dirty="0">
                <a:latin typeface="Arial"/>
                <a:cs typeface="Arial"/>
              </a:rPr>
              <a:t> 1, elevated LDH, or stage IVC-D</a:t>
            </a:r>
          </a:p>
          <a:p>
            <a:r>
              <a:rPr lang="en-US" sz="2800" dirty="0">
                <a:latin typeface="Arial"/>
                <a:cs typeface="Arial"/>
              </a:rPr>
              <a:t>Lacking significant co-morbidities</a:t>
            </a:r>
          </a:p>
          <a:p>
            <a:pPr lvl="1"/>
            <a:r>
              <a:rPr lang="en-US" sz="2800" dirty="0">
                <a:latin typeface="Arial"/>
                <a:cs typeface="Arial"/>
              </a:rPr>
              <a:t>No autoimmune conditions, need for steroids, or inability to tolerate grade 3 toxicity of HD steroids</a:t>
            </a:r>
          </a:p>
          <a:p>
            <a:r>
              <a:rPr lang="en-US" sz="2800" dirty="0">
                <a:latin typeface="Arial"/>
                <a:cs typeface="Arial"/>
              </a:rPr>
              <a:t>Other</a:t>
            </a:r>
          </a:p>
          <a:p>
            <a:pPr lvl="1"/>
            <a:r>
              <a:rPr lang="en-US" sz="2800" dirty="0">
                <a:latin typeface="Arial"/>
                <a:cs typeface="Arial"/>
              </a:rPr>
              <a:t>BRAF Mutant, PD-L1 negative</a:t>
            </a:r>
          </a:p>
          <a:p>
            <a:pPr lvl="1"/>
            <a:r>
              <a:rPr lang="en-US" sz="2800" dirty="0">
                <a:latin typeface="Arial"/>
                <a:cs typeface="Arial"/>
              </a:rPr>
              <a:t>Mucosal or </a:t>
            </a:r>
            <a:r>
              <a:rPr lang="en-US" sz="2800" dirty="0" err="1">
                <a:latin typeface="Arial"/>
                <a:cs typeface="Arial"/>
              </a:rPr>
              <a:t>acral</a:t>
            </a:r>
            <a:r>
              <a:rPr lang="en-US" sz="2800" dirty="0">
                <a:latin typeface="Arial"/>
                <a:cs typeface="Arial"/>
              </a:rPr>
              <a:t> primary</a:t>
            </a:r>
          </a:p>
          <a:p>
            <a:pPr lvl="1"/>
            <a:r>
              <a:rPr lang="en-US" sz="2800" dirty="0">
                <a:latin typeface="Arial"/>
                <a:cs typeface="Arial"/>
              </a:rPr>
              <a:t>Prior adjuvant or BRAF/MEK inhibitor Rx</a:t>
            </a:r>
          </a:p>
          <a:p>
            <a:pPr marL="521301" lvl="1" indent="0">
              <a:buNone/>
            </a:pPr>
            <a:endParaRPr lang="en-US" sz="2800" dirty="0">
              <a:latin typeface="Arial"/>
              <a:cs typeface="Arial"/>
            </a:endParaRPr>
          </a:p>
          <a:p>
            <a:endParaRPr lang="en-US" sz="2400" dirty="0">
              <a:latin typeface="Arial"/>
              <a:cs typeface="Arial"/>
            </a:endParaRPr>
          </a:p>
        </p:txBody>
      </p:sp>
      <p:sp>
        <p:nvSpPr>
          <p:cNvPr id="4" name="Rectangle 3">
            <a:extLst>
              <a:ext uri="{FF2B5EF4-FFF2-40B4-BE49-F238E27FC236}">
                <a16:creationId xmlns:a16="http://schemas.microsoft.com/office/drawing/2014/main" id="{2128AC71-4E5B-E146-A7EA-1112AD887344}"/>
              </a:ext>
            </a:extLst>
          </p:cNvPr>
          <p:cNvSpPr/>
          <p:nvPr/>
        </p:nvSpPr>
        <p:spPr>
          <a:xfrm>
            <a:off x="9332819" y="6437039"/>
            <a:ext cx="2859181" cy="323165"/>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rPr>
              <a:t>Courtesy of Michael Atkins, MD</a:t>
            </a:r>
          </a:p>
        </p:txBody>
      </p:sp>
    </p:spTree>
    <p:extLst>
      <p:ext uri="{BB962C8B-B14F-4D97-AF65-F5344CB8AC3E}">
        <p14:creationId xmlns:p14="http://schemas.microsoft.com/office/powerpoint/2010/main" val="3961951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Approach</a:t>
            </a:r>
          </a:p>
        </p:txBody>
      </p:sp>
      <p:sp>
        <p:nvSpPr>
          <p:cNvPr id="3" name="Content Placeholder 2"/>
          <p:cNvSpPr>
            <a:spLocks noGrp="1"/>
          </p:cNvSpPr>
          <p:nvPr>
            <p:ph idx="1"/>
          </p:nvPr>
        </p:nvSpPr>
        <p:spPr>
          <a:xfrm>
            <a:off x="609600" y="1600207"/>
            <a:ext cx="11341100" cy="4525964"/>
          </a:xfrm>
        </p:spPr>
        <p:txBody>
          <a:bodyPr/>
          <a:lstStyle/>
          <a:p>
            <a:r>
              <a:rPr lang="en-US" dirty="0"/>
              <a:t>Goal of Immunotherapy is to cure patients</a:t>
            </a:r>
          </a:p>
          <a:p>
            <a:endParaRPr lang="en-US" dirty="0"/>
          </a:p>
          <a:p>
            <a:r>
              <a:rPr lang="en-US" dirty="0"/>
              <a:t>Those relapsing after adjuvant anti-PD-1 therapy (whether on treatment, within 6 months or after 6 months) can’t be cured with single agent anti-PD-1 therapy</a:t>
            </a:r>
          </a:p>
          <a:p>
            <a:endParaRPr lang="en-US" dirty="0"/>
          </a:p>
          <a:p>
            <a:r>
              <a:rPr lang="en-US" dirty="0"/>
              <a:t>Therefore, a different approach is needed </a:t>
            </a:r>
            <a:r>
              <a:rPr lang="mr-IN" dirty="0"/>
              <a:t>–</a:t>
            </a:r>
            <a:r>
              <a:rPr lang="en-US" dirty="0"/>
              <a:t> guided by stage IV disease data</a:t>
            </a:r>
          </a:p>
        </p:txBody>
      </p:sp>
      <p:sp>
        <p:nvSpPr>
          <p:cNvPr id="4" name="Rectangle 3">
            <a:extLst>
              <a:ext uri="{FF2B5EF4-FFF2-40B4-BE49-F238E27FC236}">
                <a16:creationId xmlns:a16="http://schemas.microsoft.com/office/drawing/2014/main" id="{BA35DFC5-E63D-254B-9139-61195F3474DE}"/>
              </a:ext>
            </a:extLst>
          </p:cNvPr>
          <p:cNvSpPr/>
          <p:nvPr/>
        </p:nvSpPr>
        <p:spPr>
          <a:xfrm>
            <a:off x="9332819" y="6437039"/>
            <a:ext cx="2859181" cy="323165"/>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Michael Atkins, MD</a:t>
            </a:r>
          </a:p>
        </p:txBody>
      </p:sp>
    </p:spTree>
    <p:extLst>
      <p:ext uri="{BB962C8B-B14F-4D97-AF65-F5344CB8AC3E}">
        <p14:creationId xmlns:p14="http://schemas.microsoft.com/office/powerpoint/2010/main" val="2996004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1"/>
            <a:ext cx="10972800" cy="939800"/>
          </a:xfrm>
        </p:spPr>
        <p:txBody>
          <a:bodyPr/>
          <a:lstStyle/>
          <a:p>
            <a:r>
              <a:rPr lang="en-US" dirty="0"/>
              <a:t>Novel Combinations</a:t>
            </a:r>
          </a:p>
        </p:txBody>
      </p:sp>
      <p:sp>
        <p:nvSpPr>
          <p:cNvPr id="3" name="Content Placeholder 2"/>
          <p:cNvSpPr>
            <a:spLocks noGrp="1"/>
          </p:cNvSpPr>
          <p:nvPr>
            <p:ph idx="1"/>
          </p:nvPr>
        </p:nvSpPr>
        <p:spPr>
          <a:xfrm>
            <a:off x="571500" y="1422406"/>
            <a:ext cx="10972800" cy="4711693"/>
          </a:xfrm>
        </p:spPr>
        <p:txBody>
          <a:bodyPr/>
          <a:lstStyle/>
          <a:p>
            <a:r>
              <a:rPr lang="en-US" sz="2800" dirty="0" err="1"/>
              <a:t>Nivo</a:t>
            </a:r>
            <a:r>
              <a:rPr lang="en-US" sz="2800" dirty="0"/>
              <a:t> + NKTR 214 (</a:t>
            </a:r>
            <a:r>
              <a:rPr lang="en-US" sz="2800" dirty="0" err="1"/>
              <a:t>bempegaldesleukin</a:t>
            </a:r>
            <a:r>
              <a:rPr lang="en-US" sz="2800" dirty="0"/>
              <a:t>) or anti-LAG-3 (</a:t>
            </a:r>
            <a:r>
              <a:rPr lang="en-US" sz="2800" dirty="0" err="1"/>
              <a:t>relatlimab</a:t>
            </a:r>
            <a:r>
              <a:rPr lang="en-US" sz="2800" dirty="0"/>
              <a:t>) show some promising activity in small phase II trials</a:t>
            </a:r>
          </a:p>
          <a:p>
            <a:r>
              <a:rPr lang="en-US" sz="2800" dirty="0"/>
              <a:t>Lack of single agent activity or activity of combo in anti-PD-1 failures for </a:t>
            </a:r>
            <a:r>
              <a:rPr lang="en-US" sz="2800" dirty="0" err="1"/>
              <a:t>bempegaldesleukin</a:t>
            </a:r>
            <a:r>
              <a:rPr lang="en-US" sz="2800" dirty="0"/>
              <a:t> is concerning</a:t>
            </a:r>
          </a:p>
          <a:p>
            <a:r>
              <a:rPr lang="en-US" sz="2800" dirty="0" err="1"/>
              <a:t>Relatlimab</a:t>
            </a:r>
            <a:r>
              <a:rPr lang="en-US" sz="2800" dirty="0"/>
              <a:t> activity in anti-PD-1 failures and link to a biomarker is encouraging but may have limited application</a:t>
            </a:r>
          </a:p>
          <a:p>
            <a:r>
              <a:rPr lang="en-US" sz="2800" dirty="0"/>
              <a:t>Phase III trials underway compared to </a:t>
            </a:r>
            <a:r>
              <a:rPr lang="en-US" sz="2800" dirty="0" err="1"/>
              <a:t>nivo</a:t>
            </a:r>
            <a:r>
              <a:rPr lang="en-US" sz="2800" dirty="0"/>
              <a:t> monotherapy</a:t>
            </a:r>
          </a:p>
          <a:p>
            <a:pPr marL="0" indent="0">
              <a:buNone/>
            </a:pPr>
            <a:endParaRPr lang="en-US" sz="2800" dirty="0"/>
          </a:p>
          <a:p>
            <a:r>
              <a:rPr lang="en-US" sz="2800" dirty="0"/>
              <a:t>Unlikely to produce better results than </a:t>
            </a:r>
            <a:r>
              <a:rPr lang="en-US" sz="2800" dirty="0" err="1"/>
              <a:t>nivo</a:t>
            </a:r>
            <a:r>
              <a:rPr lang="en-US" sz="2800" dirty="0"/>
              <a:t>/</a:t>
            </a:r>
            <a:r>
              <a:rPr lang="en-US" sz="2800" dirty="0" err="1"/>
              <a:t>ipi</a:t>
            </a:r>
            <a:r>
              <a:rPr lang="en-US" sz="2800" dirty="0"/>
              <a:t> combos</a:t>
            </a:r>
          </a:p>
        </p:txBody>
      </p:sp>
      <p:sp>
        <p:nvSpPr>
          <p:cNvPr id="4" name="Rectangle 3">
            <a:extLst>
              <a:ext uri="{FF2B5EF4-FFF2-40B4-BE49-F238E27FC236}">
                <a16:creationId xmlns:a16="http://schemas.microsoft.com/office/drawing/2014/main" id="{5D264708-9404-974B-B7D9-E4630E477315}"/>
              </a:ext>
            </a:extLst>
          </p:cNvPr>
          <p:cNvSpPr/>
          <p:nvPr/>
        </p:nvSpPr>
        <p:spPr>
          <a:xfrm>
            <a:off x="9332819" y="6437039"/>
            <a:ext cx="2859181" cy="323165"/>
          </a:xfrm>
          <a:prstGeom prst="rect">
            <a:avLst/>
          </a:prstGeom>
        </p:spPr>
        <p:txBody>
          <a:bodyPr wrap="none">
            <a:spAutoFit/>
          </a:bodyPr>
          <a:lstStyle/>
          <a:p>
            <a:pPr marL="0" marR="0" lvl="0" indent="0" algn="r" defTabSz="91273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a:cs typeface="Arial"/>
              </a:rPr>
              <a:t>Courtesy of Michael Atkins, MD</a:t>
            </a:r>
          </a:p>
        </p:txBody>
      </p:sp>
    </p:spTree>
    <p:extLst>
      <p:ext uri="{BB962C8B-B14F-4D97-AF65-F5344CB8AC3E}">
        <p14:creationId xmlns:p14="http://schemas.microsoft.com/office/powerpoint/2010/main" val="3022444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820400" cy="1143000"/>
          </a:xfrm>
        </p:spPr>
        <p:txBody>
          <a:bodyPr/>
          <a:lstStyle/>
          <a:p>
            <a:r>
              <a:rPr lang="en-US" sz="2400" dirty="0"/>
              <a:t>What is your usual first-line treatment for an asymptomatic, clinically stable younger patient with BRAF wild-type metastatic melanoma?</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512816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3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Ipilimumab</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1143000" y="3206129"/>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Pembrolizumab</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421765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Survey of 50 US-based medical oncologists </a:t>
            </a: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217279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Nivolumab/ipilimumab</a:t>
            </a:r>
          </a:p>
        </p:txBody>
      </p:sp>
    </p:spTree>
    <p:extLst>
      <p:ext uri="{BB962C8B-B14F-4D97-AF65-F5344CB8AC3E}">
        <p14:creationId xmlns:p14="http://schemas.microsoft.com/office/powerpoint/2010/main" val="1125099504"/>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9200" y="2438400"/>
            <a:ext cx="9753600" cy="1470025"/>
          </a:xfrm>
        </p:spPr>
        <p:txBody>
          <a:bodyPr>
            <a:normAutofit fontScale="90000"/>
          </a:bodyPr>
          <a:lstStyle/>
          <a:p>
            <a:r>
              <a:rPr lang="en-US" dirty="0"/>
              <a:t>Case Presentation – Dr Atkins: </a:t>
            </a:r>
            <a:br>
              <a:rPr lang="en-US" dirty="0"/>
            </a:br>
            <a:r>
              <a:rPr lang="en-US" dirty="0"/>
              <a:t>A 51-year-old man with metastatic </a:t>
            </a:r>
            <a:br>
              <a:rPr lang="en-US" dirty="0"/>
            </a:br>
            <a:r>
              <a:rPr lang="en-US" dirty="0"/>
              <a:t>BRAF WT melanoma to liver and axilla</a:t>
            </a:r>
          </a:p>
        </p:txBody>
      </p:sp>
    </p:spTree>
    <p:extLst>
      <p:ext uri="{BB962C8B-B14F-4D97-AF65-F5344CB8AC3E}">
        <p14:creationId xmlns:p14="http://schemas.microsoft.com/office/powerpoint/2010/main" val="2000420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History (1)</a:t>
            </a:r>
          </a:p>
        </p:txBody>
      </p:sp>
      <p:sp>
        <p:nvSpPr>
          <p:cNvPr id="5" name="Content Placeholder 4"/>
          <p:cNvSpPr>
            <a:spLocks noGrp="1"/>
          </p:cNvSpPr>
          <p:nvPr>
            <p:ph idx="1"/>
          </p:nvPr>
        </p:nvSpPr>
        <p:spPr>
          <a:xfrm>
            <a:off x="838200" y="1600201"/>
            <a:ext cx="10744200" cy="4525963"/>
          </a:xfrm>
        </p:spPr>
        <p:txBody>
          <a:bodyPr/>
          <a:lstStyle/>
          <a:p>
            <a:pPr>
              <a:spcBef>
                <a:spcPts val="0"/>
              </a:spcBef>
              <a:defRPr/>
            </a:pPr>
            <a:r>
              <a:rPr lang="en-US" dirty="0"/>
              <a:t>2014: Noted changing mole R arm</a:t>
            </a:r>
          </a:p>
          <a:p>
            <a:pPr>
              <a:spcBef>
                <a:spcPts val="0"/>
              </a:spcBef>
              <a:defRPr/>
            </a:pPr>
            <a:r>
              <a:rPr lang="en-US" dirty="0"/>
              <a:t>2017: </a:t>
            </a:r>
            <a:r>
              <a:rPr lang="en-US" dirty="0" err="1"/>
              <a:t>bx</a:t>
            </a:r>
            <a:r>
              <a:rPr lang="en-US" dirty="0"/>
              <a:t> = 1.5 mm thick </a:t>
            </a:r>
            <a:r>
              <a:rPr lang="en-US" dirty="0" err="1"/>
              <a:t>mel</a:t>
            </a:r>
            <a:r>
              <a:rPr lang="en-US" dirty="0"/>
              <a:t>, no ulceration, 7 mitoses/mm2</a:t>
            </a:r>
          </a:p>
          <a:p>
            <a:pPr>
              <a:spcBef>
                <a:spcPts val="0"/>
              </a:spcBef>
              <a:defRPr/>
            </a:pPr>
            <a:r>
              <a:rPr lang="en-US" dirty="0"/>
              <a:t>WLE </a:t>
            </a:r>
            <a:r>
              <a:rPr lang="en-US" dirty="0" err="1"/>
              <a:t>neg</a:t>
            </a:r>
            <a:r>
              <a:rPr lang="en-US" dirty="0"/>
              <a:t>, SLN </a:t>
            </a:r>
            <a:r>
              <a:rPr lang="en-US" dirty="0" err="1"/>
              <a:t>bx</a:t>
            </a:r>
            <a:r>
              <a:rPr lang="en-US" dirty="0"/>
              <a:t> + </a:t>
            </a:r>
            <a:r>
              <a:rPr lang="en-US" dirty="0" err="1"/>
              <a:t>micromet</a:t>
            </a:r>
            <a:endParaRPr lang="en-US" dirty="0"/>
          </a:p>
          <a:p>
            <a:pPr>
              <a:spcBef>
                <a:spcPts val="0"/>
              </a:spcBef>
              <a:defRPr/>
            </a:pPr>
            <a:r>
              <a:rPr lang="en-US" dirty="0"/>
              <a:t>Stage IIIA, declined adjuvant Rx</a:t>
            </a:r>
          </a:p>
          <a:p>
            <a:pPr>
              <a:spcBef>
                <a:spcPts val="0"/>
              </a:spcBef>
              <a:defRPr/>
            </a:pPr>
            <a:r>
              <a:rPr lang="en-US" dirty="0"/>
              <a:t>2018: R axillary nodes, Scan with liver met. </a:t>
            </a:r>
          </a:p>
          <a:p>
            <a:pPr>
              <a:spcBef>
                <a:spcPts val="0"/>
              </a:spcBef>
              <a:defRPr/>
            </a:pPr>
            <a:r>
              <a:rPr lang="en-US" dirty="0" err="1"/>
              <a:t>Bx</a:t>
            </a:r>
            <a:r>
              <a:rPr lang="en-US" dirty="0"/>
              <a:t> = </a:t>
            </a:r>
            <a:r>
              <a:rPr lang="en-US" dirty="0" err="1"/>
              <a:t>mel</a:t>
            </a:r>
            <a:r>
              <a:rPr lang="en-US" dirty="0"/>
              <a:t>; BRAF WT. </a:t>
            </a:r>
          </a:p>
          <a:p>
            <a:pPr>
              <a:spcBef>
                <a:spcPts val="0"/>
              </a:spcBef>
              <a:defRPr/>
            </a:pPr>
            <a:r>
              <a:rPr lang="en-US" dirty="0"/>
              <a:t>Brain MRI: no </a:t>
            </a:r>
            <a:r>
              <a:rPr lang="en-US" dirty="0" err="1"/>
              <a:t>mets</a:t>
            </a:r>
            <a:endParaRPr lang="en-US" dirty="0"/>
          </a:p>
          <a:p>
            <a:pPr marL="0" indent="0">
              <a:buNone/>
            </a:pPr>
            <a:endParaRPr lang="en-US" dirty="0"/>
          </a:p>
        </p:txBody>
      </p:sp>
    </p:spTree>
    <p:extLst>
      <p:ext uri="{BB962C8B-B14F-4D97-AF65-F5344CB8AC3E}">
        <p14:creationId xmlns:p14="http://schemas.microsoft.com/office/powerpoint/2010/main" val="918302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(2)</a:t>
            </a:r>
          </a:p>
        </p:txBody>
      </p:sp>
      <p:sp>
        <p:nvSpPr>
          <p:cNvPr id="3" name="Content Placeholder 2"/>
          <p:cNvSpPr>
            <a:spLocks noGrp="1"/>
          </p:cNvSpPr>
          <p:nvPr>
            <p:ph idx="1"/>
          </p:nvPr>
        </p:nvSpPr>
        <p:spPr/>
        <p:txBody>
          <a:bodyPr>
            <a:normAutofit/>
          </a:bodyPr>
          <a:lstStyle/>
          <a:p>
            <a:pPr marL="288925" indent="-288925">
              <a:spcBef>
                <a:spcPts val="1200"/>
              </a:spcBef>
            </a:pPr>
            <a:r>
              <a:rPr lang="en-US" dirty="0">
                <a:latin typeface="Calibri" panose="020F0502020204030204" pitchFamily="34" charset="0"/>
                <a:cs typeface="Calibri" panose="020F0502020204030204" pitchFamily="34" charset="0"/>
              </a:rPr>
              <a:t>Treatment plan: </a:t>
            </a:r>
            <a:r>
              <a:rPr lang="en-US" dirty="0" err="1">
                <a:latin typeface="Calibri" panose="020F0502020204030204" pitchFamily="34" charset="0"/>
                <a:cs typeface="Calibri" panose="020F0502020204030204" pitchFamily="34" charset="0"/>
              </a:rPr>
              <a:t>Nivo</a:t>
            </a:r>
            <a:r>
              <a:rPr lang="en-US" dirty="0">
                <a:latin typeface="Calibri" panose="020F0502020204030204" pitchFamily="34" charset="0"/>
                <a:cs typeface="Calibri" panose="020F0502020204030204" pitchFamily="34" charset="0"/>
              </a:rPr>
              <a:t> 1/</a:t>
            </a:r>
            <a:r>
              <a:rPr lang="en-US" dirty="0" err="1">
                <a:latin typeface="Calibri" panose="020F0502020204030204" pitchFamily="34" charset="0"/>
                <a:cs typeface="Calibri" panose="020F0502020204030204" pitchFamily="34" charset="0"/>
              </a:rPr>
              <a:t>ipi</a:t>
            </a:r>
            <a:r>
              <a:rPr lang="en-US" dirty="0">
                <a:latin typeface="Calibri" panose="020F0502020204030204" pitchFamily="34" charset="0"/>
                <a:cs typeface="Calibri" panose="020F0502020204030204" pitchFamily="34" charset="0"/>
              </a:rPr>
              <a:t> 3 x 4 doses to be followed by </a:t>
            </a:r>
            <a:r>
              <a:rPr lang="en-US" dirty="0" err="1">
                <a:latin typeface="Calibri" panose="020F0502020204030204" pitchFamily="34" charset="0"/>
                <a:cs typeface="Calibri" panose="020F0502020204030204" pitchFamily="34" charset="0"/>
              </a:rPr>
              <a:t>nivo</a:t>
            </a:r>
            <a:r>
              <a:rPr lang="en-US" dirty="0">
                <a:latin typeface="Calibri" panose="020F0502020204030204" pitchFamily="34" charset="0"/>
                <a:cs typeface="Calibri" panose="020F0502020204030204" pitchFamily="34" charset="0"/>
              </a:rPr>
              <a:t> 480 mg q 4 weeks </a:t>
            </a:r>
          </a:p>
          <a:p>
            <a:pPr marL="288925" indent="-288925" defTabSz="870875">
              <a:spcBef>
                <a:spcPts val="1200"/>
              </a:spcBef>
              <a:defRPr/>
            </a:pPr>
            <a:r>
              <a:rPr lang="en-US" dirty="0">
                <a:solidFill>
                  <a:prstClr val="black"/>
                </a:solidFill>
                <a:latin typeface="Calibri" panose="020F0502020204030204" pitchFamily="34" charset="0"/>
                <a:cs typeface="Calibri" panose="020F0502020204030204" pitchFamily="34" charset="0"/>
              </a:rPr>
              <a:t>Developed fevers after dose 1, treated with NSAIDs</a:t>
            </a:r>
          </a:p>
          <a:p>
            <a:pPr marL="288925" indent="-288925" defTabSz="870875">
              <a:spcBef>
                <a:spcPts val="1200"/>
              </a:spcBef>
              <a:defRPr/>
            </a:pPr>
            <a:r>
              <a:rPr lang="en-US" dirty="0">
                <a:solidFill>
                  <a:prstClr val="black"/>
                </a:solidFill>
                <a:latin typeface="Calibri" panose="020F0502020204030204" pitchFamily="34" charset="0"/>
                <a:cs typeface="Calibri" panose="020F0502020204030204" pitchFamily="34" charset="0"/>
              </a:rPr>
              <a:t>Developed grade 3 LFTs at week 5. Treated with steroids, then MMF taking 3 months to taper off. </a:t>
            </a:r>
            <a:endParaRPr lang="en-US" b="1" dirty="0">
              <a:solidFill>
                <a:prstClr val="black"/>
              </a:solidFill>
              <a:latin typeface="Calibri" panose="020F0502020204030204" pitchFamily="34" charset="0"/>
              <a:cs typeface="Calibri" panose="020F0502020204030204" pitchFamily="34" charset="0"/>
            </a:endParaRPr>
          </a:p>
          <a:p>
            <a:pPr marL="288925" indent="-288925" defTabSz="870875">
              <a:spcBef>
                <a:spcPts val="1200"/>
              </a:spcBef>
              <a:defRPr/>
            </a:pPr>
            <a:r>
              <a:rPr lang="en-US" dirty="0">
                <a:solidFill>
                  <a:prstClr val="black"/>
                </a:solidFill>
                <a:latin typeface="Calibri" panose="020F0502020204030204" pitchFamily="34" charset="0"/>
                <a:cs typeface="Calibri" panose="020F0502020204030204" pitchFamily="34" charset="0"/>
              </a:rPr>
              <a:t>Scans at week 12 show PR.</a:t>
            </a:r>
            <a:endParaRPr lang="en-US" b="1" dirty="0">
              <a:solidFill>
                <a:prstClr val="black"/>
              </a:solidFill>
              <a:latin typeface="Calibri" panose="020F0502020204030204" pitchFamily="34" charset="0"/>
              <a:cs typeface="Calibri" panose="020F0502020204030204" pitchFamily="34" charset="0"/>
            </a:endParaRPr>
          </a:p>
          <a:p>
            <a:pPr marL="288925" indent="-288925">
              <a:spcBef>
                <a:spcPts val="1200"/>
              </a:spcBef>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939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E582-CB4E-4040-8289-F4CC5B463D89}"/>
              </a:ext>
            </a:extLst>
          </p:cNvPr>
          <p:cNvSpPr>
            <a:spLocks noGrp="1"/>
          </p:cNvSpPr>
          <p:nvPr>
            <p:ph type="title"/>
          </p:nvPr>
        </p:nvSpPr>
        <p:spPr>
          <a:xfrm>
            <a:off x="609600" y="102745"/>
            <a:ext cx="10972800" cy="1143000"/>
          </a:xfrm>
        </p:spPr>
        <p:txBody>
          <a:bodyPr/>
          <a:lstStyle/>
          <a:p>
            <a:r>
              <a:rPr lang="en-US" dirty="0"/>
              <a:t>Imaging (1)</a:t>
            </a:r>
          </a:p>
        </p:txBody>
      </p:sp>
      <p:grpSp>
        <p:nvGrpSpPr>
          <p:cNvPr id="49" name="Group 48">
            <a:extLst>
              <a:ext uri="{FF2B5EF4-FFF2-40B4-BE49-F238E27FC236}">
                <a16:creationId xmlns:a16="http://schemas.microsoft.com/office/drawing/2014/main" id="{95455D98-9FC5-4771-9BC2-32B5A3779CCA}"/>
              </a:ext>
            </a:extLst>
          </p:cNvPr>
          <p:cNvGrpSpPr/>
          <p:nvPr/>
        </p:nvGrpSpPr>
        <p:grpSpPr>
          <a:xfrm>
            <a:off x="6189520" y="1451501"/>
            <a:ext cx="4320540" cy="4487020"/>
            <a:chOff x="4541468" y="1305272"/>
            <a:chExt cx="3455903" cy="13025509"/>
          </a:xfrm>
          <a:effectLst>
            <a:outerShdw blurRad="38100" dist="12700" dir="18900000" algn="bl" rotWithShape="0">
              <a:schemeClr val="bg1">
                <a:lumMod val="75000"/>
                <a:alpha val="40000"/>
              </a:schemeClr>
            </a:outerShdw>
          </a:effectLst>
        </p:grpSpPr>
        <p:sp>
          <p:nvSpPr>
            <p:cNvPr id="50" name="Text Placeholder 5">
              <a:extLst>
                <a:ext uri="{FF2B5EF4-FFF2-40B4-BE49-F238E27FC236}">
                  <a16:creationId xmlns:a16="http://schemas.microsoft.com/office/drawing/2014/main" id="{973ACF58-2B11-4607-8FAA-24EABADE81B7}"/>
                </a:ext>
              </a:extLst>
            </p:cNvPr>
            <p:cNvSpPr txBox="1">
              <a:spLocks/>
            </p:cNvSpPr>
            <p:nvPr/>
          </p:nvSpPr>
          <p:spPr>
            <a:xfrm>
              <a:off x="4541468" y="2321921"/>
              <a:ext cx="3455903" cy="11798039"/>
            </a:xfrm>
            <a:prstGeom prst="rect">
              <a:avLst/>
            </a:prstGeom>
            <a:solidFill>
              <a:schemeClr val="bg1"/>
            </a:solidFill>
            <a:ln>
              <a:solidFill>
                <a:schemeClr val="accent6">
                  <a:lumMod val="50000"/>
                </a:schemeClr>
              </a:solidFill>
            </a:ln>
            <a:effectLst/>
          </p:spPr>
          <p:txBody>
            <a:bodyPr tIns="91440" rIns="0"/>
            <a:lstStyle>
              <a:lvl1pPr marL="0" indent="0" algn="l" defTabSz="870875" rtl="0" eaLnBrk="1" latinLnBrk="0" hangingPunct="1">
                <a:spcBef>
                  <a:spcPct val="20000"/>
                </a:spcBef>
                <a:buFontTx/>
                <a:buNone/>
                <a:defRPr sz="2400" b="1" kern="1200">
                  <a:solidFill>
                    <a:schemeClr val="accent2"/>
                  </a:solidFill>
                  <a:latin typeface="+mn-lt"/>
                  <a:ea typeface="+mn-ea"/>
                  <a:cs typeface="+mn-cs"/>
                </a:defRPr>
              </a:lvl1pPr>
              <a:lvl2pPr marL="435437" indent="-217719" algn="l" defTabSz="870875" rtl="0" eaLnBrk="1" latinLnBrk="0" hangingPunct="1">
                <a:spcBef>
                  <a:spcPct val="20000"/>
                </a:spcBef>
                <a:buClr>
                  <a:srgbClr val="004B7E"/>
                </a:buClr>
                <a:buFont typeface="Tahoma" pitchFamily="34" charset="0"/>
                <a:buChar char="•"/>
                <a:defRPr sz="1800" kern="1200">
                  <a:solidFill>
                    <a:srgbClr val="00B050"/>
                  </a:solidFill>
                  <a:latin typeface="+mn-lt"/>
                  <a:ea typeface="+mn-ea"/>
                  <a:cs typeface="+mn-cs"/>
                </a:defRPr>
              </a:lvl2pPr>
              <a:lvl3pPr marL="870875" indent="-217719" algn="l" defTabSz="870875" rtl="0" eaLnBrk="1" latinLnBrk="0" hangingPunct="1">
                <a:spcBef>
                  <a:spcPct val="20000"/>
                </a:spcBef>
                <a:buClr>
                  <a:srgbClr val="004B7E"/>
                </a:buClr>
                <a:buFont typeface="Tahoma" pitchFamily="34" charset="0"/>
                <a:buChar char="–"/>
                <a:defRPr sz="2000" kern="1200">
                  <a:solidFill>
                    <a:schemeClr val="accent3">
                      <a:lumMod val="75000"/>
                    </a:schemeClr>
                  </a:solidFill>
                  <a:latin typeface="+mn-lt"/>
                  <a:ea typeface="+mn-ea"/>
                  <a:cs typeface="+mn-cs"/>
                </a:defRPr>
              </a:lvl3pPr>
              <a:lvl4pPr marL="1310848" indent="-222254"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4pPr>
              <a:lvl5pPr marL="1960980" indent="-219231"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5pPr>
              <a:lvl6pPr marL="2394905"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6pPr>
              <a:lvl7pPr marL="2830342"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7pPr>
              <a:lvl8pPr marL="3265780"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8pPr>
              <a:lvl9pPr marL="3701217"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9pPr>
            </a:lstStyle>
            <a:p>
              <a:pPr marL="0" marR="0" lvl="0" indent="0" algn="l" defTabSz="870875" rtl="0" eaLnBrk="1" fontAlgn="auto" latinLnBrk="0" hangingPunct="1">
                <a:lnSpc>
                  <a:spcPct val="100000"/>
                </a:lnSpc>
                <a:spcBef>
                  <a:spcPts val="600"/>
                </a:spcBef>
                <a:spcAft>
                  <a:spcPts val="0"/>
                </a:spcAft>
                <a:buClr>
                  <a:srgbClr val="FC9204"/>
                </a:buClr>
                <a:buSzTx/>
                <a:buFontTx/>
                <a:buNone/>
                <a:tabLst/>
                <a:defRPr/>
              </a:pPr>
              <a:endParaRPr kumimoji="0" lang="en-US" sz="1600" b="1" i="0" u="none" strike="noStrike" kern="1200" cap="none" spc="0" normalizeH="0" baseline="0" noProof="0" dirty="0">
                <a:ln>
                  <a:noFill/>
                </a:ln>
                <a:solidFill>
                  <a:srgbClr val="C00000"/>
                </a:solidFill>
                <a:effectLst/>
                <a:uLnTx/>
                <a:uFillTx/>
                <a:latin typeface="Arial"/>
                <a:ea typeface="+mn-ea"/>
                <a:cs typeface="+mn-cs"/>
              </a:endParaRPr>
            </a:p>
          </p:txBody>
        </p:sp>
        <p:sp>
          <p:nvSpPr>
            <p:cNvPr id="51" name="Rectangle: Top Corners Rounded 50">
              <a:extLst>
                <a:ext uri="{FF2B5EF4-FFF2-40B4-BE49-F238E27FC236}">
                  <a16:creationId xmlns:a16="http://schemas.microsoft.com/office/drawing/2014/main" id="{7B664120-F3A8-4E44-9D1E-6E6081273C1B}"/>
                </a:ext>
              </a:extLst>
            </p:cNvPr>
            <p:cNvSpPr/>
            <p:nvPr/>
          </p:nvSpPr>
          <p:spPr>
            <a:xfrm>
              <a:off x="4541468" y="1305272"/>
              <a:ext cx="3455903" cy="1016648"/>
            </a:xfrm>
            <a:prstGeom prst="round2SameRect">
              <a:avLst>
                <a:gd name="adj1" fmla="val 50000"/>
                <a:gd name="adj2" fmla="val 0"/>
              </a:avLst>
            </a:prstGeom>
            <a:solidFill>
              <a:schemeClr val="accent6"/>
            </a:solidFill>
            <a:ln w="952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Post-Treatment Scan March 2019 (3 months)</a:t>
              </a:r>
            </a:p>
          </p:txBody>
        </p:sp>
        <p:sp>
          <p:nvSpPr>
            <p:cNvPr id="52" name="Text Placeholder 5">
              <a:extLst>
                <a:ext uri="{FF2B5EF4-FFF2-40B4-BE49-F238E27FC236}">
                  <a16:creationId xmlns:a16="http://schemas.microsoft.com/office/drawing/2014/main" id="{2580A958-4A23-4E5A-BBB1-67278C16B4F6}"/>
                </a:ext>
              </a:extLst>
            </p:cNvPr>
            <p:cNvSpPr txBox="1">
              <a:spLocks/>
            </p:cNvSpPr>
            <p:nvPr/>
          </p:nvSpPr>
          <p:spPr>
            <a:xfrm flipV="1">
              <a:off x="4541468" y="14210127"/>
              <a:ext cx="3455903" cy="120654"/>
            </a:xfrm>
            <a:prstGeom prst="rect">
              <a:avLst/>
            </a:prstGeom>
            <a:solidFill>
              <a:schemeClr val="accent6"/>
            </a:solidFill>
            <a:ln>
              <a:solidFill>
                <a:schemeClr val="accent6">
                  <a:lumMod val="50000"/>
                </a:schemeClr>
              </a:solidFill>
            </a:ln>
            <a:effectLst/>
          </p:spPr>
          <p:txBody>
            <a:bodyPr tIns="365760"/>
            <a:lstStyle>
              <a:lvl1pPr marL="0" indent="0" algn="l" defTabSz="870875" rtl="0" eaLnBrk="1" latinLnBrk="0" hangingPunct="1">
                <a:spcBef>
                  <a:spcPct val="20000"/>
                </a:spcBef>
                <a:buFontTx/>
                <a:buNone/>
                <a:defRPr sz="2400" b="1" kern="1200">
                  <a:solidFill>
                    <a:schemeClr val="accent2"/>
                  </a:solidFill>
                  <a:latin typeface="+mn-lt"/>
                  <a:ea typeface="+mn-ea"/>
                  <a:cs typeface="+mn-cs"/>
                </a:defRPr>
              </a:lvl1pPr>
              <a:lvl2pPr marL="435437" indent="-217719" algn="l" defTabSz="870875" rtl="0" eaLnBrk="1" latinLnBrk="0" hangingPunct="1">
                <a:spcBef>
                  <a:spcPct val="20000"/>
                </a:spcBef>
                <a:buClr>
                  <a:srgbClr val="004B7E"/>
                </a:buClr>
                <a:buFont typeface="Tahoma" pitchFamily="34" charset="0"/>
                <a:buChar char="•"/>
                <a:defRPr sz="1800" kern="1200">
                  <a:solidFill>
                    <a:srgbClr val="00B050"/>
                  </a:solidFill>
                  <a:latin typeface="+mn-lt"/>
                  <a:ea typeface="+mn-ea"/>
                  <a:cs typeface="+mn-cs"/>
                </a:defRPr>
              </a:lvl2pPr>
              <a:lvl3pPr marL="870875" indent="-217719" algn="l" defTabSz="870875" rtl="0" eaLnBrk="1" latinLnBrk="0" hangingPunct="1">
                <a:spcBef>
                  <a:spcPct val="20000"/>
                </a:spcBef>
                <a:buClr>
                  <a:srgbClr val="004B7E"/>
                </a:buClr>
                <a:buFont typeface="Tahoma" pitchFamily="34" charset="0"/>
                <a:buChar char="–"/>
                <a:defRPr sz="2000" kern="1200">
                  <a:solidFill>
                    <a:schemeClr val="accent3">
                      <a:lumMod val="75000"/>
                    </a:schemeClr>
                  </a:solidFill>
                  <a:latin typeface="+mn-lt"/>
                  <a:ea typeface="+mn-ea"/>
                  <a:cs typeface="+mn-cs"/>
                </a:defRPr>
              </a:lvl3pPr>
              <a:lvl4pPr marL="1310848" indent="-222254"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4pPr>
              <a:lvl5pPr marL="1960980" indent="-219231"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5pPr>
              <a:lvl6pPr marL="2394905"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6pPr>
              <a:lvl7pPr marL="2830342"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7pPr>
              <a:lvl8pPr marL="3265780"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8pPr>
              <a:lvl9pPr marL="3701217"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9pPr>
            </a:lstStyle>
            <a:p>
              <a:pPr marL="228600" marR="0" lvl="0" indent="-228600" algn="l" defTabSz="870875" rtl="0" eaLnBrk="1" fontAlgn="auto" latinLnBrk="0" hangingPunct="1">
                <a:lnSpc>
                  <a:spcPct val="100000"/>
                </a:lnSpc>
                <a:spcBef>
                  <a:spcPts val="600"/>
                </a:spcBef>
                <a:spcAft>
                  <a:spcPts val="0"/>
                </a:spcAft>
                <a:buClr>
                  <a:srgbClr val="549EB0"/>
                </a:buClr>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15" name="Group 14">
            <a:extLst>
              <a:ext uri="{FF2B5EF4-FFF2-40B4-BE49-F238E27FC236}">
                <a16:creationId xmlns:a16="http://schemas.microsoft.com/office/drawing/2014/main" id="{71433F48-239B-4092-BA68-288A3ED8909E}"/>
              </a:ext>
            </a:extLst>
          </p:cNvPr>
          <p:cNvGrpSpPr/>
          <p:nvPr/>
        </p:nvGrpSpPr>
        <p:grpSpPr>
          <a:xfrm>
            <a:off x="1625960" y="1451501"/>
            <a:ext cx="4320540" cy="4487020"/>
            <a:chOff x="4541468" y="1305272"/>
            <a:chExt cx="3455903" cy="13025509"/>
          </a:xfrm>
          <a:effectLst>
            <a:outerShdw blurRad="38100" dist="12700" dir="18900000" algn="bl" rotWithShape="0">
              <a:schemeClr val="bg1">
                <a:lumMod val="75000"/>
                <a:alpha val="40000"/>
              </a:schemeClr>
            </a:outerShdw>
          </a:effectLst>
        </p:grpSpPr>
        <p:sp>
          <p:nvSpPr>
            <p:cNvPr id="16" name="Text Placeholder 5">
              <a:extLst>
                <a:ext uri="{FF2B5EF4-FFF2-40B4-BE49-F238E27FC236}">
                  <a16:creationId xmlns:a16="http://schemas.microsoft.com/office/drawing/2014/main" id="{898BD1CA-F226-4100-A7AA-226360DD43AF}"/>
                </a:ext>
              </a:extLst>
            </p:cNvPr>
            <p:cNvSpPr txBox="1">
              <a:spLocks/>
            </p:cNvSpPr>
            <p:nvPr/>
          </p:nvSpPr>
          <p:spPr>
            <a:xfrm>
              <a:off x="4541468" y="2321921"/>
              <a:ext cx="3455903" cy="11798039"/>
            </a:xfrm>
            <a:prstGeom prst="rect">
              <a:avLst/>
            </a:prstGeom>
            <a:solidFill>
              <a:schemeClr val="bg1"/>
            </a:solidFill>
            <a:ln>
              <a:solidFill>
                <a:schemeClr val="accent6">
                  <a:lumMod val="50000"/>
                </a:schemeClr>
              </a:solidFill>
            </a:ln>
            <a:effectLst/>
          </p:spPr>
          <p:txBody>
            <a:bodyPr tIns="91440" rIns="0"/>
            <a:lstStyle>
              <a:lvl1pPr marL="0" indent="0" algn="l" defTabSz="870875" rtl="0" eaLnBrk="1" latinLnBrk="0" hangingPunct="1">
                <a:spcBef>
                  <a:spcPct val="20000"/>
                </a:spcBef>
                <a:buFontTx/>
                <a:buNone/>
                <a:defRPr sz="2400" b="1" kern="1200">
                  <a:solidFill>
                    <a:schemeClr val="accent2"/>
                  </a:solidFill>
                  <a:latin typeface="+mn-lt"/>
                  <a:ea typeface="+mn-ea"/>
                  <a:cs typeface="+mn-cs"/>
                </a:defRPr>
              </a:lvl1pPr>
              <a:lvl2pPr marL="435437" indent="-217719" algn="l" defTabSz="870875" rtl="0" eaLnBrk="1" latinLnBrk="0" hangingPunct="1">
                <a:spcBef>
                  <a:spcPct val="20000"/>
                </a:spcBef>
                <a:buClr>
                  <a:srgbClr val="004B7E"/>
                </a:buClr>
                <a:buFont typeface="Tahoma" pitchFamily="34" charset="0"/>
                <a:buChar char="•"/>
                <a:defRPr sz="1800" kern="1200">
                  <a:solidFill>
                    <a:srgbClr val="00B050"/>
                  </a:solidFill>
                  <a:latin typeface="+mn-lt"/>
                  <a:ea typeface="+mn-ea"/>
                  <a:cs typeface="+mn-cs"/>
                </a:defRPr>
              </a:lvl2pPr>
              <a:lvl3pPr marL="870875" indent="-217719" algn="l" defTabSz="870875" rtl="0" eaLnBrk="1" latinLnBrk="0" hangingPunct="1">
                <a:spcBef>
                  <a:spcPct val="20000"/>
                </a:spcBef>
                <a:buClr>
                  <a:srgbClr val="004B7E"/>
                </a:buClr>
                <a:buFont typeface="Tahoma" pitchFamily="34" charset="0"/>
                <a:buChar char="–"/>
                <a:defRPr sz="2000" kern="1200">
                  <a:solidFill>
                    <a:schemeClr val="accent3">
                      <a:lumMod val="75000"/>
                    </a:schemeClr>
                  </a:solidFill>
                  <a:latin typeface="+mn-lt"/>
                  <a:ea typeface="+mn-ea"/>
                  <a:cs typeface="+mn-cs"/>
                </a:defRPr>
              </a:lvl3pPr>
              <a:lvl4pPr marL="1310848" indent="-222254"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4pPr>
              <a:lvl5pPr marL="1960980" indent="-219231"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5pPr>
              <a:lvl6pPr marL="2394905"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6pPr>
              <a:lvl7pPr marL="2830342"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7pPr>
              <a:lvl8pPr marL="3265780"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8pPr>
              <a:lvl9pPr marL="3701217"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9pPr>
            </a:lstStyle>
            <a:p>
              <a:pPr marL="0" marR="0" lvl="0" indent="0" algn="l" defTabSz="870875" rtl="0" eaLnBrk="1" fontAlgn="auto" latinLnBrk="0" hangingPunct="1">
                <a:lnSpc>
                  <a:spcPct val="100000"/>
                </a:lnSpc>
                <a:spcBef>
                  <a:spcPts val="600"/>
                </a:spcBef>
                <a:spcAft>
                  <a:spcPts val="0"/>
                </a:spcAft>
                <a:buClr>
                  <a:srgbClr val="FC9204"/>
                </a:buClr>
                <a:buSzTx/>
                <a:buFontTx/>
                <a:buNone/>
                <a:tabLst/>
                <a:defRPr/>
              </a:pPr>
              <a:endParaRPr kumimoji="0" lang="en-US" sz="1600" b="1" i="0" u="none" strike="noStrike" kern="1200" cap="none" spc="0" normalizeH="0" baseline="0" noProof="0" dirty="0">
                <a:ln>
                  <a:noFill/>
                </a:ln>
                <a:solidFill>
                  <a:srgbClr val="C00000"/>
                </a:solidFill>
                <a:effectLst/>
                <a:uLnTx/>
                <a:uFillTx/>
                <a:latin typeface="Arial"/>
                <a:ea typeface="+mn-ea"/>
                <a:cs typeface="+mn-cs"/>
              </a:endParaRPr>
            </a:p>
          </p:txBody>
        </p:sp>
        <p:sp>
          <p:nvSpPr>
            <p:cNvPr id="17" name="Rectangle: Top Corners Rounded 16">
              <a:extLst>
                <a:ext uri="{FF2B5EF4-FFF2-40B4-BE49-F238E27FC236}">
                  <a16:creationId xmlns:a16="http://schemas.microsoft.com/office/drawing/2014/main" id="{B643258F-C92A-49AB-90F2-6BCFC7FDC3FB}"/>
                </a:ext>
              </a:extLst>
            </p:cNvPr>
            <p:cNvSpPr/>
            <p:nvPr/>
          </p:nvSpPr>
          <p:spPr>
            <a:xfrm>
              <a:off x="4541468" y="1305272"/>
              <a:ext cx="3455903" cy="1016648"/>
            </a:xfrm>
            <a:prstGeom prst="round2SameRect">
              <a:avLst>
                <a:gd name="adj1" fmla="val 50000"/>
                <a:gd name="adj2" fmla="val 0"/>
              </a:avLst>
            </a:prstGeom>
            <a:solidFill>
              <a:schemeClr val="accent6"/>
            </a:solidFill>
            <a:ln w="952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Pre-Treatment Scan  Dec 2018</a:t>
              </a:r>
            </a:p>
          </p:txBody>
        </p:sp>
        <p:sp>
          <p:nvSpPr>
            <p:cNvPr id="18" name="Text Placeholder 5">
              <a:extLst>
                <a:ext uri="{FF2B5EF4-FFF2-40B4-BE49-F238E27FC236}">
                  <a16:creationId xmlns:a16="http://schemas.microsoft.com/office/drawing/2014/main" id="{943E4FA8-7EDD-492B-9CEA-9FF39BF6FEB9}"/>
                </a:ext>
              </a:extLst>
            </p:cNvPr>
            <p:cNvSpPr txBox="1">
              <a:spLocks/>
            </p:cNvSpPr>
            <p:nvPr/>
          </p:nvSpPr>
          <p:spPr>
            <a:xfrm flipV="1">
              <a:off x="4541468" y="14210127"/>
              <a:ext cx="3455903" cy="120654"/>
            </a:xfrm>
            <a:prstGeom prst="rect">
              <a:avLst/>
            </a:prstGeom>
            <a:solidFill>
              <a:schemeClr val="accent6"/>
            </a:solidFill>
            <a:ln>
              <a:solidFill>
                <a:schemeClr val="accent6">
                  <a:lumMod val="50000"/>
                </a:schemeClr>
              </a:solidFill>
            </a:ln>
            <a:effectLst/>
          </p:spPr>
          <p:txBody>
            <a:bodyPr tIns="365760"/>
            <a:lstStyle>
              <a:lvl1pPr marL="0" indent="0" algn="l" defTabSz="870875" rtl="0" eaLnBrk="1" latinLnBrk="0" hangingPunct="1">
                <a:spcBef>
                  <a:spcPct val="20000"/>
                </a:spcBef>
                <a:buFontTx/>
                <a:buNone/>
                <a:defRPr sz="2400" b="1" kern="1200">
                  <a:solidFill>
                    <a:schemeClr val="accent2"/>
                  </a:solidFill>
                  <a:latin typeface="+mn-lt"/>
                  <a:ea typeface="+mn-ea"/>
                  <a:cs typeface="+mn-cs"/>
                </a:defRPr>
              </a:lvl1pPr>
              <a:lvl2pPr marL="435437" indent="-217719" algn="l" defTabSz="870875" rtl="0" eaLnBrk="1" latinLnBrk="0" hangingPunct="1">
                <a:spcBef>
                  <a:spcPct val="20000"/>
                </a:spcBef>
                <a:buClr>
                  <a:srgbClr val="004B7E"/>
                </a:buClr>
                <a:buFont typeface="Tahoma" pitchFamily="34" charset="0"/>
                <a:buChar char="•"/>
                <a:defRPr sz="1800" kern="1200">
                  <a:solidFill>
                    <a:srgbClr val="00B050"/>
                  </a:solidFill>
                  <a:latin typeface="+mn-lt"/>
                  <a:ea typeface="+mn-ea"/>
                  <a:cs typeface="+mn-cs"/>
                </a:defRPr>
              </a:lvl2pPr>
              <a:lvl3pPr marL="870875" indent="-217719" algn="l" defTabSz="870875" rtl="0" eaLnBrk="1" latinLnBrk="0" hangingPunct="1">
                <a:spcBef>
                  <a:spcPct val="20000"/>
                </a:spcBef>
                <a:buClr>
                  <a:srgbClr val="004B7E"/>
                </a:buClr>
                <a:buFont typeface="Tahoma" pitchFamily="34" charset="0"/>
                <a:buChar char="–"/>
                <a:defRPr sz="2000" kern="1200">
                  <a:solidFill>
                    <a:schemeClr val="accent3">
                      <a:lumMod val="75000"/>
                    </a:schemeClr>
                  </a:solidFill>
                  <a:latin typeface="+mn-lt"/>
                  <a:ea typeface="+mn-ea"/>
                  <a:cs typeface="+mn-cs"/>
                </a:defRPr>
              </a:lvl3pPr>
              <a:lvl4pPr marL="1310848" indent="-222254"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4pPr>
              <a:lvl5pPr marL="1960980" indent="-219231"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5pPr>
              <a:lvl6pPr marL="2394905"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6pPr>
              <a:lvl7pPr marL="2830342"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7pPr>
              <a:lvl8pPr marL="3265780"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8pPr>
              <a:lvl9pPr marL="3701217"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9pPr>
            </a:lstStyle>
            <a:p>
              <a:pPr marL="228600" marR="0" lvl="0" indent="-228600" algn="l" defTabSz="870875" rtl="0" eaLnBrk="1" fontAlgn="auto" latinLnBrk="0" hangingPunct="1">
                <a:lnSpc>
                  <a:spcPct val="100000"/>
                </a:lnSpc>
                <a:spcBef>
                  <a:spcPts val="600"/>
                </a:spcBef>
                <a:spcAft>
                  <a:spcPts val="0"/>
                </a:spcAft>
                <a:buClr>
                  <a:srgbClr val="549EB0"/>
                </a:buClr>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grpSp>
      <p:pic>
        <p:nvPicPr>
          <p:cNvPr id="12" name="Content Placeholder 3">
            <a:extLst>
              <a:ext uri="{FF2B5EF4-FFF2-40B4-BE49-F238E27FC236}">
                <a16:creationId xmlns:a16="http://schemas.microsoft.com/office/drawing/2014/main" id="{2F540411-D12E-4C54-BA24-091C7F20AF2C}"/>
              </a:ext>
            </a:extLst>
          </p:cNvPr>
          <p:cNvPicPr>
            <a:picLocks noGrp="1" noChangeAspect="1"/>
          </p:cNvPicPr>
          <p:nvPr>
            <p:ph idx="4294967295"/>
          </p:nvPr>
        </p:nvPicPr>
        <p:blipFill>
          <a:blip r:embed="rId3"/>
          <a:stretch>
            <a:fillRect/>
          </a:stretch>
        </p:blipFill>
        <p:spPr>
          <a:xfrm>
            <a:off x="1615655" y="1947335"/>
            <a:ext cx="4305720" cy="3831167"/>
          </a:xfrm>
          <a:prstGeom prst="rect">
            <a:avLst/>
          </a:prstGeom>
        </p:spPr>
      </p:pic>
      <p:pic>
        <p:nvPicPr>
          <p:cNvPr id="13" name="Content Placeholder 4">
            <a:extLst>
              <a:ext uri="{FF2B5EF4-FFF2-40B4-BE49-F238E27FC236}">
                <a16:creationId xmlns:a16="http://schemas.microsoft.com/office/drawing/2014/main" id="{6186B994-E356-43C5-9388-4ADB5B071E9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6024761" y="1837266"/>
            <a:ext cx="4523978" cy="4094428"/>
          </a:xfrm>
          <a:prstGeom prst="rect">
            <a:avLst/>
          </a:prstGeom>
        </p:spPr>
      </p:pic>
    </p:spTree>
    <p:extLst>
      <p:ext uri="{BB962C8B-B14F-4D97-AF65-F5344CB8AC3E}">
        <p14:creationId xmlns:p14="http://schemas.microsoft.com/office/powerpoint/2010/main" val="2565202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History (3)</a:t>
            </a:r>
          </a:p>
        </p:txBody>
      </p:sp>
      <p:sp>
        <p:nvSpPr>
          <p:cNvPr id="7" name="Content Placeholder 6"/>
          <p:cNvSpPr>
            <a:spLocks noGrp="1"/>
          </p:cNvSpPr>
          <p:nvPr>
            <p:ph idx="1"/>
          </p:nvPr>
        </p:nvSpPr>
        <p:spPr/>
        <p:txBody>
          <a:bodyPr/>
          <a:lstStyle/>
          <a:p>
            <a:pPr lvl="0"/>
            <a:r>
              <a:rPr lang="en-US" dirty="0">
                <a:solidFill>
                  <a:prstClr val="black"/>
                </a:solidFill>
              </a:rPr>
              <a:t>Scan 6 months shows regrowth of R axillary </a:t>
            </a:r>
            <a:r>
              <a:rPr lang="en-US" dirty="0" err="1">
                <a:solidFill>
                  <a:prstClr val="black"/>
                </a:solidFill>
              </a:rPr>
              <a:t>adenopathy</a:t>
            </a:r>
            <a:r>
              <a:rPr lang="en-US" dirty="0">
                <a:solidFill>
                  <a:prstClr val="black"/>
                </a:solidFill>
              </a:rPr>
              <a:t> and new liver </a:t>
            </a:r>
            <a:r>
              <a:rPr lang="en-US" dirty="0" err="1">
                <a:solidFill>
                  <a:prstClr val="black"/>
                </a:solidFill>
              </a:rPr>
              <a:t>mets</a:t>
            </a:r>
            <a:r>
              <a:rPr lang="en-US" dirty="0">
                <a:solidFill>
                  <a:prstClr val="black"/>
                </a:solidFill>
              </a:rPr>
              <a:t>.</a:t>
            </a:r>
          </a:p>
          <a:p>
            <a:r>
              <a:rPr lang="en-US" dirty="0"/>
              <a:t>Patient c/o fatigue and R axillary pain</a:t>
            </a:r>
          </a:p>
        </p:txBody>
      </p:sp>
    </p:spTree>
    <p:extLst>
      <p:ext uri="{BB962C8B-B14F-4D97-AF65-F5344CB8AC3E}">
        <p14:creationId xmlns:p14="http://schemas.microsoft.com/office/powerpoint/2010/main" val="85253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Professor Long — Disclosures</a:t>
            </a:r>
          </a:p>
        </p:txBody>
      </p:sp>
      <p:graphicFrame>
        <p:nvGraphicFramePr>
          <p:cNvPr id="4" name="Table 3">
            <a:extLst>
              <a:ext uri="{FF2B5EF4-FFF2-40B4-BE49-F238E27FC236}">
                <a16:creationId xmlns:a16="http://schemas.microsoft.com/office/drawing/2014/main" id="{A9D9A238-088C-CE4B-9E4F-18754567C03F}"/>
              </a:ext>
            </a:extLst>
          </p:cNvPr>
          <p:cNvGraphicFramePr>
            <a:graphicFrameLocks noGrp="1"/>
          </p:cNvGraphicFramePr>
          <p:nvPr/>
        </p:nvGraphicFramePr>
        <p:xfrm>
          <a:off x="952500" y="2514600"/>
          <a:ext cx="10287000" cy="20574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1723418156"/>
                    </a:ext>
                  </a:extLst>
                </a:gridCol>
                <a:gridCol w="7086600">
                  <a:extLst>
                    <a:ext uri="{9D8B030D-6E8A-4147-A177-3AD203B41FA5}">
                      <a16:colId xmlns:a16="http://schemas.microsoft.com/office/drawing/2014/main" val="2617489920"/>
                    </a:ext>
                  </a:extLst>
                </a:gridCol>
              </a:tblGrid>
              <a:tr h="2057400">
                <a:tc>
                  <a:txBody>
                    <a:bodyPr/>
                    <a:lstStyle/>
                    <a:p>
                      <a:r>
                        <a:rPr lang="en-US" sz="1800" b="1" kern="1200" dirty="0">
                          <a:solidFill>
                            <a:schemeClr val="tx2"/>
                          </a:solidFill>
                          <a:effectLst/>
                          <a:latin typeface="+mn-lt"/>
                          <a:ea typeface="+mn-ea"/>
                          <a:cs typeface="+mn-cs"/>
                        </a:rPr>
                        <a:t>Consultant Advisor</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err="1">
                          <a:solidFill>
                            <a:schemeClr val="tx2"/>
                          </a:solidFill>
                          <a:effectLst/>
                          <a:latin typeface="+mn-lt"/>
                          <a:ea typeface="+mn-ea"/>
                          <a:cs typeface="+mn-cs"/>
                        </a:rPr>
                        <a:t>Aduro</a:t>
                      </a:r>
                      <a:r>
                        <a:rPr lang="en-US" sz="1800" b="0" kern="1200" dirty="0">
                          <a:solidFill>
                            <a:schemeClr val="tx2"/>
                          </a:solidFill>
                          <a:effectLst/>
                          <a:latin typeface="+mn-lt"/>
                          <a:ea typeface="+mn-ea"/>
                          <a:cs typeface="+mn-cs"/>
                        </a:rPr>
                        <a:t> Biotech, </a:t>
                      </a:r>
                      <a:r>
                        <a:rPr lang="en-US" sz="1800" b="0" kern="1200" dirty="0" err="1">
                          <a:solidFill>
                            <a:schemeClr val="tx2"/>
                          </a:solidFill>
                          <a:effectLst/>
                          <a:latin typeface="+mn-lt"/>
                          <a:ea typeface="+mn-ea"/>
                          <a:cs typeface="+mn-cs"/>
                        </a:rPr>
                        <a:t>Agena</a:t>
                      </a:r>
                      <a:r>
                        <a:rPr lang="en-US" sz="1800" b="0" kern="1200" dirty="0">
                          <a:solidFill>
                            <a:schemeClr val="tx2"/>
                          </a:solidFill>
                          <a:effectLst/>
                          <a:latin typeface="+mn-lt"/>
                          <a:ea typeface="+mn-ea"/>
                          <a:cs typeface="+mn-cs"/>
                        </a:rPr>
                        <a:t> Bioscience Inc, Amgen Inc, Bristol-Myers Squibb Company, Highlight Therapeutics, Merck, Merck Sharp &amp; Dohme Corp, Novartis, </a:t>
                      </a:r>
                      <a:r>
                        <a:rPr lang="en-US" sz="1800" b="0" kern="1200" dirty="0" err="1">
                          <a:solidFill>
                            <a:schemeClr val="tx2"/>
                          </a:solidFill>
                          <a:effectLst/>
                          <a:latin typeface="+mn-lt"/>
                          <a:ea typeface="+mn-ea"/>
                          <a:cs typeface="+mn-cs"/>
                        </a:rPr>
                        <a:t>OncoSec</a:t>
                      </a:r>
                      <a:r>
                        <a:rPr lang="en-US" sz="1800" b="0" kern="1200" dirty="0">
                          <a:solidFill>
                            <a:schemeClr val="tx2"/>
                          </a:solidFill>
                          <a:effectLst/>
                          <a:latin typeface="+mn-lt"/>
                          <a:ea typeface="+mn-ea"/>
                          <a:cs typeface="+mn-cs"/>
                        </a:rPr>
                        <a:t> Medical, Pierre Fabre, </a:t>
                      </a:r>
                      <a:r>
                        <a:rPr lang="en-US" sz="1800" b="0" kern="1200" dirty="0" err="1">
                          <a:solidFill>
                            <a:schemeClr val="tx2"/>
                          </a:solidFill>
                          <a:effectLst/>
                          <a:latin typeface="+mn-lt"/>
                          <a:ea typeface="+mn-ea"/>
                          <a:cs typeface="+mn-cs"/>
                        </a:rPr>
                        <a:t>QBiotics</a:t>
                      </a:r>
                      <a:r>
                        <a:rPr lang="en-US" sz="1800" b="0" kern="1200" dirty="0">
                          <a:solidFill>
                            <a:schemeClr val="tx2"/>
                          </a:solidFill>
                          <a:effectLst/>
                          <a:latin typeface="+mn-lt"/>
                          <a:ea typeface="+mn-ea"/>
                          <a:cs typeface="+mn-cs"/>
                        </a:rPr>
                        <a:t> Group, Roche Laboratories Inc, Sandoz Inc, a Novartis Division, Skyline Pharmaceuticals Inc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1868462914"/>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(4)</a:t>
            </a:r>
          </a:p>
        </p:txBody>
      </p:sp>
      <p:sp>
        <p:nvSpPr>
          <p:cNvPr id="3" name="Content Placeholder 2"/>
          <p:cNvSpPr>
            <a:spLocks noGrp="1"/>
          </p:cNvSpPr>
          <p:nvPr>
            <p:ph idx="1"/>
          </p:nvPr>
        </p:nvSpPr>
        <p:spPr/>
        <p:txBody>
          <a:bodyPr>
            <a:normAutofit lnSpcReduction="10000"/>
          </a:bodyPr>
          <a:lstStyle/>
          <a:p>
            <a:pPr marL="288925" indent="-288925"/>
            <a:r>
              <a:rPr lang="en-US" dirty="0">
                <a:latin typeface="Calibri" panose="020F0502020204030204" pitchFamily="34" charset="0"/>
                <a:cs typeface="Calibri" panose="020F0502020204030204" pitchFamily="34" charset="0"/>
              </a:rPr>
              <a:t>Started on </a:t>
            </a:r>
            <a:r>
              <a:rPr lang="en-US" dirty="0" err="1">
                <a:latin typeface="Calibri" panose="020F0502020204030204" pitchFamily="34" charset="0"/>
                <a:cs typeface="Calibri" panose="020F0502020204030204" pitchFamily="34" charset="0"/>
              </a:rPr>
              <a:t>nivo</a:t>
            </a:r>
            <a:r>
              <a:rPr lang="en-US" dirty="0">
                <a:latin typeface="Calibri" panose="020F0502020204030204" pitchFamily="34" charset="0"/>
                <a:cs typeface="Calibri" panose="020F0502020204030204" pitchFamily="34" charset="0"/>
              </a:rPr>
              <a:t> 480 mg q 4 weeks</a:t>
            </a:r>
          </a:p>
          <a:p>
            <a:pPr marL="288925" indent="-288925" defTabSz="870875">
              <a:spcBef>
                <a:spcPts val="600"/>
              </a:spcBef>
              <a:defRPr/>
            </a:pPr>
            <a:r>
              <a:rPr lang="en-US" dirty="0">
                <a:solidFill>
                  <a:prstClr val="black"/>
                </a:solidFill>
                <a:latin typeface="Calibri" panose="020F0502020204030204" pitchFamily="34" charset="0"/>
                <a:cs typeface="Calibri" panose="020F0502020204030204" pitchFamily="34" charset="0"/>
              </a:rPr>
              <a:t>Week 8 grade 2 fatigue</a:t>
            </a:r>
          </a:p>
          <a:p>
            <a:pPr marL="288925" indent="-288925" defTabSz="870875">
              <a:spcBef>
                <a:spcPts val="600"/>
              </a:spcBef>
              <a:defRPr/>
            </a:pPr>
            <a:r>
              <a:rPr lang="en-US" dirty="0">
                <a:solidFill>
                  <a:prstClr val="black"/>
                </a:solidFill>
                <a:latin typeface="Calibri" panose="020F0502020204030204" pitchFamily="34" charset="0"/>
                <a:cs typeface="Calibri" panose="020F0502020204030204" pitchFamily="34" charset="0"/>
              </a:rPr>
              <a:t>Labs: Grade 2 LFTs, low cortisol and NA+</a:t>
            </a:r>
          </a:p>
          <a:p>
            <a:pPr marL="288925" indent="-288925" defTabSz="870875">
              <a:spcBef>
                <a:spcPts val="600"/>
              </a:spcBef>
              <a:defRPr/>
            </a:pPr>
            <a:r>
              <a:rPr lang="en-US" dirty="0">
                <a:solidFill>
                  <a:prstClr val="black"/>
                </a:solidFill>
                <a:latin typeface="Calibri" panose="020F0502020204030204" pitchFamily="34" charset="0"/>
                <a:cs typeface="Calibri" panose="020F0502020204030204" pitchFamily="34" charset="0"/>
              </a:rPr>
              <a:t>Begun on hydrocortisone replacement. </a:t>
            </a:r>
            <a:r>
              <a:rPr lang="en-US" dirty="0" err="1">
                <a:solidFill>
                  <a:prstClr val="black"/>
                </a:solidFill>
                <a:latin typeface="Calibri" panose="020F0502020204030204" pitchFamily="34" charset="0"/>
                <a:cs typeface="Calibri" panose="020F0502020204030204" pitchFamily="34" charset="0"/>
              </a:rPr>
              <a:t>Nivo</a:t>
            </a:r>
            <a:r>
              <a:rPr lang="en-US" dirty="0">
                <a:solidFill>
                  <a:prstClr val="black"/>
                </a:solidFill>
                <a:latin typeface="Calibri" panose="020F0502020204030204" pitchFamily="34" charset="0"/>
                <a:cs typeface="Calibri" panose="020F0502020204030204" pitchFamily="34" charset="0"/>
              </a:rPr>
              <a:t> continued.</a:t>
            </a:r>
          </a:p>
          <a:p>
            <a:pPr marL="288925" indent="-288925" defTabSz="870875">
              <a:spcBef>
                <a:spcPts val="600"/>
              </a:spcBef>
              <a:defRPr/>
            </a:pPr>
            <a:r>
              <a:rPr lang="en-US" dirty="0">
                <a:solidFill>
                  <a:prstClr val="black"/>
                </a:solidFill>
                <a:latin typeface="Calibri" panose="020F0502020204030204" pitchFamily="34" charset="0"/>
                <a:cs typeface="Calibri" panose="020F0502020204030204" pitchFamily="34" charset="0"/>
              </a:rPr>
              <a:t>Fatigue and LFTs improve</a:t>
            </a:r>
          </a:p>
          <a:p>
            <a:pPr marL="288925" indent="-288925" defTabSz="870875">
              <a:spcBef>
                <a:spcPts val="600"/>
              </a:spcBef>
              <a:defRPr/>
            </a:pPr>
            <a:r>
              <a:rPr lang="en-US" dirty="0">
                <a:solidFill>
                  <a:prstClr val="black"/>
                </a:solidFill>
                <a:latin typeface="Calibri" panose="020F0502020204030204" pitchFamily="34" charset="0"/>
                <a:cs typeface="Calibri" panose="020F0502020204030204" pitchFamily="34" charset="0"/>
              </a:rPr>
              <a:t>Liver and axillary lesions shrink. </a:t>
            </a:r>
          </a:p>
          <a:p>
            <a:pPr marL="288925" indent="-288925" defTabSz="870875">
              <a:spcBef>
                <a:spcPts val="600"/>
              </a:spcBef>
              <a:defRPr/>
            </a:pPr>
            <a:r>
              <a:rPr lang="en-US" dirty="0">
                <a:solidFill>
                  <a:prstClr val="black"/>
                </a:solidFill>
                <a:latin typeface="Calibri" panose="020F0502020204030204" pitchFamily="34" charset="0"/>
                <a:cs typeface="Calibri" panose="020F0502020204030204" pitchFamily="34" charset="0"/>
              </a:rPr>
              <a:t>Returns to PS 0</a:t>
            </a:r>
          </a:p>
          <a:p>
            <a:pPr marL="288925" indent="-288925" defTabSz="870875">
              <a:spcBef>
                <a:spcPts val="600"/>
              </a:spcBef>
              <a:defRPr/>
            </a:pPr>
            <a:r>
              <a:rPr lang="en-US" dirty="0">
                <a:solidFill>
                  <a:prstClr val="black"/>
                </a:solidFill>
                <a:latin typeface="Calibri" panose="020F0502020204030204" pitchFamily="34" charset="0"/>
                <a:cs typeface="Calibri" panose="020F0502020204030204" pitchFamily="34" charset="0"/>
              </a:rPr>
              <a:t>6/2020- PET-CT No liver uptake</a:t>
            </a:r>
          </a:p>
          <a:p>
            <a:pPr marL="288925" indent="-288925"/>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6370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E582-CB4E-4040-8289-F4CC5B463D89}"/>
              </a:ext>
            </a:extLst>
          </p:cNvPr>
          <p:cNvSpPr>
            <a:spLocks noGrp="1"/>
          </p:cNvSpPr>
          <p:nvPr>
            <p:ph type="title"/>
          </p:nvPr>
        </p:nvSpPr>
        <p:spPr/>
        <p:txBody>
          <a:bodyPr/>
          <a:lstStyle/>
          <a:p>
            <a:r>
              <a:rPr lang="en-US" dirty="0"/>
              <a:t> Imaging 2 </a:t>
            </a:r>
          </a:p>
        </p:txBody>
      </p:sp>
      <p:grpSp>
        <p:nvGrpSpPr>
          <p:cNvPr id="49" name="Group 48">
            <a:extLst>
              <a:ext uri="{FF2B5EF4-FFF2-40B4-BE49-F238E27FC236}">
                <a16:creationId xmlns:a16="http://schemas.microsoft.com/office/drawing/2014/main" id="{95455D98-9FC5-4771-9BC2-32B5A3779CCA}"/>
              </a:ext>
            </a:extLst>
          </p:cNvPr>
          <p:cNvGrpSpPr/>
          <p:nvPr/>
        </p:nvGrpSpPr>
        <p:grpSpPr>
          <a:xfrm>
            <a:off x="6189520" y="1451501"/>
            <a:ext cx="4320540" cy="4487020"/>
            <a:chOff x="4541468" y="1305272"/>
            <a:chExt cx="3455903" cy="13025509"/>
          </a:xfrm>
          <a:effectLst>
            <a:outerShdw blurRad="38100" dist="12700" dir="18900000" algn="bl" rotWithShape="0">
              <a:schemeClr val="bg1">
                <a:lumMod val="75000"/>
                <a:alpha val="40000"/>
              </a:schemeClr>
            </a:outerShdw>
          </a:effectLst>
        </p:grpSpPr>
        <p:sp>
          <p:nvSpPr>
            <p:cNvPr id="50" name="Text Placeholder 5">
              <a:extLst>
                <a:ext uri="{FF2B5EF4-FFF2-40B4-BE49-F238E27FC236}">
                  <a16:creationId xmlns:a16="http://schemas.microsoft.com/office/drawing/2014/main" id="{973ACF58-2B11-4607-8FAA-24EABADE81B7}"/>
                </a:ext>
              </a:extLst>
            </p:cNvPr>
            <p:cNvSpPr txBox="1">
              <a:spLocks/>
            </p:cNvSpPr>
            <p:nvPr/>
          </p:nvSpPr>
          <p:spPr>
            <a:xfrm>
              <a:off x="4541468" y="2321921"/>
              <a:ext cx="3455903" cy="11798039"/>
            </a:xfrm>
            <a:prstGeom prst="rect">
              <a:avLst/>
            </a:prstGeom>
            <a:solidFill>
              <a:schemeClr val="bg1"/>
            </a:solidFill>
            <a:ln>
              <a:solidFill>
                <a:schemeClr val="accent6">
                  <a:lumMod val="50000"/>
                </a:schemeClr>
              </a:solidFill>
            </a:ln>
            <a:effectLst/>
          </p:spPr>
          <p:txBody>
            <a:bodyPr tIns="91440" rIns="0"/>
            <a:lstStyle>
              <a:lvl1pPr marL="0" indent="0" algn="l" defTabSz="870875" rtl="0" eaLnBrk="1" latinLnBrk="0" hangingPunct="1">
                <a:spcBef>
                  <a:spcPct val="20000"/>
                </a:spcBef>
                <a:buFontTx/>
                <a:buNone/>
                <a:defRPr sz="2400" b="1" kern="1200">
                  <a:solidFill>
                    <a:schemeClr val="accent2"/>
                  </a:solidFill>
                  <a:latin typeface="+mn-lt"/>
                  <a:ea typeface="+mn-ea"/>
                  <a:cs typeface="+mn-cs"/>
                </a:defRPr>
              </a:lvl1pPr>
              <a:lvl2pPr marL="435437" indent="-217719" algn="l" defTabSz="870875" rtl="0" eaLnBrk="1" latinLnBrk="0" hangingPunct="1">
                <a:spcBef>
                  <a:spcPct val="20000"/>
                </a:spcBef>
                <a:buClr>
                  <a:srgbClr val="004B7E"/>
                </a:buClr>
                <a:buFont typeface="Tahoma" pitchFamily="34" charset="0"/>
                <a:buChar char="•"/>
                <a:defRPr sz="1800" kern="1200">
                  <a:solidFill>
                    <a:srgbClr val="00B050"/>
                  </a:solidFill>
                  <a:latin typeface="+mn-lt"/>
                  <a:ea typeface="+mn-ea"/>
                  <a:cs typeface="+mn-cs"/>
                </a:defRPr>
              </a:lvl2pPr>
              <a:lvl3pPr marL="870875" indent="-217719" algn="l" defTabSz="870875" rtl="0" eaLnBrk="1" latinLnBrk="0" hangingPunct="1">
                <a:spcBef>
                  <a:spcPct val="20000"/>
                </a:spcBef>
                <a:buClr>
                  <a:srgbClr val="004B7E"/>
                </a:buClr>
                <a:buFont typeface="Tahoma" pitchFamily="34" charset="0"/>
                <a:buChar char="–"/>
                <a:defRPr sz="2000" kern="1200">
                  <a:solidFill>
                    <a:schemeClr val="accent3">
                      <a:lumMod val="75000"/>
                    </a:schemeClr>
                  </a:solidFill>
                  <a:latin typeface="+mn-lt"/>
                  <a:ea typeface="+mn-ea"/>
                  <a:cs typeface="+mn-cs"/>
                </a:defRPr>
              </a:lvl3pPr>
              <a:lvl4pPr marL="1310848" indent="-222254"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4pPr>
              <a:lvl5pPr marL="1960980" indent="-219231"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5pPr>
              <a:lvl6pPr marL="2394905"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6pPr>
              <a:lvl7pPr marL="2830342"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7pPr>
              <a:lvl8pPr marL="3265780"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8pPr>
              <a:lvl9pPr marL="3701217"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9pPr>
            </a:lstStyle>
            <a:p>
              <a:pPr marL="0" marR="0" lvl="0" indent="0" algn="l" defTabSz="870875" rtl="0" eaLnBrk="1" fontAlgn="auto" latinLnBrk="0" hangingPunct="1">
                <a:lnSpc>
                  <a:spcPct val="100000"/>
                </a:lnSpc>
                <a:spcBef>
                  <a:spcPts val="600"/>
                </a:spcBef>
                <a:spcAft>
                  <a:spcPts val="0"/>
                </a:spcAft>
                <a:buClr>
                  <a:srgbClr val="FC9204"/>
                </a:buClr>
                <a:buSzTx/>
                <a:buFontTx/>
                <a:buNone/>
                <a:tabLst/>
                <a:defRPr/>
              </a:pPr>
              <a:endParaRPr kumimoji="0" lang="en-US" sz="1600" b="1" i="0" u="none" strike="noStrike" kern="1200" cap="none" spc="0" normalizeH="0" baseline="0" noProof="0" dirty="0">
                <a:ln>
                  <a:noFill/>
                </a:ln>
                <a:solidFill>
                  <a:srgbClr val="C00000"/>
                </a:solidFill>
                <a:effectLst/>
                <a:uLnTx/>
                <a:uFillTx/>
                <a:latin typeface="Arial"/>
                <a:ea typeface="+mn-ea"/>
                <a:cs typeface="+mn-cs"/>
              </a:endParaRPr>
            </a:p>
          </p:txBody>
        </p:sp>
        <p:sp>
          <p:nvSpPr>
            <p:cNvPr id="51" name="Rectangle: Top Corners Rounded 50">
              <a:extLst>
                <a:ext uri="{FF2B5EF4-FFF2-40B4-BE49-F238E27FC236}">
                  <a16:creationId xmlns:a16="http://schemas.microsoft.com/office/drawing/2014/main" id="{7B664120-F3A8-4E44-9D1E-6E6081273C1B}"/>
                </a:ext>
              </a:extLst>
            </p:cNvPr>
            <p:cNvSpPr/>
            <p:nvPr/>
          </p:nvSpPr>
          <p:spPr>
            <a:xfrm>
              <a:off x="4541468" y="1305272"/>
              <a:ext cx="3455903" cy="1016648"/>
            </a:xfrm>
            <a:prstGeom prst="round2SameRect">
              <a:avLst>
                <a:gd name="adj1" fmla="val 50000"/>
                <a:gd name="adj2" fmla="val 0"/>
              </a:avLst>
            </a:prstGeom>
            <a:solidFill>
              <a:schemeClr val="accent6"/>
            </a:solidFill>
            <a:ln w="952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Treatment Scan: December 2019 (12 months)</a:t>
              </a:r>
            </a:p>
          </p:txBody>
        </p:sp>
        <p:sp>
          <p:nvSpPr>
            <p:cNvPr id="52" name="Text Placeholder 5">
              <a:extLst>
                <a:ext uri="{FF2B5EF4-FFF2-40B4-BE49-F238E27FC236}">
                  <a16:creationId xmlns:a16="http://schemas.microsoft.com/office/drawing/2014/main" id="{2580A958-4A23-4E5A-BBB1-67278C16B4F6}"/>
                </a:ext>
              </a:extLst>
            </p:cNvPr>
            <p:cNvSpPr txBox="1">
              <a:spLocks/>
            </p:cNvSpPr>
            <p:nvPr/>
          </p:nvSpPr>
          <p:spPr>
            <a:xfrm flipV="1">
              <a:off x="4541468" y="14210127"/>
              <a:ext cx="3455903" cy="120654"/>
            </a:xfrm>
            <a:prstGeom prst="rect">
              <a:avLst/>
            </a:prstGeom>
            <a:solidFill>
              <a:schemeClr val="accent6"/>
            </a:solidFill>
            <a:ln>
              <a:solidFill>
                <a:schemeClr val="accent6">
                  <a:lumMod val="50000"/>
                </a:schemeClr>
              </a:solidFill>
            </a:ln>
            <a:effectLst/>
          </p:spPr>
          <p:txBody>
            <a:bodyPr tIns="365760"/>
            <a:lstStyle>
              <a:lvl1pPr marL="0" indent="0" algn="l" defTabSz="870875" rtl="0" eaLnBrk="1" latinLnBrk="0" hangingPunct="1">
                <a:spcBef>
                  <a:spcPct val="20000"/>
                </a:spcBef>
                <a:buFontTx/>
                <a:buNone/>
                <a:defRPr sz="2400" b="1" kern="1200">
                  <a:solidFill>
                    <a:schemeClr val="accent2"/>
                  </a:solidFill>
                  <a:latin typeface="+mn-lt"/>
                  <a:ea typeface="+mn-ea"/>
                  <a:cs typeface="+mn-cs"/>
                </a:defRPr>
              </a:lvl1pPr>
              <a:lvl2pPr marL="435437" indent="-217719" algn="l" defTabSz="870875" rtl="0" eaLnBrk="1" latinLnBrk="0" hangingPunct="1">
                <a:spcBef>
                  <a:spcPct val="20000"/>
                </a:spcBef>
                <a:buClr>
                  <a:srgbClr val="004B7E"/>
                </a:buClr>
                <a:buFont typeface="Tahoma" pitchFamily="34" charset="0"/>
                <a:buChar char="•"/>
                <a:defRPr sz="1800" kern="1200">
                  <a:solidFill>
                    <a:srgbClr val="00B050"/>
                  </a:solidFill>
                  <a:latin typeface="+mn-lt"/>
                  <a:ea typeface="+mn-ea"/>
                  <a:cs typeface="+mn-cs"/>
                </a:defRPr>
              </a:lvl2pPr>
              <a:lvl3pPr marL="870875" indent="-217719" algn="l" defTabSz="870875" rtl="0" eaLnBrk="1" latinLnBrk="0" hangingPunct="1">
                <a:spcBef>
                  <a:spcPct val="20000"/>
                </a:spcBef>
                <a:buClr>
                  <a:srgbClr val="004B7E"/>
                </a:buClr>
                <a:buFont typeface="Tahoma" pitchFamily="34" charset="0"/>
                <a:buChar char="–"/>
                <a:defRPr sz="2000" kern="1200">
                  <a:solidFill>
                    <a:schemeClr val="accent3">
                      <a:lumMod val="75000"/>
                    </a:schemeClr>
                  </a:solidFill>
                  <a:latin typeface="+mn-lt"/>
                  <a:ea typeface="+mn-ea"/>
                  <a:cs typeface="+mn-cs"/>
                </a:defRPr>
              </a:lvl3pPr>
              <a:lvl4pPr marL="1310848" indent="-222254"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4pPr>
              <a:lvl5pPr marL="1960980" indent="-219231"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5pPr>
              <a:lvl6pPr marL="2394905"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6pPr>
              <a:lvl7pPr marL="2830342"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7pPr>
              <a:lvl8pPr marL="3265780"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8pPr>
              <a:lvl9pPr marL="3701217"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9pPr>
            </a:lstStyle>
            <a:p>
              <a:pPr marL="228600" marR="0" lvl="0" indent="-228600" algn="l" defTabSz="870875" rtl="0" eaLnBrk="1" fontAlgn="auto" latinLnBrk="0" hangingPunct="1">
                <a:lnSpc>
                  <a:spcPct val="100000"/>
                </a:lnSpc>
                <a:spcBef>
                  <a:spcPts val="600"/>
                </a:spcBef>
                <a:spcAft>
                  <a:spcPts val="0"/>
                </a:spcAft>
                <a:buClr>
                  <a:srgbClr val="549EB0"/>
                </a:buClr>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15" name="Group 14">
            <a:extLst>
              <a:ext uri="{FF2B5EF4-FFF2-40B4-BE49-F238E27FC236}">
                <a16:creationId xmlns:a16="http://schemas.microsoft.com/office/drawing/2014/main" id="{71433F48-239B-4092-BA68-288A3ED8909E}"/>
              </a:ext>
            </a:extLst>
          </p:cNvPr>
          <p:cNvGrpSpPr/>
          <p:nvPr/>
        </p:nvGrpSpPr>
        <p:grpSpPr>
          <a:xfrm>
            <a:off x="1625960" y="1451501"/>
            <a:ext cx="4320540" cy="4487020"/>
            <a:chOff x="4541468" y="1305272"/>
            <a:chExt cx="3455903" cy="13025509"/>
          </a:xfrm>
          <a:effectLst>
            <a:outerShdw blurRad="38100" dist="12700" dir="18900000" algn="bl" rotWithShape="0">
              <a:schemeClr val="bg1">
                <a:lumMod val="75000"/>
                <a:alpha val="40000"/>
              </a:schemeClr>
            </a:outerShdw>
          </a:effectLst>
        </p:grpSpPr>
        <p:sp>
          <p:nvSpPr>
            <p:cNvPr id="16" name="Text Placeholder 5">
              <a:extLst>
                <a:ext uri="{FF2B5EF4-FFF2-40B4-BE49-F238E27FC236}">
                  <a16:creationId xmlns:a16="http://schemas.microsoft.com/office/drawing/2014/main" id="{898BD1CA-F226-4100-A7AA-226360DD43AF}"/>
                </a:ext>
              </a:extLst>
            </p:cNvPr>
            <p:cNvSpPr txBox="1">
              <a:spLocks/>
            </p:cNvSpPr>
            <p:nvPr/>
          </p:nvSpPr>
          <p:spPr>
            <a:xfrm>
              <a:off x="4541468" y="2321921"/>
              <a:ext cx="3455903" cy="11798039"/>
            </a:xfrm>
            <a:prstGeom prst="rect">
              <a:avLst/>
            </a:prstGeom>
            <a:solidFill>
              <a:schemeClr val="bg1"/>
            </a:solidFill>
            <a:ln>
              <a:solidFill>
                <a:schemeClr val="accent6">
                  <a:lumMod val="50000"/>
                </a:schemeClr>
              </a:solidFill>
            </a:ln>
            <a:effectLst/>
          </p:spPr>
          <p:txBody>
            <a:bodyPr tIns="91440" rIns="0"/>
            <a:lstStyle>
              <a:lvl1pPr marL="0" indent="0" algn="l" defTabSz="870875" rtl="0" eaLnBrk="1" latinLnBrk="0" hangingPunct="1">
                <a:spcBef>
                  <a:spcPct val="20000"/>
                </a:spcBef>
                <a:buFontTx/>
                <a:buNone/>
                <a:defRPr sz="2400" b="1" kern="1200">
                  <a:solidFill>
                    <a:schemeClr val="accent2"/>
                  </a:solidFill>
                  <a:latin typeface="+mn-lt"/>
                  <a:ea typeface="+mn-ea"/>
                  <a:cs typeface="+mn-cs"/>
                </a:defRPr>
              </a:lvl1pPr>
              <a:lvl2pPr marL="435437" indent="-217719" algn="l" defTabSz="870875" rtl="0" eaLnBrk="1" latinLnBrk="0" hangingPunct="1">
                <a:spcBef>
                  <a:spcPct val="20000"/>
                </a:spcBef>
                <a:buClr>
                  <a:srgbClr val="004B7E"/>
                </a:buClr>
                <a:buFont typeface="Tahoma" pitchFamily="34" charset="0"/>
                <a:buChar char="•"/>
                <a:defRPr sz="1800" kern="1200">
                  <a:solidFill>
                    <a:srgbClr val="00B050"/>
                  </a:solidFill>
                  <a:latin typeface="+mn-lt"/>
                  <a:ea typeface="+mn-ea"/>
                  <a:cs typeface="+mn-cs"/>
                </a:defRPr>
              </a:lvl2pPr>
              <a:lvl3pPr marL="870875" indent="-217719" algn="l" defTabSz="870875" rtl="0" eaLnBrk="1" latinLnBrk="0" hangingPunct="1">
                <a:spcBef>
                  <a:spcPct val="20000"/>
                </a:spcBef>
                <a:buClr>
                  <a:srgbClr val="004B7E"/>
                </a:buClr>
                <a:buFont typeface="Tahoma" pitchFamily="34" charset="0"/>
                <a:buChar char="–"/>
                <a:defRPr sz="2000" kern="1200">
                  <a:solidFill>
                    <a:schemeClr val="accent3">
                      <a:lumMod val="75000"/>
                    </a:schemeClr>
                  </a:solidFill>
                  <a:latin typeface="+mn-lt"/>
                  <a:ea typeface="+mn-ea"/>
                  <a:cs typeface="+mn-cs"/>
                </a:defRPr>
              </a:lvl3pPr>
              <a:lvl4pPr marL="1310848" indent="-222254"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4pPr>
              <a:lvl5pPr marL="1960980" indent="-219231"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5pPr>
              <a:lvl6pPr marL="2394905"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6pPr>
              <a:lvl7pPr marL="2830342"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7pPr>
              <a:lvl8pPr marL="3265780"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8pPr>
              <a:lvl9pPr marL="3701217"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9pPr>
            </a:lstStyle>
            <a:p>
              <a:pPr marL="0" marR="0" lvl="0" indent="0" algn="l" defTabSz="870875" rtl="0" eaLnBrk="1" fontAlgn="auto" latinLnBrk="0" hangingPunct="1">
                <a:lnSpc>
                  <a:spcPct val="100000"/>
                </a:lnSpc>
                <a:spcBef>
                  <a:spcPts val="600"/>
                </a:spcBef>
                <a:spcAft>
                  <a:spcPts val="0"/>
                </a:spcAft>
                <a:buClr>
                  <a:srgbClr val="FC9204"/>
                </a:buClr>
                <a:buSzTx/>
                <a:buFontTx/>
                <a:buNone/>
                <a:tabLst/>
                <a:defRPr/>
              </a:pPr>
              <a:endParaRPr kumimoji="0" lang="en-US" sz="1600" b="1" i="0" u="none" strike="noStrike" kern="1200" cap="none" spc="0" normalizeH="0" baseline="0" noProof="0" dirty="0">
                <a:ln>
                  <a:noFill/>
                </a:ln>
                <a:solidFill>
                  <a:srgbClr val="C00000"/>
                </a:solidFill>
                <a:effectLst/>
                <a:uLnTx/>
                <a:uFillTx/>
                <a:latin typeface="Arial"/>
                <a:ea typeface="+mn-ea"/>
                <a:cs typeface="+mn-cs"/>
              </a:endParaRPr>
            </a:p>
          </p:txBody>
        </p:sp>
        <p:sp>
          <p:nvSpPr>
            <p:cNvPr id="17" name="Rectangle: Top Corners Rounded 16">
              <a:extLst>
                <a:ext uri="{FF2B5EF4-FFF2-40B4-BE49-F238E27FC236}">
                  <a16:creationId xmlns:a16="http://schemas.microsoft.com/office/drawing/2014/main" id="{B643258F-C92A-49AB-90F2-6BCFC7FDC3FB}"/>
                </a:ext>
              </a:extLst>
            </p:cNvPr>
            <p:cNvSpPr/>
            <p:nvPr/>
          </p:nvSpPr>
          <p:spPr>
            <a:xfrm>
              <a:off x="4541468" y="1305272"/>
              <a:ext cx="3455903" cy="1016648"/>
            </a:xfrm>
            <a:prstGeom prst="round2SameRect">
              <a:avLst>
                <a:gd name="adj1" fmla="val 50000"/>
                <a:gd name="adj2" fmla="val 0"/>
              </a:avLst>
            </a:prstGeom>
            <a:solidFill>
              <a:schemeClr val="accent6"/>
            </a:solidFill>
            <a:ln w="952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Treatment Scan : June 2019  (6 months)</a:t>
              </a:r>
            </a:p>
          </p:txBody>
        </p:sp>
        <p:sp>
          <p:nvSpPr>
            <p:cNvPr id="18" name="Text Placeholder 5">
              <a:extLst>
                <a:ext uri="{FF2B5EF4-FFF2-40B4-BE49-F238E27FC236}">
                  <a16:creationId xmlns:a16="http://schemas.microsoft.com/office/drawing/2014/main" id="{943E4FA8-7EDD-492B-9CEA-9FF39BF6FEB9}"/>
                </a:ext>
              </a:extLst>
            </p:cNvPr>
            <p:cNvSpPr txBox="1">
              <a:spLocks/>
            </p:cNvSpPr>
            <p:nvPr/>
          </p:nvSpPr>
          <p:spPr>
            <a:xfrm flipV="1">
              <a:off x="4541468" y="14210127"/>
              <a:ext cx="3455903" cy="120654"/>
            </a:xfrm>
            <a:prstGeom prst="rect">
              <a:avLst/>
            </a:prstGeom>
            <a:solidFill>
              <a:schemeClr val="accent6"/>
            </a:solidFill>
            <a:ln>
              <a:solidFill>
                <a:schemeClr val="accent6">
                  <a:lumMod val="50000"/>
                </a:schemeClr>
              </a:solidFill>
            </a:ln>
            <a:effectLst/>
          </p:spPr>
          <p:txBody>
            <a:bodyPr tIns="365760"/>
            <a:lstStyle>
              <a:lvl1pPr marL="0" indent="0" algn="l" defTabSz="870875" rtl="0" eaLnBrk="1" latinLnBrk="0" hangingPunct="1">
                <a:spcBef>
                  <a:spcPct val="20000"/>
                </a:spcBef>
                <a:buFontTx/>
                <a:buNone/>
                <a:defRPr sz="2400" b="1" kern="1200">
                  <a:solidFill>
                    <a:schemeClr val="accent2"/>
                  </a:solidFill>
                  <a:latin typeface="+mn-lt"/>
                  <a:ea typeface="+mn-ea"/>
                  <a:cs typeface="+mn-cs"/>
                </a:defRPr>
              </a:lvl1pPr>
              <a:lvl2pPr marL="435437" indent="-217719" algn="l" defTabSz="870875" rtl="0" eaLnBrk="1" latinLnBrk="0" hangingPunct="1">
                <a:spcBef>
                  <a:spcPct val="20000"/>
                </a:spcBef>
                <a:buClr>
                  <a:srgbClr val="004B7E"/>
                </a:buClr>
                <a:buFont typeface="Tahoma" pitchFamily="34" charset="0"/>
                <a:buChar char="•"/>
                <a:defRPr sz="1800" kern="1200">
                  <a:solidFill>
                    <a:srgbClr val="00B050"/>
                  </a:solidFill>
                  <a:latin typeface="+mn-lt"/>
                  <a:ea typeface="+mn-ea"/>
                  <a:cs typeface="+mn-cs"/>
                </a:defRPr>
              </a:lvl2pPr>
              <a:lvl3pPr marL="870875" indent="-217719" algn="l" defTabSz="870875" rtl="0" eaLnBrk="1" latinLnBrk="0" hangingPunct="1">
                <a:spcBef>
                  <a:spcPct val="20000"/>
                </a:spcBef>
                <a:buClr>
                  <a:srgbClr val="004B7E"/>
                </a:buClr>
                <a:buFont typeface="Tahoma" pitchFamily="34" charset="0"/>
                <a:buChar char="–"/>
                <a:defRPr sz="2000" kern="1200">
                  <a:solidFill>
                    <a:schemeClr val="accent3">
                      <a:lumMod val="75000"/>
                    </a:schemeClr>
                  </a:solidFill>
                  <a:latin typeface="+mn-lt"/>
                  <a:ea typeface="+mn-ea"/>
                  <a:cs typeface="+mn-cs"/>
                </a:defRPr>
              </a:lvl3pPr>
              <a:lvl4pPr marL="1310848" indent="-222254"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4pPr>
              <a:lvl5pPr marL="1960980" indent="-219231" algn="l" defTabSz="870875" rtl="0" eaLnBrk="1" latinLnBrk="0" hangingPunct="1">
                <a:spcBef>
                  <a:spcPct val="20000"/>
                </a:spcBef>
                <a:buClr>
                  <a:srgbClr val="004B7E"/>
                </a:buClr>
                <a:buFont typeface="Tahoma" pitchFamily="34" charset="0"/>
                <a:buChar char="–"/>
                <a:defRPr sz="1800" kern="1200">
                  <a:solidFill>
                    <a:schemeClr val="accent3">
                      <a:lumMod val="75000"/>
                    </a:schemeClr>
                  </a:solidFill>
                  <a:latin typeface="+mn-lt"/>
                  <a:ea typeface="+mn-ea"/>
                  <a:cs typeface="+mn-cs"/>
                </a:defRPr>
              </a:lvl5pPr>
              <a:lvl6pPr marL="2394905"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6pPr>
              <a:lvl7pPr marL="2830342"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7pPr>
              <a:lvl8pPr marL="3265780"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8pPr>
              <a:lvl9pPr marL="3701217" indent="-217719" algn="l" defTabSz="870875" rtl="0" eaLnBrk="1" latinLnBrk="0" hangingPunct="1">
                <a:spcBef>
                  <a:spcPct val="20000"/>
                </a:spcBef>
                <a:buFont typeface="Arial" pitchFamily="34" charset="0"/>
                <a:buChar char="•"/>
                <a:defRPr sz="1905" kern="1200">
                  <a:solidFill>
                    <a:schemeClr val="tx1"/>
                  </a:solidFill>
                  <a:latin typeface="+mn-lt"/>
                  <a:ea typeface="+mn-ea"/>
                  <a:cs typeface="+mn-cs"/>
                </a:defRPr>
              </a:lvl9pPr>
            </a:lstStyle>
            <a:p>
              <a:pPr marL="228600" marR="0" lvl="0" indent="-228600" algn="l" defTabSz="870875" rtl="0" eaLnBrk="1" fontAlgn="auto" latinLnBrk="0" hangingPunct="1">
                <a:lnSpc>
                  <a:spcPct val="100000"/>
                </a:lnSpc>
                <a:spcBef>
                  <a:spcPts val="600"/>
                </a:spcBef>
                <a:spcAft>
                  <a:spcPts val="0"/>
                </a:spcAft>
                <a:buClr>
                  <a:srgbClr val="549EB0"/>
                </a:buClr>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grpSp>
      <p:sp>
        <p:nvSpPr>
          <p:cNvPr id="4" name="TextBox 3">
            <a:extLst>
              <a:ext uri="{FF2B5EF4-FFF2-40B4-BE49-F238E27FC236}">
                <a16:creationId xmlns:a16="http://schemas.microsoft.com/office/drawing/2014/main" id="{64E63630-D574-44C9-B1A7-871737F529C9}"/>
              </a:ext>
            </a:extLst>
          </p:cNvPr>
          <p:cNvSpPr txBox="1"/>
          <p:nvPr/>
        </p:nvSpPr>
        <p:spPr>
          <a:xfrm>
            <a:off x="2864792" y="6092375"/>
            <a:ext cx="6701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Content Placeholder 6">
            <a:extLst>
              <a:ext uri="{FF2B5EF4-FFF2-40B4-BE49-F238E27FC236}">
                <a16:creationId xmlns:a16="http://schemas.microsoft.com/office/drawing/2014/main" id="{64B62822-DC3A-457B-B9AE-0D9E346FA54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622425" y="1860021"/>
            <a:ext cx="4359236" cy="3960812"/>
          </a:xfrm>
          <a:prstGeom prst="rect">
            <a:avLst/>
          </a:prstGeom>
        </p:spPr>
      </p:pic>
      <p:pic>
        <p:nvPicPr>
          <p:cNvPr id="19" name="Content Placeholder 6">
            <a:extLst>
              <a:ext uri="{FF2B5EF4-FFF2-40B4-BE49-F238E27FC236}">
                <a16:creationId xmlns:a16="http://schemas.microsoft.com/office/drawing/2014/main" id="{0C8F67D1-4573-4CA3-A767-8E48E3CAE17A}"/>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6207127" y="1833906"/>
            <a:ext cx="4254499" cy="4139950"/>
          </a:xfrm>
          <a:prstGeom prst="rect">
            <a:avLst/>
          </a:prstGeom>
        </p:spPr>
      </p:pic>
    </p:spTree>
    <p:extLst>
      <p:ext uri="{BB962C8B-B14F-4D97-AF65-F5344CB8AC3E}">
        <p14:creationId xmlns:p14="http://schemas.microsoft.com/office/powerpoint/2010/main" val="4036114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Messages</a:t>
            </a:r>
          </a:p>
        </p:txBody>
      </p:sp>
      <p:sp>
        <p:nvSpPr>
          <p:cNvPr id="3" name="Content Placeholder 2"/>
          <p:cNvSpPr>
            <a:spLocks noGrp="1"/>
          </p:cNvSpPr>
          <p:nvPr>
            <p:ph idx="1"/>
          </p:nvPr>
        </p:nvSpPr>
        <p:spPr/>
        <p:txBody>
          <a:bodyPr>
            <a:normAutofit/>
          </a:bodyPr>
          <a:lstStyle/>
          <a:p>
            <a:r>
              <a:rPr lang="en-US" dirty="0" err="1"/>
              <a:t>Ipi</a:t>
            </a:r>
            <a:r>
              <a:rPr lang="en-US" dirty="0"/>
              <a:t> 3/</a:t>
            </a:r>
            <a:r>
              <a:rPr lang="en-US" dirty="0" err="1"/>
              <a:t>Nivo</a:t>
            </a:r>
            <a:r>
              <a:rPr lang="en-US" dirty="0"/>
              <a:t> 1 is the treatment of choice for patients with stage IVC met melanoma</a:t>
            </a:r>
          </a:p>
          <a:p>
            <a:r>
              <a:rPr lang="en-US" dirty="0"/>
              <a:t>Toxicity is common and prolonged Immunosuppressive treatment may blunt response</a:t>
            </a:r>
          </a:p>
          <a:p>
            <a:r>
              <a:rPr lang="en-US" dirty="0"/>
              <a:t>Worth considering maintenance </a:t>
            </a:r>
            <a:r>
              <a:rPr lang="en-US" dirty="0" err="1"/>
              <a:t>Nivo</a:t>
            </a:r>
            <a:r>
              <a:rPr lang="en-US" dirty="0"/>
              <a:t> monotherapy in a responding patient with relapse after induction therapy-related toxicity </a:t>
            </a:r>
          </a:p>
          <a:p>
            <a:pPr marL="0" indent="0">
              <a:buNone/>
            </a:pPr>
            <a:r>
              <a:rPr lang="en-US" dirty="0"/>
              <a:t> </a:t>
            </a:r>
          </a:p>
        </p:txBody>
      </p:sp>
    </p:spTree>
    <p:extLst>
      <p:ext uri="{BB962C8B-B14F-4D97-AF65-F5344CB8AC3E}">
        <p14:creationId xmlns:p14="http://schemas.microsoft.com/office/powerpoint/2010/main" val="11681429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Case Presentation – Dr Atkins: A 66-year-old man presenting with </a:t>
            </a:r>
            <a:br>
              <a:rPr lang="en-US" dirty="0"/>
            </a:br>
            <a:r>
              <a:rPr lang="en-US" dirty="0"/>
              <a:t>large CNS Metastases</a:t>
            </a:r>
          </a:p>
        </p:txBody>
      </p:sp>
    </p:spTree>
    <p:extLst>
      <p:ext uri="{BB962C8B-B14F-4D97-AF65-F5344CB8AC3E}">
        <p14:creationId xmlns:p14="http://schemas.microsoft.com/office/powerpoint/2010/main" val="27548036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14400"/>
          </a:xfrm>
        </p:spPr>
        <p:txBody>
          <a:bodyPr/>
          <a:lstStyle/>
          <a:p>
            <a:r>
              <a:rPr lang="en-US" dirty="0"/>
              <a:t>History (1)</a:t>
            </a:r>
          </a:p>
        </p:txBody>
      </p:sp>
      <p:sp>
        <p:nvSpPr>
          <p:cNvPr id="3" name="Content Placeholder 2"/>
          <p:cNvSpPr>
            <a:spLocks noGrp="1"/>
          </p:cNvSpPr>
          <p:nvPr>
            <p:ph idx="1"/>
          </p:nvPr>
        </p:nvSpPr>
        <p:spPr/>
        <p:txBody>
          <a:bodyPr>
            <a:normAutofit/>
          </a:bodyPr>
          <a:lstStyle/>
          <a:p>
            <a:r>
              <a:rPr lang="en-US" dirty="0"/>
              <a:t>66 </a:t>
            </a:r>
            <a:r>
              <a:rPr lang="en-US" dirty="0" err="1"/>
              <a:t>yo</a:t>
            </a:r>
            <a:r>
              <a:rPr lang="en-US" dirty="0"/>
              <a:t> otherwise healthy male presents in February 2016, with pigmented lesion on scalp. </a:t>
            </a:r>
            <a:r>
              <a:rPr lang="en-US" dirty="0" err="1"/>
              <a:t>Derm</a:t>
            </a:r>
            <a:r>
              <a:rPr lang="en-US" dirty="0"/>
              <a:t> bx showed melanoma.  </a:t>
            </a:r>
          </a:p>
          <a:p>
            <a:r>
              <a:rPr lang="en-US" dirty="0"/>
              <a:t>Staging CT scans showed bilateral lung nodules, largest 3.2cm and a right </a:t>
            </a:r>
            <a:r>
              <a:rPr lang="en-US" dirty="0" err="1"/>
              <a:t>paracolic</a:t>
            </a:r>
            <a:r>
              <a:rPr lang="en-US" dirty="0"/>
              <a:t> mass measuring 1.7cm</a:t>
            </a:r>
          </a:p>
          <a:p>
            <a:r>
              <a:rPr lang="en-US" dirty="0"/>
              <a:t>Brain showed 6 intracranial lesions with surrounding </a:t>
            </a:r>
            <a:r>
              <a:rPr lang="en-US" dirty="0" err="1"/>
              <a:t>vasogenic</a:t>
            </a:r>
            <a:r>
              <a:rPr lang="en-US" dirty="0"/>
              <a:t> edema. The two largest lesions were in the left temporal and right frontal areas and measured 2.5 and 2 cm. </a:t>
            </a:r>
          </a:p>
        </p:txBody>
      </p:sp>
    </p:spTree>
    <p:extLst>
      <p:ext uri="{BB962C8B-B14F-4D97-AF65-F5344CB8AC3E}">
        <p14:creationId xmlns:p14="http://schemas.microsoft.com/office/powerpoint/2010/main" val="38151919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MRI Brain</a:t>
            </a:r>
          </a:p>
        </p:txBody>
      </p:sp>
      <p:pic>
        <p:nvPicPr>
          <p:cNvPr id="4" name="Content Placeholder 3" descr="DM.jpg"/>
          <p:cNvPicPr>
            <a:picLocks noGrp="1" noChangeAspect="1"/>
          </p:cNvPicPr>
          <p:nvPr>
            <p:ph idx="1"/>
          </p:nvPr>
        </p:nvPicPr>
        <p:blipFill>
          <a:blip r:embed="rId2" cstate="print"/>
          <a:stretch>
            <a:fillRect/>
          </a:stretch>
        </p:blipFill>
        <p:spPr>
          <a:xfrm>
            <a:off x="1828801" y="1447801"/>
            <a:ext cx="4617705" cy="4525963"/>
          </a:xfrm>
        </p:spPr>
      </p:pic>
      <p:pic>
        <p:nvPicPr>
          <p:cNvPr id="5" name="Picture 4" descr="DM2pre.jpg"/>
          <p:cNvPicPr>
            <a:picLocks noChangeAspect="1"/>
          </p:cNvPicPr>
          <p:nvPr/>
        </p:nvPicPr>
        <p:blipFill>
          <a:blip r:embed="rId3" cstate="print"/>
          <a:stretch>
            <a:fillRect/>
          </a:stretch>
        </p:blipFill>
        <p:spPr>
          <a:xfrm>
            <a:off x="6553200" y="1447800"/>
            <a:ext cx="3886200" cy="4613239"/>
          </a:xfrm>
          <a:prstGeom prst="rect">
            <a:avLst/>
          </a:prstGeom>
        </p:spPr>
      </p:pic>
      <p:sp>
        <p:nvSpPr>
          <p:cNvPr id="6" name="Right Arrow 5"/>
          <p:cNvSpPr/>
          <p:nvPr/>
        </p:nvSpPr>
        <p:spPr>
          <a:xfrm flipV="1">
            <a:off x="2133600" y="3581401"/>
            <a:ext cx="1143000" cy="30479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ight Arrow 6"/>
          <p:cNvSpPr/>
          <p:nvPr/>
        </p:nvSpPr>
        <p:spPr>
          <a:xfrm rot="11294148">
            <a:off x="9953994" y="3750774"/>
            <a:ext cx="1322384" cy="29859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3710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LUL nodule</a:t>
            </a:r>
          </a:p>
        </p:txBody>
      </p:sp>
      <p:pic>
        <p:nvPicPr>
          <p:cNvPr id="4" name="Content Placeholder 3" descr="DMLULpretx.jpg"/>
          <p:cNvPicPr>
            <a:picLocks noGrp="1" noChangeAspect="1"/>
          </p:cNvPicPr>
          <p:nvPr>
            <p:ph idx="1"/>
          </p:nvPr>
        </p:nvPicPr>
        <p:blipFill>
          <a:blip r:embed="rId2" cstate="print"/>
          <a:srcRect t="20204"/>
          <a:stretch>
            <a:fillRect/>
          </a:stretch>
        </p:blipFill>
        <p:spPr>
          <a:xfrm>
            <a:off x="1752600" y="2438400"/>
            <a:ext cx="4106192" cy="3276600"/>
          </a:xfrm>
        </p:spPr>
      </p:pic>
      <p:sp>
        <p:nvSpPr>
          <p:cNvPr id="3" name="TextBox 2"/>
          <p:cNvSpPr txBox="1"/>
          <p:nvPr/>
        </p:nvSpPr>
        <p:spPr>
          <a:xfrm>
            <a:off x="2438400" y="1676401"/>
            <a:ext cx="2743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Baseline 3/2017</a:t>
            </a:r>
          </a:p>
        </p:txBody>
      </p:sp>
    </p:spTree>
    <p:extLst>
      <p:ext uri="{BB962C8B-B14F-4D97-AF65-F5344CB8AC3E}">
        <p14:creationId xmlns:p14="http://schemas.microsoft.com/office/powerpoint/2010/main" val="706122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Right </a:t>
            </a:r>
            <a:r>
              <a:rPr lang="en-US" dirty="0" err="1"/>
              <a:t>paracolic</a:t>
            </a:r>
            <a:r>
              <a:rPr lang="en-US" dirty="0"/>
              <a:t> mass</a:t>
            </a:r>
          </a:p>
        </p:txBody>
      </p:sp>
      <p:pic>
        <p:nvPicPr>
          <p:cNvPr id="4" name="Content Placeholder 3" descr="DMrightperitonealpretx.jpg"/>
          <p:cNvPicPr>
            <a:picLocks noGrp="1" noChangeAspect="1"/>
          </p:cNvPicPr>
          <p:nvPr>
            <p:ph idx="1"/>
          </p:nvPr>
        </p:nvPicPr>
        <p:blipFill>
          <a:blip r:embed="rId2" cstate="print"/>
          <a:srcRect t="7698"/>
          <a:stretch>
            <a:fillRect/>
          </a:stretch>
        </p:blipFill>
        <p:spPr>
          <a:xfrm>
            <a:off x="1981200" y="2209800"/>
            <a:ext cx="3959352" cy="3654552"/>
          </a:xfrm>
        </p:spPr>
      </p:pic>
      <p:sp>
        <p:nvSpPr>
          <p:cNvPr id="9" name="Right Arrow 8"/>
          <p:cNvSpPr/>
          <p:nvPr/>
        </p:nvSpPr>
        <p:spPr>
          <a:xfrm>
            <a:off x="1828800" y="3886201"/>
            <a:ext cx="838200" cy="35051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2514600" y="1600201"/>
            <a:ext cx="2667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Baseline 3/2017</a:t>
            </a:r>
          </a:p>
        </p:txBody>
      </p:sp>
    </p:spTree>
    <p:extLst>
      <p:ext uri="{BB962C8B-B14F-4D97-AF65-F5344CB8AC3E}">
        <p14:creationId xmlns:p14="http://schemas.microsoft.com/office/powerpoint/2010/main" val="144466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(2)</a:t>
            </a:r>
          </a:p>
        </p:txBody>
      </p:sp>
      <p:sp>
        <p:nvSpPr>
          <p:cNvPr id="3" name="Content Placeholder 2"/>
          <p:cNvSpPr>
            <a:spLocks noGrp="1"/>
          </p:cNvSpPr>
          <p:nvPr>
            <p:ph idx="1"/>
          </p:nvPr>
        </p:nvSpPr>
        <p:spPr/>
        <p:txBody>
          <a:bodyPr/>
          <a:lstStyle/>
          <a:p>
            <a:r>
              <a:rPr lang="en-US" dirty="0"/>
              <a:t>He underwent L temporal and R frontal craniotomies with resection of lesions </a:t>
            </a:r>
          </a:p>
          <a:p>
            <a:r>
              <a:rPr lang="en-US" dirty="0"/>
              <a:t>Path confirmed to be melanoma, BRAF WT</a:t>
            </a:r>
          </a:p>
          <a:p>
            <a:r>
              <a:rPr lang="en-US" dirty="0"/>
              <a:t>Patient referred to Med </a:t>
            </a:r>
            <a:r>
              <a:rPr lang="en-US" dirty="0" err="1"/>
              <a:t>Onc</a:t>
            </a:r>
            <a:r>
              <a:rPr lang="en-US" dirty="0"/>
              <a:t> </a:t>
            </a:r>
          </a:p>
          <a:p>
            <a:r>
              <a:rPr lang="en-US" dirty="0"/>
              <a:t>Taking dexamethasone 4 mg BID for cerebral edema</a:t>
            </a:r>
          </a:p>
        </p:txBody>
      </p:sp>
    </p:spTree>
    <p:extLst>
      <p:ext uri="{BB962C8B-B14F-4D97-AF65-F5344CB8AC3E}">
        <p14:creationId xmlns:p14="http://schemas.microsoft.com/office/powerpoint/2010/main" val="2223669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838200"/>
            <a:ext cx="3733800" cy="1143000"/>
          </a:xfrm>
        </p:spPr>
        <p:txBody>
          <a:bodyPr>
            <a:normAutofit/>
          </a:bodyPr>
          <a:lstStyle/>
          <a:p>
            <a:r>
              <a:rPr lang="en-US" sz="2000" dirty="0"/>
              <a:t> Post-surgical scan- 3/29/17</a:t>
            </a:r>
            <a:br>
              <a:rPr lang="en-US" sz="2000" dirty="0"/>
            </a:br>
            <a:r>
              <a:rPr lang="en-US" sz="2000" dirty="0"/>
              <a:t>R frontal lesion 5x5 mm</a:t>
            </a:r>
          </a:p>
        </p:txBody>
      </p:sp>
      <p:pic>
        <p:nvPicPr>
          <p:cNvPr id="1026" name="Picture 2" descr="C:\Users\kap114\Downloads\image_1.jpg"/>
          <p:cNvPicPr>
            <a:picLocks noGrp="1" noChangeAspect="1" noChangeArrowheads="1"/>
          </p:cNvPicPr>
          <p:nvPr>
            <p:ph idx="1"/>
          </p:nvPr>
        </p:nvPicPr>
        <p:blipFill>
          <a:blip r:embed="rId2" cstate="print"/>
          <a:srcRect/>
          <a:stretch>
            <a:fillRect/>
          </a:stretch>
        </p:blipFill>
        <p:spPr bwMode="auto">
          <a:xfrm>
            <a:off x="2514600" y="1905000"/>
            <a:ext cx="3200400" cy="4016188"/>
          </a:xfrm>
          <a:prstGeom prst="rect">
            <a:avLst/>
          </a:prstGeom>
          <a:noFill/>
        </p:spPr>
      </p:pic>
      <p:sp>
        <p:nvSpPr>
          <p:cNvPr id="6" name="Right Arrow 5"/>
          <p:cNvSpPr/>
          <p:nvPr/>
        </p:nvSpPr>
        <p:spPr>
          <a:xfrm rot="327260">
            <a:off x="1839546" y="2888640"/>
            <a:ext cx="1470960" cy="29617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2438400" y="228600"/>
            <a:ext cx="73914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Post-Craniotomy Presentation</a:t>
            </a:r>
          </a:p>
        </p:txBody>
      </p:sp>
    </p:spTree>
    <p:extLst>
      <p:ext uri="{BB962C8B-B14F-4D97-AF65-F5344CB8AC3E}">
        <p14:creationId xmlns:p14="http://schemas.microsoft.com/office/powerpoint/2010/main" val="1571946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Luke — Disclosures</a:t>
            </a:r>
          </a:p>
        </p:txBody>
      </p:sp>
      <p:graphicFrame>
        <p:nvGraphicFramePr>
          <p:cNvPr id="4" name="Table 3">
            <a:extLst>
              <a:ext uri="{FF2B5EF4-FFF2-40B4-BE49-F238E27FC236}">
                <a16:creationId xmlns:a16="http://schemas.microsoft.com/office/drawing/2014/main" id="{294B2615-56CA-EB45-BA95-29F90D0EC65C}"/>
              </a:ext>
            </a:extLst>
          </p:cNvPr>
          <p:cNvGraphicFramePr>
            <a:graphicFrameLocks noGrp="1"/>
          </p:cNvGraphicFramePr>
          <p:nvPr/>
        </p:nvGraphicFramePr>
        <p:xfrm>
          <a:off x="685800" y="1371600"/>
          <a:ext cx="10820400" cy="5349240"/>
        </p:xfrm>
        <a:graphic>
          <a:graphicData uri="http://schemas.openxmlformats.org/drawingml/2006/table">
            <a:tbl>
              <a:tblPr firstRow="1" bandRow="1">
                <a:tableStyleId>{5C22544A-7EE6-4342-B048-85BDC9FD1C3A}</a:tableStyleId>
              </a:tblPr>
              <a:tblGrid>
                <a:gridCol w="2444609">
                  <a:extLst>
                    <a:ext uri="{9D8B030D-6E8A-4147-A177-3AD203B41FA5}">
                      <a16:colId xmlns:a16="http://schemas.microsoft.com/office/drawing/2014/main" val="1723418156"/>
                    </a:ext>
                  </a:extLst>
                </a:gridCol>
                <a:gridCol w="8375791">
                  <a:extLst>
                    <a:ext uri="{9D8B030D-6E8A-4147-A177-3AD203B41FA5}">
                      <a16:colId xmlns:a16="http://schemas.microsoft.com/office/drawing/2014/main" val="2617489920"/>
                    </a:ext>
                  </a:extLst>
                </a:gridCol>
              </a:tblGrid>
              <a:tr h="522737">
                <a:tc>
                  <a:txBody>
                    <a:bodyPr/>
                    <a:lstStyle/>
                    <a:p>
                      <a:r>
                        <a:rPr lang="en-US" sz="1500" b="1" kern="1200" dirty="0">
                          <a:solidFill>
                            <a:schemeClr val="tx2"/>
                          </a:solidFill>
                          <a:effectLst/>
                          <a:latin typeface="+mn-lt"/>
                          <a:ea typeface="+mn-ea"/>
                          <a:cs typeface="+mn-cs"/>
                        </a:rPr>
                        <a:t>Advisory Committee</a:t>
                      </a:r>
                      <a:endParaRPr lang="en-US" sz="1500"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0" kern="1200" dirty="0">
                          <a:solidFill>
                            <a:schemeClr val="tx2"/>
                          </a:solidFill>
                          <a:effectLst/>
                          <a:latin typeface="+mn-lt"/>
                          <a:ea typeface="+mn-ea"/>
                          <a:cs typeface="+mn-cs"/>
                        </a:rPr>
                        <a:t>7 Hills Pharma LLC, AbbVie Inc, </a:t>
                      </a:r>
                      <a:r>
                        <a:rPr lang="en-US" sz="1500" b="0" kern="1200" dirty="0" err="1">
                          <a:solidFill>
                            <a:schemeClr val="tx2"/>
                          </a:solidFill>
                          <a:effectLst/>
                          <a:latin typeface="+mn-lt"/>
                          <a:ea typeface="+mn-ea"/>
                          <a:cs typeface="+mn-cs"/>
                        </a:rPr>
                        <a:t>Actym</a:t>
                      </a:r>
                      <a:r>
                        <a:rPr lang="en-US" sz="1500" b="0" kern="1200" dirty="0">
                          <a:solidFill>
                            <a:schemeClr val="tx2"/>
                          </a:solidFill>
                          <a:effectLst/>
                          <a:latin typeface="+mn-lt"/>
                          <a:ea typeface="+mn-ea"/>
                          <a:cs typeface="+mn-cs"/>
                        </a:rPr>
                        <a:t> Therapeutics, </a:t>
                      </a:r>
                      <a:r>
                        <a:rPr lang="en-US" sz="1500" b="0" kern="1200" dirty="0" err="1">
                          <a:solidFill>
                            <a:schemeClr val="tx2"/>
                          </a:solidFill>
                          <a:effectLst/>
                          <a:latin typeface="+mn-lt"/>
                          <a:ea typeface="+mn-ea"/>
                          <a:cs typeface="+mn-cs"/>
                        </a:rPr>
                        <a:t>Alphamab</a:t>
                      </a:r>
                      <a:r>
                        <a:rPr lang="en-US" sz="1500" b="0" kern="1200" dirty="0">
                          <a:solidFill>
                            <a:schemeClr val="tx2"/>
                          </a:solidFill>
                          <a:effectLst/>
                          <a:latin typeface="+mn-lt"/>
                          <a:ea typeface="+mn-ea"/>
                          <a:cs typeface="+mn-cs"/>
                        </a:rPr>
                        <a:t> Oncology, Pyxis Oncology, Spring Bank Pharmaceuticals Inc, Tempest Therapeutics Inc</a:t>
                      </a:r>
                      <a:r>
                        <a:rPr lang="en-US" sz="1500" b="0" dirty="0">
                          <a:solidFill>
                            <a:schemeClr val="tx2"/>
                          </a:solidFill>
                          <a:effectLst/>
                        </a:rPr>
                        <a:t> </a:t>
                      </a:r>
                      <a:endParaRPr lang="en-US" sz="15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1176159">
                <a:tc>
                  <a:txBody>
                    <a:bodyPr/>
                    <a:lstStyle/>
                    <a:p>
                      <a:r>
                        <a:rPr lang="en-US" sz="1500" b="1" kern="1200" dirty="0">
                          <a:solidFill>
                            <a:schemeClr val="tx2"/>
                          </a:solidFill>
                          <a:effectLst/>
                          <a:latin typeface="+mn-lt"/>
                          <a:ea typeface="+mn-ea"/>
                          <a:cs typeface="+mn-cs"/>
                        </a:rPr>
                        <a:t>Consulting Agreements</a:t>
                      </a:r>
                      <a:r>
                        <a:rPr lang="en-US" sz="1500" dirty="0">
                          <a:solidFill>
                            <a:schemeClr val="tx2"/>
                          </a:solidFill>
                          <a:effectLst/>
                        </a:rPr>
                        <a:t> </a:t>
                      </a:r>
                      <a:endParaRPr lang="en-US" sz="1500"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500" b="0" kern="1200" dirty="0">
                          <a:solidFill>
                            <a:schemeClr val="tx2"/>
                          </a:solidFill>
                          <a:effectLst/>
                          <a:latin typeface="+mn-lt"/>
                          <a:ea typeface="+mn-ea"/>
                          <a:cs typeface="+mn-cs"/>
                        </a:rPr>
                        <a:t>AbbVie Inc, </a:t>
                      </a:r>
                      <a:r>
                        <a:rPr lang="en-US" sz="1500" b="0" kern="1200" dirty="0" err="1">
                          <a:solidFill>
                            <a:schemeClr val="tx2"/>
                          </a:solidFill>
                          <a:effectLst/>
                          <a:latin typeface="+mn-lt"/>
                          <a:ea typeface="+mn-ea"/>
                          <a:cs typeface="+mn-cs"/>
                        </a:rPr>
                        <a:t>Akrevia</a:t>
                      </a:r>
                      <a:r>
                        <a:rPr lang="en-US" sz="1500" b="0" kern="1200" dirty="0">
                          <a:solidFill>
                            <a:schemeClr val="tx2"/>
                          </a:solidFill>
                          <a:effectLst/>
                          <a:latin typeface="+mn-lt"/>
                          <a:ea typeface="+mn-ea"/>
                          <a:cs typeface="+mn-cs"/>
                        </a:rPr>
                        <a:t> Therapeutics, </a:t>
                      </a:r>
                      <a:r>
                        <a:rPr lang="en-US" sz="1500" b="0" kern="1200" dirty="0" err="1">
                          <a:solidFill>
                            <a:schemeClr val="tx2"/>
                          </a:solidFill>
                          <a:effectLst/>
                          <a:latin typeface="+mn-lt"/>
                          <a:ea typeface="+mn-ea"/>
                          <a:cs typeface="+mn-cs"/>
                        </a:rPr>
                        <a:t>Aligos</a:t>
                      </a:r>
                      <a:r>
                        <a:rPr lang="en-US" sz="1500" b="0" kern="1200" dirty="0">
                          <a:solidFill>
                            <a:schemeClr val="tx2"/>
                          </a:solidFill>
                          <a:effectLst/>
                          <a:latin typeface="+mn-lt"/>
                          <a:ea typeface="+mn-ea"/>
                          <a:cs typeface="+mn-cs"/>
                        </a:rPr>
                        <a:t> Therapeutics, Array </a:t>
                      </a:r>
                      <a:r>
                        <a:rPr lang="en-US" sz="1500" b="0" kern="1200" dirty="0" err="1">
                          <a:solidFill>
                            <a:schemeClr val="tx2"/>
                          </a:solidFill>
                          <a:effectLst/>
                          <a:latin typeface="+mn-lt"/>
                          <a:ea typeface="+mn-ea"/>
                          <a:cs typeface="+mn-cs"/>
                        </a:rPr>
                        <a:t>BioPharma</a:t>
                      </a:r>
                      <a:r>
                        <a:rPr lang="en-US" sz="1500" b="0" kern="1200" dirty="0">
                          <a:solidFill>
                            <a:schemeClr val="tx2"/>
                          </a:solidFill>
                          <a:effectLst/>
                          <a:latin typeface="+mn-lt"/>
                          <a:ea typeface="+mn-ea"/>
                          <a:cs typeface="+mn-cs"/>
                        </a:rPr>
                        <a:t> Inc, a subsidiary of Pfizer Inc, Astellas, Bayer HealthCare Pharmaceuticals, Bristol-Myers Squibb Company, Eisai Inc, EMD Serono Inc, IDEAYA Biosciences, Incyte Corporation, Janssen Biotech Inc, Merck, </a:t>
                      </a:r>
                      <a:r>
                        <a:rPr lang="en-US" sz="1500" b="0" kern="1200" dirty="0" err="1">
                          <a:solidFill>
                            <a:schemeClr val="tx2"/>
                          </a:solidFill>
                          <a:effectLst/>
                          <a:latin typeface="+mn-lt"/>
                          <a:ea typeface="+mn-ea"/>
                          <a:cs typeface="+mn-cs"/>
                        </a:rPr>
                        <a:t>Mersana</a:t>
                      </a:r>
                      <a:r>
                        <a:rPr lang="en-US" sz="1500" b="0" kern="1200" dirty="0">
                          <a:solidFill>
                            <a:schemeClr val="tx2"/>
                          </a:solidFill>
                          <a:effectLst/>
                          <a:latin typeface="+mn-lt"/>
                          <a:ea typeface="+mn-ea"/>
                          <a:cs typeface="+mn-cs"/>
                        </a:rPr>
                        <a:t> Therapeutics, Novartis, </a:t>
                      </a:r>
                      <a:r>
                        <a:rPr lang="en-US" sz="1500" b="0" kern="1200" dirty="0" err="1">
                          <a:solidFill>
                            <a:schemeClr val="tx2"/>
                          </a:solidFill>
                          <a:effectLst/>
                          <a:latin typeface="+mn-lt"/>
                          <a:ea typeface="+mn-ea"/>
                          <a:cs typeface="+mn-cs"/>
                        </a:rPr>
                        <a:t>RefleXion</a:t>
                      </a:r>
                      <a:r>
                        <a:rPr lang="en-US" sz="1500" b="0" kern="1200" dirty="0">
                          <a:solidFill>
                            <a:schemeClr val="tx2"/>
                          </a:solidFill>
                          <a:effectLst/>
                          <a:latin typeface="+mn-lt"/>
                          <a:ea typeface="+mn-ea"/>
                          <a:cs typeface="+mn-cs"/>
                        </a:rPr>
                        <a:t>, Silicon Therapeutics, </a:t>
                      </a:r>
                      <a:r>
                        <a:rPr lang="en-US" sz="1500" b="0" kern="1200" dirty="0" err="1">
                          <a:solidFill>
                            <a:schemeClr val="tx2"/>
                          </a:solidFill>
                          <a:effectLst/>
                          <a:latin typeface="+mn-lt"/>
                          <a:ea typeface="+mn-ea"/>
                          <a:cs typeface="+mn-cs"/>
                        </a:rPr>
                        <a:t>Tesaro</a:t>
                      </a:r>
                      <a:r>
                        <a:rPr lang="en-US" sz="1500" b="0" kern="1200" dirty="0">
                          <a:solidFill>
                            <a:schemeClr val="tx2"/>
                          </a:solidFill>
                          <a:effectLst/>
                          <a:latin typeface="+mn-lt"/>
                          <a:ea typeface="+mn-ea"/>
                          <a:cs typeface="+mn-cs"/>
                        </a:rPr>
                        <a:t>, A GSK Company, </a:t>
                      </a:r>
                      <a:r>
                        <a:rPr lang="en-US" sz="1500" b="0" kern="1200" dirty="0" err="1">
                          <a:solidFill>
                            <a:schemeClr val="tx2"/>
                          </a:solidFill>
                          <a:effectLst/>
                          <a:latin typeface="+mn-lt"/>
                          <a:ea typeface="+mn-ea"/>
                          <a:cs typeface="+mn-cs"/>
                        </a:rPr>
                        <a:t>Vividion</a:t>
                      </a:r>
                      <a:r>
                        <a:rPr lang="en-US" sz="1500" b="0" kern="1200" dirty="0">
                          <a:solidFill>
                            <a:schemeClr val="tx2"/>
                          </a:solidFill>
                          <a:effectLst/>
                          <a:latin typeface="+mn-lt"/>
                          <a:ea typeface="+mn-ea"/>
                          <a:cs typeface="+mn-cs"/>
                        </a:rPr>
                        <a:t> Therapeutics</a:t>
                      </a:r>
                      <a:r>
                        <a:rPr lang="en-US" sz="1500" b="0" dirty="0">
                          <a:solidFill>
                            <a:schemeClr val="tx2"/>
                          </a:solidFill>
                          <a:effectLst/>
                        </a:rPr>
                        <a:t> </a:t>
                      </a:r>
                      <a:endParaRPr lang="en-US" sz="15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8719398"/>
                  </a:ext>
                </a:extLst>
              </a:tr>
              <a:tr h="1611773">
                <a:tc>
                  <a:txBody>
                    <a:bodyPr/>
                    <a:lstStyle/>
                    <a:p>
                      <a:r>
                        <a:rPr lang="en-US" sz="1500" b="1" kern="1200" dirty="0">
                          <a:solidFill>
                            <a:schemeClr val="tx2"/>
                          </a:solidFill>
                          <a:effectLst/>
                          <a:latin typeface="+mn-lt"/>
                          <a:ea typeface="+mn-ea"/>
                          <a:cs typeface="+mn-cs"/>
                        </a:rPr>
                        <a:t>Contracted Research</a:t>
                      </a:r>
                      <a:r>
                        <a:rPr lang="en-US" sz="1500" dirty="0">
                          <a:solidFill>
                            <a:schemeClr val="tx2"/>
                          </a:solidFill>
                          <a:effectLst/>
                        </a:rPr>
                        <a:t> </a:t>
                      </a:r>
                      <a:endParaRPr lang="en-US" sz="1500"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500" b="0" kern="1200" dirty="0">
                          <a:solidFill>
                            <a:schemeClr val="tx2"/>
                          </a:solidFill>
                          <a:effectLst/>
                          <a:latin typeface="+mn-lt"/>
                          <a:ea typeface="+mn-ea"/>
                          <a:cs typeface="+mn-cs"/>
                        </a:rPr>
                        <a:t>AbbVie Inc, </a:t>
                      </a:r>
                      <a:r>
                        <a:rPr lang="en-US" sz="1500" b="0" kern="1200" dirty="0" err="1">
                          <a:solidFill>
                            <a:schemeClr val="tx2"/>
                          </a:solidFill>
                          <a:effectLst/>
                          <a:latin typeface="+mn-lt"/>
                          <a:ea typeface="+mn-ea"/>
                          <a:cs typeface="+mn-cs"/>
                        </a:rPr>
                        <a:t>Agios</a:t>
                      </a:r>
                      <a:r>
                        <a:rPr lang="en-US" sz="1500" b="0" kern="1200" dirty="0">
                          <a:solidFill>
                            <a:schemeClr val="tx2"/>
                          </a:solidFill>
                          <a:effectLst/>
                          <a:latin typeface="+mn-lt"/>
                          <a:ea typeface="+mn-ea"/>
                          <a:cs typeface="+mn-cs"/>
                        </a:rPr>
                        <a:t> Pharmaceuticals Inc, Array </a:t>
                      </a:r>
                      <a:r>
                        <a:rPr lang="en-US" sz="1500" b="0" kern="1200" dirty="0" err="1">
                          <a:solidFill>
                            <a:schemeClr val="tx2"/>
                          </a:solidFill>
                          <a:effectLst/>
                          <a:latin typeface="+mn-lt"/>
                          <a:ea typeface="+mn-ea"/>
                          <a:cs typeface="+mn-cs"/>
                        </a:rPr>
                        <a:t>BioPharma</a:t>
                      </a:r>
                      <a:r>
                        <a:rPr lang="en-US" sz="1500" b="0" kern="1200" dirty="0">
                          <a:solidFill>
                            <a:schemeClr val="tx2"/>
                          </a:solidFill>
                          <a:effectLst/>
                          <a:latin typeface="+mn-lt"/>
                          <a:ea typeface="+mn-ea"/>
                          <a:cs typeface="+mn-cs"/>
                        </a:rPr>
                        <a:t> Inc, a subsidiary of Pfizer Inc, Astellas, AstraZeneca Pharmaceuticals LP, Bristol-Myers Squibb Company, </a:t>
                      </a:r>
                      <a:r>
                        <a:rPr lang="en-US" sz="1500" b="0" i="0" kern="1200" dirty="0">
                          <a:solidFill>
                            <a:schemeClr val="tx2"/>
                          </a:solidFill>
                          <a:effectLst/>
                          <a:latin typeface="+mn-lt"/>
                          <a:ea typeface="+mn-ea"/>
                          <a:cs typeface="+mn-cs"/>
                        </a:rPr>
                        <a:t>Checkmate Pharmaceuticals, </a:t>
                      </a:r>
                      <a:r>
                        <a:rPr lang="en-US" sz="1500" b="0" kern="1200" dirty="0" err="1">
                          <a:solidFill>
                            <a:schemeClr val="tx2"/>
                          </a:solidFill>
                          <a:effectLst/>
                          <a:latin typeface="+mn-lt"/>
                          <a:ea typeface="+mn-ea"/>
                          <a:cs typeface="+mn-cs"/>
                        </a:rPr>
                        <a:t>Compugen</a:t>
                      </a:r>
                      <a:r>
                        <a:rPr lang="en-US" sz="1500" b="0" kern="1200" dirty="0">
                          <a:solidFill>
                            <a:schemeClr val="tx2"/>
                          </a:solidFill>
                          <a:effectLst/>
                          <a:latin typeface="+mn-lt"/>
                          <a:ea typeface="+mn-ea"/>
                          <a:cs typeface="+mn-cs"/>
                        </a:rPr>
                        <a:t> Inc, </a:t>
                      </a:r>
                      <a:r>
                        <a:rPr lang="en-US" sz="1500" b="0" kern="1200" dirty="0" err="1">
                          <a:solidFill>
                            <a:schemeClr val="tx2"/>
                          </a:solidFill>
                          <a:effectLst/>
                          <a:latin typeface="+mn-lt"/>
                          <a:ea typeface="+mn-ea"/>
                          <a:cs typeface="+mn-cs"/>
                        </a:rPr>
                        <a:t>Corvus</a:t>
                      </a:r>
                      <a:r>
                        <a:rPr lang="en-US" sz="1500" b="0" kern="1200" dirty="0">
                          <a:solidFill>
                            <a:schemeClr val="tx2"/>
                          </a:solidFill>
                          <a:effectLst/>
                          <a:latin typeface="+mn-lt"/>
                          <a:ea typeface="+mn-ea"/>
                          <a:cs typeface="+mn-cs"/>
                        </a:rPr>
                        <a:t> Pharmaceuticals, EMD Serono Inc, </a:t>
                      </a:r>
                      <a:r>
                        <a:rPr lang="en-US" sz="1500" b="0" kern="1200" dirty="0" err="1">
                          <a:solidFill>
                            <a:schemeClr val="tx2"/>
                          </a:solidFill>
                          <a:effectLst/>
                          <a:latin typeface="+mn-lt"/>
                          <a:ea typeface="+mn-ea"/>
                          <a:cs typeface="+mn-cs"/>
                        </a:rPr>
                        <a:t>Evelo</a:t>
                      </a:r>
                      <a:r>
                        <a:rPr lang="en-US" sz="1500" b="0" kern="1200" dirty="0">
                          <a:solidFill>
                            <a:schemeClr val="tx2"/>
                          </a:solidFill>
                          <a:effectLst/>
                          <a:latin typeface="+mn-lt"/>
                          <a:ea typeface="+mn-ea"/>
                          <a:cs typeface="+mn-cs"/>
                        </a:rPr>
                        <a:t> Biosciences Inc, Five Prime Therapeutics Inc, Genentech, </a:t>
                      </a:r>
                      <a:r>
                        <a:rPr lang="en-US" sz="1500" b="0" kern="1200" dirty="0" err="1">
                          <a:solidFill>
                            <a:schemeClr val="tx2"/>
                          </a:solidFill>
                          <a:effectLst/>
                          <a:latin typeface="+mn-lt"/>
                          <a:ea typeface="+mn-ea"/>
                          <a:cs typeface="+mn-cs"/>
                        </a:rPr>
                        <a:t>Immatics</a:t>
                      </a:r>
                      <a:r>
                        <a:rPr lang="en-US" sz="1500" b="0" kern="1200" dirty="0">
                          <a:solidFill>
                            <a:schemeClr val="tx2"/>
                          </a:solidFill>
                          <a:effectLst/>
                          <a:latin typeface="+mn-lt"/>
                          <a:ea typeface="+mn-ea"/>
                          <a:cs typeface="+mn-cs"/>
                        </a:rPr>
                        <a:t> Biotechnologies GmbH, </a:t>
                      </a:r>
                      <a:r>
                        <a:rPr lang="en-US" sz="1500" b="0" i="0" kern="1200" dirty="0" err="1">
                          <a:solidFill>
                            <a:schemeClr val="tx2"/>
                          </a:solidFill>
                          <a:effectLst/>
                          <a:latin typeface="+mn-lt"/>
                          <a:ea typeface="+mn-ea"/>
                          <a:cs typeface="+mn-cs"/>
                        </a:rPr>
                        <a:t>Immunocore</a:t>
                      </a:r>
                      <a:r>
                        <a:rPr lang="en-US" sz="1500" b="0" i="0" kern="1200" dirty="0">
                          <a:solidFill>
                            <a:schemeClr val="tx2"/>
                          </a:solidFill>
                          <a:effectLst/>
                          <a:latin typeface="+mn-lt"/>
                          <a:ea typeface="+mn-ea"/>
                          <a:cs typeface="+mn-cs"/>
                        </a:rPr>
                        <a:t>, </a:t>
                      </a:r>
                      <a:r>
                        <a:rPr lang="en-US" sz="1500" b="0" kern="1200" dirty="0">
                          <a:solidFill>
                            <a:schemeClr val="tx2"/>
                          </a:solidFill>
                          <a:effectLst/>
                          <a:latin typeface="+mn-lt"/>
                          <a:ea typeface="+mn-ea"/>
                          <a:cs typeface="+mn-cs"/>
                        </a:rPr>
                        <a:t>Incyte Corporation, Leap Therapeutics Inc, </a:t>
                      </a:r>
                      <a:r>
                        <a:rPr lang="en-US" sz="1500" b="0" kern="1200" dirty="0" err="1">
                          <a:solidFill>
                            <a:schemeClr val="tx2"/>
                          </a:solidFill>
                          <a:effectLst/>
                          <a:latin typeface="+mn-lt"/>
                          <a:ea typeface="+mn-ea"/>
                          <a:cs typeface="+mn-cs"/>
                        </a:rPr>
                        <a:t>MacroGenics</a:t>
                      </a:r>
                      <a:r>
                        <a:rPr lang="en-US" sz="1500" b="0" kern="1200" dirty="0">
                          <a:solidFill>
                            <a:schemeClr val="tx2"/>
                          </a:solidFill>
                          <a:effectLst/>
                          <a:latin typeface="+mn-lt"/>
                          <a:ea typeface="+mn-ea"/>
                          <a:cs typeface="+mn-cs"/>
                        </a:rPr>
                        <a:t> Inc, Merck, </a:t>
                      </a:r>
                      <a:r>
                        <a:rPr lang="en-US" sz="1500" b="0" kern="1200" dirty="0" err="1">
                          <a:solidFill>
                            <a:schemeClr val="tx2"/>
                          </a:solidFill>
                          <a:effectLst/>
                          <a:latin typeface="+mn-lt"/>
                          <a:ea typeface="+mn-ea"/>
                          <a:cs typeface="+mn-cs"/>
                        </a:rPr>
                        <a:t>Nektar</a:t>
                      </a:r>
                      <a:r>
                        <a:rPr lang="en-US" sz="1500" b="0" kern="1200" dirty="0">
                          <a:solidFill>
                            <a:schemeClr val="tx2"/>
                          </a:solidFill>
                          <a:effectLst/>
                          <a:latin typeface="+mn-lt"/>
                          <a:ea typeface="+mn-ea"/>
                          <a:cs typeface="+mn-cs"/>
                        </a:rPr>
                        <a:t>, Novartis, </a:t>
                      </a:r>
                      <a:r>
                        <a:rPr lang="en-US" sz="1500" b="0" kern="1200" dirty="0" err="1">
                          <a:solidFill>
                            <a:schemeClr val="tx2"/>
                          </a:solidFill>
                          <a:effectLst/>
                          <a:latin typeface="+mn-lt"/>
                          <a:ea typeface="+mn-ea"/>
                          <a:cs typeface="+mn-cs"/>
                        </a:rPr>
                        <a:t>Palleon</a:t>
                      </a:r>
                      <a:r>
                        <a:rPr lang="en-US" sz="1500" b="0" kern="1200" dirty="0">
                          <a:solidFill>
                            <a:schemeClr val="tx2"/>
                          </a:solidFill>
                          <a:effectLst/>
                          <a:latin typeface="+mn-lt"/>
                          <a:ea typeface="+mn-ea"/>
                          <a:cs typeface="+mn-cs"/>
                        </a:rPr>
                        <a:t> Pharmaceuticals, RAPT Therapeutics, Spring Bank Pharmaceuticals Inc, </a:t>
                      </a:r>
                      <a:r>
                        <a:rPr lang="en-US" sz="1500" b="0" kern="1200" dirty="0" err="1">
                          <a:solidFill>
                            <a:schemeClr val="tx2"/>
                          </a:solidFill>
                          <a:effectLst/>
                          <a:latin typeface="+mn-lt"/>
                          <a:ea typeface="+mn-ea"/>
                          <a:cs typeface="+mn-cs"/>
                        </a:rPr>
                        <a:t>Tesaro</a:t>
                      </a:r>
                      <a:r>
                        <a:rPr lang="en-US" sz="1500" b="0" kern="1200" dirty="0">
                          <a:solidFill>
                            <a:schemeClr val="tx2"/>
                          </a:solidFill>
                          <a:effectLst/>
                          <a:latin typeface="+mn-lt"/>
                          <a:ea typeface="+mn-ea"/>
                          <a:cs typeface="+mn-cs"/>
                        </a:rPr>
                        <a:t>, A GSK Company, </a:t>
                      </a:r>
                      <a:r>
                        <a:rPr lang="en-US" sz="1500" b="0" kern="1200" dirty="0" err="1">
                          <a:solidFill>
                            <a:schemeClr val="tx2"/>
                          </a:solidFill>
                          <a:effectLst/>
                          <a:latin typeface="+mn-lt"/>
                          <a:ea typeface="+mn-ea"/>
                          <a:cs typeface="+mn-cs"/>
                        </a:rPr>
                        <a:t>Tizona</a:t>
                      </a:r>
                      <a:r>
                        <a:rPr lang="en-US" sz="1500" b="0" kern="1200" dirty="0">
                          <a:solidFill>
                            <a:schemeClr val="tx2"/>
                          </a:solidFill>
                          <a:effectLst/>
                          <a:latin typeface="+mn-lt"/>
                          <a:ea typeface="+mn-ea"/>
                          <a:cs typeface="+mn-cs"/>
                        </a:rPr>
                        <a:t> Therapeutics Inc, </a:t>
                      </a:r>
                      <a:r>
                        <a:rPr lang="en-US" sz="1500" b="0" kern="1200" dirty="0" err="1">
                          <a:solidFill>
                            <a:schemeClr val="tx2"/>
                          </a:solidFill>
                          <a:effectLst/>
                          <a:latin typeface="+mn-lt"/>
                          <a:ea typeface="+mn-ea"/>
                          <a:cs typeface="+mn-cs"/>
                        </a:rPr>
                        <a:t>Xencor</a:t>
                      </a:r>
                      <a:r>
                        <a:rPr lang="en-US" sz="1500" b="0" dirty="0">
                          <a:solidFill>
                            <a:schemeClr val="tx2"/>
                          </a:solidFill>
                          <a:effectLst/>
                        </a:rPr>
                        <a:t> </a:t>
                      </a:r>
                      <a:endParaRPr lang="en-US" sz="15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1935611"/>
                  </a:ext>
                </a:extLst>
              </a:tr>
              <a:tr h="740544">
                <a:tc>
                  <a:txBody>
                    <a:bodyPr/>
                    <a:lstStyle/>
                    <a:p>
                      <a:r>
                        <a:rPr lang="en-US" sz="1500" b="1" kern="1200" dirty="0">
                          <a:solidFill>
                            <a:schemeClr val="tx2"/>
                          </a:solidFill>
                          <a:effectLst/>
                          <a:latin typeface="+mn-lt"/>
                          <a:ea typeface="+mn-ea"/>
                          <a:cs typeface="+mn-cs"/>
                        </a:rPr>
                        <a:t>Data and Safety Monitoring Board/Committee</a:t>
                      </a:r>
                      <a:r>
                        <a:rPr lang="en-US" sz="1500" dirty="0">
                          <a:solidFill>
                            <a:schemeClr val="tx2"/>
                          </a:solidFill>
                          <a:effectLst/>
                        </a:rPr>
                        <a:t> </a:t>
                      </a:r>
                      <a:endParaRPr lang="en-US" sz="1500"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0" kern="1200" dirty="0">
                          <a:solidFill>
                            <a:schemeClr val="tx2"/>
                          </a:solidFill>
                          <a:effectLst/>
                          <a:latin typeface="+mn-lt"/>
                          <a:ea typeface="+mn-ea"/>
                          <a:cs typeface="+mn-cs"/>
                        </a:rPr>
                        <a:t>TTC Oncology</a:t>
                      </a:r>
                      <a:r>
                        <a:rPr lang="en-US" sz="1500" b="0" dirty="0">
                          <a:solidFill>
                            <a:schemeClr val="tx2"/>
                          </a:solidFill>
                          <a:effectLst/>
                        </a:rPr>
                        <a:t> </a:t>
                      </a:r>
                      <a:endParaRPr lang="en-US" sz="15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79461"/>
                  </a:ext>
                </a:extLst>
              </a:tr>
              <a:tr h="740544">
                <a:tc>
                  <a:txBody>
                    <a:bodyPr/>
                    <a:lstStyle/>
                    <a:p>
                      <a:r>
                        <a:rPr lang="en-US" sz="1500" b="1" kern="1200" dirty="0">
                          <a:solidFill>
                            <a:schemeClr val="tx2"/>
                          </a:solidFill>
                          <a:effectLst/>
                          <a:latin typeface="+mn-lt"/>
                          <a:ea typeface="+mn-ea"/>
                          <a:cs typeface="+mn-cs"/>
                        </a:rPr>
                        <a:t>Paid Travel</a:t>
                      </a:r>
                      <a:r>
                        <a:rPr lang="en-US" sz="1500" dirty="0">
                          <a:solidFill>
                            <a:schemeClr val="tx2"/>
                          </a:solidFill>
                          <a:effectLst/>
                        </a:rPr>
                        <a:t> </a:t>
                      </a:r>
                      <a:endParaRPr lang="en-US" sz="1500"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b="0" kern="1200" dirty="0" err="1">
                          <a:solidFill>
                            <a:schemeClr val="tx2"/>
                          </a:solidFill>
                          <a:effectLst/>
                          <a:latin typeface="+mn-lt"/>
                          <a:ea typeface="+mn-ea"/>
                          <a:cs typeface="+mn-cs"/>
                        </a:rPr>
                        <a:t>Akrevia</a:t>
                      </a:r>
                      <a:r>
                        <a:rPr lang="en-US" sz="1500" b="0" kern="1200" dirty="0">
                          <a:solidFill>
                            <a:schemeClr val="tx2"/>
                          </a:solidFill>
                          <a:effectLst/>
                          <a:latin typeface="+mn-lt"/>
                          <a:ea typeface="+mn-ea"/>
                          <a:cs typeface="+mn-cs"/>
                        </a:rPr>
                        <a:t> Therapeutics, Bayer HealthCare Pharmaceuticals, Bristol-Myers Squibb Company, EMD Serono Inc, Incyte Corporation, Janssen Biotech Inc, Merck, </a:t>
                      </a:r>
                      <a:r>
                        <a:rPr lang="en-US" sz="1500" b="0" kern="1200" dirty="0" err="1">
                          <a:solidFill>
                            <a:schemeClr val="tx2"/>
                          </a:solidFill>
                          <a:effectLst/>
                          <a:latin typeface="+mn-lt"/>
                          <a:ea typeface="+mn-ea"/>
                          <a:cs typeface="+mn-cs"/>
                        </a:rPr>
                        <a:t>Mersana</a:t>
                      </a:r>
                      <a:r>
                        <a:rPr lang="en-US" sz="1500" b="0" kern="1200" dirty="0">
                          <a:solidFill>
                            <a:schemeClr val="tx2"/>
                          </a:solidFill>
                          <a:effectLst/>
                          <a:latin typeface="+mn-lt"/>
                          <a:ea typeface="+mn-ea"/>
                          <a:cs typeface="+mn-cs"/>
                        </a:rPr>
                        <a:t> Therapeutics, Novartis, Pyxis Oncology, </a:t>
                      </a:r>
                      <a:r>
                        <a:rPr lang="en-US" sz="1500" b="0" kern="1200" dirty="0" err="1">
                          <a:solidFill>
                            <a:schemeClr val="tx2"/>
                          </a:solidFill>
                          <a:effectLst/>
                          <a:latin typeface="+mn-lt"/>
                          <a:ea typeface="+mn-ea"/>
                          <a:cs typeface="+mn-cs"/>
                        </a:rPr>
                        <a:t>RefleXion</a:t>
                      </a:r>
                      <a:r>
                        <a:rPr lang="en-US" sz="1500" b="0" dirty="0">
                          <a:solidFill>
                            <a:schemeClr val="tx2"/>
                          </a:solidFill>
                          <a:effectLst/>
                        </a:rPr>
                        <a:t> </a:t>
                      </a:r>
                      <a:endParaRPr lang="en-US" sz="1500" b="0" kern="1200" dirty="0">
                        <a:solidFill>
                          <a:schemeClr val="tx2"/>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4575667"/>
                  </a:ext>
                </a:extLst>
              </a:tr>
              <a:tr h="313642">
                <a:tc>
                  <a:txBody>
                    <a:bodyPr/>
                    <a:lstStyle/>
                    <a:p>
                      <a:r>
                        <a:rPr lang="en-US" sz="1500" b="1" kern="1200" dirty="0">
                          <a:solidFill>
                            <a:schemeClr val="tx2"/>
                          </a:solidFill>
                          <a:effectLst/>
                          <a:latin typeface="+mn-lt"/>
                          <a:ea typeface="+mn-ea"/>
                          <a:cs typeface="+mn-cs"/>
                        </a:rPr>
                        <a:t>Ownership Interest</a:t>
                      </a:r>
                      <a:r>
                        <a:rPr lang="en-US" sz="1500" dirty="0">
                          <a:solidFill>
                            <a:schemeClr val="tx2"/>
                          </a:solidFill>
                          <a:effectLst/>
                        </a:rPr>
                        <a:t> </a:t>
                      </a:r>
                      <a:endParaRPr lang="en-US" sz="1500"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500" b="0" kern="1200" dirty="0">
                          <a:solidFill>
                            <a:schemeClr val="tx2"/>
                          </a:solidFill>
                          <a:effectLst/>
                          <a:latin typeface="+mn-lt"/>
                          <a:ea typeface="+mn-ea"/>
                          <a:cs typeface="+mn-cs"/>
                        </a:rPr>
                        <a:t>AbbVie Inc, </a:t>
                      </a:r>
                      <a:r>
                        <a:rPr lang="en-US" sz="1500" b="0" kern="1200" dirty="0" err="1">
                          <a:solidFill>
                            <a:schemeClr val="tx2"/>
                          </a:solidFill>
                          <a:effectLst/>
                          <a:latin typeface="+mn-lt"/>
                          <a:ea typeface="+mn-ea"/>
                          <a:cs typeface="+mn-cs"/>
                        </a:rPr>
                        <a:t>Actym</a:t>
                      </a:r>
                      <a:r>
                        <a:rPr lang="en-US" sz="1500" b="0" kern="1200" dirty="0">
                          <a:solidFill>
                            <a:schemeClr val="tx2"/>
                          </a:solidFill>
                          <a:effectLst/>
                          <a:latin typeface="+mn-lt"/>
                          <a:ea typeface="+mn-ea"/>
                          <a:cs typeface="+mn-cs"/>
                        </a:rPr>
                        <a:t> Therapeutics, </a:t>
                      </a:r>
                      <a:r>
                        <a:rPr lang="en-US" sz="1500" b="0" kern="1200" dirty="0" err="1">
                          <a:solidFill>
                            <a:schemeClr val="tx2"/>
                          </a:solidFill>
                          <a:effectLst/>
                          <a:latin typeface="+mn-lt"/>
                          <a:ea typeface="+mn-ea"/>
                          <a:cs typeface="+mn-cs"/>
                        </a:rPr>
                        <a:t>Alphamab</a:t>
                      </a:r>
                      <a:r>
                        <a:rPr lang="en-US" sz="1500" b="0" kern="1200" dirty="0">
                          <a:solidFill>
                            <a:schemeClr val="tx2"/>
                          </a:solidFill>
                          <a:effectLst/>
                          <a:latin typeface="+mn-lt"/>
                          <a:ea typeface="+mn-ea"/>
                          <a:cs typeface="+mn-cs"/>
                        </a:rPr>
                        <a:t> Oncology, Pyxis Oncology, </a:t>
                      </a:r>
                      <a:r>
                        <a:rPr lang="en-US" sz="1500" b="0" i="0" kern="1200" dirty="0">
                          <a:solidFill>
                            <a:schemeClr val="tx2"/>
                          </a:solidFill>
                          <a:effectLst/>
                          <a:latin typeface="+mn-lt"/>
                          <a:ea typeface="+mn-ea"/>
                          <a:cs typeface="+mn-cs"/>
                        </a:rPr>
                        <a:t>Tempest</a:t>
                      </a:r>
                      <a:r>
                        <a:rPr lang="en-US" sz="1500" b="0" i="1" kern="1200" dirty="0">
                          <a:solidFill>
                            <a:schemeClr val="tx2"/>
                          </a:solidFill>
                          <a:effectLst/>
                          <a:latin typeface="+mn-lt"/>
                          <a:ea typeface="+mn-ea"/>
                          <a:cs typeface="+mn-cs"/>
                        </a:rPr>
                        <a:t> </a:t>
                      </a:r>
                      <a:r>
                        <a:rPr lang="en-US" sz="1500" b="0" kern="1200" dirty="0">
                          <a:solidFill>
                            <a:schemeClr val="tx2"/>
                          </a:solidFill>
                          <a:effectLst/>
                          <a:latin typeface="+mn-lt"/>
                          <a:ea typeface="+mn-ea"/>
                          <a:cs typeface="+mn-cs"/>
                        </a:rPr>
                        <a:t>Therapeutics Inc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549171"/>
                  </a:ext>
                </a:extLst>
              </a:tr>
            </a:tbl>
          </a:graphicData>
        </a:graphic>
      </p:graphicFrame>
    </p:spTree>
    <p:extLst>
      <p:ext uri="{BB962C8B-B14F-4D97-AF65-F5344CB8AC3E}">
        <p14:creationId xmlns:p14="http://schemas.microsoft.com/office/powerpoint/2010/main" val="3476329731"/>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1219201"/>
            <a:ext cx="3886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3/29/17: Post-surgical R posterior frontal lesion;  R frontal lesion 3X4 mm</a:t>
            </a:r>
          </a:p>
        </p:txBody>
      </p:sp>
      <p:pic>
        <p:nvPicPr>
          <p:cNvPr id="7" name="Picture 6" descr="DMrightinferior32917.jpg"/>
          <p:cNvPicPr>
            <a:picLocks noChangeAspect="1"/>
          </p:cNvPicPr>
          <p:nvPr/>
        </p:nvPicPr>
        <p:blipFill>
          <a:blip r:embed="rId2" cstate="print"/>
          <a:stretch>
            <a:fillRect/>
          </a:stretch>
        </p:blipFill>
        <p:spPr>
          <a:xfrm>
            <a:off x="2362200" y="1905000"/>
            <a:ext cx="3413760" cy="4343400"/>
          </a:xfrm>
          <a:prstGeom prst="rect">
            <a:avLst/>
          </a:prstGeom>
        </p:spPr>
      </p:pic>
      <p:sp>
        <p:nvSpPr>
          <p:cNvPr id="6" name="Title 5"/>
          <p:cNvSpPr>
            <a:spLocks noGrp="1"/>
          </p:cNvSpPr>
          <p:nvPr>
            <p:ph type="title"/>
          </p:nvPr>
        </p:nvSpPr>
        <p:spPr>
          <a:xfrm>
            <a:off x="2057400" y="0"/>
            <a:ext cx="8153400" cy="1112838"/>
          </a:xfrm>
        </p:spPr>
        <p:txBody>
          <a:bodyPr>
            <a:normAutofit/>
          </a:bodyPr>
          <a:lstStyle/>
          <a:p>
            <a:r>
              <a:rPr lang="en-US" sz="3200" dirty="0"/>
              <a:t>Post-Craniotomy Presentation</a:t>
            </a:r>
          </a:p>
        </p:txBody>
      </p:sp>
      <p:sp>
        <p:nvSpPr>
          <p:cNvPr id="8" name="Right Arrow 7"/>
          <p:cNvSpPr/>
          <p:nvPr/>
        </p:nvSpPr>
        <p:spPr>
          <a:xfrm rot="1381461">
            <a:off x="1962390" y="2956504"/>
            <a:ext cx="1524000" cy="214215"/>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5787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Mleft032917.jpg"/>
          <p:cNvPicPr>
            <a:picLocks noChangeAspect="1"/>
          </p:cNvPicPr>
          <p:nvPr/>
        </p:nvPicPr>
        <p:blipFill>
          <a:blip r:embed="rId2" cstate="print"/>
          <a:stretch>
            <a:fillRect/>
          </a:stretch>
        </p:blipFill>
        <p:spPr>
          <a:xfrm>
            <a:off x="2133600" y="1905000"/>
            <a:ext cx="3581400" cy="4476750"/>
          </a:xfrm>
          <a:prstGeom prst="rect">
            <a:avLst/>
          </a:prstGeom>
        </p:spPr>
      </p:pic>
      <p:sp>
        <p:nvSpPr>
          <p:cNvPr id="7" name="TextBox 6"/>
          <p:cNvSpPr txBox="1"/>
          <p:nvPr/>
        </p:nvSpPr>
        <p:spPr>
          <a:xfrm>
            <a:off x="2362200" y="1066800"/>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Post-surgical 3/29/17: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left parietal lesion- 4 x 3 mm</a:t>
            </a:r>
          </a:p>
        </p:txBody>
      </p:sp>
      <p:sp>
        <p:nvSpPr>
          <p:cNvPr id="9" name="Right Arrow 8"/>
          <p:cNvSpPr/>
          <p:nvPr/>
        </p:nvSpPr>
        <p:spPr>
          <a:xfrm rot="8841753">
            <a:off x="4433247" y="3594452"/>
            <a:ext cx="1524000" cy="214215"/>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2286000" y="228600"/>
            <a:ext cx="72390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Post-Craniotomy Presentation</a:t>
            </a:r>
          </a:p>
        </p:txBody>
      </p:sp>
    </p:spTree>
    <p:extLst>
      <p:ext uri="{BB962C8B-B14F-4D97-AF65-F5344CB8AC3E}">
        <p14:creationId xmlns:p14="http://schemas.microsoft.com/office/powerpoint/2010/main" val="23023986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75"/>
            <a:ext cx="8229600" cy="1143000"/>
          </a:xfrm>
        </p:spPr>
        <p:txBody>
          <a:bodyPr/>
          <a:lstStyle/>
          <a:p>
            <a:r>
              <a:rPr lang="en-US" dirty="0"/>
              <a:t>History (3)</a:t>
            </a:r>
          </a:p>
        </p:txBody>
      </p:sp>
      <p:sp>
        <p:nvSpPr>
          <p:cNvPr id="3" name="Content Placeholder 2"/>
          <p:cNvSpPr>
            <a:spLocks noGrp="1"/>
          </p:cNvSpPr>
          <p:nvPr>
            <p:ph idx="1"/>
          </p:nvPr>
        </p:nvSpPr>
        <p:spPr>
          <a:xfrm>
            <a:off x="1219200" y="1524000"/>
            <a:ext cx="9753600" cy="4754563"/>
          </a:xfrm>
        </p:spPr>
        <p:txBody>
          <a:bodyPr>
            <a:normAutofit/>
          </a:bodyPr>
          <a:lstStyle/>
          <a:p>
            <a:r>
              <a:rPr lang="en-US" dirty="0"/>
              <a:t>Weaned off steroids and started immediately on </a:t>
            </a:r>
            <a:r>
              <a:rPr lang="en-US" dirty="0" err="1"/>
              <a:t>nivo</a:t>
            </a:r>
            <a:r>
              <a:rPr lang="en-US" dirty="0"/>
              <a:t>/</a:t>
            </a:r>
            <a:r>
              <a:rPr lang="en-US" dirty="0" err="1"/>
              <a:t>ipi</a:t>
            </a:r>
            <a:r>
              <a:rPr lang="en-US" dirty="0"/>
              <a:t> brain met study (</a:t>
            </a:r>
            <a:r>
              <a:rPr lang="en-US"/>
              <a:t>CheckMate </a:t>
            </a:r>
            <a:r>
              <a:rPr lang="en-US" dirty="0"/>
              <a:t>204) Cohort B</a:t>
            </a:r>
          </a:p>
          <a:p>
            <a:r>
              <a:rPr lang="en-US" dirty="0"/>
              <a:t>Week 6 CT scans and brain MRI showed improvement of systemic and CNS </a:t>
            </a:r>
            <a:r>
              <a:rPr lang="en-US" dirty="0" err="1"/>
              <a:t>mets</a:t>
            </a:r>
            <a:endParaRPr lang="en-US" dirty="0"/>
          </a:p>
          <a:p>
            <a:r>
              <a:rPr lang="en-US" dirty="0"/>
              <a:t>Week 13 scans showed continued response</a:t>
            </a:r>
          </a:p>
          <a:p>
            <a:r>
              <a:rPr lang="en-US" dirty="0"/>
              <a:t>Week 24 scans showed systemic PR, CR in brain</a:t>
            </a:r>
          </a:p>
          <a:p>
            <a:r>
              <a:rPr lang="en-US" dirty="0"/>
              <a:t>Week 48 scans showed continued CNS CR, systemic PR</a:t>
            </a:r>
          </a:p>
        </p:txBody>
      </p:sp>
    </p:spTree>
    <p:extLst>
      <p:ext uri="{BB962C8B-B14F-4D97-AF65-F5344CB8AC3E}">
        <p14:creationId xmlns:p14="http://schemas.microsoft.com/office/powerpoint/2010/main" val="36406165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838200"/>
            <a:ext cx="3733800" cy="1143000"/>
          </a:xfrm>
        </p:spPr>
        <p:txBody>
          <a:bodyPr>
            <a:normAutofit/>
          </a:bodyPr>
          <a:lstStyle/>
          <a:p>
            <a:r>
              <a:rPr lang="en-US" sz="2000" dirty="0"/>
              <a:t> Post-surgical scan- 3/29/17</a:t>
            </a:r>
            <a:br>
              <a:rPr lang="en-US" sz="2000" dirty="0"/>
            </a:br>
            <a:r>
              <a:rPr lang="en-US" sz="2000" dirty="0"/>
              <a:t>R frontal lesion 5x5 mm</a:t>
            </a:r>
          </a:p>
        </p:txBody>
      </p:sp>
      <p:pic>
        <p:nvPicPr>
          <p:cNvPr id="1026" name="Picture 2" descr="C:\Users\kap114\Downloads\image_1.jpg"/>
          <p:cNvPicPr>
            <a:picLocks noGrp="1" noChangeAspect="1" noChangeArrowheads="1"/>
          </p:cNvPicPr>
          <p:nvPr>
            <p:ph idx="1"/>
          </p:nvPr>
        </p:nvPicPr>
        <p:blipFill>
          <a:blip r:embed="rId2" cstate="print"/>
          <a:srcRect/>
          <a:stretch>
            <a:fillRect/>
          </a:stretch>
        </p:blipFill>
        <p:spPr bwMode="auto">
          <a:xfrm>
            <a:off x="2514600" y="1905000"/>
            <a:ext cx="3200400" cy="4016188"/>
          </a:xfrm>
          <a:prstGeom prst="rect">
            <a:avLst/>
          </a:prstGeom>
          <a:noFill/>
        </p:spPr>
      </p:pic>
      <p:sp>
        <p:nvSpPr>
          <p:cNvPr id="6" name="Right Arrow 5"/>
          <p:cNvSpPr/>
          <p:nvPr/>
        </p:nvSpPr>
        <p:spPr>
          <a:xfrm rot="327260">
            <a:off x="1839546" y="2888640"/>
            <a:ext cx="1470960" cy="29617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2438400" y="228600"/>
            <a:ext cx="73914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One year Post-treatment Initiation</a:t>
            </a:r>
          </a:p>
        </p:txBody>
      </p:sp>
      <p:pic>
        <p:nvPicPr>
          <p:cNvPr id="7" name="Picture 6"/>
          <p:cNvPicPr>
            <a:picLocks noChangeAspect="1"/>
          </p:cNvPicPr>
          <p:nvPr/>
        </p:nvPicPr>
        <p:blipFill>
          <a:blip r:embed="rId3"/>
          <a:stretch>
            <a:fillRect/>
          </a:stretch>
        </p:blipFill>
        <p:spPr>
          <a:xfrm>
            <a:off x="6248400" y="1777603"/>
            <a:ext cx="3238948" cy="4301729"/>
          </a:xfrm>
          <a:prstGeom prst="rect">
            <a:avLst/>
          </a:prstGeom>
        </p:spPr>
      </p:pic>
      <p:sp>
        <p:nvSpPr>
          <p:cNvPr id="8" name="Right Arrow 7"/>
          <p:cNvSpPr/>
          <p:nvPr/>
        </p:nvSpPr>
        <p:spPr>
          <a:xfrm rot="327260">
            <a:off x="5497146" y="2964840"/>
            <a:ext cx="1470960" cy="29617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6324600" y="1219200"/>
            <a:ext cx="3352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CR of R frontal lesion</a:t>
            </a:r>
          </a:p>
        </p:txBody>
      </p:sp>
    </p:spTree>
    <p:extLst>
      <p:ext uri="{BB962C8B-B14F-4D97-AF65-F5344CB8AC3E}">
        <p14:creationId xmlns:p14="http://schemas.microsoft.com/office/powerpoint/2010/main" val="28501774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1219201"/>
            <a:ext cx="3886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3/29/17: Post-surgical R posterior frontal lesion;  R frontal lesion 3X4 mm</a:t>
            </a:r>
          </a:p>
        </p:txBody>
      </p:sp>
      <p:pic>
        <p:nvPicPr>
          <p:cNvPr id="7" name="Picture 6" descr="DMrightinferior32917.jpg"/>
          <p:cNvPicPr>
            <a:picLocks noChangeAspect="1"/>
          </p:cNvPicPr>
          <p:nvPr/>
        </p:nvPicPr>
        <p:blipFill>
          <a:blip r:embed="rId2" cstate="print"/>
          <a:stretch>
            <a:fillRect/>
          </a:stretch>
        </p:blipFill>
        <p:spPr>
          <a:xfrm>
            <a:off x="2362200" y="1905000"/>
            <a:ext cx="3413760" cy="4343400"/>
          </a:xfrm>
          <a:prstGeom prst="rect">
            <a:avLst/>
          </a:prstGeom>
        </p:spPr>
      </p:pic>
      <p:sp>
        <p:nvSpPr>
          <p:cNvPr id="6" name="Title 5"/>
          <p:cNvSpPr>
            <a:spLocks noGrp="1"/>
          </p:cNvSpPr>
          <p:nvPr>
            <p:ph type="title"/>
          </p:nvPr>
        </p:nvSpPr>
        <p:spPr>
          <a:xfrm>
            <a:off x="2057400" y="0"/>
            <a:ext cx="8153400" cy="1112838"/>
          </a:xfrm>
        </p:spPr>
        <p:txBody>
          <a:bodyPr>
            <a:normAutofit/>
          </a:bodyPr>
          <a:lstStyle/>
          <a:p>
            <a:r>
              <a:rPr lang="en-US" sz="3200" dirty="0"/>
              <a:t>One year post treatment initiation</a:t>
            </a:r>
          </a:p>
        </p:txBody>
      </p:sp>
      <p:sp>
        <p:nvSpPr>
          <p:cNvPr id="8" name="Right Arrow 7"/>
          <p:cNvSpPr/>
          <p:nvPr/>
        </p:nvSpPr>
        <p:spPr>
          <a:xfrm rot="1381461">
            <a:off x="1809990" y="3489904"/>
            <a:ext cx="1524000" cy="214215"/>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6477000" y="1752600"/>
            <a:ext cx="3519544" cy="4674394"/>
          </a:xfrm>
          <a:prstGeom prst="rect">
            <a:avLst/>
          </a:prstGeom>
        </p:spPr>
      </p:pic>
      <p:sp>
        <p:nvSpPr>
          <p:cNvPr id="10" name="Right Arrow 9"/>
          <p:cNvSpPr/>
          <p:nvPr/>
        </p:nvSpPr>
        <p:spPr>
          <a:xfrm rot="1381461">
            <a:off x="5840143" y="3491625"/>
            <a:ext cx="1524000" cy="17101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6324600" y="1143001"/>
            <a:ext cx="4038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Resolving R posterior frontal resection cavity; absent R frontal lesion</a:t>
            </a:r>
          </a:p>
        </p:txBody>
      </p:sp>
    </p:spTree>
    <p:extLst>
      <p:ext uri="{BB962C8B-B14F-4D97-AF65-F5344CB8AC3E}">
        <p14:creationId xmlns:p14="http://schemas.microsoft.com/office/powerpoint/2010/main" val="464392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One year post treatment</a:t>
            </a:r>
            <a:br>
              <a:rPr lang="en-US" dirty="0"/>
            </a:br>
            <a:r>
              <a:rPr lang="en-US" dirty="0"/>
              <a:t>LUL nodule</a:t>
            </a:r>
          </a:p>
        </p:txBody>
      </p:sp>
      <p:pic>
        <p:nvPicPr>
          <p:cNvPr id="4" name="Content Placeholder 3" descr="DMLULpretx.jpg"/>
          <p:cNvPicPr>
            <a:picLocks noGrp="1" noChangeAspect="1"/>
          </p:cNvPicPr>
          <p:nvPr>
            <p:ph idx="1"/>
          </p:nvPr>
        </p:nvPicPr>
        <p:blipFill>
          <a:blip r:embed="rId2" cstate="print"/>
          <a:srcRect t="20204"/>
          <a:stretch>
            <a:fillRect/>
          </a:stretch>
        </p:blipFill>
        <p:spPr>
          <a:xfrm>
            <a:off x="1752600" y="2438400"/>
            <a:ext cx="4106192" cy="3276600"/>
          </a:xfrm>
        </p:spPr>
      </p:pic>
      <p:pic>
        <p:nvPicPr>
          <p:cNvPr id="5" name="Picture 4" descr="DMLULpost.jpg"/>
          <p:cNvPicPr>
            <a:picLocks noChangeAspect="1"/>
          </p:cNvPicPr>
          <p:nvPr/>
        </p:nvPicPr>
        <p:blipFill>
          <a:blip r:embed="rId3" cstate="print"/>
          <a:srcRect l="2290" t="15068" b="19178"/>
          <a:stretch>
            <a:fillRect/>
          </a:stretch>
        </p:blipFill>
        <p:spPr>
          <a:xfrm>
            <a:off x="6172200" y="2438400"/>
            <a:ext cx="4495800" cy="3276600"/>
          </a:xfrm>
          <a:prstGeom prst="rect">
            <a:avLst/>
          </a:prstGeom>
        </p:spPr>
      </p:pic>
    </p:spTree>
    <p:extLst>
      <p:ext uri="{BB962C8B-B14F-4D97-AF65-F5344CB8AC3E}">
        <p14:creationId xmlns:p14="http://schemas.microsoft.com/office/powerpoint/2010/main" val="37608715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One year post Treatment</a:t>
            </a:r>
            <a:br>
              <a:rPr lang="en-US" dirty="0"/>
            </a:br>
            <a:r>
              <a:rPr lang="en-US" dirty="0"/>
              <a:t>Right peritoneum</a:t>
            </a:r>
          </a:p>
        </p:txBody>
      </p:sp>
      <p:pic>
        <p:nvPicPr>
          <p:cNvPr id="4" name="Content Placeholder 3" descr="DMrightperitonealpretx.jpg"/>
          <p:cNvPicPr>
            <a:picLocks noGrp="1" noChangeAspect="1"/>
          </p:cNvPicPr>
          <p:nvPr>
            <p:ph idx="1"/>
          </p:nvPr>
        </p:nvPicPr>
        <p:blipFill>
          <a:blip r:embed="rId2" cstate="print"/>
          <a:srcRect t="7698"/>
          <a:stretch>
            <a:fillRect/>
          </a:stretch>
        </p:blipFill>
        <p:spPr>
          <a:xfrm>
            <a:off x="1828800" y="1981200"/>
            <a:ext cx="3959352" cy="3654552"/>
          </a:xfrm>
        </p:spPr>
      </p:pic>
      <p:sp>
        <p:nvSpPr>
          <p:cNvPr id="9" name="Right Arrow 8"/>
          <p:cNvSpPr/>
          <p:nvPr/>
        </p:nvSpPr>
        <p:spPr>
          <a:xfrm>
            <a:off x="1828800" y="3657601"/>
            <a:ext cx="609600" cy="27431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DMrightperitoneumpost.jpg"/>
          <p:cNvPicPr>
            <a:picLocks noChangeAspect="1"/>
          </p:cNvPicPr>
          <p:nvPr/>
        </p:nvPicPr>
        <p:blipFill>
          <a:blip r:embed="rId3" cstate="print"/>
          <a:srcRect t="7813" b="10937"/>
          <a:stretch>
            <a:fillRect/>
          </a:stretch>
        </p:blipFill>
        <p:spPr>
          <a:xfrm>
            <a:off x="5943600" y="1876425"/>
            <a:ext cx="4724400" cy="3838575"/>
          </a:xfrm>
          <a:prstGeom prst="rect">
            <a:avLst/>
          </a:prstGeom>
        </p:spPr>
      </p:pic>
      <p:sp>
        <p:nvSpPr>
          <p:cNvPr id="11" name="Right Arrow 10"/>
          <p:cNvSpPr/>
          <p:nvPr/>
        </p:nvSpPr>
        <p:spPr>
          <a:xfrm>
            <a:off x="6477000" y="3352800"/>
            <a:ext cx="533400"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434740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75"/>
            <a:ext cx="8229600" cy="1143000"/>
          </a:xfrm>
        </p:spPr>
        <p:txBody>
          <a:bodyPr/>
          <a:lstStyle/>
          <a:p>
            <a:r>
              <a:rPr lang="en-US" dirty="0"/>
              <a:t>History (4)</a:t>
            </a:r>
          </a:p>
        </p:txBody>
      </p:sp>
      <p:sp>
        <p:nvSpPr>
          <p:cNvPr id="3" name="Content Placeholder 2"/>
          <p:cNvSpPr>
            <a:spLocks noGrp="1"/>
          </p:cNvSpPr>
          <p:nvPr>
            <p:ph idx="1"/>
          </p:nvPr>
        </p:nvSpPr>
        <p:spPr>
          <a:xfrm>
            <a:off x="1066800" y="1676400"/>
            <a:ext cx="9677400" cy="4754563"/>
          </a:xfrm>
        </p:spPr>
        <p:txBody>
          <a:bodyPr>
            <a:normAutofit/>
          </a:bodyPr>
          <a:lstStyle/>
          <a:p>
            <a:r>
              <a:rPr lang="en-US" dirty="0"/>
              <a:t>PET-CT was performed which showed no active disease</a:t>
            </a:r>
          </a:p>
          <a:p>
            <a:r>
              <a:rPr lang="en-US" dirty="0"/>
              <a:t>Treatment was stopped 4/2018</a:t>
            </a:r>
          </a:p>
          <a:p>
            <a:r>
              <a:rPr lang="en-US" dirty="0"/>
              <a:t>Currently remains free of disease progression</a:t>
            </a:r>
          </a:p>
          <a:p>
            <a:endParaRPr lang="en-US" dirty="0"/>
          </a:p>
          <a:p>
            <a:r>
              <a:rPr lang="en-US" dirty="0"/>
              <a:t>Patient has taken up biking and rides his bike in for clinic appointments</a:t>
            </a:r>
          </a:p>
        </p:txBody>
      </p:sp>
    </p:spTree>
    <p:extLst>
      <p:ext uri="{BB962C8B-B14F-4D97-AF65-F5344CB8AC3E}">
        <p14:creationId xmlns:p14="http://schemas.microsoft.com/office/powerpoint/2010/main" val="370990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Messages</a:t>
            </a:r>
          </a:p>
        </p:txBody>
      </p:sp>
      <p:sp>
        <p:nvSpPr>
          <p:cNvPr id="3" name="Content Placeholder 2"/>
          <p:cNvSpPr>
            <a:spLocks noGrp="1"/>
          </p:cNvSpPr>
          <p:nvPr>
            <p:ph idx="1"/>
          </p:nvPr>
        </p:nvSpPr>
        <p:spPr>
          <a:xfrm>
            <a:off x="990600" y="1676400"/>
            <a:ext cx="10210800" cy="4525963"/>
          </a:xfrm>
        </p:spPr>
        <p:txBody>
          <a:bodyPr>
            <a:normAutofit/>
          </a:bodyPr>
          <a:lstStyle/>
          <a:p>
            <a:r>
              <a:rPr lang="en-US" dirty="0"/>
              <a:t>Large melanoma brain </a:t>
            </a:r>
            <a:r>
              <a:rPr lang="en-US" dirty="0" err="1"/>
              <a:t>mets</a:t>
            </a:r>
            <a:r>
              <a:rPr lang="en-US" dirty="0"/>
              <a:t> should be resected if this will allow patients to come off steroids and receive systemic therapy</a:t>
            </a:r>
          </a:p>
          <a:p>
            <a:r>
              <a:rPr lang="en-US" dirty="0"/>
              <a:t>Asymptomatic patients with small CNS </a:t>
            </a:r>
            <a:r>
              <a:rPr lang="en-US" dirty="0" err="1"/>
              <a:t>mets</a:t>
            </a:r>
            <a:r>
              <a:rPr lang="en-US" dirty="0"/>
              <a:t> can be treated with </a:t>
            </a:r>
            <a:r>
              <a:rPr lang="en-US" dirty="0" err="1"/>
              <a:t>ipi</a:t>
            </a:r>
            <a:r>
              <a:rPr lang="en-US" dirty="0"/>
              <a:t>/</a:t>
            </a:r>
            <a:r>
              <a:rPr lang="en-US" dirty="0" err="1"/>
              <a:t>nivo</a:t>
            </a:r>
            <a:r>
              <a:rPr lang="en-US" dirty="0"/>
              <a:t> instead of SRS</a:t>
            </a:r>
          </a:p>
          <a:p>
            <a:r>
              <a:rPr lang="en-US" dirty="0"/>
              <a:t>IO therapy can eliminate CNS disease</a:t>
            </a:r>
          </a:p>
          <a:p>
            <a:r>
              <a:rPr lang="en-US" dirty="0"/>
              <a:t>Stopping IO therapy at 1 year in CT or PET-CT based CRs appears safe and can turn survivors into </a:t>
            </a:r>
            <a:r>
              <a:rPr lang="en-US" dirty="0" err="1"/>
              <a:t>thrivers</a:t>
            </a:r>
            <a:r>
              <a:rPr lang="en-US" dirty="0"/>
              <a:t> </a:t>
            </a:r>
          </a:p>
        </p:txBody>
      </p:sp>
    </p:spTree>
    <p:extLst>
      <p:ext uri="{BB962C8B-B14F-4D97-AF65-F5344CB8AC3E}">
        <p14:creationId xmlns:p14="http://schemas.microsoft.com/office/powerpoint/2010/main" val="1657756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2BE8E-7344-B148-BBC9-60B171C86A47}"/>
              </a:ext>
            </a:extLst>
          </p:cNvPr>
          <p:cNvSpPr>
            <a:spLocks noGrp="1"/>
          </p:cNvSpPr>
          <p:nvPr>
            <p:ph idx="1"/>
          </p:nvPr>
        </p:nvSpPr>
        <p:spPr/>
        <p:txBody>
          <a:bodyPr/>
          <a:lstStyle/>
          <a:p>
            <a:pPr marL="0" indent="0">
              <a:buNone/>
            </a:pPr>
            <a:r>
              <a:rPr lang="en-US" dirty="0"/>
              <a:t>Subsequent to this interview, on July 30, 2020, the FDA approved atezolizumab in combination with cobimetinib and vemurafenib for patients with unresectable or metastatic melanoma with BRAF V600 mutations. The approval is based on data from the Phase III IMspire150 study, which demonstrated that the addition of atezolizumab to cobimetinib and vemurafenib led to a significant improvement in progression-free survival versus placebo with cobimetinib/vemurafenib for patients with previously untreated advanced melanoma with BRAF V600 mutations.</a:t>
            </a:r>
          </a:p>
        </p:txBody>
      </p:sp>
    </p:spTree>
    <p:extLst>
      <p:ext uri="{BB962C8B-B14F-4D97-AF65-F5344CB8AC3E}">
        <p14:creationId xmlns:p14="http://schemas.microsoft.com/office/powerpoint/2010/main" val="147978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838200" y="1728534"/>
            <a:ext cx="11125200" cy="2369880"/>
          </a:xfrm>
          <a:prstGeom prst="rect">
            <a:avLst/>
          </a:prstGeom>
          <a:noFill/>
        </p:spPr>
        <p:txBody>
          <a:bodyPr wrap="square" rtlCol="0">
            <a:spAutoFit/>
          </a:bodyPr>
          <a:lstStyle/>
          <a:p>
            <a:pPr>
              <a:spcBef>
                <a:spcPts val="2400"/>
              </a:spcBef>
              <a:spcAft>
                <a:spcPts val="0"/>
              </a:spcAft>
              <a:defRPr/>
            </a:pPr>
            <a:r>
              <a:rPr kumimoji="0" lang="en-US" sz="2200" b="1" i="0" u="none" strike="noStrike" kern="1200" cap="none" spc="0" normalizeH="0" baseline="0" noProof="0" dirty="0">
                <a:ln>
                  <a:noFill/>
                </a:ln>
                <a:solidFill>
                  <a:srgbClr val="0432FF"/>
                </a:solidFill>
                <a:effectLst/>
                <a:uLnTx/>
                <a:uFillTx/>
                <a:latin typeface="Arial"/>
                <a:ea typeface="ＭＳ Ｐゴシック"/>
                <a:cs typeface="+mj-cs"/>
              </a:rPr>
              <a:t>Module 1: </a:t>
            </a:r>
            <a:r>
              <a:rPr kumimoji="0" lang="en-US" sz="2200" b="1" i="0" u="none" strike="noStrike" kern="1200" cap="none" spc="0" normalizeH="0" baseline="0" noProof="0" dirty="0">
                <a:ln>
                  <a:noFill/>
                </a:ln>
                <a:solidFill>
                  <a:srgbClr val="0432FF"/>
                </a:solidFill>
                <a:effectLst/>
                <a:uLnTx/>
                <a:uFillTx/>
                <a:latin typeface="Arial" charset="0"/>
                <a:ea typeface="ＭＳ Ｐゴシック" charset="0"/>
              </a:rPr>
              <a:t>Management of </a:t>
            </a:r>
            <a:r>
              <a:rPr lang="en-US" sz="2200" b="1" dirty="0">
                <a:solidFill>
                  <a:srgbClr val="0432FF"/>
                </a:solidFill>
              </a:rPr>
              <a:t>Metastatic Melanoma with BRAF Mutation</a:t>
            </a:r>
            <a:r>
              <a:rPr kumimoji="0" lang="en-US" sz="2200" b="1" i="0" u="none" strike="noStrike" kern="1200" cap="none" spc="0" normalizeH="0" baseline="0" noProof="0" dirty="0">
                <a:ln>
                  <a:noFill/>
                </a:ln>
                <a:solidFill>
                  <a:srgbClr val="0432FF"/>
                </a:solidFill>
                <a:effectLst/>
                <a:uLnTx/>
                <a:uFillTx/>
                <a:latin typeface="Arial" charset="0"/>
                <a:ea typeface="ＭＳ Ｐゴシック" charset="0"/>
              </a:rPr>
              <a:t> — Dr Luke</a:t>
            </a:r>
            <a:endParaRPr kumimoji="0" lang="en-US" sz="2200" b="1" i="0" u="none" strike="noStrike" kern="1200" cap="none" spc="0" normalizeH="0" baseline="0" noProof="0" dirty="0">
              <a:ln>
                <a:noFill/>
              </a:ln>
              <a:solidFill>
                <a:srgbClr val="0432FF"/>
              </a:solidFill>
              <a:effectLst/>
              <a:uLnTx/>
              <a:uFillTx/>
              <a:latin typeface="Arial"/>
              <a:ea typeface="ＭＳ Ｐゴシック"/>
            </a:endParaRPr>
          </a:p>
          <a:p>
            <a:pPr marL="0" marR="0" lvl="0" indent="0" algn="l" defTabSz="914400" rtl="0" eaLnBrk="0" fontAlgn="base" latinLnBrk="0" hangingPunct="0">
              <a:lnSpc>
                <a:spcPct val="100000"/>
              </a:lnSpc>
              <a:spcBef>
                <a:spcPts val="2400"/>
              </a:spcBef>
              <a:spcAft>
                <a:spcPts val="0"/>
              </a:spcAft>
              <a:buClrTx/>
              <a:buSzTx/>
              <a:buFontTx/>
              <a:buNone/>
              <a:tabLst/>
              <a:defRPr/>
            </a:pPr>
            <a:r>
              <a:rPr lang="en-US" sz="2200" b="1" dirty="0">
                <a:solidFill>
                  <a:srgbClr val="0432FF"/>
                </a:solidFill>
                <a:latin typeface="Arial"/>
                <a:ea typeface="ＭＳ Ｐゴシック"/>
              </a:rPr>
              <a:t>Module 2: Case from the Community</a:t>
            </a:r>
            <a:endParaRPr kumimoji="0" lang="en-US" sz="2200" b="1" i="0" u="none" strike="noStrike" kern="1200" cap="none" spc="0" normalizeH="0" baseline="0" noProof="0" dirty="0">
              <a:ln>
                <a:noFill/>
              </a:ln>
              <a:solidFill>
                <a:srgbClr val="0432FF"/>
              </a:solidFill>
              <a:effectLst/>
              <a:uLnTx/>
              <a:uFillTx/>
              <a:latin typeface="Arial"/>
              <a:ea typeface="ＭＳ Ｐゴシック"/>
            </a:endParaRPr>
          </a:p>
          <a:p>
            <a:pPr marL="0" marR="0" lvl="0" indent="0" algn="l" defTabSz="914400" rtl="0" eaLnBrk="0" fontAlgn="base" latinLnBrk="0" hangingPunct="0">
              <a:lnSpc>
                <a:spcPct val="100000"/>
              </a:lnSpc>
              <a:spcBef>
                <a:spcPts val="24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Arial"/>
                <a:ea typeface="ＭＳ Ｐゴシック"/>
              </a:rPr>
              <a:t>Module </a:t>
            </a:r>
            <a:r>
              <a:rPr lang="en-US" sz="2200" b="1" dirty="0">
                <a:solidFill>
                  <a:srgbClr val="0432FF"/>
                </a:solidFill>
                <a:latin typeface="Arial"/>
                <a:ea typeface="ＭＳ Ｐゴシック"/>
              </a:rPr>
              <a:t>3</a:t>
            </a:r>
            <a:r>
              <a:rPr kumimoji="0" lang="en-US" sz="2200" b="1" i="0" u="none" strike="noStrike" kern="1200" cap="none" spc="0" normalizeH="0" baseline="0" noProof="0" dirty="0">
                <a:ln>
                  <a:noFill/>
                </a:ln>
                <a:solidFill>
                  <a:srgbClr val="0432FF"/>
                </a:solidFill>
                <a:effectLst/>
                <a:uLnTx/>
                <a:uFillTx/>
                <a:latin typeface="Arial"/>
                <a:ea typeface="ＭＳ Ｐゴシック"/>
              </a:rPr>
              <a:t>: </a:t>
            </a:r>
            <a:r>
              <a:rPr kumimoji="0" lang="en-US" sz="2200" b="1" i="0" u="none" strike="noStrike" kern="1200" cap="none" spc="0" normalizeH="0" baseline="0" noProof="0" dirty="0">
                <a:ln>
                  <a:noFill/>
                </a:ln>
                <a:solidFill>
                  <a:srgbClr val="0432FF"/>
                </a:solidFill>
                <a:effectLst/>
                <a:uLnTx/>
                <a:uFillTx/>
                <a:latin typeface="Arial" charset="0"/>
                <a:ea typeface="ＭＳ Ｐゴシック" charset="0"/>
              </a:rPr>
              <a:t>Adjuvant and Neoadjuvant Treatment — </a:t>
            </a:r>
            <a:r>
              <a:rPr lang="en-US" sz="2200" b="1" dirty="0">
                <a:solidFill>
                  <a:srgbClr val="0432FF"/>
                </a:solidFill>
              </a:rPr>
              <a:t>Prof</a:t>
            </a:r>
            <a:r>
              <a:rPr kumimoji="0" lang="en-US" sz="2200" b="1" i="0" u="none" strike="noStrike" kern="1200" cap="none" spc="0" normalizeH="0" baseline="0" noProof="0" dirty="0">
                <a:ln>
                  <a:noFill/>
                </a:ln>
                <a:solidFill>
                  <a:srgbClr val="0432FF"/>
                </a:solidFill>
                <a:effectLst/>
                <a:uLnTx/>
                <a:uFillTx/>
                <a:latin typeface="Arial" charset="0"/>
                <a:ea typeface="ＭＳ Ｐゴシック" charset="0"/>
              </a:rPr>
              <a:t> Long</a:t>
            </a:r>
            <a:endParaRPr kumimoji="0" lang="en-US" sz="2200" b="1" i="0" u="none" strike="noStrike" kern="1200" cap="none" spc="0" normalizeH="0" baseline="0" noProof="0" dirty="0">
              <a:ln>
                <a:noFill/>
              </a:ln>
              <a:solidFill>
                <a:srgbClr val="0432FF"/>
              </a:solidFill>
              <a:effectLst/>
              <a:uLnTx/>
              <a:uFillTx/>
              <a:latin typeface="Arial"/>
              <a:ea typeface="ＭＳ Ｐゴシック"/>
            </a:endParaRPr>
          </a:p>
          <a:p>
            <a:pPr marL="0" marR="0" lvl="0" indent="0" algn="l" defTabSz="914400" rtl="0" eaLnBrk="0" fontAlgn="base" latinLnBrk="0" hangingPunct="0">
              <a:lnSpc>
                <a:spcPct val="100000"/>
              </a:lnSpc>
              <a:spcBef>
                <a:spcPts val="24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Arial"/>
                <a:ea typeface="ＭＳ Ｐゴシック"/>
              </a:rPr>
              <a:t>Module </a:t>
            </a:r>
            <a:r>
              <a:rPr lang="en-US" sz="2200" b="1" dirty="0">
                <a:solidFill>
                  <a:srgbClr val="0432FF"/>
                </a:solidFill>
                <a:latin typeface="Arial"/>
                <a:ea typeface="ＭＳ Ｐゴシック"/>
              </a:rPr>
              <a:t>4</a:t>
            </a:r>
            <a:r>
              <a:rPr kumimoji="0" lang="en-US" sz="2200" b="1" i="0" u="none" strike="noStrike" kern="1200" cap="none" spc="0" normalizeH="0" baseline="0" noProof="0" dirty="0">
                <a:ln>
                  <a:noFill/>
                </a:ln>
                <a:solidFill>
                  <a:srgbClr val="0432FF"/>
                </a:solidFill>
                <a:effectLst/>
                <a:uLnTx/>
                <a:uFillTx/>
                <a:latin typeface="Arial"/>
                <a:ea typeface="ＭＳ Ｐゴシック"/>
              </a:rPr>
              <a:t>: </a:t>
            </a:r>
            <a:r>
              <a:rPr kumimoji="0" lang="en-US" sz="2200" b="1" i="0" u="none" strike="noStrike" kern="1200" cap="none" spc="0" normalizeH="0" baseline="0" noProof="0" dirty="0">
                <a:ln>
                  <a:noFill/>
                </a:ln>
                <a:solidFill>
                  <a:srgbClr val="0432FF"/>
                </a:solidFill>
                <a:effectLst/>
                <a:uLnTx/>
                <a:uFillTx/>
                <a:latin typeface="Arial" charset="0"/>
                <a:ea typeface="ＭＳ Ｐゴシック" charset="0"/>
              </a:rPr>
              <a:t>Current and Future Use of Checkpoint Inhibition — Dr Atkins</a:t>
            </a:r>
            <a:endParaRPr kumimoji="0" lang="en-US" sz="2200" b="0" i="0" u="none" strike="noStrike" kern="1200" cap="none" spc="0" normalizeH="0" baseline="0" noProof="0" dirty="0">
              <a:ln>
                <a:noFill/>
              </a:ln>
              <a:solidFill>
                <a:srgbClr val="0432FF"/>
              </a:solidFill>
              <a:effectLst/>
              <a:uLnTx/>
              <a:uFillTx/>
              <a:latin typeface="Arial" charset="0"/>
              <a:ea typeface="ＭＳ Ｐゴシック" charset="0"/>
            </a:endParaRPr>
          </a:p>
        </p:txBody>
      </p:sp>
    </p:spTree>
    <p:extLst>
      <p:ext uri="{BB962C8B-B14F-4D97-AF65-F5344CB8AC3E}">
        <p14:creationId xmlns:p14="http://schemas.microsoft.com/office/powerpoint/2010/main" val="1463099608"/>
      </p:ext>
    </p:extLst>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en-US" sz="2400" b="0" i="0" u="none" strike="noStrike" cap="none" normalizeH="0" baseline="0" smtClean="0">
            <a:ln>
              <a:noFill/>
            </a:ln>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en-US" sz="2400" b="0" i="0" u="none" strike="noStrike" cap="none" normalizeH="0" baseline="0" smtClean="0">
            <a:ln>
              <a:noFill/>
            </a:ln>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Master">
  <a:themeElements>
    <a:clrScheme name="Custom 1">
      <a:dk1>
        <a:srgbClr val="000000"/>
      </a:dk1>
      <a:lt1>
        <a:srgbClr val="FFFFFF"/>
      </a:lt1>
      <a:dk2>
        <a:srgbClr val="000000"/>
      </a:dk2>
      <a:lt2>
        <a:srgbClr val="D6E8F7"/>
      </a:lt2>
      <a:accent1>
        <a:srgbClr val="008852"/>
      </a:accent1>
      <a:accent2>
        <a:srgbClr val="67277F"/>
      </a:accent2>
      <a:accent3>
        <a:srgbClr val="2597CB"/>
      </a:accent3>
      <a:accent4>
        <a:srgbClr val="DFD905"/>
      </a:accent4>
      <a:accent5>
        <a:srgbClr val="57A400"/>
      </a:accent5>
      <a:accent6>
        <a:srgbClr val="E89024"/>
      </a:accent6>
      <a:hlink>
        <a:srgbClr val="00823D"/>
      </a:hlink>
      <a:folHlink>
        <a:srgbClr val="00885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200" dirty="0" err="1" smtClean="0">
            <a:latin typeface="Arial" panose="020B0604020202020204" pitchFamily="34" charset="0"/>
          </a:defRPr>
        </a:defPPr>
      </a:lstStyle>
    </a:txDef>
  </a:objectDefaults>
  <a:extraClrSchemeLst/>
  <a:extLst>
    <a:ext uri="{05A4C25C-085E-4340-85A3-A5531E510DB2}">
      <thm15:themeFamily xmlns:thm15="http://schemas.microsoft.com/office/thememl/2012/main" name="Template_Scientific_16x9_No-Footer_No-Logo.potx" id="{6451B7F2-D0D4-44D1-8BD5-14478CF26AD2}" vid="{8F881A4F-F8EF-4BAF-9F3C-94E79ECD43D7}"/>
    </a:ext>
  </a:extLst>
</a:theme>
</file>

<file path=ppt/theme/theme4.xml><?xml version="1.0" encoding="utf-8"?>
<a:theme xmlns:a="http://schemas.openxmlformats.org/drawingml/2006/main" name="1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S AZ template">
  <a:themeElements>
    <a:clrScheme name="Daiichi/AZ">
      <a:dk1>
        <a:srgbClr val="000000"/>
      </a:dk1>
      <a:lt1>
        <a:srgbClr val="FFFFFF"/>
      </a:lt1>
      <a:dk2>
        <a:srgbClr val="3F4444"/>
      </a:dk2>
      <a:lt2>
        <a:srgbClr val="C4D600"/>
      </a:lt2>
      <a:accent1>
        <a:srgbClr val="000000"/>
      </a:accent1>
      <a:accent2>
        <a:srgbClr val="003865"/>
      </a:accent2>
      <a:accent3>
        <a:srgbClr val="68D2DF"/>
      </a:accent3>
      <a:accent4>
        <a:srgbClr val="C4D600"/>
      </a:accent4>
      <a:accent5>
        <a:srgbClr val="9DB0AC"/>
      </a:accent5>
      <a:accent6>
        <a:srgbClr val="B6B8BB"/>
      </a:accent6>
      <a:hlink>
        <a:srgbClr val="003865"/>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0409 JAMT Meeting Slides.pptx" id="{8346EAE7-3FB0-4D64-AFB3-FB2DA6C3D685}" vid="{B36D977B-3DD2-41F2-9170-C316CCC9DCF9}"/>
    </a:ext>
  </a:extLst>
</a:theme>
</file>

<file path=ppt/theme/theme6.xml><?xml version="1.0" encoding="utf-8"?>
<a:theme xmlns:a="http://schemas.openxmlformats.org/drawingml/2006/main" name="2_MIA TOP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535A5D"/>
            </a:solidFill>
            <a:effectLst/>
            <a:latin typeface="Arial" pitchFamily="34" charset="0"/>
            <a:ea typeface="ＭＳ Ｐゴシック"/>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535A5D"/>
            </a:solidFill>
            <a:effectLst/>
            <a:latin typeface="Arial" pitchFamily="34" charset="0"/>
            <a:ea typeface="ＭＳ Ｐゴシック"/>
            <a:cs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535A5D"/>
            </a:solidFill>
            <a:effectLst/>
            <a:latin typeface="Arial" pitchFamily="34" charset="0"/>
            <a:ea typeface="ＭＳ Ｐゴシック"/>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535A5D"/>
            </a:solidFill>
            <a:effectLst/>
            <a:latin typeface="Arial" pitchFamily="34" charset="0"/>
            <a:ea typeface="ＭＳ Ｐゴシック"/>
            <a:cs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1B4608EB-EBA5-4BEB-B1CE-6CEC7876E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f1686b-f877-4eb8-89ab-3a67a5dc2612"/>
    <ds:schemaRef ds:uri="b4104d5b-b872-4636-a728-507be7308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6A3878-E151-4F3F-A2AC-C5FC2BF7149E}">
  <ds:schemaRefs>
    <ds:schemaRef ds:uri="http://schemas.microsoft.com/sharepoint/v3/contenttype/forms"/>
  </ds:schemaRefs>
</ds:datastoreItem>
</file>

<file path=customXml/itemProps3.xml><?xml version="1.0" encoding="utf-8"?>
<ds:datastoreItem xmlns:ds="http://schemas.openxmlformats.org/officeDocument/2006/customXml" ds:itemID="{1A01B50A-CF46-4D96-A5F1-93570CFE5114}">
  <ds:schemaRefs>
    <ds:schemaRef ds:uri="http://schemas.microsoft.com/office/2006/metadata/properties"/>
    <ds:schemaRef ds:uri="http://schemas.microsoft.com/office/infopath/2007/PartnerControls"/>
    <ds:schemaRef ds:uri="96f1686b-f877-4eb8-89ab-3a67a5dc2612"/>
    <ds:schemaRef ds:uri="b4104d5b-b872-4636-a728-507be7308f43"/>
  </ds:schemaRefs>
</ds:datastoreItem>
</file>

<file path=docProps/app.xml><?xml version="1.0" encoding="utf-8"?>
<Properties xmlns="http://schemas.openxmlformats.org/officeDocument/2006/extended-properties" xmlns:vt="http://schemas.openxmlformats.org/officeDocument/2006/docPropsVTypes">
  <Template/>
  <TotalTime>27499</TotalTime>
  <Words>4382</Words>
  <Application>Microsoft Office PowerPoint</Application>
  <PresentationFormat>Widescreen</PresentationFormat>
  <Paragraphs>1210</Paragraphs>
  <Slides>89</Slides>
  <Notes>29</Notes>
  <HiddenSlides>0</HiddenSlides>
  <MMClips>0</MMClips>
  <ScaleCrop>false</ScaleCrop>
  <HeadingPairs>
    <vt:vector size="4" baseType="variant">
      <vt:variant>
        <vt:lpstr>Theme</vt:lpstr>
      </vt:variant>
      <vt:variant>
        <vt:i4>13</vt:i4>
      </vt:variant>
      <vt:variant>
        <vt:lpstr>Slide Titles</vt:lpstr>
      </vt:variant>
      <vt:variant>
        <vt:i4>89</vt:i4>
      </vt:variant>
    </vt:vector>
  </HeadingPairs>
  <TitlesOfParts>
    <vt:vector size="102" baseType="lpstr">
      <vt:lpstr>Blank Presentation</vt:lpstr>
      <vt:lpstr>8_Custom Design</vt:lpstr>
      <vt:lpstr>Main Master</vt:lpstr>
      <vt:lpstr>1_Custom Design</vt:lpstr>
      <vt:lpstr>DS AZ template</vt:lpstr>
      <vt:lpstr>2_MIA TOP 2015</vt:lpstr>
      <vt:lpstr>Custom Design</vt:lpstr>
      <vt:lpstr>2_Custom Design</vt:lpstr>
      <vt:lpstr>3_Default Design</vt:lpstr>
      <vt:lpstr>5_Office Theme</vt:lpstr>
      <vt:lpstr>7_Default Design</vt:lpstr>
      <vt:lpstr>Office Theme</vt:lpstr>
      <vt:lpstr>1_Office Theme</vt:lpstr>
      <vt:lpstr>PowerPoint Presentation</vt:lpstr>
      <vt:lpstr>Faculty</vt:lpstr>
      <vt:lpstr>Commercial Support</vt:lpstr>
      <vt:lpstr>Dr Love — Disclosures</vt:lpstr>
      <vt:lpstr>RESEARCH TO PRACTICE CME PLANNING COMMITTEE MEMBERS, STAFF AND REVIEWERS</vt:lpstr>
      <vt:lpstr>Dr Atkins — Disclosures</vt:lpstr>
      <vt:lpstr>Professor Long — Disclosures</vt:lpstr>
      <vt:lpstr>Dr Luke — Disclosures</vt:lpstr>
      <vt:lpstr>Agenda</vt:lpstr>
      <vt:lpstr>Agenda</vt:lpstr>
      <vt:lpstr>PowerPoint Presentation</vt:lpstr>
      <vt:lpstr>PowerPoint Presentation</vt:lpstr>
      <vt:lpstr>PowerPoint Presentation</vt:lpstr>
      <vt:lpstr>BRAF + MEK inhibitor treatment response </vt:lpstr>
      <vt:lpstr>PowerPoint Presentation</vt:lpstr>
      <vt:lpstr>Toxicities of BRAF and MEK Inhibitors</vt:lpstr>
      <vt:lpstr>PowerPoint Presentation</vt:lpstr>
      <vt:lpstr>PowerPoint Presentation</vt:lpstr>
      <vt:lpstr>PowerPoint Presentation</vt:lpstr>
      <vt:lpstr>PowerPoint Presentation</vt:lpstr>
      <vt:lpstr>PowerPoint Presentation</vt:lpstr>
      <vt:lpstr>PowerPoint Presentation</vt:lpstr>
      <vt:lpstr>Regulatory and reimbursement issues aside, what would you recommend  as first-line treatment for a symptomatic younger patient with extensive  BRAF-mutated metastatic melanoma?</vt:lpstr>
      <vt:lpstr>Regulatory and reimbursement issues aside, what would you recommend as first-line treatment for an asymptomatic, clinically stable younger patient with BRAF-mutated metastatic melanoma?</vt:lpstr>
      <vt:lpstr>Regulatory and reimbursement issues aside, what would you recommend as first-line treatment for an asymptomatic, clinically stable younger patient with BRAF-mutated metastatic melanoma?</vt:lpstr>
      <vt:lpstr>Regulatory and reimbursement issues aside, what would you recommend as first-line treatment for a symptomatic younger patient with extensive BRAF-mutated metastatic melanoma?</vt:lpstr>
      <vt:lpstr>Regulatory and reimbursement issues aside, what would you recommend as initial treatment for an asymptomatic younger patient with BRAF-mutated metastatic melanoma including multiple bilateral brain metastases?</vt:lpstr>
      <vt:lpstr>PowerPoint Presentation</vt:lpstr>
      <vt:lpstr>PowerPoint Presentation</vt:lpstr>
      <vt:lpstr>Agenda</vt:lpstr>
      <vt:lpstr>PowerPoint Presentation</vt:lpstr>
      <vt:lpstr>Agenda</vt:lpstr>
      <vt:lpstr>PowerPoint Presentation</vt:lpstr>
      <vt:lpstr>PowerPoint Presentation</vt:lpstr>
      <vt:lpstr>Phase 3 COMBI-AD Dabrafenib + Trametinib vs Placebo Resected Stage III Melanoma AJCC 7th edn: IIIA (&gt;1mm in LN), IIIB, IIIC</vt:lpstr>
      <vt:lpstr>Phase 3 EORTC 1325 - KEYNOTE-054 Pembrolizumab vs Placebo Resected Stage III Melanoma AJCC 7th edn: IIIA (&gt;1mm in LN), IIIB, IIIC</vt:lpstr>
      <vt:lpstr>EORTC 1325 - KN-054 RFS: Every Subgroup Benefits</vt:lpstr>
      <vt:lpstr>Phase 3 CheckMate 238 Nivolumab vs Ipilimumab Resected Stage III/IV Melanoma AJCC 7th edn: IIIB, IIIC, IV</vt:lpstr>
      <vt:lpstr>PowerPoint Presentation</vt:lpstr>
      <vt:lpstr>PowerPoint Presentation</vt:lpstr>
      <vt:lpstr>COMBI-AD1 and CheckMate 2382 Relapse Free Survival: Stage IIIB and IIIC </vt:lpstr>
      <vt:lpstr>Adjuvant Studies - Toxicity</vt:lpstr>
      <vt:lpstr>PowerPoint Presentation</vt:lpstr>
      <vt:lpstr>PowerPoint Presentation</vt:lpstr>
      <vt:lpstr>What is your usual approach to adjuvant systemic treatment, if any, for a  35-year-old patient who is s/p complete surgical resection of Stage IIIB BRAF V600E-mutated primary melanoma with 1 positive axillary node? </vt:lpstr>
      <vt:lpstr>What is your usual approach to adjuvant systemic treatment, if any, for a  35-year-old patient who is s/p complete surgical resection of Stage IIIB  BRAF wild-type primary melanoma with 1 positive axillary node? </vt:lpstr>
      <vt:lpstr>What is your usual approach to adjuvant systemic treatment, if any, for an  80-year-old patient who is s/p complete surgical resection of Stage IIIB BRAF wild-type primary melanoma with 1 positive axillary node? </vt:lpstr>
      <vt:lpstr>What is your usual approach to adjuvant systemic treatment, if any, for an 80-year-old patient who is s/p complete surgical resection of Stage IIIB BRAF wild-type primary melanoma with 1 positive axillary node? </vt:lpstr>
      <vt:lpstr>What is your usual approach to adjuvant systemic treatment, if any, for a  35-year-old patient who is s/p complete surgical resection of Stage IIIB BRAF wild-type primary melanoma with 1 positive axillary node? </vt:lpstr>
      <vt:lpstr>What is your usual approach to adjuvant systemic treatment, if any, for a  35-year-old patient who is s/p complete surgical resection of Stage IIIB primary melanoma with a BRAF V600E mutation  and 1 positive axillary node? </vt:lpstr>
      <vt:lpstr>Case Presentation – Prof Long: A 19-Year-Old Male with Stage IIIC Melanoma</vt:lpstr>
      <vt:lpstr>Case Presentation (continued)</vt:lpstr>
      <vt:lpstr>Case Presentation (continued)</vt:lpstr>
      <vt:lpstr>Case Presentation (continued)</vt:lpstr>
      <vt:lpstr>Case Presentation (continued)</vt:lpstr>
      <vt:lpstr>PowerPoint Presentation</vt:lpstr>
      <vt:lpstr>Case Presentation (continued)</vt:lpstr>
      <vt:lpstr>Alternative: Neoadjuvant therapy at diagnosis?</vt:lpstr>
      <vt:lpstr>Agenda</vt:lpstr>
      <vt:lpstr>Topics</vt:lpstr>
      <vt:lpstr>Who should get Nivo/ipi vs Single Agent? </vt:lpstr>
      <vt:lpstr>My Approach</vt:lpstr>
      <vt:lpstr>Novel Combinations</vt:lpstr>
      <vt:lpstr>What is your usual first-line treatment for an asymptomatic, clinically stable younger patient with BRAF wild-type metastatic melanoma?</vt:lpstr>
      <vt:lpstr>Case Presentation – Dr Atkins:  A 51-year-old man with metastatic  BRAF WT melanoma to liver and axilla</vt:lpstr>
      <vt:lpstr>History (1)</vt:lpstr>
      <vt:lpstr>History (2)</vt:lpstr>
      <vt:lpstr>Imaging (1)</vt:lpstr>
      <vt:lpstr>History (3)</vt:lpstr>
      <vt:lpstr>History (4)</vt:lpstr>
      <vt:lpstr> Imaging 2 </vt:lpstr>
      <vt:lpstr>Take Home Messages</vt:lpstr>
      <vt:lpstr>Case Presentation – Dr Atkins: A 66-year-old man presenting with  large CNS Metastases</vt:lpstr>
      <vt:lpstr>History (1)</vt:lpstr>
      <vt:lpstr>Baseline MRI Brain</vt:lpstr>
      <vt:lpstr>LUL nodule</vt:lpstr>
      <vt:lpstr>Right paracolic mass</vt:lpstr>
      <vt:lpstr>History (2)</vt:lpstr>
      <vt:lpstr> Post-surgical scan- 3/29/17 R frontal lesion 5x5 mm</vt:lpstr>
      <vt:lpstr>Post-Craniotomy Presentation</vt:lpstr>
      <vt:lpstr>PowerPoint Presentation</vt:lpstr>
      <vt:lpstr>History (3)</vt:lpstr>
      <vt:lpstr> Post-surgical scan- 3/29/17 R frontal lesion 5x5 mm</vt:lpstr>
      <vt:lpstr>One year post treatment initiation</vt:lpstr>
      <vt:lpstr>One year post treatment LUL nodule</vt:lpstr>
      <vt:lpstr>One year post Treatment Right peritoneum</vt:lpstr>
      <vt:lpstr>History (4)</vt:lpstr>
      <vt:lpstr>Take Home Messages</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2658</cp:revision>
  <cp:lastPrinted>2020-07-22T20:08:56Z</cp:lastPrinted>
  <dcterms:created xsi:type="dcterms:W3CDTF">2012-08-13T12:55:31Z</dcterms:created>
  <dcterms:modified xsi:type="dcterms:W3CDTF">2020-09-22T15:52:06Z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