
<file path=[Content_Types].xml><?xml version="1.0" encoding="utf-8"?>
<Types xmlns="http://schemas.openxmlformats.org/package/2006/content-types">
  <Default Extension="bin" ContentType="application/vnd.openxmlformats-officedocument.oleObject"/>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Default Extension="xlsx" ContentType="application/vnd.openxmlformats-officedocument.spreadsheetml.sheet"/>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1.xml" ContentType="application/vnd.openxmlformats-officedocument.presentationml.slide+xml"/>
  <Override PartName="/ppt/presentation.xml" ContentType="application/vnd.openxmlformats-officedocument.presentationml.presentation.main+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6.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slideMasters/slideMaster2.xml" ContentType="application/vnd.openxmlformats-officedocument.presentationml.slideMaster+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9.xml" ContentType="application/vnd.openxmlformats-officedocument.presentationml.slideMaster+xml"/>
  <Override PartName="/ppt/slideMasters/slideMaster8.xml" ContentType="application/vnd.openxmlformats-officedocument.presentationml.slideMaster+xml"/>
  <Override PartName="/ppt/slideMasters/slideMaster7.xml" ContentType="application/vnd.openxmlformats-officedocument.presentationml.slideMaster+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charts/chart1.xml" ContentType="application/vnd.openxmlformats-officedocument.drawingml.chart+xml"/>
  <Override PartName="/ppt/theme/theme11.xml" ContentType="application/vnd.openxmlformats-officedocument.theme+xml"/>
  <Override PartName="/ppt/theme/theme10.xml" ContentType="application/vnd.openxmlformats-officedocument.theme+xml"/>
  <Override PartName="/ppt/theme/theme9.xml" ContentType="application/vnd.openxmlformats-officedocument.theme+xml"/>
  <Override PartName="/ppt/theme/theme8.xml" ContentType="application/vnd.openxmlformats-officedocument.theme+xml"/>
  <Override PartName="/ppt/theme/theme7.xml" ContentType="application/vnd.openxmlformats-officedocument.theme+xml"/>
  <Override PartName="/ppt/theme/theme6.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ppt/changesInfos/changesInfo1.xml" ContentType="application/vnd.ms-powerpoint.changesinfo+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1" r:id="rId2"/>
    <p:sldMasterId id="2147483691" r:id="rId3"/>
    <p:sldMasterId id="2147483702" r:id="rId4"/>
    <p:sldMasterId id="2147483714" r:id="rId5"/>
    <p:sldMasterId id="2147483723" r:id="rId6"/>
    <p:sldMasterId id="2147483732" r:id="rId7"/>
    <p:sldMasterId id="2147483757" r:id="rId8"/>
    <p:sldMasterId id="2147483766" r:id="rId9"/>
  </p:sldMasterIdLst>
  <p:notesMasterIdLst>
    <p:notesMasterId r:id="rId29"/>
  </p:notesMasterIdLst>
  <p:handoutMasterIdLst>
    <p:handoutMasterId r:id="rId30"/>
  </p:handoutMasterIdLst>
  <p:sldIdLst>
    <p:sldId id="256" r:id="rId10"/>
    <p:sldId id="6779" r:id="rId11"/>
    <p:sldId id="296" r:id="rId12"/>
    <p:sldId id="3241" r:id="rId13"/>
    <p:sldId id="3240" r:id="rId14"/>
    <p:sldId id="1182" r:id="rId15"/>
    <p:sldId id="1371" r:id="rId16"/>
    <p:sldId id="343" r:id="rId17"/>
    <p:sldId id="6774" r:id="rId18"/>
    <p:sldId id="1190" r:id="rId19"/>
    <p:sldId id="6773" r:id="rId20"/>
    <p:sldId id="382" r:id="rId21"/>
    <p:sldId id="6778" r:id="rId22"/>
    <p:sldId id="1505" r:id="rId23"/>
    <p:sldId id="311" r:id="rId24"/>
    <p:sldId id="1504" r:id="rId25"/>
    <p:sldId id="313" r:id="rId26"/>
    <p:sldId id="3065" r:id="rId27"/>
    <p:sldId id="1503"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ope Rugo"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FF85FF"/>
    <a:srgbClr val="05225C"/>
    <a:srgbClr val="E1030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53"/>
    <p:restoredTop sz="88980"/>
  </p:normalViewPr>
  <p:slideViewPr>
    <p:cSldViewPr snapToGrid="0" snapToObjects="1" showGuides="1">
      <p:cViewPr>
        <p:scale>
          <a:sx n="100" d="100"/>
          <a:sy n="100" d="100"/>
        </p:scale>
        <p:origin x="1624" y="360"/>
      </p:cViewPr>
      <p:guideLst>
        <p:guide orient="horz" pos="2160"/>
        <p:guide pos="3840"/>
      </p:guideLst>
    </p:cSldViewPr>
  </p:slideViewPr>
  <p:outlineViewPr>
    <p:cViewPr>
      <p:scale>
        <a:sx n="33" d="100"/>
        <a:sy n="33" d="100"/>
      </p:scale>
      <p:origin x="0" y="-13768"/>
    </p:cViewPr>
  </p:outlin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viewProps" Target="viewProps.xml"/><Relationship Id="rId38"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presProps" Target="presProps.xml"/><Relationship Id="rId37" Type="http://schemas.openxmlformats.org/officeDocument/2006/relationships/customXml" Target="../customXml/item1.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microsoft.com/office/2016/11/relationships/changesInfo" Target="changesInfos/changesInfo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Master" Target="slideMasters/slideMaster8.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lvana Izquierdo" userId="46480b9d-78ec-4659-884d-35c5467fe41c" providerId="ADAL" clId="{7961EAB4-8766-7C4F-816E-6DE16327F727}"/>
    <pc:docChg chg="undo custSel addSld modSld">
      <pc:chgData name="Silvana Izquierdo" userId="46480b9d-78ec-4659-884d-35c5467fe41c" providerId="ADAL" clId="{7961EAB4-8766-7C4F-816E-6DE16327F727}" dt="2019-12-09T15:52:09.642" v="96" actId="1076"/>
      <pc:docMkLst>
        <pc:docMk/>
      </pc:docMkLst>
      <pc:sldChg chg="modSp">
        <pc:chgData name="Silvana Izquierdo" userId="46480b9d-78ec-4659-884d-35c5467fe41c" providerId="ADAL" clId="{7961EAB4-8766-7C4F-816E-6DE16327F727}" dt="2019-12-09T15:46:57.056" v="16" actId="1076"/>
        <pc:sldMkLst>
          <pc:docMk/>
          <pc:sldMk cId="964971037" sldId="256"/>
        </pc:sldMkLst>
        <pc:spChg chg="mod">
          <ac:chgData name="Silvana Izquierdo" userId="46480b9d-78ec-4659-884d-35c5467fe41c" providerId="ADAL" clId="{7961EAB4-8766-7C4F-816E-6DE16327F727}" dt="2019-12-09T15:46:55.571" v="15" actId="1076"/>
          <ac:spMkLst>
            <pc:docMk/>
            <pc:sldMk cId="964971037" sldId="256"/>
            <ac:spMk id="4" creationId="{1856A353-0FB6-3A43-8E26-5207A174CF11}"/>
          </ac:spMkLst>
        </pc:spChg>
        <pc:spChg chg="mod">
          <ac:chgData name="Silvana Izquierdo" userId="46480b9d-78ec-4659-884d-35c5467fe41c" providerId="ADAL" clId="{7961EAB4-8766-7C4F-816E-6DE16327F727}" dt="2019-12-09T15:46:57.056" v="16" actId="1076"/>
          <ac:spMkLst>
            <pc:docMk/>
            <pc:sldMk cId="964971037" sldId="256"/>
            <ac:spMk id="5" creationId="{F632D8D7-1387-2045-A28E-36D3F9C78B7B}"/>
          </ac:spMkLst>
        </pc:spChg>
      </pc:sldChg>
      <pc:sldChg chg="delSp modSp">
        <pc:chgData name="Silvana Izquierdo" userId="46480b9d-78ec-4659-884d-35c5467fe41c" providerId="ADAL" clId="{7961EAB4-8766-7C4F-816E-6DE16327F727}" dt="2019-12-09T15:50:36.544" v="67" actId="478"/>
        <pc:sldMkLst>
          <pc:docMk/>
          <pc:sldMk cId="2165237477" sldId="270"/>
        </pc:sldMkLst>
        <pc:spChg chg="del">
          <ac:chgData name="Silvana Izquierdo" userId="46480b9d-78ec-4659-884d-35c5467fe41c" providerId="ADAL" clId="{7961EAB4-8766-7C4F-816E-6DE16327F727}" dt="2019-12-09T15:50:36.544" v="67" actId="478"/>
          <ac:spMkLst>
            <pc:docMk/>
            <pc:sldMk cId="2165237477" sldId="270"/>
            <ac:spMk id="3" creationId="{53D5F5A4-6F01-4AE4-8559-936360886CE4}"/>
          </ac:spMkLst>
        </pc:spChg>
        <pc:spChg chg="mod">
          <ac:chgData name="Silvana Izquierdo" userId="46480b9d-78ec-4659-884d-35c5467fe41c" providerId="ADAL" clId="{7961EAB4-8766-7C4F-816E-6DE16327F727}" dt="2019-12-09T15:50:31.803" v="66" actId="20577"/>
          <ac:spMkLst>
            <pc:docMk/>
            <pc:sldMk cId="2165237477" sldId="270"/>
            <ac:spMk id="49" creationId="{1D9AB2B3-3D58-2D41-BC63-7BD968548142}"/>
          </ac:spMkLst>
        </pc:spChg>
      </pc:sldChg>
      <pc:sldChg chg="modSp">
        <pc:chgData name="Silvana Izquierdo" userId="46480b9d-78ec-4659-884d-35c5467fe41c" providerId="ADAL" clId="{7961EAB4-8766-7C4F-816E-6DE16327F727}" dt="2019-12-09T15:51:43.091" v="88" actId="14100"/>
        <pc:sldMkLst>
          <pc:docMk/>
          <pc:sldMk cId="4053335142" sldId="311"/>
        </pc:sldMkLst>
        <pc:spChg chg="mod">
          <ac:chgData name="Silvana Izquierdo" userId="46480b9d-78ec-4659-884d-35c5467fe41c" providerId="ADAL" clId="{7961EAB4-8766-7C4F-816E-6DE16327F727}" dt="2019-12-09T15:51:43.091" v="88" actId="14100"/>
          <ac:spMkLst>
            <pc:docMk/>
            <pc:sldMk cId="4053335142" sldId="311"/>
            <ac:spMk id="4" creationId="{2C4EE27B-2F2A-2540-A6F0-9DF955444DF6}"/>
          </ac:spMkLst>
        </pc:spChg>
        <pc:picChg chg="mod">
          <ac:chgData name="Silvana Izquierdo" userId="46480b9d-78ec-4659-884d-35c5467fe41c" providerId="ADAL" clId="{7961EAB4-8766-7C4F-816E-6DE16327F727}" dt="2019-12-09T15:51:36.497" v="87" actId="14100"/>
          <ac:picMkLst>
            <pc:docMk/>
            <pc:sldMk cId="4053335142" sldId="311"/>
            <ac:picMk id="117763" creationId="{99DCF534-9F3F-4F44-9EB3-20882CD550F2}"/>
          </ac:picMkLst>
        </pc:picChg>
      </pc:sldChg>
      <pc:sldChg chg="modSp">
        <pc:chgData name="Silvana Izquierdo" userId="46480b9d-78ec-4659-884d-35c5467fe41c" providerId="ADAL" clId="{7961EAB4-8766-7C4F-816E-6DE16327F727}" dt="2019-12-09T15:52:09.642" v="96" actId="1076"/>
        <pc:sldMkLst>
          <pc:docMk/>
          <pc:sldMk cId="2017998838" sldId="313"/>
        </pc:sldMkLst>
        <pc:spChg chg="mod">
          <ac:chgData name="Silvana Izquierdo" userId="46480b9d-78ec-4659-884d-35c5467fe41c" providerId="ADAL" clId="{7961EAB4-8766-7C4F-816E-6DE16327F727}" dt="2019-12-09T15:52:06.863" v="94" actId="1076"/>
          <ac:spMkLst>
            <pc:docMk/>
            <pc:sldMk cId="2017998838" sldId="313"/>
            <ac:spMk id="75777" creationId="{3277899E-BE7B-044F-82C6-438F4934ACC9}"/>
          </ac:spMkLst>
        </pc:spChg>
        <pc:spChg chg="mod">
          <ac:chgData name="Silvana Izquierdo" userId="46480b9d-78ec-4659-884d-35c5467fe41c" providerId="ADAL" clId="{7961EAB4-8766-7C4F-816E-6DE16327F727}" dt="2019-12-09T15:52:09.642" v="96" actId="1076"/>
          <ac:spMkLst>
            <pc:docMk/>
            <pc:sldMk cId="2017998838" sldId="313"/>
            <ac:spMk id="119812" creationId="{C52CC305-872A-5642-B584-FB69487B348E}"/>
          </ac:spMkLst>
        </pc:spChg>
        <pc:picChg chg="mod">
          <ac:chgData name="Silvana Izquierdo" userId="46480b9d-78ec-4659-884d-35c5467fe41c" providerId="ADAL" clId="{7961EAB4-8766-7C4F-816E-6DE16327F727}" dt="2019-12-09T15:52:07.125" v="95" actId="1076"/>
          <ac:picMkLst>
            <pc:docMk/>
            <pc:sldMk cId="2017998838" sldId="313"/>
            <ac:picMk id="119811" creationId="{3CEFEC64-43D3-DC4B-9F26-5E5D675CC65C}"/>
          </ac:picMkLst>
        </pc:picChg>
      </pc:sldChg>
      <pc:sldChg chg="modSp">
        <pc:chgData name="Silvana Izquierdo" userId="46480b9d-78ec-4659-884d-35c5467fe41c" providerId="ADAL" clId="{7961EAB4-8766-7C4F-816E-6DE16327F727}" dt="2019-12-09T15:49:55.798" v="59" actId="1076"/>
        <pc:sldMkLst>
          <pc:docMk/>
          <pc:sldMk cId="128898015" sldId="343"/>
        </pc:sldMkLst>
        <pc:spChg chg="mod">
          <ac:chgData name="Silvana Izquierdo" userId="46480b9d-78ec-4659-884d-35c5467fe41c" providerId="ADAL" clId="{7961EAB4-8766-7C4F-816E-6DE16327F727}" dt="2019-12-09T15:49:55.798" v="59" actId="1076"/>
          <ac:spMkLst>
            <pc:docMk/>
            <pc:sldMk cId="128898015" sldId="343"/>
            <ac:spMk id="6" creationId="{CFF4502E-B2DA-4063-96D7-9F3791DED241}"/>
          </ac:spMkLst>
        </pc:spChg>
        <pc:spChg chg="mod">
          <ac:chgData name="Silvana Izquierdo" userId="46480b9d-78ec-4659-884d-35c5467fe41c" providerId="ADAL" clId="{7961EAB4-8766-7C4F-816E-6DE16327F727}" dt="2019-12-09T15:49:53.693" v="58" actId="1076"/>
          <ac:spMkLst>
            <pc:docMk/>
            <pc:sldMk cId="128898015" sldId="343"/>
            <ac:spMk id="91137" creationId="{96A7E743-EC4C-834B-BF33-AF222E5A9898}"/>
          </ac:spMkLst>
        </pc:spChg>
        <pc:spChg chg="mod">
          <ac:chgData name="Silvana Izquierdo" userId="46480b9d-78ec-4659-884d-35c5467fe41c" providerId="ADAL" clId="{7961EAB4-8766-7C4F-816E-6DE16327F727}" dt="2019-12-09T15:49:50.082" v="57" actId="1076"/>
          <ac:spMkLst>
            <pc:docMk/>
            <pc:sldMk cId="128898015" sldId="343"/>
            <ac:spMk id="91138" creationId="{611B5AC7-3DF1-5C41-807C-F79004A99E24}"/>
          </ac:spMkLst>
        </pc:spChg>
        <pc:grpChg chg="mod">
          <ac:chgData name="Silvana Izquierdo" userId="46480b9d-78ec-4659-884d-35c5467fe41c" providerId="ADAL" clId="{7961EAB4-8766-7C4F-816E-6DE16327F727}" dt="2019-12-09T15:49:53.693" v="58" actId="1076"/>
          <ac:grpSpMkLst>
            <pc:docMk/>
            <pc:sldMk cId="128898015" sldId="343"/>
            <ac:grpSpMk id="91141" creationId="{083E5420-94E9-2145-8EC7-7DBF11D428C8}"/>
          </ac:grpSpMkLst>
        </pc:grpChg>
        <pc:grpChg chg="mod">
          <ac:chgData name="Silvana Izquierdo" userId="46480b9d-78ec-4659-884d-35c5467fe41c" providerId="ADAL" clId="{7961EAB4-8766-7C4F-816E-6DE16327F727}" dt="2019-12-09T15:49:53.693" v="58" actId="1076"/>
          <ac:grpSpMkLst>
            <pc:docMk/>
            <pc:sldMk cId="128898015" sldId="343"/>
            <ac:grpSpMk id="91143" creationId="{4B9AC5D6-D9C3-6940-91EC-9F3F15581BF4}"/>
          </ac:grpSpMkLst>
        </pc:grpChg>
        <pc:grpChg chg="mod">
          <ac:chgData name="Silvana Izquierdo" userId="46480b9d-78ec-4659-884d-35c5467fe41c" providerId="ADAL" clId="{7961EAB4-8766-7C4F-816E-6DE16327F727}" dt="2019-12-09T15:49:53.693" v="58" actId="1076"/>
          <ac:grpSpMkLst>
            <pc:docMk/>
            <pc:sldMk cId="128898015" sldId="343"/>
            <ac:grpSpMk id="91148" creationId="{C3F06E2E-BD84-324C-B07E-DDBFA7E03E62}"/>
          </ac:grpSpMkLst>
        </pc:grpChg>
      </pc:sldChg>
      <pc:sldChg chg="modSp">
        <pc:chgData name="Silvana Izquierdo" userId="46480b9d-78ec-4659-884d-35c5467fe41c" providerId="ADAL" clId="{7961EAB4-8766-7C4F-816E-6DE16327F727}" dt="2019-12-09T15:50:15.531" v="63" actId="1076"/>
        <pc:sldMkLst>
          <pc:docMk/>
          <pc:sldMk cId="980708029" sldId="1190"/>
        </pc:sldMkLst>
        <pc:spChg chg="mod">
          <ac:chgData name="Silvana Izquierdo" userId="46480b9d-78ec-4659-884d-35c5467fe41c" providerId="ADAL" clId="{7961EAB4-8766-7C4F-816E-6DE16327F727}" dt="2019-12-09T15:50:15.531" v="63" actId="1076"/>
          <ac:spMkLst>
            <pc:docMk/>
            <pc:sldMk cId="980708029" sldId="1190"/>
            <ac:spMk id="3" creationId="{77BEC292-5DF2-4F84-A04B-3449B65FB2E9}"/>
          </ac:spMkLst>
        </pc:spChg>
      </pc:sldChg>
      <pc:sldChg chg="modSp">
        <pc:chgData name="Silvana Izquierdo" userId="46480b9d-78ec-4659-884d-35c5467fe41c" providerId="ADAL" clId="{7961EAB4-8766-7C4F-816E-6DE16327F727}" dt="2019-12-09T15:49:44.963" v="56" actId="1076"/>
        <pc:sldMkLst>
          <pc:docMk/>
          <pc:sldMk cId="1059006898" sldId="1371"/>
        </pc:sldMkLst>
        <pc:spChg chg="mod">
          <ac:chgData name="Silvana Izquierdo" userId="46480b9d-78ec-4659-884d-35c5467fe41c" providerId="ADAL" clId="{7961EAB4-8766-7C4F-816E-6DE16327F727}" dt="2019-12-09T15:49:38.056" v="52" actId="1076"/>
          <ac:spMkLst>
            <pc:docMk/>
            <pc:sldMk cId="1059006898" sldId="1371"/>
            <ac:spMk id="2" creationId="{89032ABD-0D2E-459E-9E78-A6494136AF7A}"/>
          </ac:spMkLst>
        </pc:spChg>
        <pc:picChg chg="mod">
          <ac:chgData name="Silvana Izquierdo" userId="46480b9d-78ec-4659-884d-35c5467fe41c" providerId="ADAL" clId="{7961EAB4-8766-7C4F-816E-6DE16327F727}" dt="2019-12-09T15:49:44.963" v="56" actId="1076"/>
          <ac:picMkLst>
            <pc:docMk/>
            <pc:sldMk cId="1059006898" sldId="1371"/>
            <ac:picMk id="7" creationId="{C35E22BF-EF26-6B4D-B082-1578280A8E68}"/>
          </ac:picMkLst>
        </pc:picChg>
      </pc:sldChg>
      <pc:sldChg chg="delSp modSp">
        <pc:chgData name="Silvana Izquierdo" userId="46480b9d-78ec-4659-884d-35c5467fe41c" providerId="ADAL" clId="{7961EAB4-8766-7C4F-816E-6DE16327F727}" dt="2019-12-09T15:51:59.036" v="92" actId="20577"/>
        <pc:sldMkLst>
          <pc:docMk/>
          <pc:sldMk cId="3035746445" sldId="1504"/>
        </pc:sldMkLst>
        <pc:spChg chg="del">
          <ac:chgData name="Silvana Izquierdo" userId="46480b9d-78ec-4659-884d-35c5467fe41c" providerId="ADAL" clId="{7961EAB4-8766-7C4F-816E-6DE16327F727}" dt="2019-12-09T15:51:54.978" v="90" actId="478"/>
          <ac:spMkLst>
            <pc:docMk/>
            <pc:sldMk cId="3035746445" sldId="1504"/>
            <ac:spMk id="66" creationId="{91BD9ABE-2DA1-5049-A8C8-FB454338D8FB}"/>
          </ac:spMkLst>
        </pc:spChg>
        <pc:spChg chg="mod">
          <ac:chgData name="Silvana Izquierdo" userId="46480b9d-78ec-4659-884d-35c5467fe41c" providerId="ADAL" clId="{7961EAB4-8766-7C4F-816E-6DE16327F727}" dt="2019-12-09T15:51:59.036" v="92" actId="20577"/>
          <ac:spMkLst>
            <pc:docMk/>
            <pc:sldMk cId="3035746445" sldId="1504"/>
            <ac:spMk id="118785" creationId="{69347EC4-2414-BC45-9FD9-E9BDF8024AB3}"/>
          </ac:spMkLst>
        </pc:spChg>
        <pc:spChg chg="mod">
          <ac:chgData name="Silvana Izquierdo" userId="46480b9d-78ec-4659-884d-35c5467fe41c" providerId="ADAL" clId="{7961EAB4-8766-7C4F-816E-6DE16327F727}" dt="2019-12-09T15:51:49.409" v="89" actId="20577"/>
          <ac:spMkLst>
            <pc:docMk/>
            <pc:sldMk cId="3035746445" sldId="1504"/>
            <ac:spMk id="118842" creationId="{44A031DA-EAC4-5341-88EF-FC8B9D3E1CF0}"/>
          </ac:spMkLst>
        </pc:spChg>
      </pc:sldChg>
      <pc:sldChg chg="modSp">
        <pc:chgData name="Silvana Izquierdo" userId="46480b9d-78ec-4659-884d-35c5467fe41c" providerId="ADAL" clId="{7961EAB4-8766-7C4F-816E-6DE16327F727}" dt="2019-12-09T15:49:21.024" v="51" actId="14100"/>
        <pc:sldMkLst>
          <pc:docMk/>
          <pc:sldMk cId="98483032" sldId="3240"/>
        </pc:sldMkLst>
        <pc:spChg chg="mod">
          <ac:chgData name="Silvana Izquierdo" userId="46480b9d-78ec-4659-884d-35c5467fe41c" providerId="ADAL" clId="{7961EAB4-8766-7C4F-816E-6DE16327F727}" dt="2019-12-09T15:49:11.989" v="48" actId="1076"/>
          <ac:spMkLst>
            <pc:docMk/>
            <pc:sldMk cId="98483032" sldId="3240"/>
            <ac:spMk id="2" creationId="{00000000-0000-0000-0000-000000000000}"/>
          </ac:spMkLst>
        </pc:spChg>
        <pc:graphicFrameChg chg="mod modGraphic">
          <ac:chgData name="Silvana Izquierdo" userId="46480b9d-78ec-4659-884d-35c5467fe41c" providerId="ADAL" clId="{7961EAB4-8766-7C4F-816E-6DE16327F727}" dt="2019-12-09T15:49:21.024" v="51" actId="14100"/>
          <ac:graphicFrameMkLst>
            <pc:docMk/>
            <pc:sldMk cId="98483032" sldId="3240"/>
            <ac:graphicFrameMk id="6" creationId="{00000000-0000-0000-0000-000000000000}"/>
          </ac:graphicFrameMkLst>
        </pc:graphicFrameChg>
      </pc:sldChg>
      <pc:sldChg chg="modSp">
        <pc:chgData name="Silvana Izquierdo" userId="46480b9d-78ec-4659-884d-35c5467fe41c" providerId="ADAL" clId="{7961EAB4-8766-7C4F-816E-6DE16327F727}" dt="2019-12-09T15:49:03.574" v="47" actId="20577"/>
        <pc:sldMkLst>
          <pc:docMk/>
          <pc:sldMk cId="1113951754" sldId="3241"/>
        </pc:sldMkLst>
        <pc:spChg chg="mod">
          <ac:chgData name="Silvana Izquierdo" userId="46480b9d-78ec-4659-884d-35c5467fe41c" providerId="ADAL" clId="{7961EAB4-8766-7C4F-816E-6DE16327F727}" dt="2019-12-09T15:49:03.574" v="47" actId="20577"/>
          <ac:spMkLst>
            <pc:docMk/>
            <pc:sldMk cId="1113951754" sldId="3241"/>
            <ac:spMk id="9" creationId="{88A7F0EA-179A-CF41-AEF4-772C1279E1F2}"/>
          </ac:spMkLst>
        </pc:spChg>
      </pc:sldChg>
      <pc:sldChg chg="modSp">
        <pc:chgData name="Silvana Izquierdo" userId="46480b9d-78ec-4659-884d-35c5467fe41c" providerId="ADAL" clId="{7961EAB4-8766-7C4F-816E-6DE16327F727}" dt="2019-12-09T15:50:26.384" v="65" actId="20577"/>
        <pc:sldMkLst>
          <pc:docMk/>
          <pc:sldMk cId="1629836072" sldId="6773"/>
        </pc:sldMkLst>
        <pc:spChg chg="mod">
          <ac:chgData name="Silvana Izquierdo" userId="46480b9d-78ec-4659-884d-35c5467fe41c" providerId="ADAL" clId="{7961EAB4-8766-7C4F-816E-6DE16327F727}" dt="2019-12-09T15:50:20.695" v="64" actId="1076"/>
          <ac:spMkLst>
            <pc:docMk/>
            <pc:sldMk cId="1629836072" sldId="6773"/>
            <ac:spMk id="3" creationId="{B91CD524-0036-4549-957A-F3982A9758B1}"/>
          </ac:spMkLst>
        </pc:spChg>
        <pc:spChg chg="mod">
          <ac:chgData name="Silvana Izquierdo" userId="46480b9d-78ec-4659-884d-35c5467fe41c" providerId="ADAL" clId="{7961EAB4-8766-7C4F-816E-6DE16327F727}" dt="2019-12-09T15:50:26.384" v="65" actId="20577"/>
          <ac:spMkLst>
            <pc:docMk/>
            <pc:sldMk cId="1629836072" sldId="6773"/>
            <ac:spMk id="51" creationId="{C53FB848-9114-A54F-9FBF-BCDDFD61D06F}"/>
          </ac:spMkLst>
        </pc:spChg>
      </pc:sldChg>
      <pc:sldChg chg="modSp">
        <pc:chgData name="Silvana Izquierdo" userId="46480b9d-78ec-4659-884d-35c5467fe41c" providerId="ADAL" clId="{7961EAB4-8766-7C4F-816E-6DE16327F727}" dt="2019-12-09T15:50:08.860" v="62" actId="1076"/>
        <pc:sldMkLst>
          <pc:docMk/>
          <pc:sldMk cId="2842621518" sldId="6774"/>
        </pc:sldMkLst>
        <pc:spChg chg="mod">
          <ac:chgData name="Silvana Izquierdo" userId="46480b9d-78ec-4659-884d-35c5467fe41c" providerId="ADAL" clId="{7961EAB4-8766-7C4F-816E-6DE16327F727}" dt="2019-12-09T15:49:59.984" v="60" actId="14100"/>
          <ac:spMkLst>
            <pc:docMk/>
            <pc:sldMk cId="2842621518" sldId="6774"/>
            <ac:spMk id="7" creationId="{55375161-0165-F743-869D-15AD8264599D}"/>
          </ac:spMkLst>
        </pc:spChg>
        <pc:graphicFrameChg chg="mod">
          <ac:chgData name="Silvana Izquierdo" userId="46480b9d-78ec-4659-884d-35c5467fe41c" providerId="ADAL" clId="{7961EAB4-8766-7C4F-816E-6DE16327F727}" dt="2019-12-09T15:50:08.860" v="62" actId="1076"/>
          <ac:graphicFrameMkLst>
            <pc:docMk/>
            <pc:sldMk cId="2842621518" sldId="6774"/>
            <ac:graphicFrameMk id="14" creationId="{EA89E3FB-853C-4198-969B-3D1978E6E305}"/>
          </ac:graphicFrameMkLst>
        </pc:graphicFrameChg>
        <pc:graphicFrameChg chg="mod">
          <ac:chgData name="Silvana Izquierdo" userId="46480b9d-78ec-4659-884d-35c5467fe41c" providerId="ADAL" clId="{7961EAB4-8766-7C4F-816E-6DE16327F727}" dt="2019-12-09T15:50:06.103" v="61" actId="1076"/>
          <ac:graphicFrameMkLst>
            <pc:docMk/>
            <pc:sldMk cId="2842621518" sldId="6774"/>
            <ac:graphicFrameMk id="15" creationId="{F26B31FE-121B-4489-AC2C-273E48D05F81}"/>
          </ac:graphicFrameMkLst>
        </pc:graphicFrameChg>
      </pc:sldChg>
      <pc:sldChg chg="modSp">
        <pc:chgData name="Silvana Izquierdo" userId="46480b9d-78ec-4659-884d-35c5467fe41c" providerId="ADAL" clId="{7961EAB4-8766-7C4F-816E-6DE16327F727}" dt="2019-12-09T15:51:29.343" v="86" actId="1076"/>
        <pc:sldMkLst>
          <pc:docMk/>
          <pc:sldMk cId="2886273193" sldId="6778"/>
        </pc:sldMkLst>
        <pc:spChg chg="mod">
          <ac:chgData name="Silvana Izquierdo" userId="46480b9d-78ec-4659-884d-35c5467fe41c" providerId="ADAL" clId="{7961EAB4-8766-7C4F-816E-6DE16327F727}" dt="2019-12-09T15:50:52.341" v="68" actId="1076"/>
          <ac:spMkLst>
            <pc:docMk/>
            <pc:sldMk cId="2886273193" sldId="6778"/>
            <ac:spMk id="6" creationId="{D4475867-AD69-2B4A-A279-9A3F0D35EAB2}"/>
          </ac:spMkLst>
        </pc:spChg>
        <pc:spChg chg="mod">
          <ac:chgData name="Silvana Izquierdo" userId="46480b9d-78ec-4659-884d-35c5467fe41c" providerId="ADAL" clId="{7961EAB4-8766-7C4F-816E-6DE16327F727}" dt="2019-12-09T15:51:26.092" v="84" actId="1076"/>
          <ac:spMkLst>
            <pc:docMk/>
            <pc:sldMk cId="2886273193" sldId="6778"/>
            <ac:spMk id="20" creationId="{33A486E3-CE7E-7446-97F8-58BCB30A950E}"/>
          </ac:spMkLst>
        </pc:spChg>
        <pc:picChg chg="mod">
          <ac:chgData name="Silvana Izquierdo" userId="46480b9d-78ec-4659-884d-35c5467fe41c" providerId="ADAL" clId="{7961EAB4-8766-7C4F-816E-6DE16327F727}" dt="2019-12-09T15:51:29.343" v="86" actId="1076"/>
          <ac:picMkLst>
            <pc:docMk/>
            <pc:sldMk cId="2886273193" sldId="6778"/>
            <ac:picMk id="23" creationId="{249D252E-B701-234D-B930-5A1D591DE8EE}"/>
          </ac:picMkLst>
        </pc:picChg>
      </pc:sldChg>
      <pc:sldChg chg="addSp delSp modSp add setBg">
        <pc:chgData name="Silvana Izquierdo" userId="46480b9d-78ec-4659-884d-35c5467fe41c" providerId="ADAL" clId="{7961EAB4-8766-7C4F-816E-6DE16327F727}" dt="2019-12-09T15:48:47.420" v="46" actId="1076"/>
        <pc:sldMkLst>
          <pc:docMk/>
          <pc:sldMk cId="3353433710" sldId="6779"/>
        </pc:sldMkLst>
        <pc:spChg chg="mod">
          <ac:chgData name="Silvana Izquierdo" userId="46480b9d-78ec-4659-884d-35c5467fe41c" providerId="ADAL" clId="{7961EAB4-8766-7C4F-816E-6DE16327F727}" dt="2019-12-09T15:47:21.782" v="29" actId="20577"/>
          <ac:spMkLst>
            <pc:docMk/>
            <pc:sldMk cId="3353433710" sldId="6779"/>
            <ac:spMk id="2" creationId="{B9D7B97E-86C4-E24F-B760-37F1A5386EF7}"/>
          </ac:spMkLst>
        </pc:spChg>
        <pc:spChg chg="del">
          <ac:chgData name="Silvana Izquierdo" userId="46480b9d-78ec-4659-884d-35c5467fe41c" providerId="ADAL" clId="{7961EAB4-8766-7C4F-816E-6DE16327F727}" dt="2019-12-09T15:47:11.239" v="28" actId="478"/>
          <ac:spMkLst>
            <pc:docMk/>
            <pc:sldMk cId="3353433710" sldId="6779"/>
            <ac:spMk id="3" creationId="{B651D93C-01FE-F149-87F3-D0150CA338EB}"/>
          </ac:spMkLst>
        </pc:spChg>
        <pc:spChg chg="del">
          <ac:chgData name="Silvana Izquierdo" userId="46480b9d-78ec-4659-884d-35c5467fe41c" providerId="ADAL" clId="{7961EAB4-8766-7C4F-816E-6DE16327F727}" dt="2019-12-09T15:47:39.590" v="31" actId="478"/>
          <ac:spMkLst>
            <pc:docMk/>
            <pc:sldMk cId="3353433710" sldId="6779"/>
            <ac:spMk id="4" creationId="{6BD9C2F8-966C-F14C-910D-CE8AB4B17BFE}"/>
          </ac:spMkLst>
        </pc:spChg>
        <pc:graphicFrameChg chg="add mod modGraphic">
          <ac:chgData name="Silvana Izquierdo" userId="46480b9d-78ec-4659-884d-35c5467fe41c" providerId="ADAL" clId="{7961EAB4-8766-7C4F-816E-6DE16327F727}" dt="2019-12-09T15:48:47.420" v="46" actId="1076"/>
          <ac:graphicFrameMkLst>
            <pc:docMk/>
            <pc:sldMk cId="3353433710" sldId="6779"/>
            <ac:graphicFrameMk id="5" creationId="{8F76B298-F9EE-434F-A189-03FF1E6947C8}"/>
          </ac:graphicFrameMkLst>
        </pc:graphicFrameChg>
      </pc:sldChg>
    </pc:docChg>
  </pc:docChgLst>
  <pc:docChgLst>
    <pc:chgData name="Silvana Izquierdo" userId="46480b9d-78ec-4659-884d-35c5467fe41c" providerId="ADAL" clId="{59D2E58A-C40E-A34A-969C-B39BDCECE730}"/>
    <pc:docChg chg="undo modSld">
      <pc:chgData name="Silvana Izquierdo" userId="46480b9d-78ec-4659-884d-35c5467fe41c" providerId="ADAL" clId="{59D2E58A-C40E-A34A-969C-B39BDCECE730}" dt="2019-12-10T15:42:58.865" v="36" actId="1076"/>
      <pc:docMkLst>
        <pc:docMk/>
      </pc:docMkLst>
      <pc:sldChg chg="addSp modSp">
        <pc:chgData name="Silvana Izquierdo" userId="46480b9d-78ec-4659-884d-35c5467fe41c" providerId="ADAL" clId="{59D2E58A-C40E-A34A-969C-B39BDCECE730}" dt="2019-12-10T15:42:58.865" v="36" actId="1076"/>
        <pc:sldMkLst>
          <pc:docMk/>
          <pc:sldMk cId="1980003939" sldId="1505"/>
        </pc:sldMkLst>
        <pc:spChg chg="add mod">
          <ac:chgData name="Silvana Izquierdo" userId="46480b9d-78ec-4659-884d-35c5467fe41c" providerId="ADAL" clId="{59D2E58A-C40E-A34A-969C-B39BDCECE730}" dt="2019-12-10T15:42:58.865" v="36" actId="1076"/>
          <ac:spMkLst>
            <pc:docMk/>
            <pc:sldMk cId="1980003939" sldId="1505"/>
            <ac:spMk id="2" creationId="{683AF6D9-A0B9-D94A-A28E-8F2D19A66E9E}"/>
          </ac:spMkLst>
        </pc:spChg>
      </pc:sldChg>
      <pc:sldChg chg="modSp">
        <pc:chgData name="Silvana Izquierdo" userId="46480b9d-78ec-4659-884d-35c5467fe41c" providerId="ADAL" clId="{59D2E58A-C40E-A34A-969C-B39BDCECE730}" dt="2019-12-10T15:41:47.468" v="14" actId="20577"/>
        <pc:sldMkLst>
          <pc:docMk/>
          <pc:sldMk cId="98483032" sldId="3240"/>
        </pc:sldMkLst>
        <pc:graphicFrameChg chg="mod modGraphic">
          <ac:chgData name="Silvana Izquierdo" userId="46480b9d-78ec-4659-884d-35c5467fe41c" providerId="ADAL" clId="{59D2E58A-C40E-A34A-969C-B39BDCECE730}" dt="2019-12-10T15:41:47.468" v="14" actId="20577"/>
          <ac:graphicFrameMkLst>
            <pc:docMk/>
            <pc:sldMk cId="98483032" sldId="3240"/>
            <ac:graphicFrameMk id="6" creationId="{00000000-0000-0000-0000-000000000000}"/>
          </ac:graphicFrameMkLst>
        </pc:graphicFrameChg>
      </pc:sldChg>
      <pc:sldChg chg="modSp">
        <pc:chgData name="Silvana Izquierdo" userId="46480b9d-78ec-4659-884d-35c5467fe41c" providerId="ADAL" clId="{59D2E58A-C40E-A34A-969C-B39BDCECE730}" dt="2019-12-10T15:42:23.770" v="25" actId="20577"/>
        <pc:sldMkLst>
          <pc:docMk/>
          <pc:sldMk cId="2886273193" sldId="6778"/>
        </pc:sldMkLst>
        <pc:spChg chg="mod">
          <ac:chgData name="Silvana Izquierdo" userId="46480b9d-78ec-4659-884d-35c5467fe41c" providerId="ADAL" clId="{59D2E58A-C40E-A34A-969C-B39BDCECE730}" dt="2019-12-10T15:42:23.770" v="25" actId="20577"/>
          <ac:spMkLst>
            <pc:docMk/>
            <pc:sldMk cId="2886273193" sldId="6778"/>
            <ac:spMk id="20" creationId="{33A486E3-CE7E-7446-97F8-58BCB30A950E}"/>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12139107611543E-2"/>
          <c:y val="0.1324135316593342"/>
          <c:w val="0.91332119422572178"/>
          <c:h val="0.63795403984477095"/>
        </c:manualLayout>
      </c:layout>
      <c:barChart>
        <c:barDir val="bar"/>
        <c:grouping val="clustered"/>
        <c:varyColors val="0"/>
        <c:ser>
          <c:idx val="0"/>
          <c:order val="0"/>
          <c:tx>
            <c:strRef>
              <c:f>Sheet1!$B$1</c:f>
              <c:strCache>
                <c:ptCount val="1"/>
                <c:pt idx="0">
                  <c:v>Series 1</c:v>
                </c:pt>
              </c:strCache>
            </c:strRef>
          </c:tx>
          <c:spPr>
            <a:solidFill>
              <a:srgbClr val="1B3459"/>
            </a:solidFill>
            <a:ln>
              <a:noFill/>
            </a:ln>
            <a:effectLst/>
          </c:spPr>
          <c:invertIfNegative val="0"/>
          <c:dLbls>
            <c:numFmt formatCode="0%" sourceLinked="0"/>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Primary tissue (62%)</c:v>
                </c:pt>
                <c:pt idx="1">
                  <c:v>Metastatic tissue (38%)</c:v>
                </c:pt>
              </c:strCache>
            </c:strRef>
          </c:cat>
          <c:val>
            <c:numRef>
              <c:f>Sheet1!$B$2:$B$3</c:f>
              <c:numCache>
                <c:formatCode>General</c:formatCode>
                <c:ptCount val="2"/>
                <c:pt idx="0">
                  <c:v>0.44</c:v>
                </c:pt>
                <c:pt idx="1">
                  <c:v>0.36</c:v>
                </c:pt>
              </c:numCache>
            </c:numRef>
          </c:val>
          <c:extLst>
            <c:ext xmlns:c16="http://schemas.microsoft.com/office/drawing/2014/chart" uri="{C3380CC4-5D6E-409C-BE32-E72D297353CC}">
              <c16:uniqueId val="{00000000-F285-45E5-9B97-A31A897080B3}"/>
            </c:ext>
          </c:extLst>
        </c:ser>
        <c:dLbls>
          <c:showLegendKey val="0"/>
          <c:showVal val="0"/>
          <c:showCatName val="0"/>
          <c:showSerName val="0"/>
          <c:showPercent val="0"/>
          <c:showBubbleSize val="0"/>
        </c:dLbls>
        <c:gapWidth val="66"/>
        <c:axId val="37074048"/>
        <c:axId val="37075584"/>
      </c:barChart>
      <c:catAx>
        <c:axId val="37074048"/>
        <c:scaling>
          <c:orientation val="maxMin"/>
        </c:scaling>
        <c:delete val="0"/>
        <c:axPos val="l"/>
        <c:numFmt formatCode="General" sourceLinked="1"/>
        <c:majorTickMark val="none"/>
        <c:minorTickMark val="none"/>
        <c:tickLblPos val="nextTo"/>
        <c:spPr>
          <a:noFill/>
          <a:ln w="25400"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7075584"/>
        <c:crosses val="autoZero"/>
        <c:auto val="1"/>
        <c:lblAlgn val="ctr"/>
        <c:lblOffset val="100"/>
        <c:noMultiLvlLbl val="0"/>
      </c:catAx>
      <c:valAx>
        <c:axId val="37075584"/>
        <c:scaling>
          <c:orientation val="minMax"/>
          <c:max val="0.60000000000000009"/>
        </c:scaling>
        <c:delete val="0"/>
        <c:axPos val="b"/>
        <c:majorGridlines>
          <c:spPr>
            <a:ln w="9525" cap="flat" cmpd="sng" algn="ctr">
              <a:noFill/>
              <a:round/>
            </a:ln>
            <a:effectLst/>
          </c:spPr>
        </c:majorGridlines>
        <c:numFmt formatCode="0%" sourceLinked="0"/>
        <c:majorTickMark val="out"/>
        <c:minorTickMark val="none"/>
        <c:tickLblPos val="nextTo"/>
        <c:spPr>
          <a:noFill/>
          <a:ln w="25400">
            <a:solidFill>
              <a:schemeClr val="tx1"/>
            </a:solid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37074048"/>
        <c:crosses val="max"/>
        <c:crossBetween val="between"/>
        <c:majorUnit val="0.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2512139107611543E-2"/>
          <c:y val="9.4409361625714547E-2"/>
          <c:w val="0.91332119422572178"/>
          <c:h val="0.63835142343133244"/>
        </c:manualLayout>
      </c:layout>
      <c:barChart>
        <c:barDir val="bar"/>
        <c:grouping val="clustered"/>
        <c:varyColors val="0"/>
        <c:ser>
          <c:idx val="0"/>
          <c:order val="0"/>
          <c:tx>
            <c:strRef>
              <c:f>Sheet1!$B$1</c:f>
              <c:strCache>
                <c:ptCount val="1"/>
                <c:pt idx="0">
                  <c:v>Series 1</c:v>
                </c:pt>
              </c:strCache>
            </c:strRef>
          </c:tx>
          <c:spPr>
            <a:solidFill>
              <a:srgbClr val="1B3459"/>
            </a:solidFill>
            <a:ln>
              <a:noFill/>
            </a:ln>
            <a:effectLst/>
          </c:spPr>
          <c:invertIfNegative val="0"/>
          <c:dLbls>
            <c:numFmt formatCode="0%" sourceLinked="0"/>
            <c:spPr>
              <a:noFill/>
              <a:ln>
                <a:noFill/>
              </a:ln>
              <a:effectLst/>
            </c:spPr>
            <c:txPr>
              <a:bodyPr rot="0" spcFirstLastPara="1" vertOverflow="ellipsis" vert="horz" wrap="square" lIns="0" tIns="0" rIns="0" bIns="0" anchor="ctr" anchorCtr="1">
                <a:spAutoFit/>
              </a:bodyPr>
              <a:lstStyle/>
              <a:p>
                <a:pPr>
                  <a:defRPr sz="800" b="0" i="0" u="none" strike="noStrike" kern="1200" baseline="0">
                    <a:solidFill>
                      <a:schemeClr val="tx1"/>
                    </a:solidFill>
                    <a:latin typeface="Arial" panose="020B0604020202020204" pitchFamily="34" charset="0"/>
                    <a:ea typeface="+mn-ea"/>
                    <a:cs typeface="Arial" panose="020B0604020202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Breast (64%)</c:v>
                </c:pt>
                <c:pt idx="1">
                  <c:v>Lymph node (12%)</c:v>
                </c:pt>
                <c:pt idx="2">
                  <c:v>Lung (6%)</c:v>
                </c:pt>
                <c:pt idx="3">
                  <c:v>Liver (5%)</c:v>
                </c:pt>
                <c:pt idx="4">
                  <c:v>Soft tissue (4%)</c:v>
                </c:pt>
                <c:pt idx="5">
                  <c:v>Skin (2%)</c:v>
                </c:pt>
                <c:pt idx="6">
                  <c:v>Other (6%)</c:v>
                </c:pt>
              </c:strCache>
            </c:strRef>
          </c:cat>
          <c:val>
            <c:numRef>
              <c:f>Sheet1!$B$2:$B$8</c:f>
              <c:numCache>
                <c:formatCode>General</c:formatCode>
                <c:ptCount val="7"/>
                <c:pt idx="0">
                  <c:v>0.43</c:v>
                </c:pt>
                <c:pt idx="1">
                  <c:v>0.51</c:v>
                </c:pt>
                <c:pt idx="2">
                  <c:v>0.43</c:v>
                </c:pt>
                <c:pt idx="3">
                  <c:v>0.13</c:v>
                </c:pt>
                <c:pt idx="4">
                  <c:v>0.3</c:v>
                </c:pt>
                <c:pt idx="5">
                  <c:v>0.48</c:v>
                </c:pt>
                <c:pt idx="6">
                  <c:v>0.36</c:v>
                </c:pt>
              </c:numCache>
            </c:numRef>
          </c:val>
          <c:extLst>
            <c:ext xmlns:c16="http://schemas.microsoft.com/office/drawing/2014/chart" uri="{C3380CC4-5D6E-409C-BE32-E72D297353CC}">
              <c16:uniqueId val="{00000000-4F49-468E-B8B7-62B415836006}"/>
            </c:ext>
          </c:extLst>
        </c:ser>
        <c:dLbls>
          <c:showLegendKey val="0"/>
          <c:showVal val="0"/>
          <c:showCatName val="0"/>
          <c:showSerName val="0"/>
          <c:showPercent val="0"/>
          <c:showBubbleSize val="0"/>
        </c:dLbls>
        <c:gapWidth val="66"/>
        <c:axId val="40397824"/>
        <c:axId val="40403712"/>
      </c:barChart>
      <c:catAx>
        <c:axId val="40397824"/>
        <c:scaling>
          <c:orientation val="maxMin"/>
        </c:scaling>
        <c:delete val="0"/>
        <c:axPos val="l"/>
        <c:numFmt formatCode="General" sourceLinked="1"/>
        <c:majorTickMark val="none"/>
        <c:minorTickMark val="none"/>
        <c:tickLblPos val="nextTo"/>
        <c:spPr>
          <a:noFill/>
          <a:ln w="25400" cap="flat" cmpd="sng" algn="ctr">
            <a:solidFill>
              <a:schemeClr val="tx1"/>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40403712"/>
        <c:crosses val="autoZero"/>
        <c:auto val="1"/>
        <c:lblAlgn val="ctr"/>
        <c:lblOffset val="100"/>
        <c:noMultiLvlLbl val="0"/>
      </c:catAx>
      <c:valAx>
        <c:axId val="40403712"/>
        <c:scaling>
          <c:orientation val="minMax"/>
        </c:scaling>
        <c:delete val="0"/>
        <c:axPos val="b"/>
        <c:majorGridlines>
          <c:spPr>
            <a:ln w="9525" cap="flat" cmpd="sng" algn="ctr">
              <a:noFill/>
              <a:round/>
            </a:ln>
            <a:effectLst/>
          </c:spPr>
        </c:majorGridlines>
        <c:numFmt formatCode="0%" sourceLinked="0"/>
        <c:majorTickMark val="out"/>
        <c:minorTickMark val="none"/>
        <c:tickLblPos val="nextTo"/>
        <c:spPr>
          <a:noFill/>
          <a:ln w="25400">
            <a:solidFill>
              <a:schemeClr val="tx1"/>
            </a:solidFill>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n-US"/>
          </a:p>
        </c:txPr>
        <c:crossAx val="40397824"/>
        <c:crosses val="max"/>
        <c:crossBetween val="between"/>
        <c:majorUnit val="0.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 Id="rId4" Type="http://schemas.openxmlformats.org/officeDocument/2006/relationships/image" Target="../media/image3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BE767AD-FB07-7A43-AA0C-3E77A9B64F16}" type="datetimeFigureOut">
              <a:rPr lang="en-US" smtClean="0"/>
              <a:t>12/17/19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CBBCF9E-6604-9141-A901-3ACBACB06692}" type="slidenum">
              <a:rPr lang="en-US" smtClean="0"/>
              <a:t>‹#›</a:t>
            </a:fld>
            <a:endParaRPr lang="en-US"/>
          </a:p>
        </p:txBody>
      </p:sp>
    </p:spTree>
    <p:extLst>
      <p:ext uri="{BB962C8B-B14F-4D97-AF65-F5344CB8AC3E}">
        <p14:creationId xmlns:p14="http://schemas.microsoft.com/office/powerpoint/2010/main" val="16978912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8C7A0C-571F-7A4A-94A4-7843B7729067}" type="datetimeFigureOut">
              <a:rPr lang="en-US" smtClean="0"/>
              <a:t>12/17/19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C7D0484-0A60-524F-8303-18CD9E7B73B9}" type="slidenum">
              <a:rPr lang="en-US" smtClean="0"/>
              <a:t>‹#›</a:t>
            </a:fld>
            <a:endParaRPr lang="en-US"/>
          </a:p>
        </p:txBody>
      </p:sp>
    </p:spTree>
    <p:extLst>
      <p:ext uri="{BB962C8B-B14F-4D97-AF65-F5344CB8AC3E}">
        <p14:creationId xmlns:p14="http://schemas.microsoft.com/office/powerpoint/2010/main" val="71632552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D0484-0A60-524F-8303-18CD9E7B73B9}" type="slidenum">
              <a:rPr lang="en-US" smtClean="0"/>
              <a:t>1</a:t>
            </a:fld>
            <a:endParaRPr lang="en-US"/>
          </a:p>
        </p:txBody>
      </p:sp>
    </p:spTree>
    <p:extLst>
      <p:ext uri="{BB962C8B-B14F-4D97-AF65-F5344CB8AC3E}">
        <p14:creationId xmlns:p14="http://schemas.microsoft.com/office/powerpoint/2010/main" val="22478007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D0484-0A60-524F-8303-18CD9E7B73B9}" type="slidenum">
              <a:rPr lang="en-US" smtClean="0"/>
              <a:t>16</a:t>
            </a:fld>
            <a:endParaRPr lang="en-US"/>
          </a:p>
        </p:txBody>
      </p:sp>
    </p:spTree>
    <p:extLst>
      <p:ext uri="{BB962C8B-B14F-4D97-AF65-F5344CB8AC3E}">
        <p14:creationId xmlns:p14="http://schemas.microsoft.com/office/powerpoint/2010/main" val="1336445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457200" rtl="0" eaLnBrk="0" fontAlgn="base" latinLnBrk="0" hangingPunct="0">
              <a:lnSpc>
                <a:spcPct val="100000"/>
              </a:lnSpc>
              <a:spcBef>
                <a:spcPct val="0"/>
              </a:spcBef>
              <a:spcAft>
                <a:spcPct val="0"/>
              </a:spcAft>
              <a:buClrTx/>
              <a:buSzTx/>
              <a:buFontTx/>
              <a:buNone/>
              <a:tabLst/>
              <a:defRPr/>
            </a:pPr>
            <a:fld id="{B53C4279-0E90-45C7-936D-21AD6824232C}"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0" fontAlgn="base" latinLnBrk="0" hangingPunct="0">
                <a:lnSpc>
                  <a:spcPct val="100000"/>
                </a:lnSpc>
                <a:spcBef>
                  <a:spcPct val="0"/>
                </a:spcBef>
                <a:spcAft>
                  <a:spcPct val="0"/>
                </a:spcAft>
                <a:buClrTx/>
                <a:buSzTx/>
                <a:buFontTx/>
                <a:buNone/>
                <a:tabLst/>
                <a:defRPr/>
              </a:pPr>
              <a:t>18</a:t>
            </a:fld>
            <a:endParaRPr kumimoji="0" lang="en-GB" sz="1200" b="0" i="0" u="none" strike="noStrike" kern="120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1941176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D0484-0A60-524F-8303-18CD9E7B73B9}" type="slidenum">
              <a:rPr lang="en-US" smtClean="0"/>
              <a:t>19</a:t>
            </a:fld>
            <a:endParaRPr lang="en-US"/>
          </a:p>
        </p:txBody>
      </p:sp>
    </p:spTree>
    <p:extLst>
      <p:ext uri="{BB962C8B-B14F-4D97-AF65-F5344CB8AC3E}">
        <p14:creationId xmlns:p14="http://schemas.microsoft.com/office/powerpoint/2010/main" val="1352273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C7D0484-0A60-524F-8303-18CD9E7B73B9}" type="slidenum">
              <a:rPr lang="en-US" smtClean="0"/>
              <a:t>6</a:t>
            </a:fld>
            <a:endParaRPr lang="en-US"/>
          </a:p>
        </p:txBody>
      </p:sp>
    </p:spTree>
    <p:extLst>
      <p:ext uri="{BB962C8B-B14F-4D97-AF65-F5344CB8AC3E}">
        <p14:creationId xmlns:p14="http://schemas.microsoft.com/office/powerpoint/2010/main" val="24008707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D0484-0A60-524F-8303-18CD9E7B73B9}" type="slidenum">
              <a:rPr lang="en-US" smtClean="0"/>
              <a:t>7</a:t>
            </a:fld>
            <a:endParaRPr lang="en-US"/>
          </a:p>
        </p:txBody>
      </p:sp>
    </p:spTree>
    <p:extLst>
      <p:ext uri="{BB962C8B-B14F-4D97-AF65-F5344CB8AC3E}">
        <p14:creationId xmlns:p14="http://schemas.microsoft.com/office/powerpoint/2010/main" val="1477355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a:extLst>
              <a:ext uri="{FF2B5EF4-FFF2-40B4-BE49-F238E27FC236}">
                <a16:creationId xmlns:a16="http://schemas.microsoft.com/office/drawing/2014/main" id="{EEACE3BF-7995-6F4D-92A4-055F9B47C99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2" name="Notes Placeholder 2">
            <a:extLst>
              <a:ext uri="{FF2B5EF4-FFF2-40B4-BE49-F238E27FC236}">
                <a16:creationId xmlns:a16="http://schemas.microsoft.com/office/drawing/2014/main" id="{F7A9CC09-075C-654A-A84B-72E92357BE3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92163" name="Slide Number Placeholder 3">
            <a:extLst>
              <a:ext uri="{FF2B5EF4-FFF2-40B4-BE49-F238E27FC236}">
                <a16:creationId xmlns:a16="http://schemas.microsoft.com/office/drawing/2014/main" id="{807A4BB0-909C-8647-ABE6-EA22E5F605FC}"/>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a:solidFill>
                  <a:schemeClr val="tx1"/>
                </a:solidFill>
                <a:latin typeface="Calibri" panose="020F0502020204030204" pitchFamily="34" charset="0"/>
                <a:ea typeface="ＭＳ Ｐゴシック" panose="020B0600070205080204" pitchFamily="34" charset="-128"/>
              </a:defRPr>
            </a:lvl1pPr>
            <a:lvl2pPr defTabSz="457200">
              <a:defRPr>
                <a:solidFill>
                  <a:schemeClr val="tx1"/>
                </a:solidFill>
                <a:latin typeface="Calibri" panose="020F0502020204030204" pitchFamily="34" charset="0"/>
                <a:ea typeface="ＭＳ Ｐゴシック" panose="020B0600070205080204" pitchFamily="34" charset="-128"/>
              </a:defRPr>
            </a:lvl2pPr>
            <a:lvl3pPr defTabSz="457200">
              <a:defRPr>
                <a:solidFill>
                  <a:schemeClr val="tx1"/>
                </a:solidFill>
                <a:latin typeface="Calibri" panose="020F0502020204030204" pitchFamily="34" charset="0"/>
                <a:ea typeface="ＭＳ Ｐゴシック" panose="020B0600070205080204" pitchFamily="34" charset="-128"/>
              </a:defRPr>
            </a:lvl3pPr>
            <a:lvl4pPr defTabSz="457200">
              <a:defRPr>
                <a:solidFill>
                  <a:schemeClr val="tx1"/>
                </a:solidFill>
                <a:latin typeface="Calibri" panose="020F0502020204030204" pitchFamily="34" charset="0"/>
                <a:ea typeface="ＭＳ Ｐゴシック" panose="020B0600070205080204" pitchFamily="34" charset="-128"/>
              </a:defRPr>
            </a:lvl4pPr>
            <a:lvl5pPr defTabSz="457200">
              <a:defRPr>
                <a:solidFill>
                  <a:schemeClr val="tx1"/>
                </a:solidFill>
                <a:latin typeface="Calibri" panose="020F0502020204030204" pitchFamily="34" charset="0"/>
                <a:ea typeface="ＭＳ Ｐゴシック" panose="020B0600070205080204" pitchFamily="34" charset="-128"/>
              </a:defRPr>
            </a:lvl5pPr>
            <a:lvl6pPr marL="2284413" indent="1588" defTabSz="4572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2741613" indent="1588" defTabSz="4572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3198813" indent="1588" defTabSz="4572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3656013" indent="1588" defTabSz="4572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marL="0" marR="0" lvl="0" indent="0" algn="r" defTabSz="457200" rtl="0" eaLnBrk="0" fontAlgn="base" latinLnBrk="0" hangingPunct="0">
              <a:lnSpc>
                <a:spcPct val="100000"/>
              </a:lnSpc>
              <a:spcBef>
                <a:spcPct val="0"/>
              </a:spcBef>
              <a:spcAft>
                <a:spcPct val="0"/>
              </a:spcAft>
              <a:buClrTx/>
              <a:buSzTx/>
              <a:buFontTx/>
              <a:buNone/>
              <a:tabLst/>
              <a:defRPr/>
            </a:pPr>
            <a:fld id="{7CEE90FF-EA71-D342-8FE6-3CB385375D37}" type="slidenum">
              <a:rPr kumimoji="0" lang="en-GB" altLang="en-US" sz="1200" b="0" i="0" u="none" strike="noStrike" kern="1200" cap="none" spc="0" normalizeH="0" baseline="0" noProof="0" smtClean="0">
                <a:ln>
                  <a:noFill/>
                </a:ln>
                <a:solidFill>
                  <a:srgbClr val="000000"/>
                </a:solidFill>
                <a:effectLst/>
                <a:uLnTx/>
                <a:uFillTx/>
                <a:latin typeface="Calibri" panose="020F0502020204030204" pitchFamily="34" charset="0"/>
                <a:ea typeface="ＭＳ Ｐゴシック" panose="020B0600070205080204" pitchFamily="34" charset="-128"/>
                <a:cs typeface="+mn-cs"/>
              </a:rPr>
              <a:pPr marL="0" marR="0" lvl="0" indent="0" algn="r" defTabSz="457200" rtl="0" eaLnBrk="0" fontAlgn="base" latinLnBrk="0" hangingPunct="0">
                <a:lnSpc>
                  <a:spcPct val="100000"/>
                </a:lnSpc>
                <a:spcBef>
                  <a:spcPct val="0"/>
                </a:spcBef>
                <a:spcAft>
                  <a:spcPct val="0"/>
                </a:spcAft>
                <a:buClrTx/>
                <a:buSzTx/>
                <a:buFontTx/>
                <a:buNone/>
                <a:tabLst/>
                <a:defRPr/>
              </a:pPr>
              <a:t>8</a:t>
            </a:fld>
            <a:endParaRPr kumimoji="0" lang="en-GB" altLang="en-US" sz="1200" b="0" i="0" u="none" strike="noStrike" kern="1200" cap="none" spc="0" normalizeH="0" baseline="0" noProof="0">
              <a:ln>
                <a:noFill/>
              </a:ln>
              <a:solidFill>
                <a:srgbClr val="000000"/>
              </a:solidFill>
              <a:effectLst/>
              <a:uLnTx/>
              <a:uFillTx/>
              <a:latin typeface="Calibri" panose="020F050202020403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2548476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base" latinLnBrk="0" hangingPunct="0">
              <a:lnSpc>
                <a:spcPct val="100000"/>
              </a:lnSpc>
              <a:spcBef>
                <a:spcPct val="0"/>
              </a:spcBef>
              <a:spcAft>
                <a:spcPct val="0"/>
              </a:spcAft>
              <a:buClrTx/>
              <a:buSzTx/>
              <a:buFontTx/>
              <a:buNone/>
              <a:tabLst/>
              <a:defRPr/>
            </a:pPr>
            <a:fld id="{B53C4279-0E90-45C7-936D-21AD6824232C}"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0" fontAlgn="base" latinLnBrk="0" hangingPunct="0">
                <a:lnSpc>
                  <a:spcPct val="100000"/>
                </a:lnSpc>
                <a:spcBef>
                  <a:spcPct val="0"/>
                </a:spcBef>
                <a:spcAft>
                  <a:spcPct val="0"/>
                </a:spcAft>
                <a:buClrTx/>
                <a:buSzTx/>
                <a:buFontTx/>
                <a:buNone/>
                <a:tabLst/>
                <a:defRPr/>
              </a:pPr>
              <a:t>9</a:t>
            </a:fld>
            <a:endParaRPr kumimoji="0" lang="en-GB" sz="1200" b="0" i="0" u="none" strike="noStrike" kern="120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2505393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0" fontAlgn="base" latinLnBrk="0" hangingPunct="0">
              <a:lnSpc>
                <a:spcPct val="100000"/>
              </a:lnSpc>
              <a:spcBef>
                <a:spcPct val="0"/>
              </a:spcBef>
              <a:spcAft>
                <a:spcPct val="0"/>
              </a:spcAft>
              <a:buClrTx/>
              <a:buSzTx/>
              <a:buFontTx/>
              <a:buNone/>
              <a:tabLst/>
              <a:defRPr/>
            </a:pPr>
            <a:fld id="{B53C4279-0E90-45C7-936D-21AD6824232C}" type="slidenum">
              <a:rPr kumimoji="0" lang="en-GB" sz="1200" b="0" i="0" u="none" strike="noStrike" kern="1200" cap="none" spc="0" normalizeH="0" baseline="0" noProof="0" smtClean="0">
                <a:ln>
                  <a:noFill/>
                </a:ln>
                <a:solidFill>
                  <a:prstClr val="black"/>
                </a:solidFill>
                <a:effectLst/>
                <a:uLnTx/>
                <a:uFillTx/>
                <a:latin typeface="Calibri" panose="020F0502020204030204" pitchFamily="34" charset="0"/>
                <a:ea typeface="MS PGothic" panose="020B0600070205080204" pitchFamily="34" charset="-128"/>
                <a:cs typeface="+mn-cs"/>
              </a:rPr>
              <a:pPr marL="0" marR="0" lvl="0" indent="0" algn="r" defTabSz="457200" rtl="0" eaLnBrk="0" fontAlgn="base" latinLnBrk="0" hangingPunct="0">
                <a:lnSpc>
                  <a:spcPct val="100000"/>
                </a:lnSpc>
                <a:spcBef>
                  <a:spcPct val="0"/>
                </a:spcBef>
                <a:spcAft>
                  <a:spcPct val="0"/>
                </a:spcAft>
                <a:buClrTx/>
                <a:buSzTx/>
                <a:buFontTx/>
                <a:buNone/>
                <a:tabLst/>
                <a:defRPr/>
              </a:pPr>
              <a:t>11</a:t>
            </a:fld>
            <a:endParaRPr kumimoji="0" lang="en-GB" sz="1200" b="0" i="0" u="none" strike="noStrike" kern="1200" cap="none" spc="0" normalizeH="0" baseline="0" noProof="0" dirty="0">
              <a:ln>
                <a:noFill/>
              </a:ln>
              <a:solidFill>
                <a:prstClr val="black"/>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2498448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342946"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5" name="Footer Placeholder 4"/>
          <p:cNvSpPr>
            <a:spLocks noGrp="1"/>
          </p:cNvSpPr>
          <p:nvPr>
            <p:ph type="ftr" sz="quarter" idx="4"/>
          </p:nvPr>
        </p:nvSpPr>
        <p:spPr/>
        <p:txBody>
          <a:bodyPr/>
          <a:lstStyle/>
          <a:p>
            <a:pPr marL="0" marR="0" lvl="0" indent="0" algn="l" defTabSz="342946"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6" name="Slide Number Placeholder 5"/>
          <p:cNvSpPr>
            <a:spLocks noGrp="1"/>
          </p:cNvSpPr>
          <p:nvPr>
            <p:ph type="sldNum" sz="quarter" idx="5"/>
          </p:nvPr>
        </p:nvSpPr>
        <p:spPr/>
        <p:txBody>
          <a:bodyPr/>
          <a:lstStyle/>
          <a:p>
            <a:pPr marL="0" marR="0" lvl="0" indent="0" algn="r" defTabSz="342946" rtl="0" eaLnBrk="1" fontAlgn="auto" latinLnBrk="0" hangingPunct="1">
              <a:lnSpc>
                <a:spcPct val="100000"/>
              </a:lnSpc>
              <a:spcBef>
                <a:spcPts val="0"/>
              </a:spcBef>
              <a:spcAft>
                <a:spcPts val="0"/>
              </a:spcAft>
              <a:buClrTx/>
              <a:buSzTx/>
              <a:buFontTx/>
              <a:buNone/>
              <a:tabLst/>
              <a:defRPr/>
            </a:pPr>
            <a:fld id="{1428D681-7867-E949-A3D2-41DDE609BEDB}"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342946"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02462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D0484-0A60-524F-8303-18CD9E7B73B9}" type="slidenum">
              <a:rPr lang="en-US" smtClean="0"/>
              <a:t>14</a:t>
            </a:fld>
            <a:endParaRPr lang="en-US"/>
          </a:p>
        </p:txBody>
      </p:sp>
    </p:spTree>
    <p:extLst>
      <p:ext uri="{BB962C8B-B14F-4D97-AF65-F5344CB8AC3E}">
        <p14:creationId xmlns:p14="http://schemas.microsoft.com/office/powerpoint/2010/main" val="3856266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C7D0484-0A60-524F-8303-18CD9E7B73B9}" type="slidenum">
              <a:rPr lang="en-US" smtClean="0"/>
              <a:t>15</a:t>
            </a:fld>
            <a:endParaRPr lang="en-US"/>
          </a:p>
        </p:txBody>
      </p:sp>
    </p:spTree>
    <p:extLst>
      <p:ext uri="{BB962C8B-B14F-4D97-AF65-F5344CB8AC3E}">
        <p14:creationId xmlns:p14="http://schemas.microsoft.com/office/powerpoint/2010/main" val="38181419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Master" Target="../slideMasters/slideMaster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jpg"/><Relationship Id="rId1" Type="http://schemas.openxmlformats.org/officeDocument/2006/relationships/slideMaster" Target="../slideMasters/slideMaster9.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4.jpg"/><Relationship Id="rId1" Type="http://schemas.openxmlformats.org/officeDocument/2006/relationships/slideMaster" Target="../slideMasters/slideMaster9.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6.jpg"/><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6DC13-F16C-2C49-B6DA-D48BF53F4DBA}"/>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7D649060-4FF6-AD4E-B368-F4D54B200E3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AC7C7A14-7E33-C646-99FA-5DD0C7DEFAC6}"/>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endParaRPr lang="en-US" dirty="0"/>
          </a:p>
        </p:txBody>
      </p:sp>
    </p:spTree>
    <p:extLst>
      <p:ext uri="{BB962C8B-B14F-4D97-AF65-F5344CB8AC3E}">
        <p14:creationId xmlns:p14="http://schemas.microsoft.com/office/powerpoint/2010/main" val="254915633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5A59BF-6A98-C04F-97BA-E2A04D3EB92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8F353F-78AA-D34E-A914-930E26BB208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6C2982-523F-9146-8B16-0C68838D6540}"/>
              </a:ext>
            </a:extLst>
          </p:cNvPr>
          <p:cNvSpPr>
            <a:spLocks noGrp="1"/>
          </p:cNvSpPr>
          <p:nvPr>
            <p:ph type="dt" sz="half" idx="10"/>
          </p:nvPr>
        </p:nvSpPr>
        <p:spPr>
          <a:xfrm>
            <a:off x="838200" y="6356372"/>
            <a:ext cx="2743200" cy="365125"/>
          </a:xfrm>
          <a:prstGeom prst="rect">
            <a:avLst/>
          </a:prstGeom>
        </p:spPr>
        <p:txBody>
          <a:bodyPr/>
          <a:lstStyle/>
          <a:p>
            <a:fld id="{2CD3D994-2CE6-F04F-B875-70A2D0881EF1}" type="datetime1">
              <a:rPr lang="en-US" smtClean="0"/>
              <a:t>12/17/19</a:t>
            </a:fld>
            <a:endParaRPr lang="en-US"/>
          </a:p>
        </p:txBody>
      </p:sp>
      <p:sp>
        <p:nvSpPr>
          <p:cNvPr id="5" name="Footer Placeholder 4">
            <a:extLst>
              <a:ext uri="{FF2B5EF4-FFF2-40B4-BE49-F238E27FC236}">
                <a16:creationId xmlns:a16="http://schemas.microsoft.com/office/drawing/2014/main" id="{8E9BFC77-3B23-0941-A298-C262CE111CF7}"/>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6" name="Slide Number Placeholder 5">
            <a:extLst>
              <a:ext uri="{FF2B5EF4-FFF2-40B4-BE49-F238E27FC236}">
                <a16:creationId xmlns:a16="http://schemas.microsoft.com/office/drawing/2014/main" id="{E4AF9799-E367-0F4E-AE69-4B49C4E07494}"/>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253337143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B3E7F8B-EF96-1049-A331-3FB6CF486B77}"/>
              </a:ext>
            </a:extLst>
          </p:cNvPr>
          <p:cNvSpPr>
            <a:spLocks noGrp="1"/>
          </p:cNvSpPr>
          <p:nvPr>
            <p:ph type="title" orient="vert"/>
          </p:nvPr>
        </p:nvSpPr>
        <p:spPr>
          <a:xfrm>
            <a:off x="8724902"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23932B8-59B8-B94D-958A-99302C216803}"/>
              </a:ext>
            </a:extLst>
          </p:cNvPr>
          <p:cNvSpPr>
            <a:spLocks noGrp="1"/>
          </p:cNvSpPr>
          <p:nvPr>
            <p:ph type="body" orient="vert" idx="1"/>
          </p:nvPr>
        </p:nvSpPr>
        <p:spPr>
          <a:xfrm>
            <a:off x="838203"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2D5BB32-887A-4A46-8DA0-C123F2AC3A01}"/>
              </a:ext>
            </a:extLst>
          </p:cNvPr>
          <p:cNvSpPr>
            <a:spLocks noGrp="1"/>
          </p:cNvSpPr>
          <p:nvPr>
            <p:ph type="dt" sz="half" idx="10"/>
          </p:nvPr>
        </p:nvSpPr>
        <p:spPr>
          <a:xfrm>
            <a:off x="838200" y="6356372"/>
            <a:ext cx="2743200" cy="365125"/>
          </a:xfrm>
          <a:prstGeom prst="rect">
            <a:avLst/>
          </a:prstGeom>
        </p:spPr>
        <p:txBody>
          <a:bodyPr/>
          <a:lstStyle/>
          <a:p>
            <a:fld id="{C61D37E7-342C-8345-B3A3-5FA27938DF34}" type="datetime1">
              <a:rPr lang="en-US" smtClean="0"/>
              <a:t>12/17/19</a:t>
            </a:fld>
            <a:endParaRPr lang="en-US"/>
          </a:p>
        </p:txBody>
      </p:sp>
      <p:sp>
        <p:nvSpPr>
          <p:cNvPr id="5" name="Footer Placeholder 4">
            <a:extLst>
              <a:ext uri="{FF2B5EF4-FFF2-40B4-BE49-F238E27FC236}">
                <a16:creationId xmlns:a16="http://schemas.microsoft.com/office/drawing/2014/main" id="{80A77961-A122-ED46-ABA8-7C21C8E7DCAF}"/>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6" name="Slide Number Placeholder 5">
            <a:extLst>
              <a:ext uri="{FF2B5EF4-FFF2-40B4-BE49-F238E27FC236}">
                <a16:creationId xmlns:a16="http://schemas.microsoft.com/office/drawing/2014/main" id="{C1610642-16ED-754B-BCA0-0E3BB96C15A3}"/>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25544968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6_Title and List">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475583" y="1521594"/>
            <a:ext cx="11275439" cy="4604996"/>
          </a:xfrm>
        </p:spPr>
        <p:txBody>
          <a:bodyPr>
            <a:noAutofit/>
          </a:bodyPr>
          <a:lstStyle>
            <a:lvl1pPr>
              <a:spcBef>
                <a:spcPts val="1600"/>
              </a:spcBef>
              <a:defRPr/>
            </a:lvl1pPr>
            <a:lvl2pPr>
              <a:spcBef>
                <a:spcPts val="400"/>
              </a:spcBef>
              <a:defRPr/>
            </a:lvl2pPr>
          </a:lstStyle>
          <a:p>
            <a:pPr lvl="0"/>
            <a:r>
              <a:rPr lang="en-US" dirty="0"/>
              <a:t>Click to edit Master text styles</a:t>
            </a:r>
          </a:p>
          <a:p>
            <a:pPr lvl="1"/>
            <a:r>
              <a:rPr lang="en-US" dirty="0"/>
              <a:t>Second level</a:t>
            </a:r>
          </a:p>
          <a:p>
            <a:pPr lvl="2"/>
            <a:r>
              <a:rPr lang="en-US" dirty="0"/>
              <a:t>Third level</a:t>
            </a:r>
          </a:p>
        </p:txBody>
      </p:sp>
      <p:sp>
        <p:nvSpPr>
          <p:cNvPr id="7" name="Title 1"/>
          <p:cNvSpPr>
            <a:spLocks noGrp="1"/>
          </p:cNvSpPr>
          <p:nvPr>
            <p:ph type="title"/>
          </p:nvPr>
        </p:nvSpPr>
        <p:spPr>
          <a:xfrm>
            <a:off x="475575" y="351927"/>
            <a:ext cx="11290604" cy="758932"/>
          </a:xfrm>
        </p:spPr>
        <p:txBody>
          <a:bodyPr anchor="b">
            <a:noAutofit/>
          </a:bodyPr>
          <a:lstStyle>
            <a:lvl1pPr>
              <a:defRPr sz="3733" cap="none" baseline="0"/>
            </a:lvl1pPr>
          </a:lstStyle>
          <a:p>
            <a:r>
              <a:rPr lang="en-US" dirty="0"/>
              <a:t>Click to edit Master title style</a:t>
            </a:r>
          </a:p>
        </p:txBody>
      </p:sp>
      <p:sp>
        <p:nvSpPr>
          <p:cNvPr id="11" name="Footer Placeholder 1">
            <a:extLst>
              <a:ext uri="{FF2B5EF4-FFF2-40B4-BE49-F238E27FC236}">
                <a16:creationId xmlns:a16="http://schemas.microsoft.com/office/drawing/2014/main" id="{3F20E334-D571-4C05-BE93-927E95CE7776}"/>
              </a:ext>
            </a:extLst>
          </p:cNvPr>
          <p:cNvSpPr>
            <a:spLocks noGrp="1"/>
          </p:cNvSpPr>
          <p:nvPr>
            <p:ph type="ftr" sz="quarter" idx="3"/>
          </p:nvPr>
        </p:nvSpPr>
        <p:spPr>
          <a:xfrm>
            <a:off x="9715501" y="6450870"/>
            <a:ext cx="2279163" cy="366183"/>
          </a:xfrm>
          <a:prstGeom prst="rect">
            <a:avLst/>
          </a:prstGeom>
        </p:spPr>
        <p:txBody>
          <a:bodyPr vert="horz" lIns="91440" tIns="45720" rIns="0" bIns="45720" rtlCol="0" anchor="b"/>
          <a:lstStyle>
            <a:lvl1pPr algn="r">
              <a:defRPr sz="1067">
                <a:solidFill>
                  <a:schemeClr val="tx1"/>
                </a:solidFill>
                <a:latin typeface="Arial" panose="020B0604020202020204" pitchFamily="34" charset="0"/>
                <a:cs typeface="Arial" panose="020B0604020202020204" pitchFamily="34" charset="0"/>
              </a:defRPr>
            </a:lvl1pPr>
          </a:lstStyle>
          <a:p>
            <a:r>
              <a:rPr lang="en-US" dirty="0"/>
              <a:t>Schmid P, et al. IMpassion130 </a:t>
            </a:r>
            <a:br>
              <a:rPr lang="en-US" dirty="0"/>
            </a:br>
            <a:r>
              <a:rPr lang="en-US" dirty="0"/>
              <a:t>ESMO 2018 (LBA1_PR)</a:t>
            </a:r>
            <a:r>
              <a:rPr lang="pt-BR" dirty="0"/>
              <a:t> http://bit.ly/2DMhayg</a:t>
            </a:r>
            <a:endParaRPr lang="en-US" dirty="0"/>
          </a:p>
        </p:txBody>
      </p:sp>
      <p:sp>
        <p:nvSpPr>
          <p:cNvPr id="12" name="Date Placeholder 3">
            <a:extLst>
              <a:ext uri="{FF2B5EF4-FFF2-40B4-BE49-F238E27FC236}">
                <a16:creationId xmlns:a16="http://schemas.microsoft.com/office/drawing/2014/main" id="{56B2DE10-5D57-457B-B684-EDF464C582C5}"/>
              </a:ext>
            </a:extLst>
          </p:cNvPr>
          <p:cNvSpPr>
            <a:spLocks noGrp="1"/>
          </p:cNvSpPr>
          <p:nvPr>
            <p:ph type="dt" sz="half" idx="2"/>
          </p:nvPr>
        </p:nvSpPr>
        <p:spPr>
          <a:xfrm>
            <a:off x="197339" y="6450870"/>
            <a:ext cx="9735556" cy="366183"/>
          </a:xfrm>
          <a:prstGeom prst="rect">
            <a:avLst/>
          </a:prstGeom>
        </p:spPr>
        <p:txBody>
          <a:bodyPr vert="horz" lIns="91440" tIns="45720" rIns="0" bIns="45720" rtlCol="0" anchor="b"/>
          <a:lstStyle>
            <a:lvl1pPr algn="l">
              <a:defRPr sz="1067" strike="noStrike" kern="0" spc="-27" baseline="0">
                <a:solidFill>
                  <a:schemeClr val="tx1"/>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22049464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34"/>
            <a:ext cx="10972800" cy="1139825"/>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9"/>
          <p:cNvSpPr>
            <a:spLocks noGrp="1" noChangeArrowheads="1"/>
          </p:cNvSpPr>
          <p:nvPr>
            <p:ph type="dt" sz="half" idx="10"/>
          </p:nvPr>
        </p:nvSpPr>
        <p:spPr>
          <a:xfrm>
            <a:off x="609600" y="6245225"/>
            <a:ext cx="2844800" cy="476250"/>
          </a:xfrm>
          <a:prstGeom prst="rect">
            <a:avLst/>
          </a:prstGeom>
        </p:spPr>
        <p:txBody>
          <a:bodyPr/>
          <a:lstStyle>
            <a:lvl1pPr>
              <a:defRPr/>
            </a:lvl1pPr>
          </a:lstStyle>
          <a:p>
            <a:pPr defTabSz="457200" fontAlgn="base">
              <a:spcBef>
                <a:spcPct val="0"/>
              </a:spcBef>
              <a:spcAft>
                <a:spcPct val="0"/>
              </a:spcAft>
              <a:defRPr/>
            </a:pPr>
            <a:endParaRPr lang="en-US" sz="2400">
              <a:solidFill>
                <a:prstClr val="black"/>
              </a:solidFill>
              <a:latin typeface="Calibri" pitchFamily="34" charset="0"/>
              <a:ea typeface="ヒラギノ角ゴ Pro W3" pitchFamily="127" charset="-128"/>
              <a:cs typeface="Arial" charset="0"/>
            </a:endParaRPr>
          </a:p>
        </p:txBody>
      </p:sp>
      <p:sp>
        <p:nvSpPr>
          <p:cNvPr id="6" name="Rectangle 70"/>
          <p:cNvSpPr>
            <a:spLocks noGrp="1" noChangeArrowheads="1"/>
          </p:cNvSpPr>
          <p:nvPr>
            <p:ph type="ftr" sz="quarter" idx="11"/>
          </p:nvPr>
        </p:nvSpPr>
        <p:spPr>
          <a:xfrm>
            <a:off x="4165600" y="6245225"/>
            <a:ext cx="3860800" cy="476250"/>
          </a:xfrm>
          <a:prstGeom prst="rect">
            <a:avLst/>
          </a:prstGeom>
        </p:spPr>
        <p:txBody>
          <a:bodyPr/>
          <a:lstStyle>
            <a:lvl1pPr>
              <a:defRPr/>
            </a:lvl1pPr>
          </a:lstStyle>
          <a:p>
            <a:pPr defTabSz="457200" fontAlgn="base">
              <a:spcBef>
                <a:spcPct val="0"/>
              </a:spcBef>
              <a:spcAft>
                <a:spcPct val="0"/>
              </a:spcAft>
              <a:defRPr/>
            </a:pPr>
            <a:endParaRPr lang="en-US" sz="2400">
              <a:solidFill>
                <a:prstClr val="black"/>
              </a:solidFill>
              <a:latin typeface="Calibri" pitchFamily="34" charset="0"/>
              <a:ea typeface="ヒラギノ角ゴ Pro W3" pitchFamily="127" charset="-128"/>
              <a:cs typeface="Arial" charset="0"/>
            </a:endParaRPr>
          </a:p>
        </p:txBody>
      </p:sp>
      <p:sp>
        <p:nvSpPr>
          <p:cNvPr id="7" name="Rectangle 71"/>
          <p:cNvSpPr>
            <a:spLocks noGrp="1" noChangeArrowheads="1"/>
          </p:cNvSpPr>
          <p:nvPr>
            <p:ph type="sldNum" sz="quarter" idx="12"/>
          </p:nvPr>
        </p:nvSpPr>
        <p:spPr>
          <a:xfrm>
            <a:off x="8737600" y="6245225"/>
            <a:ext cx="2844800" cy="476250"/>
          </a:xfrm>
          <a:prstGeom prst="rect">
            <a:avLst/>
          </a:prstGeom>
        </p:spPr>
        <p:txBody>
          <a:bodyPr/>
          <a:lstStyle>
            <a:lvl1pPr>
              <a:defRPr/>
            </a:lvl1pPr>
          </a:lstStyle>
          <a:p>
            <a:pPr defTabSz="457200" fontAlgn="base">
              <a:spcBef>
                <a:spcPct val="0"/>
              </a:spcBef>
              <a:spcAft>
                <a:spcPct val="0"/>
              </a:spcAft>
              <a:defRPr/>
            </a:pPr>
            <a:fld id="{6250F7A0-CDD3-4C08-A536-EA9AD2BB505F}" type="slidenum">
              <a:rPr lang="en-US" sz="2400">
                <a:solidFill>
                  <a:prstClr val="black"/>
                </a:solidFill>
                <a:latin typeface="Calibri" pitchFamily="34" charset="0"/>
                <a:ea typeface="ヒラギノ角ゴ Pro W3" pitchFamily="127" charset="-128"/>
                <a:cs typeface="Arial" charset="0"/>
              </a:rPr>
              <a:pPr defTabSz="457200" fontAlgn="base">
                <a:spcBef>
                  <a:spcPct val="0"/>
                </a:spcBef>
                <a:spcAft>
                  <a:spcPct val="0"/>
                </a:spcAft>
                <a:defRPr/>
              </a:pPr>
              <a:t>‹#›</a:t>
            </a:fld>
            <a:endParaRPr lang="en-US" sz="2400">
              <a:solidFill>
                <a:prstClr val="black"/>
              </a:solidFill>
              <a:latin typeface="Calibri" pitchFamily="34" charset="0"/>
              <a:ea typeface="ヒラギノ角ゴ Pro W3" pitchFamily="127" charset="-128"/>
              <a:cs typeface="Arial" charset="0"/>
            </a:endParaRPr>
          </a:p>
        </p:txBody>
      </p:sp>
    </p:spTree>
    <p:extLst>
      <p:ext uri="{BB962C8B-B14F-4D97-AF65-F5344CB8AC3E}">
        <p14:creationId xmlns:p14="http://schemas.microsoft.com/office/powerpoint/2010/main" val="35370419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6"/>
            <a:ext cx="103632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609600" y="6356371"/>
            <a:ext cx="2844800" cy="365125"/>
          </a:xfrm>
          <a:prstGeom prst="rect">
            <a:avLst/>
          </a:prstGeom>
        </p:spPr>
        <p:txBody>
          <a:bodyPr/>
          <a:lstStyle>
            <a:lvl1pPr>
              <a:defRPr/>
            </a:lvl1pPr>
          </a:lstStyle>
          <a:p>
            <a:pPr defTabSz="457200" fontAlgn="base">
              <a:spcBef>
                <a:spcPct val="0"/>
              </a:spcBef>
              <a:spcAft>
                <a:spcPct val="0"/>
              </a:spcAft>
              <a:defRPr/>
            </a:pPr>
            <a:fld id="{ECB5D53E-D80F-472B-AC40-18A8EF8D0C1A}" type="datetimeFigureOut">
              <a:rPr lang="en-US" sz="2400">
                <a:solidFill>
                  <a:prstClr val="black"/>
                </a:solidFill>
                <a:latin typeface="Calibri" pitchFamily="34" charset="0"/>
                <a:ea typeface="ヒラギノ角ゴ Pro W3" pitchFamily="127" charset="-128"/>
                <a:cs typeface="Arial" charset="0"/>
              </a:rPr>
              <a:pPr defTabSz="457200" fontAlgn="base">
                <a:spcBef>
                  <a:spcPct val="0"/>
                </a:spcBef>
                <a:spcAft>
                  <a:spcPct val="0"/>
                </a:spcAft>
                <a:defRPr/>
              </a:pPr>
              <a:t>12/17/19</a:t>
            </a:fld>
            <a:endParaRPr lang="en-US" sz="2400">
              <a:solidFill>
                <a:prstClr val="black"/>
              </a:solidFill>
              <a:latin typeface="Calibri" pitchFamily="34" charset="0"/>
              <a:ea typeface="ヒラギノ角ゴ Pro W3" pitchFamily="127" charset="-128"/>
              <a:cs typeface="Arial" charset="0"/>
            </a:endParaRPr>
          </a:p>
        </p:txBody>
      </p:sp>
      <p:sp>
        <p:nvSpPr>
          <p:cNvPr id="5" name="Footer Placeholder 4"/>
          <p:cNvSpPr>
            <a:spLocks noGrp="1"/>
          </p:cNvSpPr>
          <p:nvPr>
            <p:ph type="ftr" sz="quarter" idx="11"/>
          </p:nvPr>
        </p:nvSpPr>
        <p:spPr>
          <a:xfrm>
            <a:off x="4165600" y="6356371"/>
            <a:ext cx="3860800" cy="365125"/>
          </a:xfrm>
          <a:prstGeom prst="rect">
            <a:avLst/>
          </a:prstGeom>
        </p:spPr>
        <p:txBody>
          <a:bodyPr/>
          <a:lstStyle>
            <a:lvl1pPr>
              <a:defRPr/>
            </a:lvl1pPr>
          </a:lstStyle>
          <a:p>
            <a:pPr defTabSz="457200" fontAlgn="base">
              <a:spcBef>
                <a:spcPct val="0"/>
              </a:spcBef>
              <a:spcAft>
                <a:spcPct val="0"/>
              </a:spcAft>
              <a:defRPr/>
            </a:pPr>
            <a:endParaRPr lang="en-US" sz="2400">
              <a:solidFill>
                <a:prstClr val="black"/>
              </a:solidFill>
              <a:latin typeface="Calibri" pitchFamily="34" charset="0"/>
              <a:ea typeface="ヒラギノ角ゴ Pro W3" pitchFamily="127" charset="-128"/>
              <a:cs typeface="Arial" charset="0"/>
            </a:endParaRPr>
          </a:p>
        </p:txBody>
      </p:sp>
      <p:sp>
        <p:nvSpPr>
          <p:cNvPr id="6" name="Slide Number Placeholder 5"/>
          <p:cNvSpPr>
            <a:spLocks noGrp="1"/>
          </p:cNvSpPr>
          <p:nvPr>
            <p:ph type="sldNum" sz="quarter" idx="12"/>
          </p:nvPr>
        </p:nvSpPr>
        <p:spPr>
          <a:xfrm>
            <a:off x="8737600" y="6356371"/>
            <a:ext cx="2844800" cy="365125"/>
          </a:xfrm>
          <a:prstGeom prst="rect">
            <a:avLst/>
          </a:prstGeom>
        </p:spPr>
        <p:txBody>
          <a:bodyPr/>
          <a:lstStyle>
            <a:lvl1pPr>
              <a:defRPr/>
            </a:lvl1pPr>
          </a:lstStyle>
          <a:p>
            <a:pPr defTabSz="457200" fontAlgn="base">
              <a:spcBef>
                <a:spcPct val="0"/>
              </a:spcBef>
              <a:spcAft>
                <a:spcPct val="0"/>
              </a:spcAft>
              <a:defRPr/>
            </a:pPr>
            <a:fld id="{BA7381B9-1915-446E-ABFD-F65664DB8658}" type="slidenum">
              <a:rPr lang="en-US" sz="2400">
                <a:solidFill>
                  <a:prstClr val="black"/>
                </a:solidFill>
                <a:latin typeface="Calibri" pitchFamily="34" charset="0"/>
                <a:ea typeface="ヒラギノ角ゴ Pro W3" pitchFamily="127" charset="-128"/>
                <a:cs typeface="Arial" charset="0"/>
              </a:rPr>
              <a:pPr defTabSz="457200" fontAlgn="base">
                <a:spcBef>
                  <a:spcPct val="0"/>
                </a:spcBef>
                <a:spcAft>
                  <a:spcPct val="0"/>
                </a:spcAft>
                <a:defRPr/>
              </a:pPr>
              <a:t>‹#›</a:t>
            </a:fld>
            <a:endParaRPr lang="en-US" sz="2400">
              <a:solidFill>
                <a:prstClr val="black"/>
              </a:solidFill>
              <a:latin typeface="Calibri" pitchFamily="34" charset="0"/>
              <a:ea typeface="ヒラギノ角ゴ Pro W3" pitchFamily="127" charset="-128"/>
              <a:cs typeface="Arial" charset="0"/>
            </a:endParaRPr>
          </a:p>
        </p:txBody>
      </p:sp>
    </p:spTree>
    <p:extLst>
      <p:ext uri="{BB962C8B-B14F-4D97-AF65-F5344CB8AC3E}">
        <p14:creationId xmlns:p14="http://schemas.microsoft.com/office/powerpoint/2010/main" val="26835314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7837"/>
            <a:ext cx="10972800" cy="1139825"/>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09600" y="1600206"/>
            <a:ext cx="109728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9"/>
          <p:cNvSpPr>
            <a:spLocks noGrp="1" noChangeArrowheads="1"/>
          </p:cNvSpPr>
          <p:nvPr>
            <p:ph type="dt" sz="half" idx="10"/>
          </p:nvPr>
        </p:nvSpPr>
        <p:spPr>
          <a:xfrm>
            <a:off x="609600" y="6245225"/>
            <a:ext cx="2844800" cy="476250"/>
          </a:xfrm>
          <a:prstGeom prst="rect">
            <a:avLst/>
          </a:prstGeom>
        </p:spPr>
        <p:txBody>
          <a:bodyPr/>
          <a:lstStyle>
            <a:lvl1pPr>
              <a:defRPr/>
            </a:lvl1pPr>
          </a:lstStyle>
          <a:p>
            <a:pPr fontAlgn="base">
              <a:spcBef>
                <a:spcPct val="0"/>
              </a:spcBef>
              <a:spcAft>
                <a:spcPct val="0"/>
              </a:spcAft>
              <a:defRPr/>
            </a:pPr>
            <a:endParaRPr lang="en-US">
              <a:solidFill>
                <a:prstClr val="black"/>
              </a:solidFill>
              <a:latin typeface="Arial" charset="0"/>
              <a:cs typeface="Arial" charset="0"/>
            </a:endParaRPr>
          </a:p>
        </p:txBody>
      </p:sp>
      <p:sp>
        <p:nvSpPr>
          <p:cNvPr id="5" name="Rectangle 70"/>
          <p:cNvSpPr>
            <a:spLocks noGrp="1" noChangeArrowheads="1"/>
          </p:cNvSpPr>
          <p:nvPr>
            <p:ph type="ftr" sz="quarter" idx="11"/>
          </p:nvPr>
        </p:nvSpPr>
        <p:spPr>
          <a:xfrm>
            <a:off x="4165600" y="6245225"/>
            <a:ext cx="3860800" cy="476250"/>
          </a:xfrm>
          <a:prstGeom prst="rect">
            <a:avLst/>
          </a:prstGeom>
        </p:spPr>
        <p:txBody>
          <a:bodyPr/>
          <a:lstStyle>
            <a:lvl1pPr>
              <a:defRPr/>
            </a:lvl1pPr>
          </a:lstStyle>
          <a:p>
            <a:pPr fontAlgn="base">
              <a:spcBef>
                <a:spcPct val="0"/>
              </a:spcBef>
              <a:spcAft>
                <a:spcPct val="0"/>
              </a:spcAft>
              <a:defRPr/>
            </a:pPr>
            <a:r>
              <a:rPr lang="en-US">
                <a:solidFill>
                  <a:prstClr val="black"/>
                </a:solidFill>
                <a:latin typeface="Arial" charset="0"/>
                <a:cs typeface="Arial" charset="0"/>
              </a:rPr>
              <a:t>This presentation is the intellectual property of the presenter. Contact them at rnanda@medicine.bsd.uchicago.edu for permission to reprint and/or distribute</a:t>
            </a:r>
          </a:p>
        </p:txBody>
      </p:sp>
      <p:sp>
        <p:nvSpPr>
          <p:cNvPr id="6" name="Rectangle 71"/>
          <p:cNvSpPr>
            <a:spLocks noGrp="1" noChangeArrowheads="1"/>
          </p:cNvSpPr>
          <p:nvPr>
            <p:ph type="sldNum" sz="quarter" idx="12"/>
          </p:nvPr>
        </p:nvSpPr>
        <p:spPr>
          <a:xfrm>
            <a:off x="8737600" y="6245225"/>
            <a:ext cx="2844800" cy="476250"/>
          </a:xfrm>
          <a:prstGeom prst="rect">
            <a:avLst/>
          </a:prstGeom>
        </p:spPr>
        <p:txBody>
          <a:bodyPr/>
          <a:lstStyle>
            <a:lvl1pPr>
              <a:defRPr/>
            </a:lvl1pPr>
          </a:lstStyle>
          <a:p>
            <a:pPr fontAlgn="base">
              <a:spcBef>
                <a:spcPct val="0"/>
              </a:spcBef>
              <a:spcAft>
                <a:spcPct val="0"/>
              </a:spcAft>
              <a:defRPr/>
            </a:pPr>
            <a:fld id="{9F60E30D-4530-4E24-BC5C-4B2AAA3CF5DE}" type="slidenum">
              <a:rPr lang="en-US">
                <a:solidFill>
                  <a:prstClr val="black"/>
                </a:solidFill>
                <a:latin typeface="Arial" charset="0"/>
                <a:cs typeface="Arial" charset="0"/>
              </a:rPr>
              <a:pPr fontAlgn="base">
                <a:spcBef>
                  <a:spcPct val="0"/>
                </a:spcBef>
                <a:spcAft>
                  <a:spcPct val="0"/>
                </a:spcAft>
                <a:defRPr/>
              </a:pPr>
              <a:t>‹#›</a:t>
            </a:fld>
            <a:endParaRPr lang="en-US">
              <a:solidFill>
                <a:prstClr val="black"/>
              </a:solidFill>
              <a:latin typeface="Arial" charset="0"/>
              <a:cs typeface="Arial" charset="0"/>
            </a:endParaRPr>
          </a:p>
        </p:txBody>
      </p:sp>
    </p:spTree>
    <p:extLst>
      <p:ext uri="{BB962C8B-B14F-4D97-AF65-F5344CB8AC3E}">
        <p14:creationId xmlns:p14="http://schemas.microsoft.com/office/powerpoint/2010/main" val="250200431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Title Presentation">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71A6AA9-B987-D64C-B7F7-164642B6CDEC}"/>
              </a:ext>
            </a:extLst>
          </p:cNvPr>
          <p:cNvSpPr txBox="1">
            <a:spLocks noChangeArrowheads="1"/>
          </p:cNvSpPr>
          <p:nvPr userDrawn="1"/>
        </p:nvSpPr>
        <p:spPr bwMode="auto">
          <a:xfrm>
            <a:off x="76200" y="6350000"/>
            <a:ext cx="221191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5613">
              <a:defRPr>
                <a:solidFill>
                  <a:schemeClr val="tx1"/>
                </a:solidFill>
                <a:latin typeface="Calibri" panose="020F0502020204030204" pitchFamily="34" charset="0"/>
                <a:ea typeface="ＭＳ Ｐゴシック" panose="020B0600070205080204" pitchFamily="34" charset="-128"/>
              </a:defRPr>
            </a:lvl1pPr>
            <a:lvl2pPr defTabSz="455613">
              <a:defRPr>
                <a:solidFill>
                  <a:schemeClr val="tx1"/>
                </a:solidFill>
                <a:latin typeface="Calibri" panose="020F0502020204030204" pitchFamily="34" charset="0"/>
                <a:ea typeface="ＭＳ Ｐゴシック" panose="020B0600070205080204" pitchFamily="34" charset="-128"/>
              </a:defRPr>
            </a:lvl2pPr>
            <a:lvl3pPr defTabSz="455613">
              <a:defRPr>
                <a:solidFill>
                  <a:schemeClr val="tx1"/>
                </a:solidFill>
                <a:latin typeface="Calibri" panose="020F0502020204030204" pitchFamily="34" charset="0"/>
                <a:ea typeface="ＭＳ Ｐゴシック" panose="020B0600070205080204" pitchFamily="34" charset="-128"/>
              </a:defRPr>
            </a:lvl3pPr>
            <a:lvl4pPr defTabSz="455613">
              <a:defRPr>
                <a:solidFill>
                  <a:schemeClr val="tx1"/>
                </a:solidFill>
                <a:latin typeface="Calibri" panose="020F0502020204030204" pitchFamily="34" charset="0"/>
                <a:ea typeface="ＭＳ Ｐゴシック" panose="020B0600070205080204" pitchFamily="34" charset="-128"/>
              </a:defRPr>
            </a:lvl4pPr>
            <a:lvl5pPr defTabSz="455613">
              <a:defRPr>
                <a:solidFill>
                  <a:schemeClr val="tx1"/>
                </a:solidFill>
                <a:latin typeface="Calibri" panose="020F0502020204030204" pitchFamily="34" charset="0"/>
                <a:ea typeface="ＭＳ Ｐゴシック" panose="020B0600070205080204" pitchFamily="34" charset="-128"/>
              </a:defRPr>
            </a:lvl5pPr>
            <a:lvl6pPr marL="2284413" indent="1588" defTabSz="455613"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2741613" indent="1588" defTabSz="455613"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3198813" indent="1588" defTabSz="455613"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3656013" indent="1588" defTabSz="455613"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eaLnBrk="1" hangingPunct="1">
              <a:defRPr/>
            </a:pPr>
            <a:r>
              <a:rPr lang="it-IT" altLang="en-US" sz="2133">
                <a:latin typeface="Arial" panose="020B0604020202020204" pitchFamily="34" charset="0"/>
                <a:cs typeface="Arial" panose="020B0604020202020204" pitchFamily="34" charset="0"/>
              </a:rPr>
              <a:t>esmo</a:t>
            </a:r>
            <a:r>
              <a:rPr lang="en-US" altLang="en-US" sz="2133">
                <a:latin typeface="Arial" panose="020B0604020202020204" pitchFamily="34" charset="0"/>
                <a:cs typeface="Arial" panose="020B0604020202020204" pitchFamily="34" charset="0"/>
              </a:rPr>
              <a:t>.org</a:t>
            </a:r>
          </a:p>
        </p:txBody>
      </p:sp>
      <p:pic>
        <p:nvPicPr>
          <p:cNvPr id="8" name="Picture 8">
            <a:extLst>
              <a:ext uri="{FF2B5EF4-FFF2-40B4-BE49-F238E27FC236}">
                <a16:creationId xmlns:a16="http://schemas.microsoft.com/office/drawing/2014/main" id="{7203F6CF-7B66-B344-937D-C7F4D29AB4CF}"/>
              </a:ext>
            </a:extLst>
          </p:cNvPr>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76200" y="84667"/>
            <a:ext cx="2844800" cy="6561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06139" y="2145600"/>
            <a:ext cx="6643652" cy="1219200"/>
          </a:xfrm>
        </p:spPr>
        <p:txBody>
          <a:bodyPr anchor="b">
            <a:noAutofit/>
          </a:bodyPr>
          <a:lstStyle>
            <a:lvl1pPr algn="l">
              <a:lnSpc>
                <a:spcPct val="80000"/>
              </a:lnSpc>
              <a:defRPr sz="4267" b="1" i="0" cap="none" baseline="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906139" y="3370145"/>
            <a:ext cx="6643652" cy="600000"/>
          </a:xfrm>
        </p:spPr>
        <p:txBody>
          <a:bodyPr>
            <a:noAutofit/>
          </a:bodyPr>
          <a:lstStyle>
            <a:lvl1pPr marL="0" indent="0" algn="l">
              <a:buNone/>
              <a:defRPr sz="2400">
                <a:solidFill>
                  <a:schemeClr val="tx1"/>
                </a:solidFill>
                <a:latin typeface="Arial" panose="020B0604020202020204" pitchFamily="34" charset="0"/>
                <a:cs typeface="Arial" panose="020B0604020202020204" pitchFamily="34" charset="0"/>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dirty="0"/>
              <a:t>Click to edit Master subtitle style</a:t>
            </a:r>
          </a:p>
        </p:txBody>
      </p:sp>
      <p:sp>
        <p:nvSpPr>
          <p:cNvPr id="19" name="Text Placeholder 18"/>
          <p:cNvSpPr>
            <a:spLocks noGrp="1"/>
          </p:cNvSpPr>
          <p:nvPr>
            <p:ph type="body" sz="quarter" idx="10"/>
          </p:nvPr>
        </p:nvSpPr>
        <p:spPr>
          <a:xfrm>
            <a:off x="906143" y="4579200"/>
            <a:ext cx="5900236" cy="307200"/>
          </a:xfrm>
        </p:spPr>
        <p:txBody>
          <a:bodyPr tIns="46800" bIns="234000">
            <a:noAutofit/>
          </a:bodyPr>
          <a:lstStyle>
            <a:lvl1pPr marL="0" indent="0">
              <a:buFontTx/>
              <a:buNone/>
              <a:defRPr sz="1600" b="1">
                <a:solidFill>
                  <a:schemeClr val="tx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20" name="Text Placeholder 18"/>
          <p:cNvSpPr>
            <a:spLocks noGrp="1"/>
          </p:cNvSpPr>
          <p:nvPr>
            <p:ph type="body" sz="quarter" idx="11"/>
          </p:nvPr>
        </p:nvSpPr>
        <p:spPr>
          <a:xfrm>
            <a:off x="906143" y="4894301"/>
            <a:ext cx="5900236" cy="307200"/>
          </a:xfrm>
        </p:spPr>
        <p:txBody>
          <a:bodyPr tIns="46800" bIns="234000">
            <a:noAutofit/>
          </a:bodyPr>
          <a:lstStyle>
            <a:lvl1pPr marL="0" indent="0">
              <a:buFontTx/>
              <a:buNone/>
              <a:defRPr sz="1600" b="0">
                <a:solidFill>
                  <a:schemeClr val="tx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21" name="Text Placeholder 18"/>
          <p:cNvSpPr>
            <a:spLocks noGrp="1"/>
          </p:cNvSpPr>
          <p:nvPr>
            <p:ph type="body" sz="quarter" idx="12"/>
          </p:nvPr>
        </p:nvSpPr>
        <p:spPr>
          <a:xfrm>
            <a:off x="906141" y="5966060"/>
            <a:ext cx="5313011" cy="307777"/>
          </a:xfrm>
        </p:spPr>
        <p:txBody>
          <a:bodyPr bIns="234000">
            <a:noAutofit/>
          </a:bodyPr>
          <a:lstStyle>
            <a:lvl1pPr marL="0" indent="0">
              <a:buFontTx/>
              <a:buNone/>
              <a:defRPr sz="1600" b="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16208616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Title and List">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475577" y="1521595"/>
            <a:ext cx="11275439" cy="4604996"/>
          </a:xfrm>
        </p:spPr>
        <p:txBody>
          <a:bodyPr>
            <a:noAutofit/>
          </a:bodyPr>
          <a:lstStyle>
            <a:lvl1pPr>
              <a:spcBef>
                <a:spcPts val="1600"/>
              </a:spcBef>
              <a:defRPr/>
            </a:lvl1pPr>
            <a:lvl2pPr>
              <a:spcBef>
                <a:spcPts val="400"/>
              </a:spcBef>
              <a:defRPr/>
            </a:lvl2pPr>
          </a:lstStyle>
          <a:p>
            <a:pPr lvl="0"/>
            <a:r>
              <a:rPr lang="en-US" dirty="0"/>
              <a:t>Click to edit Master text styles</a:t>
            </a:r>
          </a:p>
          <a:p>
            <a:pPr lvl="1"/>
            <a:r>
              <a:rPr lang="en-US" dirty="0"/>
              <a:t>Second level</a:t>
            </a:r>
          </a:p>
          <a:p>
            <a:pPr lvl="2"/>
            <a:r>
              <a:rPr lang="en-US" dirty="0"/>
              <a:t>Third level</a:t>
            </a:r>
          </a:p>
        </p:txBody>
      </p:sp>
      <p:sp>
        <p:nvSpPr>
          <p:cNvPr id="7" name="Title 1"/>
          <p:cNvSpPr>
            <a:spLocks noGrp="1"/>
          </p:cNvSpPr>
          <p:nvPr>
            <p:ph type="title"/>
          </p:nvPr>
        </p:nvSpPr>
        <p:spPr>
          <a:xfrm>
            <a:off x="475575" y="351927"/>
            <a:ext cx="11290604" cy="758932"/>
          </a:xfrm>
        </p:spPr>
        <p:txBody>
          <a:bodyPr anchor="b">
            <a:noAutofit/>
          </a:bodyPr>
          <a:lstStyle>
            <a:lvl1pPr>
              <a:defRPr sz="3733" cap="none" baseline="0"/>
            </a:lvl1pPr>
          </a:lstStyle>
          <a:p>
            <a:r>
              <a:rPr lang="en-US" dirty="0"/>
              <a:t>Click to edit Master title style</a:t>
            </a:r>
          </a:p>
        </p:txBody>
      </p:sp>
      <p:sp>
        <p:nvSpPr>
          <p:cNvPr id="5" name="Footer Placeholder 1">
            <a:extLst>
              <a:ext uri="{FF2B5EF4-FFF2-40B4-BE49-F238E27FC236}">
                <a16:creationId xmlns:a16="http://schemas.microsoft.com/office/drawing/2014/main" id="{7D63F5BA-8EB2-2B41-AEBF-609275C2C3DE}"/>
              </a:ext>
            </a:extLst>
          </p:cNvPr>
          <p:cNvSpPr>
            <a:spLocks noGrp="1"/>
          </p:cNvSpPr>
          <p:nvPr>
            <p:ph type="ftr" sz="quarter" idx="14"/>
          </p:nvPr>
        </p:nvSpPr>
        <p:spPr>
          <a:xfrm>
            <a:off x="9715498" y="6451600"/>
            <a:ext cx="2279651" cy="366184"/>
          </a:xfrm>
        </p:spPr>
        <p:txBody>
          <a:bodyPr/>
          <a:lstStyle>
            <a:lvl1pPr algn="r">
              <a:defRPr sz="1067">
                <a:solidFill>
                  <a:schemeClr val="tx1"/>
                </a:solidFill>
                <a:latin typeface="Arial" panose="020B0604020202020204" pitchFamily="34" charset="0"/>
                <a:cs typeface="Arial" panose="020B0604020202020204" pitchFamily="34" charset="0"/>
              </a:defRPr>
            </a:lvl1pPr>
          </a:lstStyle>
          <a:p>
            <a:pPr>
              <a:defRPr/>
            </a:pPr>
            <a:r>
              <a:rPr lang="en-US" dirty="0"/>
              <a:t>Schmid P, et al. IMpassion130 </a:t>
            </a:r>
            <a:br>
              <a:rPr lang="en-US" dirty="0"/>
            </a:br>
            <a:r>
              <a:rPr lang="en-US" dirty="0"/>
              <a:t>ESMO 2018 (LBA1_PR)</a:t>
            </a:r>
            <a:r>
              <a:rPr lang="pt-BR" dirty="0"/>
              <a:t> </a:t>
            </a:r>
            <a:r>
              <a:rPr lang="pt-BR" dirty="0" err="1"/>
              <a:t>http</a:t>
            </a:r>
            <a:r>
              <a:rPr lang="pt-BR" dirty="0"/>
              <a:t>://</a:t>
            </a:r>
            <a:r>
              <a:rPr lang="pt-BR" dirty="0" err="1"/>
              <a:t>bit.ly</a:t>
            </a:r>
            <a:r>
              <a:rPr lang="pt-BR" dirty="0"/>
              <a:t>/2DMhayg</a:t>
            </a:r>
            <a:endParaRPr lang="en-US" dirty="0"/>
          </a:p>
        </p:txBody>
      </p:sp>
      <p:sp>
        <p:nvSpPr>
          <p:cNvPr id="6" name="Date Placeholder 3">
            <a:extLst>
              <a:ext uri="{FF2B5EF4-FFF2-40B4-BE49-F238E27FC236}">
                <a16:creationId xmlns:a16="http://schemas.microsoft.com/office/drawing/2014/main" id="{39FD735C-64AE-CD40-AC1B-AE204002274B}"/>
              </a:ext>
            </a:extLst>
          </p:cNvPr>
          <p:cNvSpPr>
            <a:spLocks noGrp="1"/>
          </p:cNvSpPr>
          <p:nvPr>
            <p:ph type="dt" sz="half" idx="15"/>
          </p:nvPr>
        </p:nvSpPr>
        <p:spPr>
          <a:xfrm>
            <a:off x="196851" y="6451600"/>
            <a:ext cx="9736667" cy="366184"/>
          </a:xfrm>
        </p:spPr>
        <p:txBody>
          <a:bodyPr rIns="0"/>
          <a:lstStyle>
            <a:lvl1pPr algn="l">
              <a:defRPr sz="1067" strike="noStrike" kern="0" spc="-27" baseline="0">
                <a:solidFill>
                  <a:schemeClr val="tx1"/>
                </a:solidFill>
                <a:latin typeface="Arial" panose="020B0604020202020204" pitchFamily="34" charset="0"/>
                <a:cs typeface="Arial" panose="020B0604020202020204" pitchFamily="34" charset="0"/>
              </a:defRPr>
            </a:lvl1pPr>
          </a:lstStyle>
          <a:p>
            <a:pPr>
              <a:defRPr/>
            </a:pPr>
            <a:endParaRPr lang="en-US"/>
          </a:p>
        </p:txBody>
      </p:sp>
    </p:spTree>
    <p:extLst>
      <p:ext uri="{BB962C8B-B14F-4D97-AF65-F5344CB8AC3E}">
        <p14:creationId xmlns:p14="http://schemas.microsoft.com/office/powerpoint/2010/main" val="23351149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Free Content">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DC272127-F847-B349-A6DE-432B5AD5F435}"/>
              </a:ext>
            </a:extLst>
          </p:cNvPr>
          <p:cNvSpPr>
            <a:spLocks noGrp="1"/>
          </p:cNvSpPr>
          <p:nvPr>
            <p:ph type="sldNum" sz="quarter" idx="10"/>
          </p:nvPr>
        </p:nvSpPr>
        <p:spPr>
          <a:xfrm>
            <a:off x="127001" y="6570133"/>
            <a:ext cx="952500" cy="247651"/>
          </a:xfrm>
          <a:prstGeom prst="rect">
            <a:avLst/>
          </a:prstGeom>
        </p:spPr>
        <p:txBody>
          <a:bodyPr/>
          <a:lstStyle>
            <a:lvl1pPr>
              <a:defRPr/>
            </a:lvl1pPr>
          </a:lstStyle>
          <a:p>
            <a:pPr>
              <a:defRPr/>
            </a:pPr>
            <a:fld id="{08C677A7-E22F-D848-A0B1-36EE7E24D0ED}" type="slidenum">
              <a:rPr lang="en-US" altLang="en-US"/>
              <a:pPr>
                <a:defRPr/>
              </a:pPr>
              <a:t>‹#›</a:t>
            </a:fld>
            <a:endParaRPr lang="en-US" altLang="en-US"/>
          </a:p>
        </p:txBody>
      </p:sp>
    </p:spTree>
    <p:extLst>
      <p:ext uri="{BB962C8B-B14F-4D97-AF65-F5344CB8AC3E}">
        <p14:creationId xmlns:p14="http://schemas.microsoft.com/office/powerpoint/2010/main" val="18758441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Title Chapter">
    <p:spTree>
      <p:nvGrpSpPr>
        <p:cNvPr id="1" name=""/>
        <p:cNvGrpSpPr/>
        <p:nvPr/>
      </p:nvGrpSpPr>
      <p:grpSpPr>
        <a:xfrm>
          <a:off x="0" y="0"/>
          <a:ext cx="0" cy="0"/>
          <a:chOff x="0" y="0"/>
          <a:chExt cx="0" cy="0"/>
        </a:xfrm>
      </p:grpSpPr>
      <p:sp>
        <p:nvSpPr>
          <p:cNvPr id="15" name="Title 1"/>
          <p:cNvSpPr>
            <a:spLocks noGrp="1"/>
          </p:cNvSpPr>
          <p:nvPr>
            <p:ph type="ctrTitle"/>
          </p:nvPr>
        </p:nvSpPr>
        <p:spPr>
          <a:xfrm>
            <a:off x="914402" y="2145600"/>
            <a:ext cx="6643649" cy="1219200"/>
          </a:xfrm>
        </p:spPr>
        <p:txBody>
          <a:bodyPr anchor="b">
            <a:noAutofit/>
          </a:bodyPr>
          <a:lstStyle>
            <a:lvl1pPr algn="l">
              <a:lnSpc>
                <a:spcPct val="80000"/>
              </a:lnSpc>
              <a:defRPr b="1" i="0" cap="none" baseline="0">
                <a:solidFill>
                  <a:schemeClr val="tx1"/>
                </a:solidFill>
                <a:latin typeface="Arial Narrow"/>
                <a:cs typeface="Arial Narrow"/>
              </a:defRPr>
            </a:lvl1pPr>
          </a:lstStyle>
          <a:p>
            <a:r>
              <a:rPr lang="en-US"/>
              <a:t>Click to edit Master title style</a:t>
            </a:r>
            <a:endParaRPr lang="en-US" dirty="0"/>
          </a:p>
        </p:txBody>
      </p:sp>
      <p:sp>
        <p:nvSpPr>
          <p:cNvPr id="16" name="Subtitle 2"/>
          <p:cNvSpPr>
            <a:spLocks noGrp="1"/>
          </p:cNvSpPr>
          <p:nvPr>
            <p:ph type="subTitle" idx="1"/>
          </p:nvPr>
        </p:nvSpPr>
        <p:spPr>
          <a:xfrm>
            <a:off x="914404" y="3370145"/>
            <a:ext cx="6643649" cy="672000"/>
          </a:xfrm>
        </p:spPr>
        <p:txBody>
          <a:bodyPr>
            <a:noAutofit/>
          </a:bodyPr>
          <a:lstStyle>
            <a:lvl1pPr marL="0" indent="0" algn="l">
              <a:buNone/>
              <a:defRPr sz="3200">
                <a:solidFill>
                  <a:schemeClr val="tx1"/>
                </a:solidFill>
                <a:latin typeface="Arial Narrow"/>
                <a:cs typeface="Arial Narrow"/>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91263034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FECF5F-8842-054F-938F-0BBE2535DA7C}"/>
              </a:ext>
            </a:extLst>
          </p:cNvPr>
          <p:cNvSpPr>
            <a:spLocks noGrp="1"/>
          </p:cNvSpPr>
          <p:nvPr>
            <p:ph type="title"/>
          </p:nvPr>
        </p:nvSpPr>
        <p:spPr>
          <a:xfrm>
            <a:off x="838200" y="594309"/>
            <a:ext cx="10515600" cy="1003951"/>
          </a:xfrm>
        </p:spPr>
        <p:txBody>
          <a:bodyPr>
            <a:normAutofit/>
          </a:bodyPr>
          <a:lstStyle>
            <a:lvl1pPr>
              <a:defRPr sz="3800" b="1" i="0" baseline="0">
                <a:solidFill>
                  <a:srgbClr val="002060"/>
                </a:solidFill>
                <a:latin typeface="Calibri" panose="020F050202020403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B0D6EFF8-134C-0649-BE3E-DBE640FD54AC}"/>
              </a:ext>
            </a:extLst>
          </p:cNvPr>
          <p:cNvSpPr>
            <a:spLocks noGrp="1"/>
          </p:cNvSpPr>
          <p:nvPr>
            <p:ph idx="1"/>
          </p:nvPr>
        </p:nvSpPr>
        <p:spPr>
          <a:xfrm>
            <a:off x="838200" y="1600201"/>
            <a:ext cx="10515600" cy="4576763"/>
          </a:xfrm>
        </p:spPr>
        <p:txBody>
          <a:bodyPr>
            <a:normAutofit/>
          </a:bodyPr>
          <a:lstStyle>
            <a:lvl1pPr>
              <a:defRPr sz="2800" b="0" i="0" baseline="0">
                <a:solidFill>
                  <a:srgbClr val="002060"/>
                </a:solidFill>
                <a:latin typeface="Calibri" panose="020F0502020204030204" pitchFamily="34" charset="0"/>
              </a:defRPr>
            </a:lvl1pPr>
            <a:lvl2pPr>
              <a:defRPr sz="2800" b="0" i="0" baseline="0">
                <a:solidFill>
                  <a:srgbClr val="002060"/>
                </a:solidFill>
                <a:latin typeface="Calibri" panose="020F0502020204030204" pitchFamily="34" charset="0"/>
              </a:defRPr>
            </a:lvl2pPr>
            <a:lvl3pPr>
              <a:defRPr sz="2800" b="0" i="0" baseline="0">
                <a:solidFill>
                  <a:srgbClr val="002060"/>
                </a:solidFill>
                <a:latin typeface="Calibri" panose="020F0502020204030204" pitchFamily="34" charset="0"/>
              </a:defRPr>
            </a:lvl3pPr>
            <a:lvl4pPr>
              <a:defRPr sz="2800" b="0" i="0" baseline="0">
                <a:solidFill>
                  <a:srgbClr val="002060"/>
                </a:solidFill>
                <a:latin typeface="Calibri" panose="020F0502020204030204" pitchFamily="34" charset="0"/>
              </a:defRPr>
            </a:lvl4pPr>
            <a:lvl5pPr>
              <a:defRPr sz="2800" b="0" i="0" baseline="0">
                <a:solidFill>
                  <a:srgbClr val="002060"/>
                </a:solidFill>
                <a:latin typeface="Calibri" panose="020F0502020204030204" pitchFamily="34" charset="0"/>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00C1105-8ED8-ED47-BCE6-D9BC85FBFEF6}"/>
              </a:ext>
            </a:extLst>
          </p:cNvPr>
          <p:cNvSpPr>
            <a:spLocks noGrp="1"/>
          </p:cNvSpPr>
          <p:nvPr>
            <p:ph type="dt" sz="half" idx="10"/>
          </p:nvPr>
        </p:nvSpPr>
        <p:spPr>
          <a:xfrm>
            <a:off x="838200" y="6356372"/>
            <a:ext cx="2743200" cy="365125"/>
          </a:xfrm>
          <a:prstGeom prst="rect">
            <a:avLst/>
          </a:prstGeom>
        </p:spPr>
        <p:txBody>
          <a:bodyPr/>
          <a:lstStyle/>
          <a:p>
            <a:fld id="{DEA0ED9F-C8D4-1E40-9274-0BDB20A70D48}" type="datetime1">
              <a:rPr lang="en-US" smtClean="0"/>
              <a:t>12/17/19</a:t>
            </a:fld>
            <a:endParaRPr lang="en-US"/>
          </a:p>
        </p:txBody>
      </p:sp>
      <p:sp>
        <p:nvSpPr>
          <p:cNvPr id="5" name="Footer Placeholder 4">
            <a:extLst>
              <a:ext uri="{FF2B5EF4-FFF2-40B4-BE49-F238E27FC236}">
                <a16:creationId xmlns:a16="http://schemas.microsoft.com/office/drawing/2014/main" id="{57E670BB-AB69-1F49-BAD0-26F476911613}"/>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6" name="Slide Number Placeholder 5">
            <a:extLst>
              <a:ext uri="{FF2B5EF4-FFF2-40B4-BE49-F238E27FC236}">
                <a16:creationId xmlns:a16="http://schemas.microsoft.com/office/drawing/2014/main" id="{FFF93DA6-3D62-6B43-BADC-35B67625EB1D}"/>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265682997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716910" y="2112964"/>
            <a:ext cx="4551516" cy="4013627"/>
          </a:xfrm>
          <a:solidFill>
            <a:schemeClr val="bg1">
              <a:lumMod val="85000"/>
            </a:schemeClr>
          </a:solidFill>
        </p:spPr>
        <p:txBody>
          <a:bodyPr anchor="ctr"/>
          <a:lstStyle>
            <a:lvl1pPr marL="0" indent="0" algn="ctr">
              <a:buNone/>
              <a:defRPr sz="2133" baseline="0"/>
            </a:lvl1pPr>
          </a:lstStyle>
          <a:p>
            <a:pPr lvl="0"/>
            <a:r>
              <a:rPr lang="en-US"/>
              <a:t>Click to edit Master text styles</a:t>
            </a:r>
          </a:p>
        </p:txBody>
      </p:sp>
      <p:sp>
        <p:nvSpPr>
          <p:cNvPr id="7" name="Text Placeholder 6"/>
          <p:cNvSpPr>
            <a:spLocks noGrp="1"/>
          </p:cNvSpPr>
          <p:nvPr>
            <p:ph type="body" sz="quarter" idx="12"/>
          </p:nvPr>
        </p:nvSpPr>
        <p:spPr>
          <a:xfrm>
            <a:off x="5439345" y="2113389"/>
            <a:ext cx="6038400" cy="4013200"/>
          </a:xfrm>
        </p:spPr>
        <p:txBody>
          <a:bodyPr>
            <a:noAutofit/>
          </a:bodyPr>
          <a:lstStyle>
            <a:lvl1pPr marL="0" indent="0">
              <a:buNone/>
              <a:defRPr sz="2133" baseline="0"/>
            </a:lvl1pPr>
          </a:lstStyle>
          <a:p>
            <a:pPr lvl="0"/>
            <a:r>
              <a:rPr lang="en-US"/>
              <a:t>Click to edit Master text styles</a:t>
            </a:r>
          </a:p>
        </p:txBody>
      </p:sp>
      <p:sp>
        <p:nvSpPr>
          <p:cNvPr id="10" name="Title 1"/>
          <p:cNvSpPr>
            <a:spLocks noGrp="1"/>
          </p:cNvSpPr>
          <p:nvPr>
            <p:ph type="title"/>
          </p:nvPr>
        </p:nvSpPr>
        <p:spPr>
          <a:xfrm>
            <a:off x="721140" y="550802"/>
            <a:ext cx="7006269" cy="553999"/>
          </a:xfrm>
        </p:spPr>
        <p:txBody>
          <a:bodyPr anchor="b">
            <a:noAutofit/>
          </a:bodyPr>
          <a:lstStyle>
            <a:lvl1pPr>
              <a:defRPr sz="3200" cap="none" baseline="0"/>
            </a:lvl1pPr>
          </a:lstStyle>
          <a:p>
            <a:r>
              <a:rPr lang="en-US"/>
              <a:t>Click to edit Master title style</a:t>
            </a:r>
            <a:endParaRPr lang="en-US" dirty="0"/>
          </a:p>
        </p:txBody>
      </p:sp>
      <p:sp>
        <p:nvSpPr>
          <p:cNvPr id="11" name="Text Placeholder 11"/>
          <p:cNvSpPr>
            <a:spLocks noGrp="1"/>
          </p:cNvSpPr>
          <p:nvPr>
            <p:ph type="body" sz="quarter" idx="10"/>
          </p:nvPr>
        </p:nvSpPr>
        <p:spPr>
          <a:xfrm>
            <a:off x="721140" y="1080001"/>
            <a:ext cx="7006269" cy="488795"/>
          </a:xfrm>
        </p:spPr>
        <p:txBody>
          <a:bodyPr>
            <a:noAutofit/>
          </a:bodyPr>
          <a:lstStyle>
            <a:lvl1pPr marL="0" indent="0">
              <a:buNone/>
              <a:defRPr sz="2667" baseline="0">
                <a:solidFill>
                  <a:schemeClr val="tx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A8A4919D-DE63-0046-A1AE-043183C03AB4}"/>
              </a:ext>
            </a:extLst>
          </p:cNvPr>
          <p:cNvSpPr>
            <a:spLocks noGrp="1"/>
          </p:cNvSpPr>
          <p:nvPr>
            <p:ph type="sldNum" sz="quarter" idx="13"/>
          </p:nvPr>
        </p:nvSpPr>
        <p:spPr>
          <a:xfrm>
            <a:off x="127001" y="6570133"/>
            <a:ext cx="952500" cy="247651"/>
          </a:xfrm>
          <a:prstGeom prst="rect">
            <a:avLst/>
          </a:prstGeom>
        </p:spPr>
        <p:txBody>
          <a:bodyPr/>
          <a:lstStyle>
            <a:lvl1pPr>
              <a:defRPr/>
            </a:lvl1pPr>
          </a:lstStyle>
          <a:p>
            <a:pPr>
              <a:defRPr/>
            </a:pPr>
            <a:fld id="{D788FD6F-D65E-AF4E-8027-4F01B044F820}" type="slidenum">
              <a:rPr lang="en-US" altLang="en-US"/>
              <a:pPr>
                <a:defRPr/>
              </a:pPr>
              <a:t>‹#›</a:t>
            </a:fld>
            <a:endParaRPr lang="en-US" altLang="en-US"/>
          </a:p>
        </p:txBody>
      </p:sp>
    </p:spTree>
    <p:extLst>
      <p:ext uri="{BB962C8B-B14F-4D97-AF65-F5344CB8AC3E}">
        <p14:creationId xmlns:p14="http://schemas.microsoft.com/office/powerpoint/2010/main" val="26681138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720000" y="4132148"/>
            <a:ext cx="10742400" cy="1994017"/>
          </a:xfrm>
          <a:solidFill>
            <a:schemeClr val="bg1">
              <a:lumMod val="85000"/>
            </a:schemeClr>
          </a:solidFill>
        </p:spPr>
        <p:txBody>
          <a:bodyPr anchor="ctr"/>
          <a:lstStyle>
            <a:lvl1pPr marL="0" marR="0" indent="0" algn="ctr" defTabSz="609570" rtl="0" eaLnBrk="1" fontAlgn="auto" latinLnBrk="0" hangingPunct="1">
              <a:lnSpc>
                <a:spcPct val="100000"/>
              </a:lnSpc>
              <a:spcBef>
                <a:spcPct val="20000"/>
              </a:spcBef>
              <a:spcAft>
                <a:spcPts val="0"/>
              </a:spcAft>
              <a:buClr>
                <a:srgbClr val="000000"/>
              </a:buClr>
              <a:buSzPct val="35000"/>
              <a:buFont typeface="Wingdings" charset="2"/>
              <a:buNone/>
              <a:tabLst/>
              <a:defRPr baseline="0"/>
            </a:lvl1pPr>
          </a:lstStyle>
          <a:p>
            <a:pPr lvl="0"/>
            <a:r>
              <a:rPr lang="en-US"/>
              <a:t>Click to edit Master text styles</a:t>
            </a:r>
          </a:p>
        </p:txBody>
      </p:sp>
      <p:sp>
        <p:nvSpPr>
          <p:cNvPr id="7" name="Text Placeholder 6"/>
          <p:cNvSpPr>
            <a:spLocks noGrp="1"/>
          </p:cNvSpPr>
          <p:nvPr>
            <p:ph type="body" sz="quarter" idx="12"/>
          </p:nvPr>
        </p:nvSpPr>
        <p:spPr>
          <a:xfrm>
            <a:off x="720000" y="2112965"/>
            <a:ext cx="10742400" cy="1895281"/>
          </a:xfrm>
        </p:spPr>
        <p:txBody>
          <a:bodyPr>
            <a:noAutofit/>
          </a:bodyPr>
          <a:lstStyle>
            <a:lvl1pPr marL="0" indent="0">
              <a:buNone/>
              <a:defRPr baseline="0"/>
            </a:lvl1pPr>
          </a:lstStyle>
          <a:p>
            <a:pPr lvl="0"/>
            <a:r>
              <a:rPr lang="en-US"/>
              <a:t>Click to edit Master text styles</a:t>
            </a:r>
          </a:p>
        </p:txBody>
      </p:sp>
      <p:sp>
        <p:nvSpPr>
          <p:cNvPr id="10" name="Title 1"/>
          <p:cNvSpPr>
            <a:spLocks noGrp="1"/>
          </p:cNvSpPr>
          <p:nvPr>
            <p:ph type="title"/>
          </p:nvPr>
        </p:nvSpPr>
        <p:spPr>
          <a:xfrm>
            <a:off x="720000" y="550802"/>
            <a:ext cx="7006269" cy="553999"/>
          </a:xfrm>
        </p:spPr>
        <p:txBody>
          <a:bodyPr anchor="b">
            <a:noAutofit/>
          </a:bodyPr>
          <a:lstStyle>
            <a:lvl1pPr>
              <a:defRPr sz="3200" cap="none" baseline="0"/>
            </a:lvl1pPr>
          </a:lstStyle>
          <a:p>
            <a:r>
              <a:rPr lang="en-US"/>
              <a:t>Click to edit Master title style</a:t>
            </a:r>
            <a:endParaRPr lang="en-US" dirty="0"/>
          </a:p>
        </p:txBody>
      </p:sp>
      <p:sp>
        <p:nvSpPr>
          <p:cNvPr id="11" name="Text Placeholder 11"/>
          <p:cNvSpPr>
            <a:spLocks noGrp="1"/>
          </p:cNvSpPr>
          <p:nvPr>
            <p:ph type="body" sz="quarter" idx="10"/>
          </p:nvPr>
        </p:nvSpPr>
        <p:spPr>
          <a:xfrm>
            <a:off x="720000" y="1080001"/>
            <a:ext cx="7006269" cy="488795"/>
          </a:xfrm>
        </p:spPr>
        <p:txBody>
          <a:bodyPr>
            <a:noAutofit/>
          </a:bodyPr>
          <a:lstStyle>
            <a:lvl1pPr marL="0" indent="0">
              <a:buNone/>
              <a:defRPr sz="2667" baseline="0">
                <a:solidFill>
                  <a:schemeClr val="tx1"/>
                </a:solidFill>
              </a:defRPr>
            </a:lvl1pPr>
          </a:lstStyle>
          <a:p>
            <a:pPr lvl="0"/>
            <a:r>
              <a:rPr lang="en-US"/>
              <a:t>Click to edit Master text styles</a:t>
            </a:r>
          </a:p>
        </p:txBody>
      </p:sp>
      <p:sp>
        <p:nvSpPr>
          <p:cNvPr id="6" name="Slide Number Placeholder 5">
            <a:extLst>
              <a:ext uri="{FF2B5EF4-FFF2-40B4-BE49-F238E27FC236}">
                <a16:creationId xmlns:a16="http://schemas.microsoft.com/office/drawing/2014/main" id="{C3CFA0F6-5B90-6A45-8E63-15FF33638A2B}"/>
              </a:ext>
            </a:extLst>
          </p:cNvPr>
          <p:cNvSpPr>
            <a:spLocks noGrp="1"/>
          </p:cNvSpPr>
          <p:nvPr>
            <p:ph type="sldNum" sz="quarter" idx="13"/>
          </p:nvPr>
        </p:nvSpPr>
        <p:spPr>
          <a:xfrm>
            <a:off x="127001" y="6570133"/>
            <a:ext cx="952500" cy="247651"/>
          </a:xfrm>
          <a:prstGeom prst="rect">
            <a:avLst/>
          </a:prstGeom>
        </p:spPr>
        <p:txBody>
          <a:bodyPr/>
          <a:lstStyle>
            <a:lvl1pPr>
              <a:defRPr/>
            </a:lvl1pPr>
          </a:lstStyle>
          <a:p>
            <a:pPr>
              <a:defRPr/>
            </a:pPr>
            <a:fld id="{04E7FF7A-D953-D64C-85ED-22A0EB437514}" type="slidenum">
              <a:rPr lang="en-US" altLang="en-US"/>
              <a:pPr>
                <a:defRPr/>
              </a:pPr>
              <a:t>‹#›</a:t>
            </a:fld>
            <a:endParaRPr lang="en-US" altLang="en-US"/>
          </a:p>
        </p:txBody>
      </p:sp>
    </p:spTree>
    <p:extLst>
      <p:ext uri="{BB962C8B-B14F-4D97-AF65-F5344CB8AC3E}">
        <p14:creationId xmlns:p14="http://schemas.microsoft.com/office/powerpoint/2010/main" val="35156151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8_Free Content">
    <p:spTree>
      <p:nvGrpSpPr>
        <p:cNvPr id="1" name=""/>
        <p:cNvGrpSpPr/>
        <p:nvPr/>
      </p:nvGrpSpPr>
      <p:grpSpPr>
        <a:xfrm>
          <a:off x="0" y="0"/>
          <a:ext cx="0" cy="0"/>
          <a:chOff x="0" y="0"/>
          <a:chExt cx="0" cy="0"/>
        </a:xfrm>
      </p:grpSpPr>
      <p:sp>
        <p:nvSpPr>
          <p:cNvPr id="5" name="Text Placeholder 3"/>
          <p:cNvSpPr>
            <a:spLocks noGrp="1"/>
          </p:cNvSpPr>
          <p:nvPr>
            <p:ph type="body" sz="quarter" idx="13"/>
          </p:nvPr>
        </p:nvSpPr>
        <p:spPr>
          <a:xfrm>
            <a:off x="720000" y="2112964"/>
            <a:ext cx="10982400" cy="4013627"/>
          </a:xfrm>
        </p:spPr>
        <p:txBody>
          <a:bodyPr>
            <a:noAutofit/>
          </a:bodyPr>
          <a:lstStyle/>
          <a:p>
            <a:pPr lvl="0"/>
            <a:r>
              <a:rPr lang="en-US"/>
              <a:t>Click to edit Master text styles</a:t>
            </a:r>
          </a:p>
          <a:p>
            <a:pPr lvl="1"/>
            <a:r>
              <a:rPr lang="en-US"/>
              <a:t>Second level</a:t>
            </a:r>
          </a:p>
          <a:p>
            <a:pPr lvl="2"/>
            <a:r>
              <a:rPr lang="en-US"/>
              <a:t>Third level</a:t>
            </a:r>
          </a:p>
        </p:txBody>
      </p:sp>
      <p:sp>
        <p:nvSpPr>
          <p:cNvPr id="6" name="Title 1"/>
          <p:cNvSpPr>
            <a:spLocks noGrp="1"/>
          </p:cNvSpPr>
          <p:nvPr>
            <p:ph type="title"/>
          </p:nvPr>
        </p:nvSpPr>
        <p:spPr>
          <a:xfrm>
            <a:off x="720000" y="550802"/>
            <a:ext cx="7006269" cy="553999"/>
          </a:xfrm>
        </p:spPr>
        <p:txBody>
          <a:bodyPr anchor="b">
            <a:noAutofit/>
          </a:bodyPr>
          <a:lstStyle>
            <a:lvl1pPr>
              <a:defRPr sz="3200" cap="none" baseline="0"/>
            </a:lvl1pPr>
          </a:lstStyle>
          <a:p>
            <a:r>
              <a:rPr lang="en-US"/>
              <a:t>Click to edit Master title style</a:t>
            </a:r>
            <a:endParaRPr lang="en-US" dirty="0"/>
          </a:p>
        </p:txBody>
      </p:sp>
      <p:sp>
        <p:nvSpPr>
          <p:cNvPr id="7" name="Text Placeholder 11"/>
          <p:cNvSpPr>
            <a:spLocks noGrp="1"/>
          </p:cNvSpPr>
          <p:nvPr>
            <p:ph type="body" sz="quarter" idx="14"/>
          </p:nvPr>
        </p:nvSpPr>
        <p:spPr>
          <a:xfrm>
            <a:off x="720000" y="1080001"/>
            <a:ext cx="7006269" cy="488795"/>
          </a:xfrm>
        </p:spPr>
        <p:txBody>
          <a:bodyPr>
            <a:noAutofit/>
          </a:bodyPr>
          <a:lstStyle>
            <a:lvl1pPr marL="0" indent="0">
              <a:buNone/>
              <a:defRPr sz="2667" baseline="0">
                <a:solidFill>
                  <a:schemeClr val="tx1"/>
                </a:solidFill>
              </a:defRPr>
            </a:lvl1pPr>
          </a:lstStyle>
          <a:p>
            <a:pPr lvl="0"/>
            <a:r>
              <a:rPr lang="en-US"/>
              <a:t>Click to edit Master text styles</a:t>
            </a:r>
          </a:p>
        </p:txBody>
      </p:sp>
      <p:sp>
        <p:nvSpPr>
          <p:cNvPr id="8" name="Slide Number Placeholder 5">
            <a:extLst>
              <a:ext uri="{FF2B5EF4-FFF2-40B4-BE49-F238E27FC236}">
                <a16:creationId xmlns:a16="http://schemas.microsoft.com/office/drawing/2014/main" id="{19689FCC-1465-E842-A34E-435AB98B18F4}"/>
              </a:ext>
            </a:extLst>
          </p:cNvPr>
          <p:cNvSpPr>
            <a:spLocks noGrp="1"/>
          </p:cNvSpPr>
          <p:nvPr>
            <p:ph type="sldNum" sz="quarter" idx="15"/>
          </p:nvPr>
        </p:nvSpPr>
        <p:spPr>
          <a:xfrm>
            <a:off x="127001" y="6570133"/>
            <a:ext cx="952500" cy="247651"/>
          </a:xfrm>
          <a:prstGeom prst="rect">
            <a:avLst/>
          </a:prstGeom>
        </p:spPr>
        <p:txBody>
          <a:bodyPr/>
          <a:lstStyle>
            <a:lvl1pPr>
              <a:defRPr/>
            </a:lvl1pPr>
          </a:lstStyle>
          <a:p>
            <a:pPr>
              <a:defRPr/>
            </a:pPr>
            <a:fld id="{10539F83-7FAB-CA4F-92BA-F726C0B70A82}" type="slidenum">
              <a:rPr lang="en-US" altLang="en-US"/>
              <a:pPr>
                <a:defRPr/>
              </a:pPr>
              <a:t>‹#›</a:t>
            </a:fld>
            <a:endParaRPr lang="en-US" altLang="en-US"/>
          </a:p>
        </p:txBody>
      </p:sp>
    </p:spTree>
    <p:extLst>
      <p:ext uri="{BB962C8B-B14F-4D97-AF65-F5344CB8AC3E}">
        <p14:creationId xmlns:p14="http://schemas.microsoft.com/office/powerpoint/2010/main" val="7130701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720000" y="552122"/>
            <a:ext cx="7006269" cy="553999"/>
          </a:xfrm>
        </p:spPr>
        <p:txBody>
          <a:bodyPr anchor="b">
            <a:noAutofit/>
          </a:bodyPr>
          <a:lstStyle>
            <a:lvl1pPr>
              <a:defRPr sz="3200" cap="none" baseline="0"/>
            </a:lvl1pPr>
          </a:lstStyle>
          <a:p>
            <a:r>
              <a:rPr lang="en-US" dirty="0"/>
              <a:t>Click to edit Master title style</a:t>
            </a:r>
          </a:p>
        </p:txBody>
      </p:sp>
      <p:sp>
        <p:nvSpPr>
          <p:cNvPr id="12" name="Text Placeholder 11"/>
          <p:cNvSpPr>
            <a:spLocks noGrp="1"/>
          </p:cNvSpPr>
          <p:nvPr>
            <p:ph type="body" sz="quarter" idx="10"/>
          </p:nvPr>
        </p:nvSpPr>
        <p:spPr>
          <a:xfrm>
            <a:off x="720000" y="1080001"/>
            <a:ext cx="7006269" cy="488795"/>
          </a:xfrm>
        </p:spPr>
        <p:txBody>
          <a:bodyPr>
            <a:noAutofit/>
          </a:bodyPr>
          <a:lstStyle>
            <a:lvl1pPr marL="0" indent="0">
              <a:buNone/>
              <a:defRPr sz="2667" baseline="0">
                <a:solidFill>
                  <a:schemeClr val="tx1"/>
                </a:solidFill>
              </a:defRPr>
            </a:lvl1pPr>
          </a:lstStyle>
          <a:p>
            <a:pPr lvl="0"/>
            <a:r>
              <a:rPr lang="en-US"/>
              <a:t>Click to edit Master text styles</a:t>
            </a:r>
          </a:p>
        </p:txBody>
      </p:sp>
      <p:sp>
        <p:nvSpPr>
          <p:cNvPr id="13" name="Text Placeholder 6"/>
          <p:cNvSpPr>
            <a:spLocks noGrp="1"/>
          </p:cNvSpPr>
          <p:nvPr>
            <p:ph type="body" sz="quarter" idx="12"/>
          </p:nvPr>
        </p:nvSpPr>
        <p:spPr>
          <a:xfrm>
            <a:off x="720000" y="1634000"/>
            <a:ext cx="10742400" cy="4499171"/>
          </a:xfrm>
        </p:spPr>
        <p:txBody>
          <a:bodyPr>
            <a:noAutofit/>
          </a:bodyPr>
          <a:lstStyle>
            <a:lvl1pPr marL="0" indent="0">
              <a:buNone/>
              <a:defRPr sz="2133" baseline="0"/>
            </a:lvl1pPr>
          </a:lstStyle>
          <a:p>
            <a:pPr lvl="0"/>
            <a:r>
              <a:rPr lang="en-US" dirty="0"/>
              <a:t>Click to edit Master text styles</a:t>
            </a:r>
          </a:p>
        </p:txBody>
      </p:sp>
      <p:sp>
        <p:nvSpPr>
          <p:cNvPr id="5" name="Slide Number Placeholder 5">
            <a:extLst>
              <a:ext uri="{FF2B5EF4-FFF2-40B4-BE49-F238E27FC236}">
                <a16:creationId xmlns:a16="http://schemas.microsoft.com/office/drawing/2014/main" id="{F7311E2D-53A6-F44B-8F03-54BB28824827}"/>
              </a:ext>
            </a:extLst>
          </p:cNvPr>
          <p:cNvSpPr>
            <a:spLocks noGrp="1"/>
          </p:cNvSpPr>
          <p:nvPr>
            <p:ph type="sldNum" sz="quarter" idx="13"/>
          </p:nvPr>
        </p:nvSpPr>
        <p:spPr>
          <a:xfrm>
            <a:off x="127001" y="6570133"/>
            <a:ext cx="952500" cy="247651"/>
          </a:xfrm>
          <a:prstGeom prst="rect">
            <a:avLst/>
          </a:prstGeom>
        </p:spPr>
        <p:txBody>
          <a:bodyPr/>
          <a:lstStyle>
            <a:lvl1pPr>
              <a:defRPr/>
            </a:lvl1pPr>
          </a:lstStyle>
          <a:p>
            <a:pPr>
              <a:defRPr/>
            </a:pPr>
            <a:fld id="{E585E817-BFC8-D145-87A7-461494F4778E}" type="slidenum">
              <a:rPr lang="en-US" altLang="en-US"/>
              <a:pPr>
                <a:defRPr/>
              </a:pPr>
              <a:t>‹#›</a:t>
            </a:fld>
            <a:endParaRPr lang="en-US" altLang="en-US"/>
          </a:p>
        </p:txBody>
      </p:sp>
    </p:spTree>
    <p:extLst>
      <p:ext uri="{BB962C8B-B14F-4D97-AF65-F5344CB8AC3E}">
        <p14:creationId xmlns:p14="http://schemas.microsoft.com/office/powerpoint/2010/main" val="134278747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Contact">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B7A9A9A-7C08-B046-B6A1-3D9718271E27}"/>
              </a:ext>
            </a:extLst>
          </p:cNvPr>
          <p:cNvSpPr txBox="1">
            <a:spLocks noChangeArrowheads="1"/>
          </p:cNvSpPr>
          <p:nvPr userDrawn="1"/>
        </p:nvSpPr>
        <p:spPr bwMode="auto">
          <a:xfrm>
            <a:off x="914401" y="3693585"/>
            <a:ext cx="3992033" cy="208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ＭＳ Ｐゴシック" panose="020B0600070205080204" pitchFamily="34" charset="-128"/>
              </a:defRPr>
            </a:lvl1pPr>
            <a:lvl2pPr marL="742950" indent="-285750">
              <a:defRPr>
                <a:solidFill>
                  <a:schemeClr val="tx1"/>
                </a:solidFill>
                <a:latin typeface="Calibri" panose="020F0502020204030204" pitchFamily="34" charset="0"/>
                <a:ea typeface="ＭＳ Ｐゴシック" panose="020B0600070205080204" pitchFamily="34" charset="-128"/>
              </a:defRPr>
            </a:lvl2pPr>
            <a:lvl3pPr marL="1143000" indent="-228600">
              <a:defRPr>
                <a:solidFill>
                  <a:schemeClr val="tx1"/>
                </a:solidFill>
                <a:latin typeface="Calibri" panose="020F0502020204030204" pitchFamily="34" charset="0"/>
                <a:ea typeface="ＭＳ Ｐゴシック" panose="020B0600070205080204" pitchFamily="34" charset="-128"/>
              </a:defRPr>
            </a:lvl3pPr>
            <a:lvl4pPr marL="1600200" indent="-228600">
              <a:defRPr>
                <a:solidFill>
                  <a:schemeClr val="tx1"/>
                </a:solidFill>
                <a:latin typeface="Calibri" panose="020F0502020204030204" pitchFamily="34" charset="0"/>
                <a:ea typeface="ＭＳ Ｐゴシック" panose="020B0600070205080204" pitchFamily="34" charset="-128"/>
              </a:defRPr>
            </a:lvl4pPr>
            <a:lvl5pPr marL="2057400" indent="-228600">
              <a:defRPr>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Calibri" panose="020F0502020204030204" pitchFamily="34" charset="0"/>
                <a:ea typeface="ＭＳ Ｐゴシック" panose="020B0600070205080204" pitchFamily="34" charset="-128"/>
              </a:defRPr>
            </a:lvl9pPr>
          </a:lstStyle>
          <a:p>
            <a:pPr eaLnBrk="1" hangingPunct="1">
              <a:defRPr/>
            </a:pPr>
            <a:r>
              <a:rPr lang="en-US" altLang="en-US" sz="2000" b="1" baseline="30000">
                <a:latin typeface="Arial Narrow" panose="020B0604020202020204" pitchFamily="34" charset="0"/>
              </a:rPr>
              <a:t>Contacts ESMO </a:t>
            </a:r>
          </a:p>
          <a:p>
            <a:pPr eaLnBrk="1" hangingPunct="1">
              <a:defRPr/>
            </a:pPr>
            <a:endParaRPr lang="en-US" altLang="en-US" sz="2000" b="1" baseline="30000">
              <a:latin typeface="Arial Narrow" panose="020B0604020202020204" pitchFamily="34" charset="0"/>
            </a:endParaRPr>
          </a:p>
          <a:p>
            <a:pPr eaLnBrk="1" hangingPunct="1">
              <a:defRPr/>
            </a:pPr>
            <a:r>
              <a:rPr lang="en-US" altLang="en-US" sz="2000" baseline="30000">
                <a:latin typeface="Arial Narrow" panose="020B0604020202020204" pitchFamily="34" charset="0"/>
              </a:rPr>
              <a:t>European Society for Medical Oncology </a:t>
            </a:r>
            <a:br>
              <a:rPr lang="en-US" altLang="en-US" sz="2000" baseline="30000">
                <a:latin typeface="Arial Narrow" panose="020B0604020202020204" pitchFamily="34" charset="0"/>
              </a:rPr>
            </a:br>
            <a:r>
              <a:rPr lang="en-US" altLang="en-US" sz="2000" baseline="30000">
                <a:latin typeface="Arial Narrow" panose="020B0604020202020204" pitchFamily="34" charset="0"/>
              </a:rPr>
              <a:t>Via L. Taddei 4, CH-6962 Viganello – Lugano</a:t>
            </a:r>
            <a:br>
              <a:rPr lang="en-US" altLang="en-US" sz="2000" baseline="30000">
                <a:latin typeface="Arial Narrow" panose="020B0604020202020204" pitchFamily="34" charset="0"/>
              </a:rPr>
            </a:br>
            <a:r>
              <a:rPr lang="en-US" altLang="en-US" sz="2000" baseline="30000">
                <a:latin typeface="Arial Narrow" panose="020B0604020202020204" pitchFamily="34" charset="0"/>
              </a:rPr>
              <a:t>T. +41 (0)91 973 19 00</a:t>
            </a:r>
            <a:br>
              <a:rPr lang="en-US" altLang="en-US" sz="2000" baseline="30000">
                <a:latin typeface="Arial Narrow" panose="020B0604020202020204" pitchFamily="34" charset="0"/>
              </a:rPr>
            </a:br>
            <a:r>
              <a:rPr lang="en-US" altLang="en-US" sz="2000" baseline="30000">
                <a:latin typeface="Arial Narrow" panose="020B0604020202020204" pitchFamily="34" charset="0"/>
              </a:rPr>
              <a:t>F. +41 (0)91 973 19 02</a:t>
            </a:r>
            <a:br>
              <a:rPr lang="en-US" altLang="en-US" sz="2000" baseline="30000">
                <a:latin typeface="Arial Narrow" panose="020B0604020202020204" pitchFamily="34" charset="0"/>
              </a:rPr>
            </a:br>
            <a:r>
              <a:rPr lang="en-US" altLang="en-US" sz="2000" baseline="30000">
                <a:latin typeface="Arial Narrow" panose="020B0604020202020204" pitchFamily="34" charset="0"/>
              </a:rPr>
              <a:t>http://www.esmo.org</a:t>
            </a:r>
            <a:endParaRPr lang="en-US" altLang="en-US" sz="2000" b="1">
              <a:latin typeface="Arial Narrow" panose="020B0604020202020204" pitchFamily="34" charset="0"/>
            </a:endParaRPr>
          </a:p>
          <a:p>
            <a:pPr eaLnBrk="1" hangingPunct="1">
              <a:defRPr/>
            </a:pPr>
            <a:r>
              <a:rPr lang="en-US" altLang="en-US" sz="2000" baseline="30000">
                <a:latin typeface="Arial Narrow" panose="020B0604020202020204" pitchFamily="34" charset="0"/>
              </a:rPr>
              <a:t>esmo@esmo.org</a:t>
            </a:r>
          </a:p>
          <a:p>
            <a:pPr eaLnBrk="1" hangingPunct="1">
              <a:defRPr/>
            </a:pPr>
            <a:endParaRPr lang="en-US" altLang="en-US" sz="2400" baseline="30000">
              <a:latin typeface="Arial Narrow" panose="020B0604020202020204" pitchFamily="34" charset="0"/>
            </a:endParaRPr>
          </a:p>
        </p:txBody>
      </p:sp>
      <p:sp>
        <p:nvSpPr>
          <p:cNvPr id="5" name="Text Placeholder 18"/>
          <p:cNvSpPr>
            <a:spLocks noGrp="1"/>
          </p:cNvSpPr>
          <p:nvPr>
            <p:ph type="body" sz="quarter" idx="10"/>
          </p:nvPr>
        </p:nvSpPr>
        <p:spPr>
          <a:xfrm>
            <a:off x="914402" y="2266720"/>
            <a:ext cx="6924495" cy="297517"/>
          </a:xfrm>
        </p:spPr>
        <p:txBody>
          <a:bodyPr tIns="140400" anchor="ctr">
            <a:noAutofit/>
          </a:bodyPr>
          <a:lstStyle>
            <a:lvl1pPr marL="0" indent="0" rtl="0">
              <a:buFontTx/>
              <a:buNone/>
              <a:defRPr lang="en-US" sz="2267" b="1" i="0" u="none" strike="noStrike" baseline="30000" smtClean="0">
                <a:solidFill>
                  <a:schemeClr val="tx1"/>
                </a:solidFill>
              </a:defRPr>
            </a:lvl1pPr>
          </a:lstStyle>
          <a:p>
            <a:pPr lvl="0"/>
            <a:r>
              <a:rPr lang="en-US"/>
              <a:t>Click to edit Master text styles</a:t>
            </a:r>
          </a:p>
        </p:txBody>
      </p:sp>
      <p:sp>
        <p:nvSpPr>
          <p:cNvPr id="6" name="Text Placeholder 18"/>
          <p:cNvSpPr>
            <a:spLocks noGrp="1"/>
          </p:cNvSpPr>
          <p:nvPr>
            <p:ph type="body" sz="quarter" idx="11"/>
          </p:nvPr>
        </p:nvSpPr>
        <p:spPr>
          <a:xfrm>
            <a:off x="914400" y="2664488"/>
            <a:ext cx="6924493" cy="270475"/>
          </a:xfrm>
        </p:spPr>
        <p:txBody>
          <a:bodyPr tIns="93600" bIns="0" anchor="ctr">
            <a:noAutofit/>
          </a:bodyPr>
          <a:lstStyle>
            <a:lvl1pPr marL="0" indent="0" rtl="0">
              <a:buFontTx/>
              <a:buNone/>
              <a:defRPr lang="en-US" sz="2267" b="0" i="0" u="none" strike="noStrike" baseline="30000" smtClean="0">
                <a:solidFill>
                  <a:schemeClr val="tx1"/>
                </a:solidFill>
              </a:defRPr>
            </a:lvl1pPr>
          </a:lstStyle>
          <a:p>
            <a:pPr lvl="0"/>
            <a:r>
              <a:rPr lang="en-US"/>
              <a:t>Click to edit Master text styles</a:t>
            </a:r>
          </a:p>
        </p:txBody>
      </p:sp>
      <p:sp>
        <p:nvSpPr>
          <p:cNvPr id="10" name="Text Placeholder 18"/>
          <p:cNvSpPr>
            <a:spLocks noGrp="1"/>
          </p:cNvSpPr>
          <p:nvPr>
            <p:ph type="body" sz="quarter" idx="12"/>
          </p:nvPr>
        </p:nvSpPr>
        <p:spPr>
          <a:xfrm>
            <a:off x="914400" y="2937600"/>
            <a:ext cx="6924493" cy="297600"/>
          </a:xfrm>
        </p:spPr>
        <p:txBody>
          <a:bodyPr tIns="93600" bIns="0" anchor="ctr">
            <a:noAutofit/>
          </a:bodyPr>
          <a:lstStyle>
            <a:lvl1pPr marL="0" indent="0" rtl="0">
              <a:buFontTx/>
              <a:buNone/>
              <a:defRPr lang="en-US" sz="2267" b="0" i="0" u="none" strike="noStrike" baseline="30000" smtClean="0">
                <a:solidFill>
                  <a:schemeClr val="tx1"/>
                </a:solidFill>
              </a:defRPr>
            </a:lvl1pPr>
          </a:lstStyle>
          <a:p>
            <a:pPr lvl="0"/>
            <a:r>
              <a:rPr lang="en-US"/>
              <a:t>Edit Master text styles</a:t>
            </a:r>
          </a:p>
        </p:txBody>
      </p:sp>
      <p:sp>
        <p:nvSpPr>
          <p:cNvPr id="8" name="Slide Number Placeholder 5">
            <a:extLst>
              <a:ext uri="{FF2B5EF4-FFF2-40B4-BE49-F238E27FC236}">
                <a16:creationId xmlns:a16="http://schemas.microsoft.com/office/drawing/2014/main" id="{70786E96-5DE4-504C-91EC-691D8F33F6B3}"/>
              </a:ext>
            </a:extLst>
          </p:cNvPr>
          <p:cNvSpPr>
            <a:spLocks noGrp="1"/>
          </p:cNvSpPr>
          <p:nvPr>
            <p:ph type="sldNum" sz="quarter" idx="13"/>
          </p:nvPr>
        </p:nvSpPr>
        <p:spPr>
          <a:xfrm>
            <a:off x="127001" y="6570133"/>
            <a:ext cx="952500" cy="247651"/>
          </a:xfrm>
          <a:prstGeom prst="rect">
            <a:avLst/>
          </a:prstGeom>
        </p:spPr>
        <p:txBody>
          <a:bodyPr/>
          <a:lstStyle>
            <a:lvl1pPr>
              <a:defRPr/>
            </a:lvl1pPr>
          </a:lstStyle>
          <a:p>
            <a:pPr>
              <a:defRPr/>
            </a:pPr>
            <a:fld id="{323740BE-2F78-B744-B490-FB6F9A1C4BB5}" type="slidenum">
              <a:rPr lang="en-US" altLang="en-US"/>
              <a:pPr>
                <a:defRPr/>
              </a:pPr>
              <a:t>‹#›</a:t>
            </a:fld>
            <a:endParaRPr lang="en-US" altLang="en-US"/>
          </a:p>
        </p:txBody>
      </p:sp>
    </p:spTree>
    <p:extLst>
      <p:ext uri="{BB962C8B-B14F-4D97-AF65-F5344CB8AC3E}">
        <p14:creationId xmlns:p14="http://schemas.microsoft.com/office/powerpoint/2010/main" val="8841603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7_Title and List">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475577" y="1521595"/>
            <a:ext cx="11275439" cy="4604996"/>
          </a:xfrm>
        </p:spPr>
        <p:txBody>
          <a:bodyPr>
            <a:noAutofit/>
          </a:bodyPr>
          <a:lstStyle>
            <a:lvl1pPr>
              <a:spcBef>
                <a:spcPts val="1067"/>
              </a:spcBef>
              <a:defRPr/>
            </a:lvl1pPr>
            <a:lvl2pPr>
              <a:spcBef>
                <a:spcPts val="400"/>
              </a:spcBef>
              <a:defRPr/>
            </a:lvl2pPr>
          </a:lstStyle>
          <a:p>
            <a:pPr lvl="0"/>
            <a:r>
              <a:rPr lang="en-US" dirty="0"/>
              <a:t>Click to edit Master text styles</a:t>
            </a:r>
          </a:p>
          <a:p>
            <a:pPr lvl="1"/>
            <a:r>
              <a:rPr lang="en-US" dirty="0"/>
              <a:t>Second level</a:t>
            </a:r>
          </a:p>
          <a:p>
            <a:pPr lvl="2"/>
            <a:r>
              <a:rPr lang="en-US" dirty="0"/>
              <a:t>Third level</a:t>
            </a:r>
          </a:p>
        </p:txBody>
      </p:sp>
      <p:sp>
        <p:nvSpPr>
          <p:cNvPr id="7" name="Title 1"/>
          <p:cNvSpPr>
            <a:spLocks noGrp="1"/>
          </p:cNvSpPr>
          <p:nvPr>
            <p:ph type="title"/>
          </p:nvPr>
        </p:nvSpPr>
        <p:spPr>
          <a:xfrm>
            <a:off x="475575" y="438395"/>
            <a:ext cx="11290604" cy="553999"/>
          </a:xfrm>
        </p:spPr>
        <p:txBody>
          <a:bodyPr anchor="b">
            <a:noAutofit/>
          </a:bodyPr>
          <a:lstStyle>
            <a:lvl1pPr>
              <a:defRPr sz="3733" cap="small" baseline="0"/>
            </a:lvl1pPr>
          </a:lstStyle>
          <a:p>
            <a:r>
              <a:rPr lang="en-US" dirty="0"/>
              <a:t>Click to edit Master title style</a:t>
            </a:r>
          </a:p>
        </p:txBody>
      </p:sp>
      <p:sp>
        <p:nvSpPr>
          <p:cNvPr id="10" name="Text Placeholder 11"/>
          <p:cNvSpPr>
            <a:spLocks noGrp="1"/>
          </p:cNvSpPr>
          <p:nvPr>
            <p:ph type="body" sz="quarter" idx="10"/>
          </p:nvPr>
        </p:nvSpPr>
        <p:spPr>
          <a:xfrm>
            <a:off x="475575" y="904096"/>
            <a:ext cx="11290604" cy="488795"/>
          </a:xfrm>
        </p:spPr>
        <p:txBody>
          <a:bodyPr>
            <a:noAutofit/>
          </a:bodyPr>
          <a:lstStyle>
            <a:lvl1pPr marL="0" indent="0">
              <a:buNone/>
              <a:defRPr sz="2400" baseline="0">
                <a:solidFill>
                  <a:schemeClr val="tx1"/>
                </a:solidFill>
              </a:defRPr>
            </a:lvl1pPr>
          </a:lstStyle>
          <a:p>
            <a:pPr lvl="0"/>
            <a:r>
              <a:rPr lang="en-US" dirty="0"/>
              <a:t>Click to edit Master text styles</a:t>
            </a:r>
          </a:p>
        </p:txBody>
      </p:sp>
      <p:sp>
        <p:nvSpPr>
          <p:cNvPr id="5" name="Footer Placeholder 1">
            <a:extLst>
              <a:ext uri="{FF2B5EF4-FFF2-40B4-BE49-F238E27FC236}">
                <a16:creationId xmlns:a16="http://schemas.microsoft.com/office/drawing/2014/main" id="{91DA73D2-14E1-984F-BF23-590B3D807BE4}"/>
              </a:ext>
            </a:extLst>
          </p:cNvPr>
          <p:cNvSpPr>
            <a:spLocks noGrp="1"/>
          </p:cNvSpPr>
          <p:nvPr>
            <p:ph type="ftr" sz="quarter" idx="14"/>
          </p:nvPr>
        </p:nvSpPr>
        <p:spPr>
          <a:xfrm>
            <a:off x="9715500" y="6451600"/>
            <a:ext cx="2279651" cy="366184"/>
          </a:xfrm>
        </p:spPr>
        <p:txBody>
          <a:bodyPr/>
          <a:lstStyle>
            <a:lvl1pPr algn="r">
              <a:defRPr sz="1200">
                <a:solidFill>
                  <a:schemeClr val="tx1"/>
                </a:solidFill>
                <a:latin typeface="Arial" panose="020B0604020202020204" pitchFamily="34" charset="0"/>
                <a:cs typeface="Arial" panose="020B0604020202020204" pitchFamily="34" charset="0"/>
              </a:defRPr>
            </a:lvl1pPr>
          </a:lstStyle>
          <a:p>
            <a:pPr>
              <a:defRPr/>
            </a:pPr>
            <a:r>
              <a:rPr lang="en-US"/>
              <a:t>Schmid P, et al. IMpassion130 </a:t>
            </a:r>
            <a:br>
              <a:rPr lang="en-US"/>
            </a:br>
            <a:r>
              <a:rPr lang="en-US"/>
              <a:t>ESMO 2018 (LBA1_PR)</a:t>
            </a:r>
            <a:r>
              <a:rPr lang="pt-BR"/>
              <a:t> http://bit.ly/2DMhayg</a:t>
            </a:r>
            <a:endParaRPr lang="en-US"/>
          </a:p>
        </p:txBody>
      </p:sp>
      <p:sp>
        <p:nvSpPr>
          <p:cNvPr id="6" name="Date Placeholder 3">
            <a:extLst>
              <a:ext uri="{FF2B5EF4-FFF2-40B4-BE49-F238E27FC236}">
                <a16:creationId xmlns:a16="http://schemas.microsoft.com/office/drawing/2014/main" id="{BF23A57F-7960-4B49-AFB0-84CA7B9FED52}"/>
              </a:ext>
            </a:extLst>
          </p:cNvPr>
          <p:cNvSpPr>
            <a:spLocks noGrp="1"/>
          </p:cNvSpPr>
          <p:nvPr>
            <p:ph type="dt" sz="half" idx="15"/>
          </p:nvPr>
        </p:nvSpPr>
        <p:spPr>
          <a:xfrm>
            <a:off x="196851" y="6451600"/>
            <a:ext cx="9736667" cy="366184"/>
          </a:xfrm>
        </p:spPr>
        <p:txBody>
          <a:bodyPr rIns="0"/>
          <a:lstStyle>
            <a:lvl1pPr algn="l">
              <a:defRPr sz="1200">
                <a:solidFill>
                  <a:schemeClr val="tx1"/>
                </a:solidFill>
                <a:latin typeface="Arial" panose="020B0604020202020204" pitchFamily="34" charset="0"/>
                <a:cs typeface="Arial" panose="020B0604020202020204" pitchFamily="34" charset="0"/>
              </a:defRPr>
            </a:lvl1pPr>
          </a:lstStyle>
          <a:p>
            <a:pPr>
              <a:defRPr/>
            </a:pPr>
            <a:endParaRPr lang="en-US"/>
          </a:p>
        </p:txBody>
      </p:sp>
    </p:spTree>
    <p:extLst>
      <p:ext uri="{BB962C8B-B14F-4D97-AF65-F5344CB8AC3E}">
        <p14:creationId xmlns:p14="http://schemas.microsoft.com/office/powerpoint/2010/main" val="12950122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1_Title Presentation">
    <p:spTree>
      <p:nvGrpSpPr>
        <p:cNvPr id="1" name=""/>
        <p:cNvGrpSpPr/>
        <p:nvPr/>
      </p:nvGrpSpPr>
      <p:grpSpPr>
        <a:xfrm>
          <a:off x="0" y="0"/>
          <a:ext cx="0" cy="0"/>
          <a:chOff x="0" y="0"/>
          <a:chExt cx="0" cy="0"/>
        </a:xfrm>
      </p:grpSpPr>
      <p:sp>
        <p:nvSpPr>
          <p:cNvPr id="2" name="Title 1"/>
          <p:cNvSpPr>
            <a:spLocks noGrp="1"/>
          </p:cNvSpPr>
          <p:nvPr>
            <p:ph type="ctrTitle"/>
          </p:nvPr>
        </p:nvSpPr>
        <p:spPr>
          <a:xfrm>
            <a:off x="906138" y="2141104"/>
            <a:ext cx="10676443" cy="1219200"/>
          </a:xfrm>
        </p:spPr>
        <p:txBody>
          <a:bodyPr anchor="b">
            <a:noAutofit/>
          </a:bodyPr>
          <a:lstStyle>
            <a:lvl1pPr algn="l">
              <a:lnSpc>
                <a:spcPct val="80000"/>
              </a:lnSpc>
              <a:defRPr sz="4267" b="1" i="0" cap="none" baseline="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906138" y="3360304"/>
            <a:ext cx="10676443" cy="600000"/>
          </a:xfrm>
        </p:spPr>
        <p:txBody>
          <a:bodyPr>
            <a:noAutofit/>
          </a:bodyPr>
          <a:lstStyle>
            <a:lvl1pPr marL="0" indent="0" algn="l">
              <a:buNone/>
              <a:defRPr sz="3200" baseline="0">
                <a:solidFill>
                  <a:schemeClr val="tx1"/>
                </a:solidFill>
                <a:latin typeface="Arial" panose="020B0604020202020204" pitchFamily="34" charset="0"/>
                <a:cs typeface="Arial" panose="020B06040202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sp>
        <p:nvSpPr>
          <p:cNvPr id="19" name="Text Placeholder 18"/>
          <p:cNvSpPr>
            <a:spLocks noGrp="1"/>
          </p:cNvSpPr>
          <p:nvPr>
            <p:ph type="body" sz="quarter" idx="10"/>
          </p:nvPr>
        </p:nvSpPr>
        <p:spPr>
          <a:xfrm>
            <a:off x="906142" y="4573855"/>
            <a:ext cx="5900236" cy="307200"/>
          </a:xfrm>
        </p:spPr>
        <p:txBody>
          <a:bodyPr tIns="46800" bIns="234000">
            <a:noAutofit/>
          </a:bodyPr>
          <a:lstStyle>
            <a:lvl1pPr marL="0" indent="0">
              <a:buFontTx/>
              <a:buNone/>
              <a:defRPr sz="1600" b="1" baseline="0">
                <a:solidFill>
                  <a:schemeClr val="tx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20" name="Text Placeholder 18"/>
          <p:cNvSpPr>
            <a:spLocks noGrp="1"/>
          </p:cNvSpPr>
          <p:nvPr>
            <p:ph type="body" sz="quarter" idx="11"/>
          </p:nvPr>
        </p:nvSpPr>
        <p:spPr>
          <a:xfrm>
            <a:off x="906142" y="4888956"/>
            <a:ext cx="5900236" cy="307200"/>
          </a:xfrm>
        </p:spPr>
        <p:txBody>
          <a:bodyPr tIns="46800" bIns="234000">
            <a:noAutofit/>
          </a:bodyPr>
          <a:lstStyle>
            <a:lvl1pPr marL="0" indent="0">
              <a:buFontTx/>
              <a:buNone/>
              <a:defRPr sz="1600" b="0" baseline="0">
                <a:solidFill>
                  <a:schemeClr val="tx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21" name="Text Placeholder 18"/>
          <p:cNvSpPr>
            <a:spLocks noGrp="1"/>
          </p:cNvSpPr>
          <p:nvPr>
            <p:ph type="body" sz="quarter" idx="12"/>
          </p:nvPr>
        </p:nvSpPr>
        <p:spPr>
          <a:xfrm>
            <a:off x="906141" y="5960713"/>
            <a:ext cx="5313011" cy="307777"/>
          </a:xfrm>
        </p:spPr>
        <p:txBody>
          <a:bodyPr bIns="234000">
            <a:noAutofit/>
          </a:bodyPr>
          <a:lstStyle>
            <a:lvl1pPr marL="0" indent="0">
              <a:buFontTx/>
              <a:buNone/>
              <a:defRPr sz="1600" b="0" baseline="0">
                <a:solidFill>
                  <a:schemeClr val="tx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7" name="TextBox 16"/>
          <p:cNvSpPr txBox="1"/>
          <p:nvPr userDrawn="1"/>
        </p:nvSpPr>
        <p:spPr>
          <a:xfrm>
            <a:off x="9370882" y="5856000"/>
            <a:ext cx="2211700" cy="420564"/>
          </a:xfrm>
          <a:prstGeom prst="rect">
            <a:avLst/>
          </a:prstGeom>
          <a:noFill/>
        </p:spPr>
        <p:txBody>
          <a:bodyPr wrap="square" rtlCol="0">
            <a:spAutoFit/>
          </a:bodyPr>
          <a:lstStyle/>
          <a:p>
            <a:pPr marL="0" marR="0" indent="0" algn="r" defTabSz="609585" rtl="0" eaLnBrk="1" fontAlgn="auto" latinLnBrk="0" hangingPunct="1">
              <a:lnSpc>
                <a:spcPct val="100000"/>
              </a:lnSpc>
              <a:spcBef>
                <a:spcPts val="0"/>
              </a:spcBef>
              <a:spcAft>
                <a:spcPts val="0"/>
              </a:spcAft>
              <a:buClrTx/>
              <a:buSzTx/>
              <a:buFontTx/>
              <a:buNone/>
              <a:tabLst/>
            </a:pPr>
            <a:r>
              <a:rPr lang="it-IT" sz="2133" i="0" u="none" strike="noStrike" kern="1200" baseline="0" dirty="0">
                <a:latin typeface="Arial Narrow"/>
                <a:ea typeface="+mn-ea"/>
                <a:cs typeface="Arial Narrow"/>
              </a:rPr>
              <a:t>esmo</a:t>
            </a:r>
            <a:r>
              <a:rPr lang="en-US" sz="2133" i="0" u="none" strike="noStrike" kern="1200" baseline="0" dirty="0">
                <a:latin typeface="Arial Narrow"/>
                <a:ea typeface="+mn-ea"/>
                <a:cs typeface="Arial Narrow"/>
              </a:rPr>
              <a:t>.org</a:t>
            </a:r>
          </a:p>
        </p:txBody>
      </p:sp>
      <p:pic>
        <p:nvPicPr>
          <p:cNvPr id="11" name="Picture 10">
            <a:extLst>
              <a:ext uri="{FF2B5EF4-FFF2-40B4-BE49-F238E27FC236}">
                <a16:creationId xmlns:a16="http://schemas.microsoft.com/office/drawing/2014/main" id="{B63FDB71-CA93-4675-9EC2-3A49227BE0A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59951" y="522773"/>
            <a:ext cx="2582400" cy="503065"/>
          </a:xfrm>
          <a:prstGeom prst="rect">
            <a:avLst/>
          </a:prstGeom>
        </p:spPr>
      </p:pic>
    </p:spTree>
    <p:extLst>
      <p:ext uri="{BB962C8B-B14F-4D97-AF65-F5344CB8AC3E}">
        <p14:creationId xmlns:p14="http://schemas.microsoft.com/office/powerpoint/2010/main" val="20515965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_Title Chapter">
    <p:spTree>
      <p:nvGrpSpPr>
        <p:cNvPr id="1" name=""/>
        <p:cNvGrpSpPr/>
        <p:nvPr/>
      </p:nvGrpSpPr>
      <p:grpSpPr>
        <a:xfrm>
          <a:off x="0" y="0"/>
          <a:ext cx="0" cy="0"/>
          <a:chOff x="0" y="0"/>
          <a:chExt cx="0" cy="0"/>
        </a:xfrm>
      </p:grpSpPr>
      <p:sp>
        <p:nvSpPr>
          <p:cNvPr id="15" name="Title 1"/>
          <p:cNvSpPr>
            <a:spLocks noGrp="1"/>
          </p:cNvSpPr>
          <p:nvPr>
            <p:ph type="ctrTitle"/>
          </p:nvPr>
        </p:nvSpPr>
        <p:spPr>
          <a:xfrm>
            <a:off x="914401" y="2145600"/>
            <a:ext cx="10833315" cy="1219200"/>
          </a:xfrm>
        </p:spPr>
        <p:txBody>
          <a:bodyPr anchor="b">
            <a:noAutofit/>
          </a:bodyPr>
          <a:lstStyle>
            <a:lvl1pPr algn="l">
              <a:lnSpc>
                <a:spcPct val="80000"/>
              </a:lnSpc>
              <a:defRPr b="1" i="0" cap="none" baseline="0">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6" name="Subtitle 2"/>
          <p:cNvSpPr>
            <a:spLocks noGrp="1"/>
          </p:cNvSpPr>
          <p:nvPr>
            <p:ph type="subTitle" idx="1"/>
          </p:nvPr>
        </p:nvSpPr>
        <p:spPr>
          <a:xfrm>
            <a:off x="914402" y="3370145"/>
            <a:ext cx="10833315" cy="672000"/>
          </a:xfrm>
        </p:spPr>
        <p:txBody>
          <a:bodyPr>
            <a:noAutofit/>
          </a:bodyPr>
          <a:lstStyle>
            <a:lvl1pPr marL="0" indent="0" algn="l">
              <a:buNone/>
              <a:defRPr sz="3200">
                <a:solidFill>
                  <a:schemeClr val="tx1"/>
                </a:solidFill>
                <a:latin typeface="Arial" panose="020B0604020202020204" pitchFamily="34" charset="0"/>
                <a:cs typeface="Arial" panose="020B06040202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endParaRPr lang="en-US" dirty="0"/>
          </a:p>
        </p:txBody>
      </p:sp>
    </p:spTree>
    <p:extLst>
      <p:ext uri="{BB962C8B-B14F-4D97-AF65-F5344CB8AC3E}">
        <p14:creationId xmlns:p14="http://schemas.microsoft.com/office/powerpoint/2010/main" val="3968319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itle and Text">
    <p:spTree>
      <p:nvGrpSpPr>
        <p:cNvPr id="1" name=""/>
        <p:cNvGrpSpPr/>
        <p:nvPr/>
      </p:nvGrpSpPr>
      <p:grpSpPr>
        <a:xfrm>
          <a:off x="0" y="0"/>
          <a:ext cx="0" cy="0"/>
          <a:chOff x="0" y="0"/>
          <a:chExt cx="0" cy="0"/>
        </a:xfrm>
      </p:grpSpPr>
      <p:sp>
        <p:nvSpPr>
          <p:cNvPr id="2" name="Title 1"/>
          <p:cNvSpPr>
            <a:spLocks noGrp="1"/>
          </p:cNvSpPr>
          <p:nvPr>
            <p:ph type="title"/>
          </p:nvPr>
        </p:nvSpPr>
        <p:spPr>
          <a:xfrm>
            <a:off x="355600" y="275121"/>
            <a:ext cx="11495437" cy="553999"/>
          </a:xfrm>
        </p:spPr>
        <p:txBody>
          <a:bodyPr anchor="t">
            <a:noAutofit/>
          </a:bodyPr>
          <a:lstStyle>
            <a:lvl1pPr>
              <a:defRPr sz="3200" cap="none" baseline="0"/>
            </a:lvl1pPr>
          </a:lstStyle>
          <a:p>
            <a:r>
              <a:rPr lang="en-US" dirty="0"/>
              <a:t>Click to edit Master title style</a:t>
            </a:r>
          </a:p>
        </p:txBody>
      </p:sp>
      <p:sp>
        <p:nvSpPr>
          <p:cNvPr id="13" name="Text Placeholder 6"/>
          <p:cNvSpPr>
            <a:spLocks noGrp="1"/>
          </p:cNvSpPr>
          <p:nvPr>
            <p:ph type="body" sz="quarter" idx="12"/>
          </p:nvPr>
        </p:nvSpPr>
        <p:spPr>
          <a:xfrm>
            <a:off x="355600" y="1498600"/>
            <a:ext cx="10742400" cy="4020208"/>
          </a:xfrm>
        </p:spPr>
        <p:txBody>
          <a:bodyPr>
            <a:noAutofit/>
          </a:bodyPr>
          <a:lstStyle>
            <a:lvl1pPr marL="380990" indent="-380990">
              <a:buClr>
                <a:schemeClr val="tx2"/>
              </a:buClr>
              <a:buSzPct val="99000"/>
              <a:buFont typeface="Arial" panose="020B0604020202020204" pitchFamily="34" charset="0"/>
              <a:buChar char="•"/>
              <a:defRPr sz="2133" baseline="0"/>
            </a:lvl1pPr>
          </a:lstStyle>
          <a:p>
            <a:pPr lvl="0"/>
            <a:r>
              <a:rPr lang="en-US" dirty="0"/>
              <a:t>Click to edit Master text styles</a:t>
            </a:r>
          </a:p>
        </p:txBody>
      </p:sp>
      <p:sp>
        <p:nvSpPr>
          <p:cNvPr id="6" name="Slide Number Placeholder 5"/>
          <p:cNvSpPr>
            <a:spLocks noGrp="1"/>
          </p:cNvSpPr>
          <p:nvPr>
            <p:ph type="sldNum" sz="quarter" idx="13"/>
          </p:nvPr>
        </p:nvSpPr>
        <p:spPr/>
        <p:txBody>
          <a:bodyPr/>
          <a:lstStyle>
            <a:lvl1pPr>
              <a:defRPr/>
            </a:lvl1pPr>
          </a:lstStyle>
          <a:p>
            <a:pPr>
              <a:defRPr/>
            </a:pPr>
            <a:fld id="{D7A788FA-F864-4521-9DFD-AF03C9BFF3E5}" type="slidenum">
              <a:rPr lang="en-US" altLang="en-US"/>
              <a:pPr>
                <a:defRPr/>
              </a:pPr>
              <a:t>‹#›</a:t>
            </a:fld>
            <a:endParaRPr lang="en-US" altLang="en-US" dirty="0"/>
          </a:p>
        </p:txBody>
      </p:sp>
    </p:spTree>
    <p:extLst>
      <p:ext uri="{BB962C8B-B14F-4D97-AF65-F5344CB8AC3E}">
        <p14:creationId xmlns:p14="http://schemas.microsoft.com/office/powerpoint/2010/main" val="27355830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_Title, Content and Tex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355601" y="1498600"/>
            <a:ext cx="4551516" cy="4013627"/>
          </a:xfrm>
          <a:solidFill>
            <a:schemeClr val="bg1">
              <a:lumMod val="85000"/>
            </a:schemeClr>
          </a:solidFill>
        </p:spPr>
        <p:txBody>
          <a:bodyPr anchor="ctr"/>
          <a:lstStyle>
            <a:lvl1pPr marL="0" indent="0" algn="ctr">
              <a:buNone/>
              <a:defRPr sz="2133" baseline="0"/>
            </a:lvl1pPr>
          </a:lstStyle>
          <a:p>
            <a:pPr lvl="0"/>
            <a:r>
              <a:rPr lang="en-US"/>
              <a:t>Click to edit Master text styles</a:t>
            </a:r>
          </a:p>
        </p:txBody>
      </p:sp>
      <p:sp>
        <p:nvSpPr>
          <p:cNvPr id="7" name="Text Placeholder 6"/>
          <p:cNvSpPr>
            <a:spLocks noGrp="1"/>
          </p:cNvSpPr>
          <p:nvPr>
            <p:ph type="body" sz="quarter" idx="12"/>
          </p:nvPr>
        </p:nvSpPr>
        <p:spPr>
          <a:xfrm>
            <a:off x="5078037" y="1499027"/>
            <a:ext cx="6038400" cy="4013200"/>
          </a:xfrm>
        </p:spPr>
        <p:txBody>
          <a:bodyPr>
            <a:noAutofit/>
          </a:bodyPr>
          <a:lstStyle>
            <a:lvl1pPr marL="0" indent="0">
              <a:buNone/>
              <a:defRPr sz="2133" baseline="0"/>
            </a:lvl1pPr>
          </a:lstStyle>
          <a:p>
            <a:pPr lvl="0"/>
            <a:r>
              <a:rPr lang="en-US"/>
              <a:t>Click to edit Master text styles</a:t>
            </a:r>
          </a:p>
        </p:txBody>
      </p:sp>
      <p:sp>
        <p:nvSpPr>
          <p:cNvPr id="10" name="Title 1"/>
          <p:cNvSpPr>
            <a:spLocks noGrp="1"/>
          </p:cNvSpPr>
          <p:nvPr>
            <p:ph type="title"/>
          </p:nvPr>
        </p:nvSpPr>
        <p:spPr>
          <a:xfrm>
            <a:off x="355599" y="273801"/>
            <a:ext cx="11257796" cy="553999"/>
          </a:xfrm>
        </p:spPr>
        <p:txBody>
          <a:bodyPr anchor="b">
            <a:noAutofit/>
          </a:bodyPr>
          <a:lstStyle>
            <a:lvl1pPr>
              <a:defRPr sz="3200" cap="none" baseline="0"/>
            </a:lvl1pPr>
          </a:lstStyle>
          <a:p>
            <a:r>
              <a:rPr lang="en-US" dirty="0"/>
              <a:t>Click to edit Master title style</a:t>
            </a:r>
          </a:p>
        </p:txBody>
      </p:sp>
      <p:sp>
        <p:nvSpPr>
          <p:cNvPr id="8" name="Slide Number Placeholder 5"/>
          <p:cNvSpPr>
            <a:spLocks noGrp="1"/>
          </p:cNvSpPr>
          <p:nvPr>
            <p:ph type="sldNum" sz="quarter" idx="13"/>
          </p:nvPr>
        </p:nvSpPr>
        <p:spPr/>
        <p:txBody>
          <a:bodyPr/>
          <a:lstStyle>
            <a:lvl1pPr>
              <a:defRPr/>
            </a:lvl1pPr>
          </a:lstStyle>
          <a:p>
            <a:pPr>
              <a:defRPr/>
            </a:pPr>
            <a:fld id="{39A81B8E-DB90-4156-9998-67EBCA269C4E}" type="slidenum">
              <a:rPr lang="en-US" altLang="en-US"/>
              <a:pPr>
                <a:defRPr/>
              </a:pPr>
              <a:t>‹#›</a:t>
            </a:fld>
            <a:endParaRPr lang="en-US" altLang="en-US" dirty="0"/>
          </a:p>
        </p:txBody>
      </p:sp>
    </p:spTree>
    <p:extLst>
      <p:ext uri="{BB962C8B-B14F-4D97-AF65-F5344CB8AC3E}">
        <p14:creationId xmlns:p14="http://schemas.microsoft.com/office/powerpoint/2010/main" val="38483569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596DA-ED36-B54A-BC95-915AC34DF6D1}"/>
              </a:ext>
            </a:extLst>
          </p:cNvPr>
          <p:cNvSpPr>
            <a:spLocks noGrp="1"/>
          </p:cNvSpPr>
          <p:nvPr>
            <p:ph type="title"/>
          </p:nvPr>
        </p:nvSpPr>
        <p:spPr>
          <a:xfrm>
            <a:off x="831851" y="1709760"/>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599FD30-C91C-1344-A36E-9D8E7E9BE3C5}"/>
              </a:ext>
            </a:extLst>
          </p:cNvPr>
          <p:cNvSpPr>
            <a:spLocks noGrp="1"/>
          </p:cNvSpPr>
          <p:nvPr>
            <p:ph type="body" idx="1"/>
          </p:nvPr>
        </p:nvSpPr>
        <p:spPr>
          <a:xfrm>
            <a:off x="831851" y="458948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AA9FD4A-7D4D-3C44-9107-886E054DBA1E}"/>
              </a:ext>
            </a:extLst>
          </p:cNvPr>
          <p:cNvSpPr>
            <a:spLocks noGrp="1"/>
          </p:cNvSpPr>
          <p:nvPr>
            <p:ph type="dt" sz="half" idx="10"/>
          </p:nvPr>
        </p:nvSpPr>
        <p:spPr>
          <a:xfrm>
            <a:off x="838200" y="6356372"/>
            <a:ext cx="2743200" cy="365125"/>
          </a:xfrm>
          <a:prstGeom prst="rect">
            <a:avLst/>
          </a:prstGeom>
        </p:spPr>
        <p:txBody>
          <a:bodyPr/>
          <a:lstStyle/>
          <a:p>
            <a:fld id="{E9C83694-6E62-4247-B0E1-CEEA07AB95EC}" type="datetime1">
              <a:rPr lang="en-US" smtClean="0"/>
              <a:t>12/17/19</a:t>
            </a:fld>
            <a:endParaRPr lang="en-US"/>
          </a:p>
        </p:txBody>
      </p:sp>
      <p:sp>
        <p:nvSpPr>
          <p:cNvPr id="5" name="Footer Placeholder 4">
            <a:extLst>
              <a:ext uri="{FF2B5EF4-FFF2-40B4-BE49-F238E27FC236}">
                <a16:creationId xmlns:a16="http://schemas.microsoft.com/office/drawing/2014/main" id="{93270579-83DA-0748-AF6E-2AF4838A2B25}"/>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6" name="Slide Number Placeholder 5">
            <a:extLst>
              <a:ext uri="{FF2B5EF4-FFF2-40B4-BE49-F238E27FC236}">
                <a16:creationId xmlns:a16="http://schemas.microsoft.com/office/drawing/2014/main" id="{9EF2A69E-C917-BE48-B998-E161199C6521}"/>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23601223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Title, Content and Text">
    <p:spTree>
      <p:nvGrpSpPr>
        <p:cNvPr id="1" name=""/>
        <p:cNvGrpSpPr/>
        <p:nvPr/>
      </p:nvGrpSpPr>
      <p:grpSpPr>
        <a:xfrm>
          <a:off x="0" y="0"/>
          <a:ext cx="0" cy="0"/>
          <a:chOff x="0" y="0"/>
          <a:chExt cx="0" cy="0"/>
        </a:xfrm>
      </p:grpSpPr>
      <p:sp>
        <p:nvSpPr>
          <p:cNvPr id="5" name="Content Placeholder 4"/>
          <p:cNvSpPr>
            <a:spLocks noGrp="1"/>
          </p:cNvSpPr>
          <p:nvPr>
            <p:ph sz="quarter" idx="11"/>
          </p:nvPr>
        </p:nvSpPr>
        <p:spPr>
          <a:xfrm>
            <a:off x="355600" y="3522977"/>
            <a:ext cx="10742400" cy="1994017"/>
          </a:xfrm>
          <a:solidFill>
            <a:schemeClr val="bg1">
              <a:lumMod val="85000"/>
            </a:schemeClr>
          </a:solidFill>
        </p:spPr>
        <p:txBody>
          <a:bodyPr anchor="ctr"/>
          <a:lstStyle>
            <a:lvl1pPr marL="0" marR="0" indent="0" algn="ctr" defTabSz="609585" rtl="0" eaLnBrk="1" fontAlgn="auto" latinLnBrk="0" hangingPunct="1">
              <a:lnSpc>
                <a:spcPct val="100000"/>
              </a:lnSpc>
              <a:spcBef>
                <a:spcPct val="20000"/>
              </a:spcBef>
              <a:spcAft>
                <a:spcPts val="0"/>
              </a:spcAft>
              <a:buClr>
                <a:srgbClr val="000000"/>
              </a:buClr>
              <a:buSzPct val="35000"/>
              <a:buFont typeface="Wingdings" charset="2"/>
              <a:buNone/>
              <a:tabLst/>
              <a:defRPr baseline="0"/>
            </a:lvl1pPr>
          </a:lstStyle>
          <a:p>
            <a:pPr lvl="0"/>
            <a:r>
              <a:rPr lang="en-US"/>
              <a:t>Click to edit Master text styles</a:t>
            </a:r>
          </a:p>
        </p:txBody>
      </p:sp>
      <p:sp>
        <p:nvSpPr>
          <p:cNvPr id="7" name="Text Placeholder 6"/>
          <p:cNvSpPr>
            <a:spLocks noGrp="1"/>
          </p:cNvSpPr>
          <p:nvPr>
            <p:ph type="body" sz="quarter" idx="12"/>
          </p:nvPr>
        </p:nvSpPr>
        <p:spPr>
          <a:xfrm>
            <a:off x="355600" y="1503794"/>
            <a:ext cx="10742400" cy="1895281"/>
          </a:xfrm>
        </p:spPr>
        <p:txBody>
          <a:bodyPr>
            <a:noAutofit/>
          </a:bodyPr>
          <a:lstStyle>
            <a:lvl1pPr marL="0" indent="0">
              <a:buNone/>
              <a:defRPr baseline="0"/>
            </a:lvl1pPr>
          </a:lstStyle>
          <a:p>
            <a:pPr lvl="0"/>
            <a:r>
              <a:rPr lang="en-US"/>
              <a:t>Click to edit Master text styles</a:t>
            </a:r>
          </a:p>
        </p:txBody>
      </p:sp>
      <p:sp>
        <p:nvSpPr>
          <p:cNvPr id="10" name="Title 1"/>
          <p:cNvSpPr>
            <a:spLocks noGrp="1"/>
          </p:cNvSpPr>
          <p:nvPr>
            <p:ph type="title"/>
          </p:nvPr>
        </p:nvSpPr>
        <p:spPr>
          <a:xfrm>
            <a:off x="355600" y="273801"/>
            <a:ext cx="11268129" cy="553999"/>
          </a:xfrm>
        </p:spPr>
        <p:txBody>
          <a:bodyPr anchor="b">
            <a:noAutofit/>
          </a:bodyPr>
          <a:lstStyle>
            <a:lvl1pPr>
              <a:defRPr sz="3200" cap="none" baseline="0"/>
            </a:lvl1pPr>
          </a:lstStyle>
          <a:p>
            <a:r>
              <a:rPr lang="en-US" dirty="0"/>
              <a:t>Click to edit Master title style</a:t>
            </a:r>
          </a:p>
        </p:txBody>
      </p:sp>
      <p:sp>
        <p:nvSpPr>
          <p:cNvPr id="8" name="Slide Number Placeholder 5"/>
          <p:cNvSpPr>
            <a:spLocks noGrp="1"/>
          </p:cNvSpPr>
          <p:nvPr>
            <p:ph type="sldNum" sz="quarter" idx="13"/>
          </p:nvPr>
        </p:nvSpPr>
        <p:spPr/>
        <p:txBody>
          <a:bodyPr/>
          <a:lstStyle>
            <a:lvl1pPr>
              <a:defRPr/>
            </a:lvl1pPr>
          </a:lstStyle>
          <a:p>
            <a:pPr>
              <a:defRPr/>
            </a:pPr>
            <a:fld id="{4EE3CF81-11EA-405E-A3EC-9D48E6C9B03D}" type="slidenum">
              <a:rPr lang="en-US" altLang="en-US"/>
              <a:pPr>
                <a:defRPr/>
              </a:pPr>
              <a:t>‹#›</a:t>
            </a:fld>
            <a:endParaRPr lang="en-US" altLang="en-US" dirty="0"/>
          </a:p>
        </p:txBody>
      </p:sp>
    </p:spTree>
    <p:extLst>
      <p:ext uri="{BB962C8B-B14F-4D97-AF65-F5344CB8AC3E}">
        <p14:creationId xmlns:p14="http://schemas.microsoft.com/office/powerpoint/2010/main" val="18307101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Title and List">
    <p:spTree>
      <p:nvGrpSpPr>
        <p:cNvPr id="1" name=""/>
        <p:cNvGrpSpPr/>
        <p:nvPr/>
      </p:nvGrpSpPr>
      <p:grpSpPr>
        <a:xfrm>
          <a:off x="0" y="0"/>
          <a:ext cx="0" cy="0"/>
          <a:chOff x="0" y="0"/>
          <a:chExt cx="0" cy="0"/>
        </a:xfrm>
      </p:grpSpPr>
      <p:sp>
        <p:nvSpPr>
          <p:cNvPr id="4" name="Text Placeholder 3"/>
          <p:cNvSpPr>
            <a:spLocks noGrp="1"/>
          </p:cNvSpPr>
          <p:nvPr>
            <p:ph type="body" sz="quarter" idx="13"/>
          </p:nvPr>
        </p:nvSpPr>
        <p:spPr>
          <a:xfrm>
            <a:off x="355600" y="1499639"/>
            <a:ext cx="10742400" cy="4681421"/>
          </a:xfrm>
        </p:spPr>
        <p:txBody>
          <a:bodyPr>
            <a:noAutofit/>
          </a:bodyPr>
          <a:lstStyle>
            <a:lvl1pPr marL="304792" indent="-304792">
              <a:buSzPct val="100000"/>
              <a:buFont typeface="Wingdings" panose="05000000000000000000" pitchFamily="2" charset="2"/>
              <a:buChar char="§"/>
              <a:defRPr/>
            </a:lvl1pPr>
            <a:lvl2pPr>
              <a:spcAft>
                <a:spcPts val="0"/>
              </a:spcAft>
              <a:defRPr/>
            </a:lvl2pPr>
          </a:lstStyle>
          <a:p>
            <a:pPr lvl="0"/>
            <a:r>
              <a:rPr lang="en-US" dirty="0"/>
              <a:t>Click to 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14"/>
          </p:nvPr>
        </p:nvSpPr>
        <p:spPr/>
        <p:txBody>
          <a:bodyPr/>
          <a:lstStyle>
            <a:lvl1pPr>
              <a:defRPr/>
            </a:lvl1pPr>
          </a:lstStyle>
          <a:p>
            <a:pPr>
              <a:defRPr/>
            </a:pPr>
            <a:fld id="{08D83D96-D520-43E8-9FE3-99F474E31BD7}" type="slidenum">
              <a:rPr lang="en-US" altLang="en-US"/>
              <a:pPr>
                <a:defRPr/>
              </a:pPr>
              <a:t>‹#›</a:t>
            </a:fld>
            <a:endParaRPr lang="en-US" altLang="en-US" dirty="0"/>
          </a:p>
        </p:txBody>
      </p:sp>
      <p:sp>
        <p:nvSpPr>
          <p:cNvPr id="3" name="Text Placeholder 2">
            <a:extLst>
              <a:ext uri="{FF2B5EF4-FFF2-40B4-BE49-F238E27FC236}">
                <a16:creationId xmlns:a16="http://schemas.microsoft.com/office/drawing/2014/main" id="{3F5B49EF-5E87-4C50-B4A7-2764078B8C1D}"/>
              </a:ext>
            </a:extLst>
          </p:cNvPr>
          <p:cNvSpPr>
            <a:spLocks noGrp="1"/>
          </p:cNvSpPr>
          <p:nvPr>
            <p:ph type="body" sz="quarter" idx="15" hasCustomPrompt="1"/>
          </p:nvPr>
        </p:nvSpPr>
        <p:spPr>
          <a:xfrm>
            <a:off x="355601" y="6377213"/>
            <a:ext cx="9520865" cy="451404"/>
          </a:xfrm>
        </p:spPr>
        <p:txBody>
          <a:bodyPr lIns="0" tIns="0" rIns="0" bIns="0" anchor="b"/>
          <a:lstStyle>
            <a:lvl1pPr marL="0" indent="0">
              <a:spcBef>
                <a:spcPts val="0"/>
              </a:spcBef>
              <a:buNone/>
              <a:defRPr sz="933"/>
            </a:lvl1pPr>
            <a:lvl2pPr marL="304792" indent="0">
              <a:buNone/>
              <a:defRPr/>
            </a:lvl2pPr>
            <a:lvl3pPr marL="609585" indent="0">
              <a:buNone/>
              <a:defRPr/>
            </a:lvl3pPr>
            <a:lvl4pPr marL="1828754" indent="0">
              <a:buNone/>
              <a:defRPr/>
            </a:lvl4pPr>
            <a:lvl5pPr marL="2438339" indent="0">
              <a:buNone/>
              <a:defRPr/>
            </a:lvl5pPr>
          </a:lstStyle>
          <a:p>
            <a:pPr lvl="0"/>
            <a:r>
              <a:rPr lang="en-US" dirty="0"/>
              <a:t>Click to edit FN</a:t>
            </a:r>
          </a:p>
        </p:txBody>
      </p:sp>
      <p:sp>
        <p:nvSpPr>
          <p:cNvPr id="5" name="Title 4">
            <a:extLst>
              <a:ext uri="{FF2B5EF4-FFF2-40B4-BE49-F238E27FC236}">
                <a16:creationId xmlns:a16="http://schemas.microsoft.com/office/drawing/2014/main" id="{B5C79F80-1ED3-CA43-B37F-99BFC5204F8D}"/>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22830687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7_Title +FN">
    <p:spTree>
      <p:nvGrpSpPr>
        <p:cNvPr id="1" name=""/>
        <p:cNvGrpSpPr/>
        <p:nvPr/>
      </p:nvGrpSpPr>
      <p:grpSpPr>
        <a:xfrm>
          <a:off x="0" y="0"/>
          <a:ext cx="0" cy="0"/>
          <a:chOff x="0" y="0"/>
          <a:chExt cx="0" cy="0"/>
        </a:xfrm>
      </p:grpSpPr>
      <p:sp>
        <p:nvSpPr>
          <p:cNvPr id="7" name="Title 1"/>
          <p:cNvSpPr>
            <a:spLocks noGrp="1"/>
          </p:cNvSpPr>
          <p:nvPr>
            <p:ph type="title"/>
          </p:nvPr>
        </p:nvSpPr>
        <p:spPr>
          <a:xfrm>
            <a:off x="355599" y="242906"/>
            <a:ext cx="11412780" cy="553999"/>
          </a:xfrm>
        </p:spPr>
        <p:txBody>
          <a:bodyPr anchor="b">
            <a:noAutofit/>
          </a:bodyPr>
          <a:lstStyle>
            <a:lvl1pPr>
              <a:defRPr sz="3200" cap="none" baseline="0"/>
            </a:lvl1pPr>
          </a:lstStyle>
          <a:p>
            <a:r>
              <a:rPr lang="en-US" dirty="0"/>
              <a:t>Click to edit Master title style</a:t>
            </a:r>
          </a:p>
        </p:txBody>
      </p:sp>
      <p:sp>
        <p:nvSpPr>
          <p:cNvPr id="6" name="Slide Number Placeholder 5"/>
          <p:cNvSpPr>
            <a:spLocks noGrp="1"/>
          </p:cNvSpPr>
          <p:nvPr>
            <p:ph type="sldNum" sz="quarter" idx="14"/>
          </p:nvPr>
        </p:nvSpPr>
        <p:spPr/>
        <p:txBody>
          <a:bodyPr/>
          <a:lstStyle>
            <a:lvl1pPr>
              <a:defRPr/>
            </a:lvl1pPr>
          </a:lstStyle>
          <a:p>
            <a:pPr>
              <a:defRPr/>
            </a:pPr>
            <a:fld id="{08D83D96-D520-43E8-9FE3-99F474E31BD7}" type="slidenum">
              <a:rPr lang="en-US" altLang="en-US"/>
              <a:pPr>
                <a:defRPr/>
              </a:pPr>
              <a:t>‹#›</a:t>
            </a:fld>
            <a:endParaRPr lang="en-US" altLang="en-US" dirty="0"/>
          </a:p>
        </p:txBody>
      </p:sp>
      <p:sp>
        <p:nvSpPr>
          <p:cNvPr id="3" name="Text Placeholder 2">
            <a:extLst>
              <a:ext uri="{FF2B5EF4-FFF2-40B4-BE49-F238E27FC236}">
                <a16:creationId xmlns:a16="http://schemas.microsoft.com/office/drawing/2014/main" id="{3F5B49EF-5E87-4C50-B4A7-2764078B8C1D}"/>
              </a:ext>
            </a:extLst>
          </p:cNvPr>
          <p:cNvSpPr>
            <a:spLocks noGrp="1"/>
          </p:cNvSpPr>
          <p:nvPr>
            <p:ph type="body" sz="quarter" idx="15" hasCustomPrompt="1"/>
          </p:nvPr>
        </p:nvSpPr>
        <p:spPr>
          <a:xfrm>
            <a:off x="355601" y="6377213"/>
            <a:ext cx="9520865" cy="451404"/>
          </a:xfrm>
        </p:spPr>
        <p:txBody>
          <a:bodyPr lIns="0" tIns="0" rIns="0" bIns="0" anchor="b"/>
          <a:lstStyle>
            <a:lvl1pPr marL="0" indent="0">
              <a:spcBef>
                <a:spcPts val="0"/>
              </a:spcBef>
              <a:buNone/>
              <a:defRPr sz="933"/>
            </a:lvl1pPr>
            <a:lvl2pPr marL="304792" indent="0">
              <a:buNone/>
              <a:defRPr/>
            </a:lvl2pPr>
            <a:lvl3pPr marL="609585" indent="0">
              <a:buNone/>
              <a:defRPr/>
            </a:lvl3pPr>
            <a:lvl4pPr marL="1828754" indent="0">
              <a:buNone/>
              <a:defRPr/>
            </a:lvl4pPr>
            <a:lvl5pPr marL="2438339" indent="0">
              <a:buNone/>
              <a:defRPr/>
            </a:lvl5pPr>
          </a:lstStyle>
          <a:p>
            <a:pPr lvl="0"/>
            <a:r>
              <a:rPr lang="en-US" dirty="0"/>
              <a:t>Click to edit FN</a:t>
            </a:r>
          </a:p>
        </p:txBody>
      </p:sp>
    </p:spTree>
    <p:extLst>
      <p:ext uri="{BB962C8B-B14F-4D97-AF65-F5344CB8AC3E}">
        <p14:creationId xmlns:p14="http://schemas.microsoft.com/office/powerpoint/2010/main" val="124250250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7_Free Content">
    <p:spTree>
      <p:nvGrpSpPr>
        <p:cNvPr id="1" name=""/>
        <p:cNvGrpSpPr/>
        <p:nvPr/>
      </p:nvGrpSpPr>
      <p:grpSpPr>
        <a:xfrm>
          <a:off x="0" y="0"/>
          <a:ext cx="0" cy="0"/>
          <a:chOff x="0" y="0"/>
          <a:chExt cx="0" cy="0"/>
        </a:xfrm>
      </p:grpSpPr>
      <p:sp>
        <p:nvSpPr>
          <p:cNvPr id="3" name="Slide Number Placeholder 5"/>
          <p:cNvSpPr>
            <a:spLocks noGrp="1"/>
          </p:cNvSpPr>
          <p:nvPr>
            <p:ph type="sldNum" sz="quarter" idx="10"/>
          </p:nvPr>
        </p:nvSpPr>
        <p:spPr/>
        <p:txBody>
          <a:bodyPr/>
          <a:lstStyle>
            <a:lvl1pPr>
              <a:defRPr/>
            </a:lvl1pPr>
          </a:lstStyle>
          <a:p>
            <a:pPr>
              <a:defRPr/>
            </a:pPr>
            <a:fld id="{5EF692A5-A8C0-47CD-A2C0-7DF226E98A5E}" type="slidenum">
              <a:rPr lang="en-US" altLang="en-US"/>
              <a:pPr>
                <a:defRPr/>
              </a:pPr>
              <a:t>‹#›</a:t>
            </a:fld>
            <a:endParaRPr lang="en-US" altLang="en-US" dirty="0"/>
          </a:p>
        </p:txBody>
      </p:sp>
    </p:spTree>
    <p:extLst>
      <p:ext uri="{BB962C8B-B14F-4D97-AF65-F5344CB8AC3E}">
        <p14:creationId xmlns:p14="http://schemas.microsoft.com/office/powerpoint/2010/main" val="20847145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8_Free Content">
    <p:spTree>
      <p:nvGrpSpPr>
        <p:cNvPr id="1" name=""/>
        <p:cNvGrpSpPr/>
        <p:nvPr/>
      </p:nvGrpSpPr>
      <p:grpSpPr>
        <a:xfrm>
          <a:off x="0" y="0"/>
          <a:ext cx="0" cy="0"/>
          <a:chOff x="0" y="0"/>
          <a:chExt cx="0" cy="0"/>
        </a:xfrm>
      </p:grpSpPr>
      <p:sp>
        <p:nvSpPr>
          <p:cNvPr id="5" name="Text Placeholder 3"/>
          <p:cNvSpPr>
            <a:spLocks noGrp="1"/>
          </p:cNvSpPr>
          <p:nvPr>
            <p:ph type="body" sz="quarter" idx="13"/>
          </p:nvPr>
        </p:nvSpPr>
        <p:spPr>
          <a:xfrm>
            <a:off x="355600" y="1498600"/>
            <a:ext cx="10982400" cy="4013627"/>
          </a:xfrm>
        </p:spPr>
        <p:txBody>
          <a:bodyPr>
            <a:noAutofit/>
          </a:bodyPr>
          <a:lstStyle>
            <a:lvl1pPr marL="304792" indent="-304792">
              <a:buSzPct val="100000"/>
              <a:buFont typeface="Wingdings" panose="05000000000000000000" pitchFamily="2" charset="2"/>
              <a:buChar char="§"/>
              <a:defRPr/>
            </a:lvl1pPr>
          </a:lstStyle>
          <a:p>
            <a:pPr lvl="0"/>
            <a:r>
              <a:rPr lang="en-US" dirty="0"/>
              <a:t>Click to edit Master text styles</a:t>
            </a:r>
          </a:p>
          <a:p>
            <a:pPr lvl="1"/>
            <a:r>
              <a:rPr lang="en-US" dirty="0"/>
              <a:t>Second level</a:t>
            </a:r>
          </a:p>
          <a:p>
            <a:pPr lvl="2"/>
            <a:r>
              <a:rPr lang="en-US" dirty="0"/>
              <a:t>Third level</a:t>
            </a:r>
          </a:p>
        </p:txBody>
      </p:sp>
      <p:sp>
        <p:nvSpPr>
          <p:cNvPr id="6" name="Title 1"/>
          <p:cNvSpPr>
            <a:spLocks noGrp="1"/>
          </p:cNvSpPr>
          <p:nvPr>
            <p:ph type="title"/>
          </p:nvPr>
        </p:nvSpPr>
        <p:spPr>
          <a:xfrm>
            <a:off x="355600" y="273801"/>
            <a:ext cx="11371451" cy="553999"/>
          </a:xfrm>
        </p:spPr>
        <p:txBody>
          <a:bodyPr anchor="b">
            <a:noAutofit/>
          </a:bodyPr>
          <a:lstStyle>
            <a:lvl1pPr>
              <a:defRPr sz="3200" cap="none" baseline="0"/>
            </a:lvl1pPr>
          </a:lstStyle>
          <a:p>
            <a:r>
              <a:rPr lang="en-US" dirty="0"/>
              <a:t>Click to edit Master title style</a:t>
            </a:r>
          </a:p>
        </p:txBody>
      </p:sp>
      <p:sp>
        <p:nvSpPr>
          <p:cNvPr id="9" name="Slide Number Placeholder 5"/>
          <p:cNvSpPr>
            <a:spLocks noGrp="1"/>
          </p:cNvSpPr>
          <p:nvPr>
            <p:ph type="sldNum" sz="quarter" idx="15"/>
          </p:nvPr>
        </p:nvSpPr>
        <p:spPr/>
        <p:txBody>
          <a:bodyPr/>
          <a:lstStyle>
            <a:lvl1pPr>
              <a:defRPr/>
            </a:lvl1pPr>
          </a:lstStyle>
          <a:p>
            <a:pPr>
              <a:defRPr/>
            </a:pPr>
            <a:fld id="{711A7CD0-78D0-42EA-ADB5-8E9333008CAE}" type="slidenum">
              <a:rPr lang="en-US" altLang="en-US"/>
              <a:pPr>
                <a:defRPr/>
              </a:pPr>
              <a:t>‹#›</a:t>
            </a:fld>
            <a:endParaRPr lang="en-US" altLang="en-US" dirty="0"/>
          </a:p>
        </p:txBody>
      </p:sp>
    </p:spTree>
    <p:extLst>
      <p:ext uri="{BB962C8B-B14F-4D97-AF65-F5344CB8AC3E}">
        <p14:creationId xmlns:p14="http://schemas.microsoft.com/office/powerpoint/2010/main" val="33205492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8_Contact">
    <p:spTree>
      <p:nvGrpSpPr>
        <p:cNvPr id="1" name=""/>
        <p:cNvGrpSpPr/>
        <p:nvPr/>
      </p:nvGrpSpPr>
      <p:grpSpPr>
        <a:xfrm>
          <a:off x="0" y="0"/>
          <a:ext cx="0" cy="0"/>
          <a:chOff x="0" y="0"/>
          <a:chExt cx="0" cy="0"/>
        </a:xfrm>
      </p:grpSpPr>
      <p:sp>
        <p:nvSpPr>
          <p:cNvPr id="8" name="TextBox 7"/>
          <p:cNvSpPr txBox="1">
            <a:spLocks noChangeArrowheads="1"/>
          </p:cNvSpPr>
          <p:nvPr userDrawn="1"/>
        </p:nvSpPr>
        <p:spPr bwMode="auto">
          <a:xfrm>
            <a:off x="914402" y="3692527"/>
            <a:ext cx="3992033" cy="214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itchFamily="34" charset="0"/>
                <a:ea typeface="MS PGothic" pitchFamily="34" charset="-128"/>
              </a:defRPr>
            </a:lvl1pPr>
            <a:lvl2pPr marL="742950" indent="-285750" eaLnBrk="0" hangingPunct="0">
              <a:defRPr sz="2400">
                <a:solidFill>
                  <a:schemeClr val="tx1"/>
                </a:solidFill>
                <a:latin typeface="Calibri" pitchFamily="34" charset="0"/>
                <a:ea typeface="MS PGothic" pitchFamily="34" charset="-128"/>
              </a:defRPr>
            </a:lvl2pPr>
            <a:lvl3pPr marL="1143000" indent="-228600" eaLnBrk="0" hangingPunct="0">
              <a:defRPr sz="2400">
                <a:solidFill>
                  <a:schemeClr val="tx1"/>
                </a:solidFill>
                <a:latin typeface="Calibri" pitchFamily="34" charset="0"/>
                <a:ea typeface="MS PGothic" pitchFamily="34" charset="-128"/>
              </a:defRPr>
            </a:lvl3pPr>
            <a:lvl4pPr marL="1600200" indent="-228600" eaLnBrk="0" hangingPunct="0">
              <a:defRPr sz="2400">
                <a:solidFill>
                  <a:schemeClr val="tx1"/>
                </a:solidFill>
                <a:latin typeface="Calibri" pitchFamily="34" charset="0"/>
                <a:ea typeface="MS PGothic" pitchFamily="34" charset="-128"/>
              </a:defRPr>
            </a:lvl4pPr>
            <a:lvl5pPr marL="2057400" indent="-228600" eaLnBrk="0" hangingPunct="0">
              <a:defRPr sz="2400">
                <a:solidFill>
                  <a:schemeClr val="tx1"/>
                </a:solidFill>
                <a:latin typeface="Calibri" pitchFamily="34" charset="0"/>
                <a:ea typeface="MS PGothic" pitchFamily="34"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MS PGothic" pitchFamily="34" charset="-128"/>
              </a:defRPr>
            </a:lvl9pPr>
          </a:lstStyle>
          <a:p>
            <a:pPr eaLnBrk="1" hangingPunct="1">
              <a:defRPr/>
            </a:pPr>
            <a:r>
              <a:rPr lang="en-US" altLang="en-US" sz="2067" b="1" baseline="30000" dirty="0">
                <a:solidFill>
                  <a:schemeClr val="tx1"/>
                </a:solidFill>
                <a:latin typeface="Arial Narrow" pitchFamily="34" charset="0"/>
              </a:rPr>
              <a:t>Contacts ESMO </a:t>
            </a:r>
          </a:p>
          <a:p>
            <a:pPr eaLnBrk="1" hangingPunct="1">
              <a:defRPr/>
            </a:pPr>
            <a:endParaRPr lang="en-US" altLang="en-US" sz="2067" b="1" baseline="30000" dirty="0">
              <a:solidFill>
                <a:schemeClr val="tx1"/>
              </a:solidFill>
              <a:latin typeface="Arial Narrow" pitchFamily="34" charset="0"/>
            </a:endParaRPr>
          </a:p>
          <a:p>
            <a:pPr eaLnBrk="1" hangingPunct="1">
              <a:defRPr/>
            </a:pPr>
            <a:r>
              <a:rPr lang="en-US" altLang="en-US" sz="2067" baseline="30000" dirty="0">
                <a:solidFill>
                  <a:schemeClr val="tx1"/>
                </a:solidFill>
                <a:latin typeface="Arial Narrow" pitchFamily="34" charset="0"/>
              </a:rPr>
              <a:t>European Society for Medical Oncology </a:t>
            </a:r>
            <a:br>
              <a:rPr lang="en-US" altLang="en-US" sz="2067" baseline="30000" dirty="0">
                <a:solidFill>
                  <a:schemeClr val="tx1"/>
                </a:solidFill>
                <a:latin typeface="Arial Narrow" pitchFamily="34" charset="0"/>
              </a:rPr>
            </a:br>
            <a:r>
              <a:rPr lang="en-US" altLang="en-US" sz="2067" baseline="30000" dirty="0">
                <a:solidFill>
                  <a:schemeClr val="tx1"/>
                </a:solidFill>
                <a:latin typeface="Arial Narrow" pitchFamily="34" charset="0"/>
              </a:rPr>
              <a:t>Via Ginevra 4, CH-6900 Lugano</a:t>
            </a:r>
            <a:br>
              <a:rPr lang="en-US" altLang="en-US" sz="2067" baseline="30000" dirty="0">
                <a:solidFill>
                  <a:schemeClr val="tx1"/>
                </a:solidFill>
                <a:latin typeface="Arial Narrow" pitchFamily="34" charset="0"/>
              </a:rPr>
            </a:br>
            <a:endParaRPr lang="en-US" altLang="en-US" sz="2067" baseline="30000" dirty="0">
              <a:solidFill>
                <a:schemeClr val="tx1"/>
              </a:solidFill>
              <a:latin typeface="Arial Narrow" pitchFamily="34" charset="0"/>
            </a:endParaRPr>
          </a:p>
          <a:p>
            <a:pPr eaLnBrk="1" hangingPunct="1">
              <a:defRPr/>
            </a:pPr>
            <a:br>
              <a:rPr lang="en-US" altLang="en-US" sz="2067" baseline="30000" dirty="0">
                <a:solidFill>
                  <a:schemeClr val="tx1"/>
                </a:solidFill>
                <a:latin typeface="Arial Narrow" pitchFamily="34" charset="0"/>
              </a:rPr>
            </a:br>
            <a:r>
              <a:rPr lang="en-US" altLang="en-US" sz="2067" baseline="30000" dirty="0">
                <a:solidFill>
                  <a:schemeClr val="tx1"/>
                </a:solidFill>
                <a:latin typeface="Arial Narrow" pitchFamily="34" charset="0"/>
              </a:rPr>
              <a:t>http://www.esmo.org</a:t>
            </a:r>
            <a:endParaRPr lang="en-US" altLang="en-US" sz="2067" b="1" baseline="0" dirty="0">
              <a:solidFill>
                <a:schemeClr val="tx1"/>
              </a:solidFill>
              <a:latin typeface="Arial Narrow" pitchFamily="34" charset="0"/>
            </a:endParaRPr>
          </a:p>
          <a:p>
            <a:pPr marL="0" marR="0" indent="0" algn="l" defTabSz="609585" rtl="0" eaLnBrk="1" fontAlgn="base" latinLnBrk="0" hangingPunct="1">
              <a:lnSpc>
                <a:spcPct val="100000"/>
              </a:lnSpc>
              <a:spcBef>
                <a:spcPct val="0"/>
              </a:spcBef>
              <a:spcAft>
                <a:spcPct val="0"/>
              </a:spcAft>
              <a:buClrTx/>
              <a:buSzTx/>
              <a:buFontTx/>
              <a:buNone/>
              <a:tabLst/>
              <a:defRPr/>
            </a:pPr>
            <a:r>
              <a:rPr lang="en-US" altLang="en-US" sz="2067" baseline="30000" dirty="0">
                <a:solidFill>
                  <a:schemeClr val="tx1"/>
                </a:solidFill>
                <a:latin typeface="Arial Narrow" pitchFamily="34" charset="0"/>
              </a:rPr>
              <a:t>esmo@esmo.org</a:t>
            </a:r>
          </a:p>
          <a:p>
            <a:pPr eaLnBrk="1" hangingPunct="1">
              <a:defRPr/>
            </a:pPr>
            <a:endParaRPr lang="en-US" altLang="en-US" sz="2400" baseline="30000" dirty="0">
              <a:solidFill>
                <a:schemeClr val="tx1"/>
              </a:solidFill>
              <a:latin typeface="Arial Narrow" pitchFamily="34" charset="0"/>
            </a:endParaRPr>
          </a:p>
        </p:txBody>
      </p:sp>
      <p:sp>
        <p:nvSpPr>
          <p:cNvPr id="5" name="Text Placeholder 18"/>
          <p:cNvSpPr>
            <a:spLocks noGrp="1"/>
          </p:cNvSpPr>
          <p:nvPr>
            <p:ph type="body" sz="quarter" idx="10"/>
          </p:nvPr>
        </p:nvSpPr>
        <p:spPr>
          <a:xfrm>
            <a:off x="914401" y="2266720"/>
            <a:ext cx="6924495" cy="297517"/>
          </a:xfrm>
        </p:spPr>
        <p:txBody>
          <a:bodyPr tIns="140400" anchor="ctr">
            <a:noAutofit/>
          </a:bodyPr>
          <a:lstStyle>
            <a:lvl1pPr marL="0" indent="0" rtl="0">
              <a:buFontTx/>
              <a:buNone/>
              <a:defRPr lang="en-US" sz="2267" b="1" i="0" u="none" strike="noStrike" baseline="30000" smtClean="0">
                <a:solidFill>
                  <a:schemeClr val="tx1"/>
                </a:solidFill>
              </a:defRPr>
            </a:lvl1pPr>
          </a:lstStyle>
          <a:p>
            <a:pPr lvl="0"/>
            <a:r>
              <a:rPr lang="en-US" dirty="0"/>
              <a:t>Click to edit Master text styles</a:t>
            </a:r>
          </a:p>
        </p:txBody>
      </p:sp>
      <p:sp>
        <p:nvSpPr>
          <p:cNvPr id="6" name="Text Placeholder 18"/>
          <p:cNvSpPr>
            <a:spLocks noGrp="1"/>
          </p:cNvSpPr>
          <p:nvPr>
            <p:ph type="body" sz="quarter" idx="11"/>
          </p:nvPr>
        </p:nvSpPr>
        <p:spPr>
          <a:xfrm>
            <a:off x="914400" y="2664487"/>
            <a:ext cx="6924493" cy="270475"/>
          </a:xfrm>
        </p:spPr>
        <p:txBody>
          <a:bodyPr tIns="93600" bIns="0" anchor="ctr">
            <a:noAutofit/>
          </a:bodyPr>
          <a:lstStyle>
            <a:lvl1pPr marL="0" indent="0" rtl="0">
              <a:buFontTx/>
              <a:buNone/>
              <a:defRPr lang="en-US" sz="2267" b="0" i="0" u="none" strike="noStrike" baseline="30000" smtClean="0">
                <a:solidFill>
                  <a:schemeClr val="tx1"/>
                </a:solidFill>
              </a:defRPr>
            </a:lvl1pPr>
          </a:lstStyle>
          <a:p>
            <a:pPr lvl="0"/>
            <a:r>
              <a:rPr lang="en-US"/>
              <a:t>Click to edit Master text styles</a:t>
            </a:r>
          </a:p>
        </p:txBody>
      </p:sp>
      <p:sp>
        <p:nvSpPr>
          <p:cNvPr id="10" name="Text Placeholder 18"/>
          <p:cNvSpPr>
            <a:spLocks noGrp="1"/>
          </p:cNvSpPr>
          <p:nvPr>
            <p:ph type="body" sz="quarter" idx="12" hasCustomPrompt="1"/>
          </p:nvPr>
        </p:nvSpPr>
        <p:spPr>
          <a:xfrm>
            <a:off x="914400" y="2937600"/>
            <a:ext cx="6924493" cy="297600"/>
          </a:xfrm>
        </p:spPr>
        <p:txBody>
          <a:bodyPr tIns="93600" bIns="0" anchor="ctr">
            <a:noAutofit/>
          </a:bodyPr>
          <a:lstStyle>
            <a:lvl1pPr marL="0" indent="0" rtl="0">
              <a:buFontTx/>
              <a:buNone/>
              <a:defRPr lang="en-US" sz="2267" b="0" i="0" u="none" strike="noStrike" baseline="30000" smtClean="0">
                <a:solidFill>
                  <a:schemeClr val="tx1"/>
                </a:solidFill>
              </a:defRPr>
            </a:lvl1pPr>
          </a:lstStyle>
          <a:p>
            <a:pPr lvl="0"/>
            <a:r>
              <a:rPr lang="fr-CH" dirty="0"/>
              <a:t>Click to edit Master text style</a:t>
            </a:r>
          </a:p>
        </p:txBody>
      </p:sp>
      <p:sp>
        <p:nvSpPr>
          <p:cNvPr id="12" name="Slide Number Placeholder 5"/>
          <p:cNvSpPr>
            <a:spLocks noGrp="1"/>
          </p:cNvSpPr>
          <p:nvPr>
            <p:ph type="sldNum" sz="quarter" idx="13"/>
          </p:nvPr>
        </p:nvSpPr>
        <p:spPr/>
        <p:txBody>
          <a:bodyPr/>
          <a:lstStyle>
            <a:lvl1pPr>
              <a:defRPr/>
            </a:lvl1pPr>
          </a:lstStyle>
          <a:p>
            <a:pPr>
              <a:defRPr/>
            </a:pPr>
            <a:fld id="{FC19FB4C-FCC4-423E-B433-D9FA2CAED6D2}" type="slidenum">
              <a:rPr lang="en-US" altLang="en-US"/>
              <a:pPr>
                <a:defRPr/>
              </a:pPr>
              <a:t>‹#›</a:t>
            </a:fld>
            <a:endParaRPr lang="en-US" altLang="en-US" dirty="0"/>
          </a:p>
        </p:txBody>
      </p:sp>
    </p:spTree>
    <p:extLst>
      <p:ext uri="{BB962C8B-B14F-4D97-AF65-F5344CB8AC3E}">
        <p14:creationId xmlns:p14="http://schemas.microsoft.com/office/powerpoint/2010/main" val="35647474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95300" y="1181101"/>
            <a:ext cx="11201400" cy="4615851"/>
          </a:xfrm>
        </p:spPr>
        <p:txBody>
          <a:bodyPr>
            <a:normAutofit/>
          </a:bodyPr>
          <a:lstStyle>
            <a:lvl1pPr>
              <a:lnSpc>
                <a:spcPct val="100000"/>
              </a:lnSpc>
              <a:spcBef>
                <a:spcPts val="600"/>
              </a:spcBef>
              <a:spcAft>
                <a:spcPts val="600"/>
              </a:spcAft>
              <a:defRPr sz="2000"/>
            </a:lvl1pPr>
            <a:lvl2pPr>
              <a:lnSpc>
                <a:spcPct val="100000"/>
              </a:lnSpc>
              <a:spcAft>
                <a:spcPts val="0"/>
              </a:spcAft>
              <a:defRPr sz="1800"/>
            </a:lvl2pPr>
            <a:lvl3pPr>
              <a:lnSpc>
                <a:spcPct val="100000"/>
              </a:lnSpc>
              <a:spcAft>
                <a:spcPts val="0"/>
              </a:spcAft>
              <a:defRPr sz="1600"/>
            </a:lvl3pPr>
            <a:lvl4pPr>
              <a:lnSpc>
                <a:spcPct val="100000"/>
              </a:lnSpc>
              <a:spcAft>
                <a:spcPts val="0"/>
              </a:spcAft>
              <a:defRPr sz="1400"/>
            </a:lvl4pPr>
            <a:lvl5pPr>
              <a:lnSpc>
                <a:spcPct val="100000"/>
              </a:lnSpc>
              <a:spcAft>
                <a:spcPts val="600"/>
              </a:spcAft>
              <a:defRPr sz="14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5">
            <a:extLst>
              <a:ext uri="{FF2B5EF4-FFF2-40B4-BE49-F238E27FC236}">
                <a16:creationId xmlns:a16="http://schemas.microsoft.com/office/drawing/2014/main" id="{F2321A23-9BFC-460C-9DD4-7474C2557A1A}"/>
              </a:ext>
            </a:extLst>
          </p:cNvPr>
          <p:cNvSpPr>
            <a:spLocks noGrp="1"/>
          </p:cNvSpPr>
          <p:nvPr>
            <p:ph type="body" sz="quarter" idx="10" hasCustomPrompt="1"/>
          </p:nvPr>
        </p:nvSpPr>
        <p:spPr>
          <a:xfrm>
            <a:off x="495300" y="5883275"/>
            <a:ext cx="11201400" cy="448515"/>
          </a:xfrm>
        </p:spPr>
        <p:txBody>
          <a:bodyPr anchor="b">
            <a:noAutofit/>
          </a:bodyPr>
          <a:lstStyle>
            <a:lvl1pPr marL="0" indent="0">
              <a:lnSpc>
                <a:spcPct val="100000"/>
              </a:lnSpc>
              <a:spcBef>
                <a:spcPts val="0"/>
              </a:spcBef>
              <a:buNone/>
              <a:defRPr sz="900"/>
            </a:lvl1pPr>
            <a:lvl2pPr marL="457189" indent="0">
              <a:buNone/>
              <a:defRPr sz="900"/>
            </a:lvl2pPr>
            <a:lvl3pPr marL="914377" indent="0">
              <a:buNone/>
              <a:defRPr sz="900"/>
            </a:lvl3pPr>
            <a:lvl4pPr marL="1371566" indent="0">
              <a:buNone/>
              <a:defRPr sz="900"/>
            </a:lvl4pPr>
            <a:lvl5pPr marL="1828754" indent="0">
              <a:buNone/>
              <a:defRPr sz="900"/>
            </a:lvl5pPr>
          </a:lstStyle>
          <a:p>
            <a:pPr lvl="0"/>
            <a:r>
              <a:rPr lang="en-US" dirty="0"/>
              <a:t>Click to add footnote</a:t>
            </a:r>
          </a:p>
        </p:txBody>
      </p:sp>
      <p:sp>
        <p:nvSpPr>
          <p:cNvPr id="7" name="Slide Number Placeholder 5">
            <a:extLst>
              <a:ext uri="{FF2B5EF4-FFF2-40B4-BE49-F238E27FC236}">
                <a16:creationId xmlns:a16="http://schemas.microsoft.com/office/drawing/2014/main" id="{FBC4DC45-7EE9-48EA-A236-027D17FE2118}"/>
              </a:ext>
            </a:extLst>
          </p:cNvPr>
          <p:cNvSpPr>
            <a:spLocks noGrp="1"/>
          </p:cNvSpPr>
          <p:nvPr>
            <p:ph type="sldNum" sz="quarter" idx="4"/>
          </p:nvPr>
        </p:nvSpPr>
        <p:spPr>
          <a:xfrm>
            <a:off x="11798368" y="6487343"/>
            <a:ext cx="383488" cy="365125"/>
          </a:xfrm>
          <a:prstGeom prst="rect">
            <a:avLst/>
          </a:prstGeom>
        </p:spPr>
        <p:txBody>
          <a:bodyPr vert="horz" lIns="91440" tIns="45720" rIns="91440" bIns="45720" rtlCol="0" anchor="ctr"/>
          <a:lstStyle>
            <a:lvl1pPr algn="r">
              <a:defRPr sz="1200" b="1">
                <a:solidFill>
                  <a:schemeClr val="bg1"/>
                </a:solidFill>
                <a:latin typeface="Arial" panose="020B0604020202020204" pitchFamily="34" charset="0"/>
                <a:cs typeface="Arial" panose="020B0604020202020204" pitchFamily="34" charset="0"/>
              </a:defRPr>
            </a:lvl1pPr>
          </a:lstStyle>
          <a:p>
            <a:fld id="{2FFBAD49-1F68-914B-9DFB-5D552C1A2BEB}" type="slidenum">
              <a:rPr lang="en-US" smtClean="0"/>
              <a:pPr/>
              <a:t>‹#›</a:t>
            </a:fld>
            <a:endParaRPr lang="en-US" dirty="0"/>
          </a:p>
        </p:txBody>
      </p:sp>
      <p:sp>
        <p:nvSpPr>
          <p:cNvPr id="8" name="Text Placeholder 9">
            <a:extLst>
              <a:ext uri="{FF2B5EF4-FFF2-40B4-BE49-F238E27FC236}">
                <a16:creationId xmlns:a16="http://schemas.microsoft.com/office/drawing/2014/main" id="{43363E79-221F-46A9-A364-6B41A46CFA88}"/>
              </a:ext>
            </a:extLst>
          </p:cNvPr>
          <p:cNvSpPr>
            <a:spLocks noGrp="1"/>
          </p:cNvSpPr>
          <p:nvPr>
            <p:ph type="body" sz="quarter" idx="11" hasCustomPrompt="1"/>
          </p:nvPr>
        </p:nvSpPr>
        <p:spPr>
          <a:xfrm>
            <a:off x="5713247" y="6451103"/>
            <a:ext cx="2069915" cy="261939"/>
          </a:xfrm>
        </p:spPr>
        <p:txBody>
          <a:bodyPr>
            <a:noAutofit/>
          </a:bodyPr>
          <a:lstStyle>
            <a:lvl1pPr marL="0" indent="0">
              <a:buNone/>
              <a:defRPr sz="1200">
                <a:solidFill>
                  <a:schemeClr val="bg1"/>
                </a:solidFill>
              </a:defRPr>
            </a:lvl1pPr>
          </a:lstStyle>
          <a:p>
            <a:pPr lvl="0"/>
            <a:r>
              <a:rPr lang="en-US" dirty="0"/>
              <a:t>Dr </a:t>
            </a:r>
            <a:r>
              <a:rPr lang="en-US" dirty="0" err="1"/>
              <a:t>Firstname</a:t>
            </a:r>
            <a:r>
              <a:rPr lang="en-US" dirty="0"/>
              <a:t> </a:t>
            </a:r>
            <a:r>
              <a:rPr lang="en-US" dirty="0" err="1"/>
              <a:t>Lastname</a:t>
            </a:r>
            <a:endParaRPr lang="en-US" dirty="0"/>
          </a:p>
        </p:txBody>
      </p:sp>
      <p:sp>
        <p:nvSpPr>
          <p:cNvPr id="9" name="Text Placeholder 9">
            <a:extLst>
              <a:ext uri="{FF2B5EF4-FFF2-40B4-BE49-F238E27FC236}">
                <a16:creationId xmlns:a16="http://schemas.microsoft.com/office/drawing/2014/main" id="{5EBD2DCF-5ACC-4627-9586-0B07DF15E64C}"/>
              </a:ext>
            </a:extLst>
          </p:cNvPr>
          <p:cNvSpPr>
            <a:spLocks noGrp="1"/>
          </p:cNvSpPr>
          <p:nvPr>
            <p:ph type="body" sz="quarter" idx="12" hasCustomPrompt="1"/>
          </p:nvPr>
        </p:nvSpPr>
        <p:spPr>
          <a:xfrm>
            <a:off x="7783161" y="6451105"/>
            <a:ext cx="3913539" cy="406897"/>
          </a:xfrm>
        </p:spPr>
        <p:txBody>
          <a:bodyPr>
            <a:noAutofit/>
          </a:bodyPr>
          <a:lstStyle>
            <a:lvl1pPr marL="0" indent="0" algn="r">
              <a:spcBef>
                <a:spcPts val="0"/>
              </a:spcBef>
              <a:buNone/>
              <a:defRPr sz="1200">
                <a:solidFill>
                  <a:schemeClr val="bg1"/>
                </a:solidFill>
              </a:defRPr>
            </a:lvl1pPr>
          </a:lstStyle>
          <a:p>
            <a:pPr lvl="0"/>
            <a:r>
              <a:rPr lang="en-US" dirty="0"/>
              <a:t>Short title placeholder</a:t>
            </a:r>
          </a:p>
          <a:p>
            <a:pPr lvl="0"/>
            <a:r>
              <a:rPr lang="en-US" dirty="0" err="1"/>
              <a:t>TinyURL</a:t>
            </a:r>
            <a:r>
              <a:rPr lang="en-US" dirty="0"/>
              <a:t> placeholder</a:t>
            </a:r>
          </a:p>
        </p:txBody>
      </p:sp>
    </p:spTree>
    <p:extLst>
      <p:ext uri="{BB962C8B-B14F-4D97-AF65-F5344CB8AC3E}">
        <p14:creationId xmlns:p14="http://schemas.microsoft.com/office/powerpoint/2010/main" val="25355972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 Cover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11718" y="786384"/>
            <a:ext cx="10979149" cy="2239920"/>
          </a:xfrm>
        </p:spPr>
        <p:txBody>
          <a:bodyPr lIns="91440" tIns="45720" rIns="91440" bIns="45720">
            <a:normAutofit/>
          </a:bodyPr>
          <a:lstStyle>
            <a:lvl1pPr>
              <a:lnSpc>
                <a:spcPct val="90000"/>
              </a:lnSpc>
              <a:defRPr sz="5333" b="1" cap="none" spc="131">
                <a:solidFill>
                  <a:schemeClr val="accent1">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defRPr>
            </a:lvl1pPr>
          </a:lstStyle>
          <a:p>
            <a:r>
              <a:rPr lang="en-US" dirty="0"/>
              <a:t>&lt;Insert Title&gt;</a:t>
            </a:r>
          </a:p>
        </p:txBody>
      </p:sp>
      <p:sp>
        <p:nvSpPr>
          <p:cNvPr id="3" name="Subtitle 2"/>
          <p:cNvSpPr>
            <a:spLocks noGrp="1"/>
          </p:cNvSpPr>
          <p:nvPr>
            <p:ph type="subTitle" idx="1" hasCustomPrompt="1"/>
          </p:nvPr>
        </p:nvSpPr>
        <p:spPr>
          <a:xfrm>
            <a:off x="611719" y="4647764"/>
            <a:ext cx="9382611" cy="924363"/>
          </a:xfrm>
          <a:prstGeom prst="rect">
            <a:avLst/>
          </a:prstGeom>
        </p:spPr>
        <p:txBody>
          <a:bodyPr lIns="91440" tIns="45720" rIns="91440" bIns="45720">
            <a:normAutofit/>
          </a:bodyPr>
          <a:lstStyle>
            <a:lvl1pPr marL="0" indent="0" algn="l">
              <a:lnSpc>
                <a:spcPct val="90000"/>
              </a:lnSpc>
              <a:spcBef>
                <a:spcPts val="1200"/>
              </a:spcBef>
              <a:buNone/>
              <a:defRPr sz="2400" spc="31" baseline="0">
                <a:solidFill>
                  <a:schemeClr val="tx1"/>
                </a:solidFill>
              </a:defRPr>
            </a:lvl1pPr>
            <a:lvl2pPr marL="457250" indent="0" algn="ctr">
              <a:buNone/>
              <a:defRPr>
                <a:solidFill>
                  <a:schemeClr val="tx1">
                    <a:tint val="75000"/>
                  </a:schemeClr>
                </a:solidFill>
              </a:defRPr>
            </a:lvl2pPr>
            <a:lvl3pPr marL="914498" indent="0" algn="ctr">
              <a:buNone/>
              <a:defRPr>
                <a:solidFill>
                  <a:schemeClr val="tx1">
                    <a:tint val="75000"/>
                  </a:schemeClr>
                </a:solidFill>
              </a:defRPr>
            </a:lvl3pPr>
            <a:lvl4pPr marL="1371748" indent="0" algn="ctr">
              <a:buNone/>
              <a:defRPr>
                <a:solidFill>
                  <a:schemeClr val="tx1">
                    <a:tint val="75000"/>
                  </a:schemeClr>
                </a:solidFill>
              </a:defRPr>
            </a:lvl4pPr>
            <a:lvl5pPr marL="1828998" indent="0" algn="ctr">
              <a:buNone/>
              <a:defRPr>
                <a:solidFill>
                  <a:schemeClr val="tx1">
                    <a:tint val="75000"/>
                  </a:schemeClr>
                </a:solidFill>
              </a:defRPr>
            </a:lvl5pPr>
            <a:lvl6pPr marL="2286248" indent="0" algn="ctr">
              <a:buNone/>
              <a:defRPr>
                <a:solidFill>
                  <a:schemeClr val="tx1">
                    <a:tint val="75000"/>
                  </a:schemeClr>
                </a:solidFill>
              </a:defRPr>
            </a:lvl6pPr>
            <a:lvl7pPr marL="2743497" indent="0" algn="ctr">
              <a:buNone/>
              <a:defRPr>
                <a:solidFill>
                  <a:schemeClr val="tx1">
                    <a:tint val="75000"/>
                  </a:schemeClr>
                </a:solidFill>
              </a:defRPr>
            </a:lvl7pPr>
            <a:lvl8pPr marL="3200747" indent="0" algn="ctr">
              <a:buNone/>
              <a:defRPr>
                <a:solidFill>
                  <a:schemeClr val="tx1">
                    <a:tint val="75000"/>
                  </a:schemeClr>
                </a:solidFill>
              </a:defRPr>
            </a:lvl8pPr>
            <a:lvl9pPr marL="3657997" indent="0" algn="ctr">
              <a:buNone/>
              <a:defRPr>
                <a:solidFill>
                  <a:schemeClr val="tx1">
                    <a:tint val="75000"/>
                  </a:schemeClr>
                </a:solidFill>
              </a:defRPr>
            </a:lvl9pPr>
          </a:lstStyle>
          <a:p>
            <a:r>
              <a:rPr lang="en-US"/>
              <a:t>&lt;Affiliations&gt;</a:t>
            </a:r>
            <a:endParaRPr lang="en-US" dirty="0"/>
          </a:p>
        </p:txBody>
      </p:sp>
      <p:sp>
        <p:nvSpPr>
          <p:cNvPr id="9" name="Text Placeholder 8"/>
          <p:cNvSpPr>
            <a:spLocks noGrp="1"/>
          </p:cNvSpPr>
          <p:nvPr>
            <p:ph type="body" sz="quarter" idx="13" hasCustomPrompt="1"/>
          </p:nvPr>
        </p:nvSpPr>
        <p:spPr>
          <a:xfrm>
            <a:off x="611717" y="3409276"/>
            <a:ext cx="9392139" cy="1227813"/>
          </a:xfrm>
          <a:prstGeom prst="rect">
            <a:avLst/>
          </a:prstGeom>
        </p:spPr>
        <p:txBody>
          <a:bodyPr lIns="91440" tIns="45720" rIns="91440" bIns="45720">
            <a:noAutofit/>
          </a:bodyPr>
          <a:lstStyle>
            <a:lvl1pPr marL="0" indent="0">
              <a:buNone/>
              <a:defRPr sz="3200" b="0" spc="31">
                <a:solidFill>
                  <a:schemeClr val="tx1"/>
                </a:solidFill>
                <a:latin typeface="Arial" panose="020B0604020202020204" pitchFamily="34" charset="0"/>
                <a:cs typeface="Arial" panose="020B0604020202020204" pitchFamily="34" charset="0"/>
              </a:defRPr>
            </a:lvl1pPr>
            <a:lvl2pPr>
              <a:defRPr sz="1467"/>
            </a:lvl2pPr>
            <a:lvl3pPr>
              <a:defRPr sz="1467"/>
            </a:lvl3pPr>
            <a:lvl4pPr>
              <a:defRPr sz="1467"/>
            </a:lvl4pPr>
            <a:lvl5pPr>
              <a:defRPr sz="1467"/>
            </a:lvl5pPr>
          </a:lstStyle>
          <a:p>
            <a:pPr lvl="0"/>
            <a:r>
              <a:rPr lang="en-US"/>
              <a:t>&lt;Authors&gt;</a:t>
            </a:r>
            <a:endParaRPr lang="en-US" dirty="0"/>
          </a:p>
        </p:txBody>
      </p:sp>
    </p:spTree>
    <p:extLst>
      <p:ext uri="{BB962C8B-B14F-4D97-AF65-F5344CB8AC3E}">
        <p14:creationId xmlns:p14="http://schemas.microsoft.com/office/powerpoint/2010/main" val="40958908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ext &amp;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718" y="313267"/>
            <a:ext cx="10979149" cy="1155700"/>
          </a:xfrm>
        </p:spPr>
        <p:txBody>
          <a:bodyPr anchor="ctr">
            <a:normAutofit/>
          </a:bodyPr>
          <a:lstStyle>
            <a:lvl1pPr>
              <a:defRPr sz="4267" b="1">
                <a:solidFill>
                  <a:schemeClr val="accent1">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defRPr>
            </a:lvl1pPr>
          </a:lstStyle>
          <a:p>
            <a:r>
              <a:rPr lang="en-US" dirty="0"/>
              <a:t>&lt;Slide title&gt;</a:t>
            </a:r>
          </a:p>
        </p:txBody>
      </p:sp>
      <p:sp>
        <p:nvSpPr>
          <p:cNvPr id="3" name="Content Placeholder 2"/>
          <p:cNvSpPr>
            <a:spLocks noGrp="1"/>
          </p:cNvSpPr>
          <p:nvPr>
            <p:ph idx="1"/>
          </p:nvPr>
        </p:nvSpPr>
        <p:spPr>
          <a:xfrm>
            <a:off x="611718" y="1598085"/>
            <a:ext cx="10979149" cy="4482044"/>
          </a:xfrm>
          <a:prstGeom prst="rect">
            <a:avLst/>
          </a:prstGeom>
        </p:spPr>
        <p:txBody>
          <a:bodyPr>
            <a:normAutofit/>
          </a:bodyPr>
          <a:lstStyle>
            <a:lvl1pPr>
              <a:lnSpc>
                <a:spcPct val="100000"/>
              </a:lnSpc>
              <a:spcBef>
                <a:spcPts val="0"/>
              </a:spcBef>
              <a:buClr>
                <a:schemeClr val="accent1">
                  <a:lumMod val="75000"/>
                </a:schemeClr>
              </a:buClr>
              <a:defRPr sz="3200">
                <a:solidFill>
                  <a:schemeClr val="tx1"/>
                </a:solidFill>
                <a:latin typeface="Arial" panose="020B0604020202020204" pitchFamily="34" charset="0"/>
                <a:cs typeface="Arial" panose="020B0604020202020204" pitchFamily="34" charset="0"/>
              </a:defRPr>
            </a:lvl1pPr>
            <a:lvl2pPr marL="829035" indent="-219451">
              <a:lnSpc>
                <a:spcPct val="100000"/>
              </a:lnSpc>
              <a:spcBef>
                <a:spcPts val="0"/>
              </a:spcBef>
              <a:buClr>
                <a:schemeClr val="accent1">
                  <a:lumMod val="75000"/>
                </a:schemeClr>
              </a:buClr>
              <a:buSzPct val="100000"/>
              <a:buFont typeface="Arial Narrow" panose="020B0606020202030204" pitchFamily="34" charset="0"/>
              <a:buChar char="–"/>
              <a:defRPr sz="2667">
                <a:solidFill>
                  <a:schemeClr val="tx1"/>
                </a:solidFill>
                <a:latin typeface="Arial" panose="020B0604020202020204" pitchFamily="34" charset="0"/>
                <a:cs typeface="Arial" panose="020B0604020202020204" pitchFamily="34" charset="0"/>
              </a:defRPr>
            </a:lvl2pPr>
            <a:lvl3pPr marL="1377662" indent="-158492">
              <a:lnSpc>
                <a:spcPct val="100000"/>
              </a:lnSpc>
              <a:spcBef>
                <a:spcPts val="0"/>
              </a:spcBef>
              <a:buClr>
                <a:schemeClr val="accent1">
                  <a:lumMod val="75000"/>
                </a:schemeClr>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828754" indent="-156629">
              <a:lnSpc>
                <a:spcPct val="100000"/>
              </a:lnSpc>
              <a:spcBef>
                <a:spcPts val="0"/>
              </a:spcBef>
              <a:buClr>
                <a:schemeClr val="accent1">
                  <a:lumMod val="75000"/>
                </a:schemeClr>
              </a:buClr>
              <a:buSzPct val="100000"/>
              <a:tabLst/>
              <a:defRPr sz="2133">
                <a:solidFill>
                  <a:schemeClr val="tx1"/>
                </a:solidFill>
                <a:latin typeface="Arial" panose="020B0604020202020204" pitchFamily="34" charset="0"/>
                <a:cs typeface="Arial" panose="020B0604020202020204" pitchFamily="34" charset="0"/>
              </a:defRPr>
            </a:lvl4pPr>
            <a:lvl5pPr marL="2438339">
              <a:lnSpc>
                <a:spcPct val="100000"/>
              </a:lnSpc>
              <a:spcBef>
                <a:spcPts val="0"/>
              </a:spcBef>
              <a:buClr>
                <a:schemeClr val="accent1">
                  <a:lumMod val="75000"/>
                </a:schemeClr>
              </a:buClr>
              <a:defRPr sz="2133">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10"/>
          <p:cNvSpPr>
            <a:spLocks noGrp="1"/>
          </p:cNvSpPr>
          <p:nvPr>
            <p:ph type="body" sz="quarter" idx="13"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8" name="Text Placeholder 10"/>
          <p:cNvSpPr>
            <a:spLocks noGrp="1"/>
          </p:cNvSpPr>
          <p:nvPr>
            <p:ph type="body" sz="quarter" idx="14"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41860461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718" y="313267"/>
            <a:ext cx="10970524" cy="1155700"/>
          </a:xfrm>
        </p:spPr>
        <p:txBody>
          <a:bodyPr/>
          <a:lstStyle>
            <a:lvl1pPr>
              <a:defRPr>
                <a:solidFill>
                  <a:schemeClr val="accent1">
                    <a:lumMod val="75000"/>
                  </a:schemeClr>
                </a:solidFill>
                <a:effectLst>
                  <a:outerShdw blurRad="38100" dist="38100" dir="2700000" algn="tl">
                    <a:srgbClr val="000000">
                      <a:alpha val="43137"/>
                    </a:srgbClr>
                  </a:outerShdw>
                </a:effectLst>
              </a:defRPr>
            </a:lvl1pPr>
          </a:lstStyle>
          <a:p>
            <a:r>
              <a:rPr lang="en-US"/>
              <a:t>&lt;Title Only&gt;</a:t>
            </a:r>
            <a:endParaRPr lang="en-US" dirty="0"/>
          </a:p>
        </p:txBody>
      </p:sp>
      <p:sp>
        <p:nvSpPr>
          <p:cNvPr id="5" name="Text Placeholder 10"/>
          <p:cNvSpPr>
            <a:spLocks noGrp="1"/>
          </p:cNvSpPr>
          <p:nvPr>
            <p:ph type="body" sz="quarter" idx="13"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7" name="Text Placeholder 10"/>
          <p:cNvSpPr>
            <a:spLocks noGrp="1"/>
          </p:cNvSpPr>
          <p:nvPr>
            <p:ph type="body" sz="quarter" idx="14"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178477012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A58DB-E7FC-D14A-A4F8-248C05325C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1773874-71FA-1B4C-BEF0-2A36A1BA64D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CF81942-1E4D-EF4D-9B41-00B44C2CC0E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3DB6AC9-6069-FC4B-B39A-733F5405A0A5}"/>
              </a:ext>
            </a:extLst>
          </p:cNvPr>
          <p:cNvSpPr>
            <a:spLocks noGrp="1"/>
          </p:cNvSpPr>
          <p:nvPr>
            <p:ph type="dt" sz="half" idx="10"/>
          </p:nvPr>
        </p:nvSpPr>
        <p:spPr>
          <a:xfrm>
            <a:off x="838200" y="6356372"/>
            <a:ext cx="2743200" cy="365125"/>
          </a:xfrm>
          <a:prstGeom prst="rect">
            <a:avLst/>
          </a:prstGeom>
        </p:spPr>
        <p:txBody>
          <a:bodyPr/>
          <a:lstStyle/>
          <a:p>
            <a:fld id="{20C93545-0752-DA41-94D3-C70D5030B2AE}" type="datetime1">
              <a:rPr lang="en-US" smtClean="0"/>
              <a:t>12/17/19</a:t>
            </a:fld>
            <a:endParaRPr lang="en-US"/>
          </a:p>
        </p:txBody>
      </p:sp>
      <p:sp>
        <p:nvSpPr>
          <p:cNvPr id="6" name="Footer Placeholder 5">
            <a:extLst>
              <a:ext uri="{FF2B5EF4-FFF2-40B4-BE49-F238E27FC236}">
                <a16:creationId xmlns:a16="http://schemas.microsoft.com/office/drawing/2014/main" id="{1966E7A5-0B03-0C47-B9BC-643F4CCDB491}"/>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7" name="Slide Number Placeholder 6">
            <a:extLst>
              <a:ext uri="{FF2B5EF4-FFF2-40B4-BE49-F238E27FC236}">
                <a16:creationId xmlns:a16="http://schemas.microsoft.com/office/drawing/2014/main" id="{04FD965F-1B81-8B43-8454-3A7B07E29C04}"/>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370007488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5" y="313267"/>
            <a:ext cx="10962696" cy="1155700"/>
          </a:xfrm>
        </p:spPr>
        <p:txBody>
          <a:bodyPr/>
          <a:lstStyle>
            <a:lvl1pPr>
              <a:defRPr>
                <a:solidFill>
                  <a:schemeClr val="accent1">
                    <a:lumMod val="75000"/>
                  </a:schemeClr>
                </a:solidFill>
                <a:effectLst>
                  <a:outerShdw blurRad="38100" dist="38100" dir="2700000" algn="tl">
                    <a:srgbClr val="000000">
                      <a:alpha val="43137"/>
                    </a:srgbClr>
                  </a:outerShdw>
                </a:effectLst>
              </a:defRPr>
            </a:lvl1pPr>
          </a:lstStyle>
          <a:p>
            <a:r>
              <a:rPr lang="en-US"/>
              <a:t>&lt;2-column&gt;</a:t>
            </a:r>
            <a:endParaRPr lang="en-US" dirty="0"/>
          </a:p>
        </p:txBody>
      </p:sp>
      <p:sp>
        <p:nvSpPr>
          <p:cNvPr id="12" name="Content Placeholder 2"/>
          <p:cNvSpPr>
            <a:spLocks noGrp="1"/>
          </p:cNvSpPr>
          <p:nvPr>
            <p:ph idx="13"/>
          </p:nvPr>
        </p:nvSpPr>
        <p:spPr>
          <a:xfrm>
            <a:off x="619545" y="1598085"/>
            <a:ext cx="5276019" cy="4482044"/>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idx="1"/>
          </p:nvPr>
        </p:nvSpPr>
        <p:spPr>
          <a:xfrm>
            <a:off x="6307016" y="1598085"/>
            <a:ext cx="5276019" cy="4482044"/>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10" name="Text Placeholder 10"/>
          <p:cNvSpPr>
            <a:spLocks noGrp="1"/>
          </p:cNvSpPr>
          <p:nvPr>
            <p:ph type="body" sz="quarter" idx="15"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17881086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 stacked text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718" y="313267"/>
            <a:ext cx="10970524" cy="1155700"/>
          </a:xfrm>
        </p:spPr>
        <p:txBody>
          <a:bodyPr/>
          <a:lstStyle>
            <a:lvl1pPr>
              <a:defRPr baseline="0">
                <a:solidFill>
                  <a:schemeClr val="accent1">
                    <a:lumMod val="75000"/>
                  </a:schemeClr>
                </a:solidFill>
                <a:effectLst>
                  <a:outerShdw blurRad="38100" dist="38100" dir="2700000" algn="tl">
                    <a:srgbClr val="000000">
                      <a:alpha val="43137"/>
                    </a:srgbClr>
                  </a:outerShdw>
                </a:effectLst>
              </a:defRPr>
            </a:lvl1pPr>
          </a:lstStyle>
          <a:p>
            <a:r>
              <a:rPr lang="en-US"/>
              <a:t>&lt;2 Stacked Content / Table Option&gt;</a:t>
            </a:r>
            <a:endParaRPr lang="en-US" dirty="0"/>
          </a:p>
        </p:txBody>
      </p:sp>
      <p:sp>
        <p:nvSpPr>
          <p:cNvPr id="9" name="Content Placeholder 2"/>
          <p:cNvSpPr>
            <a:spLocks noGrp="1"/>
          </p:cNvSpPr>
          <p:nvPr>
            <p:ph idx="15"/>
          </p:nvPr>
        </p:nvSpPr>
        <p:spPr>
          <a:xfrm>
            <a:off x="619544" y="1598084"/>
            <a:ext cx="10963491" cy="2622224"/>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6"/>
          </p:nvPr>
        </p:nvSpPr>
        <p:spPr>
          <a:xfrm>
            <a:off x="619544" y="4392248"/>
            <a:ext cx="10963491" cy="1727200"/>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3"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10" name="Text Placeholder 10"/>
          <p:cNvSpPr>
            <a:spLocks noGrp="1"/>
          </p:cNvSpPr>
          <p:nvPr>
            <p:ph type="body" sz="quarter" idx="14"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39174973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70 2-column /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5" y="408161"/>
            <a:ext cx="10962696" cy="1076155"/>
          </a:xfrm>
        </p:spPr>
        <p:txBody>
          <a:bodyPr/>
          <a:lstStyle>
            <a:lvl1pPr>
              <a:defRPr>
                <a:solidFill>
                  <a:schemeClr val="accent1">
                    <a:lumMod val="75000"/>
                  </a:schemeClr>
                </a:solidFill>
                <a:effectLst>
                  <a:outerShdw blurRad="38100" dist="38100" dir="2700000" algn="tl">
                    <a:srgbClr val="000000">
                      <a:alpha val="43137"/>
                    </a:srgbClr>
                  </a:outerShdw>
                </a:effectLst>
              </a:defRPr>
            </a:lvl1pPr>
          </a:lstStyle>
          <a:p>
            <a:r>
              <a:rPr lang="en-US"/>
              <a:t>&lt;30/70 2-column / Plotted Chart Option&gt;</a:t>
            </a:r>
            <a:endParaRPr lang="en-US" dirty="0"/>
          </a:p>
        </p:txBody>
      </p:sp>
      <p:sp>
        <p:nvSpPr>
          <p:cNvPr id="8" name="Content Placeholder 2"/>
          <p:cNvSpPr>
            <a:spLocks noGrp="1"/>
          </p:cNvSpPr>
          <p:nvPr>
            <p:ph idx="14"/>
          </p:nvPr>
        </p:nvSpPr>
        <p:spPr>
          <a:xfrm>
            <a:off x="619547" y="1789901"/>
            <a:ext cx="3530424" cy="4290227"/>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4572000" y="1789901"/>
            <a:ext cx="7011035" cy="4290227"/>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3"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10" name="Text Placeholder 10"/>
          <p:cNvSpPr>
            <a:spLocks noGrp="1"/>
          </p:cNvSpPr>
          <p:nvPr>
            <p:ph type="body" sz="quarter" idx="16"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3172535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cSld name="Section Slide">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130426"/>
            <a:ext cx="10363200" cy="1470025"/>
          </a:xfrm>
        </p:spPr>
        <p:txBody>
          <a:bodyPr>
            <a:normAutofit/>
          </a:bodyPr>
          <a:lstStyle>
            <a:lvl1pPr>
              <a:defRPr sz="5333" b="1">
                <a:solidFill>
                  <a:schemeClr val="accent1">
                    <a:lumMod val="75000"/>
                  </a:schemeClr>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defRPr>
            </a:lvl1pPr>
          </a:lstStyle>
          <a:p>
            <a:r>
              <a:rPr lang="en-US"/>
              <a:t>Click To Edit Section Title</a:t>
            </a:r>
            <a:endParaRPr lang="en-US" dirty="0"/>
          </a:p>
        </p:txBody>
      </p:sp>
      <p:sp>
        <p:nvSpPr>
          <p:cNvPr id="3" name="Subtitle 2"/>
          <p:cNvSpPr>
            <a:spLocks noGrp="1"/>
          </p:cNvSpPr>
          <p:nvPr>
            <p:ph type="subTitle" idx="1" hasCustomPrompt="1"/>
          </p:nvPr>
        </p:nvSpPr>
        <p:spPr>
          <a:xfrm>
            <a:off x="922216" y="3886200"/>
            <a:ext cx="8534400" cy="1752600"/>
          </a:xfrm>
        </p:spPr>
        <p:txBody>
          <a:bodyPr>
            <a:normAutofit/>
          </a:bodyPr>
          <a:lstStyle>
            <a:lvl1pPr marL="0" indent="0" algn="l">
              <a:buNone/>
              <a:defRPr sz="3733">
                <a:solidFill>
                  <a:schemeClr val="tx1"/>
                </a:solidFill>
                <a:latin typeface="Arial" panose="020B0604020202020204" pitchFamily="34" charset="0"/>
                <a:cs typeface="Arial" panose="020B06040202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subtitle style</a:t>
            </a:r>
          </a:p>
        </p:txBody>
      </p:sp>
    </p:spTree>
    <p:extLst>
      <p:ext uri="{BB962C8B-B14F-4D97-AF65-F5344CB8AC3E}">
        <p14:creationId xmlns:p14="http://schemas.microsoft.com/office/powerpoint/2010/main" val="10937480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73429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 Cover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11718" y="786384"/>
            <a:ext cx="10979149" cy="2239920"/>
          </a:xfrm>
        </p:spPr>
        <p:txBody>
          <a:bodyPr lIns="91440" tIns="45720" rIns="91440" bIns="45720">
            <a:normAutofit/>
          </a:bodyPr>
          <a:lstStyle>
            <a:lvl1pPr>
              <a:lnSpc>
                <a:spcPct val="90000"/>
              </a:lnSpc>
              <a:defRPr sz="5333" b="1" cap="none" spc="131">
                <a:solidFill>
                  <a:schemeClr val="accent1">
                    <a:lumMod val="75000"/>
                  </a:schemeClr>
                </a:solidFill>
                <a:latin typeface="Arial" panose="020B0604020202020204" pitchFamily="34" charset="0"/>
                <a:cs typeface="Arial" panose="020B0604020202020204" pitchFamily="34" charset="0"/>
              </a:defRPr>
            </a:lvl1pPr>
          </a:lstStyle>
          <a:p>
            <a:r>
              <a:rPr lang="en-US" dirty="0"/>
              <a:t>&lt;Insert Title&gt;</a:t>
            </a:r>
          </a:p>
        </p:txBody>
      </p:sp>
      <p:sp>
        <p:nvSpPr>
          <p:cNvPr id="3" name="Subtitle 2"/>
          <p:cNvSpPr>
            <a:spLocks noGrp="1"/>
          </p:cNvSpPr>
          <p:nvPr>
            <p:ph type="subTitle" idx="1" hasCustomPrompt="1"/>
          </p:nvPr>
        </p:nvSpPr>
        <p:spPr>
          <a:xfrm>
            <a:off x="611719" y="4647764"/>
            <a:ext cx="9382611" cy="924363"/>
          </a:xfrm>
          <a:prstGeom prst="rect">
            <a:avLst/>
          </a:prstGeom>
        </p:spPr>
        <p:txBody>
          <a:bodyPr lIns="91440" tIns="45720" rIns="91440" bIns="45720">
            <a:normAutofit/>
          </a:bodyPr>
          <a:lstStyle>
            <a:lvl1pPr marL="0" indent="0" algn="l">
              <a:lnSpc>
                <a:spcPct val="90000"/>
              </a:lnSpc>
              <a:spcBef>
                <a:spcPts val="1200"/>
              </a:spcBef>
              <a:buNone/>
              <a:defRPr sz="2400" spc="31" baseline="0">
                <a:solidFill>
                  <a:schemeClr val="tx1"/>
                </a:solidFill>
              </a:defRPr>
            </a:lvl1pPr>
            <a:lvl2pPr marL="457250" indent="0" algn="ctr">
              <a:buNone/>
              <a:defRPr>
                <a:solidFill>
                  <a:schemeClr val="tx1">
                    <a:tint val="75000"/>
                  </a:schemeClr>
                </a:solidFill>
              </a:defRPr>
            </a:lvl2pPr>
            <a:lvl3pPr marL="914498" indent="0" algn="ctr">
              <a:buNone/>
              <a:defRPr>
                <a:solidFill>
                  <a:schemeClr val="tx1">
                    <a:tint val="75000"/>
                  </a:schemeClr>
                </a:solidFill>
              </a:defRPr>
            </a:lvl3pPr>
            <a:lvl4pPr marL="1371748" indent="0" algn="ctr">
              <a:buNone/>
              <a:defRPr>
                <a:solidFill>
                  <a:schemeClr val="tx1">
                    <a:tint val="75000"/>
                  </a:schemeClr>
                </a:solidFill>
              </a:defRPr>
            </a:lvl4pPr>
            <a:lvl5pPr marL="1828998" indent="0" algn="ctr">
              <a:buNone/>
              <a:defRPr>
                <a:solidFill>
                  <a:schemeClr val="tx1">
                    <a:tint val="75000"/>
                  </a:schemeClr>
                </a:solidFill>
              </a:defRPr>
            </a:lvl5pPr>
            <a:lvl6pPr marL="2286248" indent="0" algn="ctr">
              <a:buNone/>
              <a:defRPr>
                <a:solidFill>
                  <a:schemeClr val="tx1">
                    <a:tint val="75000"/>
                  </a:schemeClr>
                </a:solidFill>
              </a:defRPr>
            </a:lvl6pPr>
            <a:lvl7pPr marL="2743497" indent="0" algn="ctr">
              <a:buNone/>
              <a:defRPr>
                <a:solidFill>
                  <a:schemeClr val="tx1">
                    <a:tint val="75000"/>
                  </a:schemeClr>
                </a:solidFill>
              </a:defRPr>
            </a:lvl7pPr>
            <a:lvl8pPr marL="3200747" indent="0" algn="ctr">
              <a:buNone/>
              <a:defRPr>
                <a:solidFill>
                  <a:schemeClr val="tx1">
                    <a:tint val="75000"/>
                  </a:schemeClr>
                </a:solidFill>
              </a:defRPr>
            </a:lvl8pPr>
            <a:lvl9pPr marL="3657997" indent="0" algn="ctr">
              <a:buNone/>
              <a:defRPr>
                <a:solidFill>
                  <a:schemeClr val="tx1">
                    <a:tint val="75000"/>
                  </a:schemeClr>
                </a:solidFill>
              </a:defRPr>
            </a:lvl9pPr>
          </a:lstStyle>
          <a:p>
            <a:r>
              <a:rPr lang="en-US"/>
              <a:t>&lt;Affiliations&gt;</a:t>
            </a:r>
            <a:endParaRPr lang="en-US" dirty="0"/>
          </a:p>
        </p:txBody>
      </p:sp>
      <p:sp>
        <p:nvSpPr>
          <p:cNvPr id="9" name="Text Placeholder 8"/>
          <p:cNvSpPr>
            <a:spLocks noGrp="1"/>
          </p:cNvSpPr>
          <p:nvPr>
            <p:ph type="body" sz="quarter" idx="13" hasCustomPrompt="1"/>
          </p:nvPr>
        </p:nvSpPr>
        <p:spPr>
          <a:xfrm>
            <a:off x="611717" y="3409276"/>
            <a:ext cx="9392139" cy="1227813"/>
          </a:xfrm>
          <a:prstGeom prst="rect">
            <a:avLst/>
          </a:prstGeom>
        </p:spPr>
        <p:txBody>
          <a:bodyPr lIns="91440" tIns="45720" rIns="91440" bIns="45720">
            <a:noAutofit/>
          </a:bodyPr>
          <a:lstStyle>
            <a:lvl1pPr marL="0" indent="0">
              <a:buNone/>
              <a:defRPr sz="3200" b="0" spc="31">
                <a:solidFill>
                  <a:schemeClr val="tx1"/>
                </a:solidFill>
                <a:latin typeface="Arial" panose="020B0604020202020204" pitchFamily="34" charset="0"/>
                <a:cs typeface="Arial" panose="020B0604020202020204" pitchFamily="34" charset="0"/>
              </a:defRPr>
            </a:lvl1pPr>
            <a:lvl2pPr>
              <a:defRPr sz="1467"/>
            </a:lvl2pPr>
            <a:lvl3pPr>
              <a:defRPr sz="1467"/>
            </a:lvl3pPr>
            <a:lvl4pPr>
              <a:defRPr sz="1467"/>
            </a:lvl4pPr>
            <a:lvl5pPr>
              <a:defRPr sz="1467"/>
            </a:lvl5pPr>
          </a:lstStyle>
          <a:p>
            <a:pPr lvl="0"/>
            <a:r>
              <a:rPr lang="en-US"/>
              <a:t>&lt;Authors&gt;</a:t>
            </a:r>
            <a:endParaRPr lang="en-US" dirty="0"/>
          </a:p>
        </p:txBody>
      </p:sp>
    </p:spTree>
    <p:extLst>
      <p:ext uri="{BB962C8B-B14F-4D97-AF65-F5344CB8AC3E}">
        <p14:creationId xmlns:p14="http://schemas.microsoft.com/office/powerpoint/2010/main" val="27612958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amp;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718" y="313267"/>
            <a:ext cx="10979149" cy="1155700"/>
          </a:xfrm>
        </p:spPr>
        <p:txBody>
          <a:bodyPr anchor="ctr">
            <a:normAutofit/>
          </a:bodyPr>
          <a:lstStyle>
            <a:lvl1pPr>
              <a:defRPr sz="4267" b="1">
                <a:solidFill>
                  <a:schemeClr val="accent1">
                    <a:lumMod val="75000"/>
                  </a:schemeClr>
                </a:solidFill>
                <a:latin typeface="Arial" panose="020B0604020202020204" pitchFamily="34" charset="0"/>
                <a:cs typeface="Arial" panose="020B0604020202020204" pitchFamily="34" charset="0"/>
              </a:defRPr>
            </a:lvl1pPr>
          </a:lstStyle>
          <a:p>
            <a:r>
              <a:rPr lang="en-US" dirty="0"/>
              <a:t>&lt;Slide title&gt;</a:t>
            </a:r>
          </a:p>
        </p:txBody>
      </p:sp>
      <p:sp>
        <p:nvSpPr>
          <p:cNvPr id="3" name="Content Placeholder 2"/>
          <p:cNvSpPr>
            <a:spLocks noGrp="1"/>
          </p:cNvSpPr>
          <p:nvPr>
            <p:ph idx="1"/>
          </p:nvPr>
        </p:nvSpPr>
        <p:spPr>
          <a:xfrm>
            <a:off x="611718" y="1598085"/>
            <a:ext cx="10979149" cy="4482044"/>
          </a:xfrm>
          <a:prstGeom prst="rect">
            <a:avLst/>
          </a:prstGeom>
        </p:spPr>
        <p:txBody>
          <a:bodyPr>
            <a:normAutofit/>
          </a:bodyPr>
          <a:lstStyle>
            <a:lvl1pPr>
              <a:lnSpc>
                <a:spcPct val="100000"/>
              </a:lnSpc>
              <a:spcBef>
                <a:spcPts val="0"/>
              </a:spcBef>
              <a:defRPr sz="3200">
                <a:solidFill>
                  <a:schemeClr val="tx1"/>
                </a:solidFill>
                <a:latin typeface="Arial" panose="020B0604020202020204" pitchFamily="34" charset="0"/>
                <a:cs typeface="Arial" panose="020B0604020202020204" pitchFamily="34" charset="0"/>
              </a:defRPr>
            </a:lvl1pPr>
            <a:lvl2pPr marL="829035" indent="-219451">
              <a:lnSpc>
                <a:spcPct val="100000"/>
              </a:lnSpc>
              <a:spcBef>
                <a:spcPts val="0"/>
              </a:spcBef>
              <a:buClr>
                <a:schemeClr val="accent1"/>
              </a:buClr>
              <a:buSzPct val="100000"/>
              <a:buFont typeface="Arial Narrow" panose="020B0606020202030204" pitchFamily="34" charset="0"/>
              <a:buChar char="–"/>
              <a:defRPr sz="2667">
                <a:solidFill>
                  <a:schemeClr val="tx1"/>
                </a:solidFill>
                <a:latin typeface="Arial" panose="020B0604020202020204" pitchFamily="34" charset="0"/>
                <a:cs typeface="Arial" panose="020B0604020202020204" pitchFamily="34" charset="0"/>
              </a:defRPr>
            </a:lvl2pPr>
            <a:lvl3pPr marL="1377662" indent="-158492">
              <a:lnSpc>
                <a:spcPct val="100000"/>
              </a:lnSpc>
              <a:spcBef>
                <a:spcPts val="0"/>
              </a:spcBef>
              <a:buClr>
                <a:schemeClr val="accent1"/>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828754" indent="-156629">
              <a:lnSpc>
                <a:spcPct val="100000"/>
              </a:lnSpc>
              <a:spcBef>
                <a:spcPts val="0"/>
              </a:spcBef>
              <a:buSzPct val="100000"/>
              <a:tabLst/>
              <a:defRPr sz="2133">
                <a:solidFill>
                  <a:schemeClr val="tx1"/>
                </a:solidFill>
                <a:latin typeface="Arial" panose="020B0604020202020204" pitchFamily="34" charset="0"/>
                <a:cs typeface="Arial" panose="020B0604020202020204" pitchFamily="34" charset="0"/>
              </a:defRPr>
            </a:lvl4pPr>
            <a:lvl5pPr marL="2438339">
              <a:lnSpc>
                <a:spcPct val="100000"/>
              </a:lnSpc>
              <a:spcBef>
                <a:spcPts val="0"/>
              </a:spcBef>
              <a:defRPr sz="2133">
                <a:solidFill>
                  <a:schemeClr val="tx1"/>
                </a:solidFill>
                <a:latin typeface="Arial" panose="020B0604020202020204" pitchFamily="34" charset="0"/>
                <a:cs typeface="Arial" panose="020B0604020202020204" pitchFamily="34" charset="0"/>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3"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8" name="Text Placeholder 10"/>
          <p:cNvSpPr>
            <a:spLocks noGrp="1"/>
          </p:cNvSpPr>
          <p:nvPr>
            <p:ph type="body" sz="quarter" idx="14"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26341122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718" y="313267"/>
            <a:ext cx="10970524" cy="1155700"/>
          </a:xfrm>
        </p:spPr>
        <p:txBody>
          <a:bodyPr/>
          <a:lstStyle>
            <a:lvl1pPr>
              <a:defRPr>
                <a:solidFill>
                  <a:schemeClr val="accent1">
                    <a:lumMod val="75000"/>
                  </a:schemeClr>
                </a:solidFill>
              </a:defRPr>
            </a:lvl1pPr>
          </a:lstStyle>
          <a:p>
            <a:r>
              <a:rPr lang="en-US"/>
              <a:t>&lt;Title Only&gt;</a:t>
            </a:r>
            <a:endParaRPr lang="en-US" dirty="0"/>
          </a:p>
        </p:txBody>
      </p:sp>
      <p:sp>
        <p:nvSpPr>
          <p:cNvPr id="5" name="Text Placeholder 10"/>
          <p:cNvSpPr>
            <a:spLocks noGrp="1"/>
          </p:cNvSpPr>
          <p:nvPr>
            <p:ph type="body" sz="quarter" idx="13"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7" name="Text Placeholder 10"/>
          <p:cNvSpPr>
            <a:spLocks noGrp="1"/>
          </p:cNvSpPr>
          <p:nvPr>
            <p:ph type="body" sz="quarter" idx="14"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36033677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5" y="313267"/>
            <a:ext cx="10962696" cy="1155700"/>
          </a:xfrm>
        </p:spPr>
        <p:txBody>
          <a:bodyPr/>
          <a:lstStyle>
            <a:lvl1pPr>
              <a:defRPr>
                <a:solidFill>
                  <a:schemeClr val="accent1">
                    <a:lumMod val="75000"/>
                  </a:schemeClr>
                </a:solidFill>
              </a:defRPr>
            </a:lvl1pPr>
          </a:lstStyle>
          <a:p>
            <a:r>
              <a:rPr lang="en-US"/>
              <a:t>&lt;2-column&gt;</a:t>
            </a:r>
            <a:endParaRPr lang="en-US" dirty="0"/>
          </a:p>
        </p:txBody>
      </p:sp>
      <p:sp>
        <p:nvSpPr>
          <p:cNvPr id="12" name="Content Placeholder 2"/>
          <p:cNvSpPr>
            <a:spLocks noGrp="1"/>
          </p:cNvSpPr>
          <p:nvPr>
            <p:ph idx="13"/>
          </p:nvPr>
        </p:nvSpPr>
        <p:spPr>
          <a:xfrm>
            <a:off x="619545" y="1598085"/>
            <a:ext cx="5276019" cy="4482044"/>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idx="1"/>
          </p:nvPr>
        </p:nvSpPr>
        <p:spPr>
          <a:xfrm>
            <a:off x="6307016" y="1598085"/>
            <a:ext cx="5276019" cy="4482044"/>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10" name="Text Placeholder 10"/>
          <p:cNvSpPr>
            <a:spLocks noGrp="1"/>
          </p:cNvSpPr>
          <p:nvPr>
            <p:ph type="body" sz="quarter" idx="15"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359072401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stacked text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718" y="313267"/>
            <a:ext cx="10970524" cy="1155700"/>
          </a:xfrm>
        </p:spPr>
        <p:txBody>
          <a:bodyPr/>
          <a:lstStyle>
            <a:lvl1pPr>
              <a:defRPr baseline="0">
                <a:solidFill>
                  <a:schemeClr val="accent1">
                    <a:lumMod val="75000"/>
                  </a:schemeClr>
                </a:solidFill>
              </a:defRPr>
            </a:lvl1pPr>
          </a:lstStyle>
          <a:p>
            <a:r>
              <a:rPr lang="en-US"/>
              <a:t>&lt;2 Stacked Content / Table Option&gt;</a:t>
            </a:r>
            <a:endParaRPr lang="en-US" dirty="0"/>
          </a:p>
        </p:txBody>
      </p:sp>
      <p:sp>
        <p:nvSpPr>
          <p:cNvPr id="9" name="Content Placeholder 2"/>
          <p:cNvSpPr>
            <a:spLocks noGrp="1"/>
          </p:cNvSpPr>
          <p:nvPr>
            <p:ph idx="15"/>
          </p:nvPr>
        </p:nvSpPr>
        <p:spPr>
          <a:xfrm>
            <a:off x="619544" y="1598084"/>
            <a:ext cx="10963491" cy="2622224"/>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6"/>
          </p:nvPr>
        </p:nvSpPr>
        <p:spPr>
          <a:xfrm>
            <a:off x="619544" y="4392248"/>
            <a:ext cx="10963491" cy="1727200"/>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3"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10" name="Text Placeholder 10"/>
          <p:cNvSpPr>
            <a:spLocks noGrp="1"/>
          </p:cNvSpPr>
          <p:nvPr>
            <p:ph type="body" sz="quarter" idx="14"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20426978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4AB18-4F5C-0247-B9F9-ABE7C769FE6A}"/>
              </a:ext>
            </a:extLst>
          </p:cNvPr>
          <p:cNvSpPr>
            <a:spLocks noGrp="1"/>
          </p:cNvSpPr>
          <p:nvPr>
            <p:ph type="title"/>
          </p:nvPr>
        </p:nvSpPr>
        <p:spPr>
          <a:xfrm>
            <a:off x="839788" y="365129"/>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52A4E53-CA22-C148-B373-A1E82FE1A2D8}"/>
              </a:ext>
            </a:extLst>
          </p:cNvPr>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358D498-9F6E-2C41-9608-836AD418916C}"/>
              </a:ext>
            </a:extLst>
          </p:cNvPr>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3510ED5-DDEC-9C4C-98CC-B766525CB170}"/>
              </a:ext>
            </a:extLst>
          </p:cNvPr>
          <p:cNvSpPr>
            <a:spLocks noGrp="1"/>
          </p:cNvSpPr>
          <p:nvPr>
            <p:ph type="body" sz="quarter" idx="3"/>
          </p:nvPr>
        </p:nvSpPr>
        <p:spPr>
          <a:xfrm>
            <a:off x="6172203"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B515785-7172-264F-954C-651ADE90FB1D}"/>
              </a:ext>
            </a:extLst>
          </p:cNvPr>
          <p:cNvSpPr>
            <a:spLocks noGrp="1"/>
          </p:cNvSpPr>
          <p:nvPr>
            <p:ph sz="quarter" idx="4"/>
          </p:nvPr>
        </p:nvSpPr>
        <p:spPr>
          <a:xfrm>
            <a:off x="6172203"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3C345A1-9FD2-5640-9AF6-0FB71EE24368}"/>
              </a:ext>
            </a:extLst>
          </p:cNvPr>
          <p:cNvSpPr>
            <a:spLocks noGrp="1"/>
          </p:cNvSpPr>
          <p:nvPr>
            <p:ph type="dt" sz="half" idx="10"/>
          </p:nvPr>
        </p:nvSpPr>
        <p:spPr>
          <a:xfrm>
            <a:off x="838200" y="6356372"/>
            <a:ext cx="2743200" cy="365125"/>
          </a:xfrm>
          <a:prstGeom prst="rect">
            <a:avLst/>
          </a:prstGeom>
        </p:spPr>
        <p:txBody>
          <a:bodyPr/>
          <a:lstStyle/>
          <a:p>
            <a:fld id="{31334277-4A54-9A45-8E23-C5AD10E53567}" type="datetime1">
              <a:rPr lang="en-US" smtClean="0"/>
              <a:t>12/17/19</a:t>
            </a:fld>
            <a:endParaRPr lang="en-US"/>
          </a:p>
        </p:txBody>
      </p:sp>
      <p:sp>
        <p:nvSpPr>
          <p:cNvPr id="8" name="Footer Placeholder 7">
            <a:extLst>
              <a:ext uri="{FF2B5EF4-FFF2-40B4-BE49-F238E27FC236}">
                <a16:creationId xmlns:a16="http://schemas.microsoft.com/office/drawing/2014/main" id="{5DFA2AA7-C399-484A-A3CF-A791E9002239}"/>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9" name="Slide Number Placeholder 8">
            <a:extLst>
              <a:ext uri="{FF2B5EF4-FFF2-40B4-BE49-F238E27FC236}">
                <a16:creationId xmlns:a16="http://schemas.microsoft.com/office/drawing/2014/main" id="{33564A09-42AD-2F4A-A0A3-47F421C36235}"/>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11601921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0/70 2-column /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5" y="408161"/>
            <a:ext cx="10962696" cy="1076155"/>
          </a:xfrm>
        </p:spPr>
        <p:txBody>
          <a:bodyPr/>
          <a:lstStyle>
            <a:lvl1pPr>
              <a:defRPr>
                <a:solidFill>
                  <a:schemeClr val="accent1">
                    <a:lumMod val="75000"/>
                  </a:schemeClr>
                </a:solidFill>
              </a:defRPr>
            </a:lvl1pPr>
          </a:lstStyle>
          <a:p>
            <a:r>
              <a:rPr lang="en-US"/>
              <a:t>&lt;30/70 2-column / Plotted Chart Option&gt;</a:t>
            </a:r>
            <a:endParaRPr lang="en-US" dirty="0"/>
          </a:p>
        </p:txBody>
      </p:sp>
      <p:sp>
        <p:nvSpPr>
          <p:cNvPr id="8" name="Content Placeholder 2"/>
          <p:cNvSpPr>
            <a:spLocks noGrp="1"/>
          </p:cNvSpPr>
          <p:nvPr>
            <p:ph idx="14"/>
          </p:nvPr>
        </p:nvSpPr>
        <p:spPr>
          <a:xfrm>
            <a:off x="619547" y="1789901"/>
            <a:ext cx="3530424" cy="4290227"/>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4572000" y="1789901"/>
            <a:ext cx="7011035" cy="4290227"/>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3"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10" name="Text Placeholder 10"/>
          <p:cNvSpPr>
            <a:spLocks noGrp="1"/>
          </p:cNvSpPr>
          <p:nvPr>
            <p:ph type="body" sz="quarter" idx="16"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382532960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cSld name="Section Slide">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130426"/>
            <a:ext cx="10363200" cy="1470025"/>
          </a:xfrm>
        </p:spPr>
        <p:txBody>
          <a:bodyPr>
            <a:normAutofit/>
          </a:bodyPr>
          <a:lstStyle>
            <a:lvl1pPr>
              <a:defRPr sz="5333" b="1">
                <a:solidFill>
                  <a:schemeClr val="accent1">
                    <a:lumMod val="75000"/>
                  </a:schemeClr>
                </a:solidFill>
                <a:latin typeface="Arial" panose="020B0604020202020204" pitchFamily="34" charset="0"/>
                <a:cs typeface="Arial" panose="020B0604020202020204" pitchFamily="34" charset="0"/>
              </a:defRPr>
            </a:lvl1pPr>
          </a:lstStyle>
          <a:p>
            <a:r>
              <a:rPr lang="en-US"/>
              <a:t>Click To Edit Section Title</a:t>
            </a:r>
            <a:endParaRPr lang="en-US" dirty="0"/>
          </a:p>
        </p:txBody>
      </p:sp>
      <p:sp>
        <p:nvSpPr>
          <p:cNvPr id="3" name="Subtitle 2"/>
          <p:cNvSpPr>
            <a:spLocks noGrp="1"/>
          </p:cNvSpPr>
          <p:nvPr>
            <p:ph type="subTitle" idx="1" hasCustomPrompt="1"/>
          </p:nvPr>
        </p:nvSpPr>
        <p:spPr>
          <a:xfrm>
            <a:off x="922216" y="3886200"/>
            <a:ext cx="8534400" cy="1752600"/>
          </a:xfrm>
        </p:spPr>
        <p:txBody>
          <a:bodyPr>
            <a:normAutofit/>
          </a:bodyPr>
          <a:lstStyle>
            <a:lvl1pPr marL="0" indent="0" algn="l">
              <a:buNone/>
              <a:defRPr sz="3733">
                <a:solidFill>
                  <a:schemeClr val="tx1"/>
                </a:solidFill>
                <a:latin typeface="Arial" panose="020B0604020202020204" pitchFamily="34" charset="0"/>
                <a:cs typeface="Arial" panose="020B06040202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subtitle style</a:t>
            </a:r>
          </a:p>
        </p:txBody>
      </p:sp>
    </p:spTree>
    <p:extLst>
      <p:ext uri="{BB962C8B-B14F-4D97-AF65-F5344CB8AC3E}">
        <p14:creationId xmlns:p14="http://schemas.microsoft.com/office/powerpoint/2010/main" val="30281360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9164268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Chapter">
    <p:spTree>
      <p:nvGrpSpPr>
        <p:cNvPr id="1" name=""/>
        <p:cNvGrpSpPr/>
        <p:nvPr/>
      </p:nvGrpSpPr>
      <p:grpSpPr>
        <a:xfrm>
          <a:off x="0" y="0"/>
          <a:ext cx="0" cy="0"/>
          <a:chOff x="0" y="0"/>
          <a:chExt cx="0" cy="0"/>
        </a:xfrm>
      </p:grpSpPr>
      <p:sp>
        <p:nvSpPr>
          <p:cNvPr id="16" name="Subtitle 2"/>
          <p:cNvSpPr>
            <a:spLocks noGrp="1"/>
          </p:cNvSpPr>
          <p:nvPr>
            <p:ph type="subTitle" idx="1"/>
          </p:nvPr>
        </p:nvSpPr>
        <p:spPr>
          <a:xfrm>
            <a:off x="720002" y="3370145"/>
            <a:ext cx="10750217" cy="672000"/>
          </a:xfrm>
        </p:spPr>
        <p:txBody>
          <a:bodyPr>
            <a:noAutofit/>
          </a:bodyPr>
          <a:lstStyle>
            <a:lvl1pPr marL="0" indent="0" algn="l">
              <a:buNone/>
              <a:defRPr sz="3200">
                <a:solidFill>
                  <a:schemeClr val="tx1"/>
                </a:solidFill>
                <a:latin typeface="Calibri" panose="020F0502020204030204" pitchFamily="34" charset="0"/>
                <a:cs typeface="Calibri" panose="020F0502020204030204" pitchFamily="34" charset="0"/>
              </a:defRPr>
            </a:lvl1pPr>
            <a:lvl2pPr marL="609570" indent="0" algn="ctr">
              <a:buNone/>
              <a:defRPr>
                <a:solidFill>
                  <a:schemeClr val="tx1">
                    <a:tint val="75000"/>
                  </a:schemeClr>
                </a:solidFill>
              </a:defRPr>
            </a:lvl2pPr>
            <a:lvl3pPr marL="1219140" indent="0" algn="ctr">
              <a:buNone/>
              <a:defRPr>
                <a:solidFill>
                  <a:schemeClr val="tx1">
                    <a:tint val="75000"/>
                  </a:schemeClr>
                </a:solidFill>
              </a:defRPr>
            </a:lvl3pPr>
            <a:lvl4pPr marL="1828709" indent="0" algn="ctr">
              <a:buNone/>
              <a:defRPr>
                <a:solidFill>
                  <a:schemeClr val="tx1">
                    <a:tint val="75000"/>
                  </a:schemeClr>
                </a:solidFill>
              </a:defRPr>
            </a:lvl4pPr>
            <a:lvl5pPr marL="2438278" indent="0" algn="ctr">
              <a:buNone/>
              <a:defRPr>
                <a:solidFill>
                  <a:schemeClr val="tx1">
                    <a:tint val="75000"/>
                  </a:schemeClr>
                </a:solidFill>
              </a:defRPr>
            </a:lvl5pPr>
            <a:lvl6pPr marL="3047848" indent="0" algn="ctr">
              <a:buNone/>
              <a:defRPr>
                <a:solidFill>
                  <a:schemeClr val="tx1">
                    <a:tint val="75000"/>
                  </a:schemeClr>
                </a:solidFill>
              </a:defRPr>
            </a:lvl6pPr>
            <a:lvl7pPr marL="3657418" indent="0" algn="ctr">
              <a:buNone/>
              <a:defRPr>
                <a:solidFill>
                  <a:schemeClr val="tx1">
                    <a:tint val="75000"/>
                  </a:schemeClr>
                </a:solidFill>
              </a:defRPr>
            </a:lvl7pPr>
            <a:lvl8pPr marL="4266987" indent="0" algn="ctr">
              <a:buNone/>
              <a:defRPr>
                <a:solidFill>
                  <a:schemeClr val="tx1">
                    <a:tint val="75000"/>
                  </a:schemeClr>
                </a:solidFill>
              </a:defRPr>
            </a:lvl8pPr>
            <a:lvl9pPr marL="4876557" indent="0" algn="ctr">
              <a:buNone/>
              <a:defRPr>
                <a:solidFill>
                  <a:schemeClr val="tx1">
                    <a:tint val="75000"/>
                  </a:schemeClr>
                </a:solidFill>
              </a:defRPr>
            </a:lvl9pPr>
          </a:lstStyle>
          <a:p>
            <a:r>
              <a:rPr lang="en-US" dirty="0"/>
              <a:t>Click to edit Master subtitle style</a:t>
            </a:r>
          </a:p>
        </p:txBody>
      </p:sp>
      <p:sp>
        <p:nvSpPr>
          <p:cNvPr id="2" name="Title 1">
            <a:extLst>
              <a:ext uri="{FF2B5EF4-FFF2-40B4-BE49-F238E27FC236}">
                <a16:creationId xmlns:a16="http://schemas.microsoft.com/office/drawing/2014/main" id="{B652077A-2FF3-46A9-B9CF-65BF43DF9A7E}"/>
              </a:ext>
            </a:extLst>
          </p:cNvPr>
          <p:cNvSpPr>
            <a:spLocks noGrp="1"/>
          </p:cNvSpPr>
          <p:nvPr>
            <p:ph type="title"/>
          </p:nvPr>
        </p:nvSpPr>
        <p:spPr>
          <a:xfrm>
            <a:off x="720000" y="2330371"/>
            <a:ext cx="10742400" cy="757676"/>
          </a:xfrm>
        </p:spPr>
        <p:txBody>
          <a:bodyPr/>
          <a:lstStyle>
            <a:lvl1pPr algn="l">
              <a:defRPr sz="3733"/>
            </a:lvl1pPr>
          </a:lstStyle>
          <a:p>
            <a:r>
              <a:rPr lang="en-US"/>
              <a:t>Click to edit Master title style</a:t>
            </a:r>
            <a:endParaRPr lang="en-GB"/>
          </a:p>
        </p:txBody>
      </p:sp>
    </p:spTree>
    <p:extLst>
      <p:ext uri="{BB962C8B-B14F-4D97-AF65-F5344CB8AC3E}">
        <p14:creationId xmlns:p14="http://schemas.microsoft.com/office/powerpoint/2010/main" val="33974148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userDrawn="1">
  <p:cSld name="Section Header">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7BD8808-EA17-49F0-A140-D935189E609C}"/>
              </a:ext>
            </a:extLst>
          </p:cNvPr>
          <p:cNvGrpSpPr/>
          <p:nvPr userDrawn="1"/>
        </p:nvGrpSpPr>
        <p:grpSpPr>
          <a:xfrm>
            <a:off x="16" y="4797328"/>
            <a:ext cx="12185792" cy="2052008"/>
            <a:chOff x="12" y="3597996"/>
            <a:chExt cx="9139344" cy="1539006"/>
          </a:xfrm>
        </p:grpSpPr>
        <p:pic>
          <p:nvPicPr>
            <p:cNvPr id="6" name="Picture 4" descr="th?id=H">
              <a:extLst>
                <a:ext uri="{FF2B5EF4-FFF2-40B4-BE49-F238E27FC236}">
                  <a16:creationId xmlns:a16="http://schemas.microsoft.com/office/drawing/2014/main" id="{E9B1E473-772F-47D2-B132-CF641956C0A3}"/>
                </a:ext>
              </a:extLst>
            </p:cNvPr>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277560" y="3597996"/>
              <a:ext cx="1230544" cy="11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th?id=H">
              <a:extLst>
                <a:ext uri="{FF2B5EF4-FFF2-40B4-BE49-F238E27FC236}">
                  <a16:creationId xmlns:a16="http://schemas.microsoft.com/office/drawing/2014/main" id="{ED9096BD-CB5D-4A99-8BAA-BBEFFC4A4D6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 y="3597996"/>
              <a:ext cx="2370434" cy="11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th?id=H">
              <a:extLst>
                <a:ext uri="{FF2B5EF4-FFF2-40B4-BE49-F238E27FC236}">
                  <a16:creationId xmlns:a16="http://schemas.microsoft.com/office/drawing/2014/main" id="{BB8AFF52-74CC-4386-952F-072D3DC6CA50}"/>
                </a:ext>
              </a:extLst>
            </p:cNvPr>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08305" y="3597996"/>
              <a:ext cx="1831051" cy="11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F5613D3A-E341-405F-B0F9-2DB6BC2DC865}"/>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2368294" y="3597996"/>
              <a:ext cx="1915675" cy="1188000"/>
            </a:xfrm>
            <a:prstGeom prst="rect">
              <a:avLst/>
            </a:prstGeom>
            <a:solidFill>
              <a:schemeClr val="tx1"/>
            </a:solidFill>
            <a:ln w="9525">
              <a:noFill/>
              <a:miter lim="800000"/>
              <a:headEnd/>
              <a:tailEnd/>
            </a:ln>
          </p:spPr>
        </p:pic>
        <p:pic>
          <p:nvPicPr>
            <p:cNvPr id="10" name="Picture 2">
              <a:extLst>
                <a:ext uri="{FF2B5EF4-FFF2-40B4-BE49-F238E27FC236}">
                  <a16:creationId xmlns:a16="http://schemas.microsoft.com/office/drawing/2014/main" id="{CA8BE8CD-16C0-4CCA-A437-BEF0D137ACC2}"/>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5508105" y="3598032"/>
              <a:ext cx="1837877" cy="1187964"/>
            </a:xfrm>
            <a:prstGeom prst="rect">
              <a:avLst/>
            </a:prstGeom>
            <a:solidFill>
              <a:schemeClr val="tx1"/>
            </a:solidFill>
            <a:ln w="9525">
              <a:noFill/>
              <a:miter lim="800000"/>
              <a:headEnd/>
              <a:tailEnd/>
            </a:ln>
          </p:spPr>
        </p:pic>
        <p:pic>
          <p:nvPicPr>
            <p:cNvPr id="11" name="Picture 50" descr="Barts Health NHS Trust">
              <a:extLst>
                <a:ext uri="{FF2B5EF4-FFF2-40B4-BE49-F238E27FC236}">
                  <a16:creationId xmlns:a16="http://schemas.microsoft.com/office/drawing/2014/main" id="{60AB93C3-2AAE-4209-865C-5386A458B9AC}"/>
                </a:ext>
              </a:extLst>
            </p:cNvPr>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7312246" y="4840002"/>
              <a:ext cx="1796258" cy="297000"/>
            </a:xfrm>
            <a:prstGeom prst="rect">
              <a:avLst/>
            </a:prstGeom>
            <a:noFill/>
            <a:ln w="9525">
              <a:noFill/>
              <a:miter lim="800000"/>
              <a:headEnd/>
              <a:tailEnd/>
            </a:ln>
          </p:spPr>
        </p:pic>
        <p:pic>
          <p:nvPicPr>
            <p:cNvPr id="12" name="Picture 54" descr="http://www.black-kite.co.uk/images/qmul.gif">
              <a:extLst>
                <a:ext uri="{FF2B5EF4-FFF2-40B4-BE49-F238E27FC236}">
                  <a16:creationId xmlns:a16="http://schemas.microsoft.com/office/drawing/2014/main" id="{402C7D01-034E-456B-B715-9584B64D2599}"/>
                </a:ext>
              </a:extLst>
            </p:cNvPr>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93170" y="4840002"/>
              <a:ext cx="1489076" cy="297000"/>
            </a:xfrm>
            <a:prstGeom prst="rect">
              <a:avLst/>
            </a:prstGeom>
            <a:noFill/>
            <a:ln w="9525">
              <a:noFill/>
              <a:miter lim="800000"/>
              <a:headEnd/>
              <a:tailEnd/>
            </a:ln>
          </p:spPr>
        </p:pic>
      </p:grpSp>
    </p:spTree>
    <p:extLst>
      <p:ext uri="{BB962C8B-B14F-4D97-AF65-F5344CB8AC3E}">
        <p14:creationId xmlns:p14="http://schemas.microsoft.com/office/powerpoint/2010/main" val="131331763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Title and Content (notes)">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20002" y="1598400"/>
            <a:ext cx="10759017" cy="4538133"/>
          </a:xfrm>
        </p:spPr>
        <p:txBody>
          <a:bodyPr/>
          <a:lstStyle>
            <a:lvl2pPr>
              <a:spcBef>
                <a:spcPts val="225"/>
              </a:spcBef>
              <a:spcAft>
                <a:spcPts val="0"/>
              </a:spcAft>
              <a:defRPr/>
            </a:lvl2pPr>
            <a:lvl3pPr>
              <a:spcBef>
                <a:spcPts val="225"/>
              </a:spcBef>
              <a:spcAft>
                <a:spcPts val="0"/>
              </a:spcAft>
              <a:defRPr/>
            </a:lvl3pPr>
          </a:lstStyle>
          <a:p>
            <a:pPr lvl="0"/>
            <a:r>
              <a:rPr lang="en-US" dirty="0"/>
              <a:t>Click to edit Master text styles</a:t>
            </a:r>
          </a:p>
          <a:p>
            <a:pPr lvl="1"/>
            <a:r>
              <a:rPr lang="en-US" dirty="0"/>
              <a:t>Second level</a:t>
            </a:r>
          </a:p>
          <a:p>
            <a:pPr lvl="2"/>
            <a:r>
              <a:rPr lang="en-US" dirty="0"/>
              <a:t>Third level</a:t>
            </a:r>
          </a:p>
        </p:txBody>
      </p:sp>
      <p:sp>
        <p:nvSpPr>
          <p:cNvPr id="9" name="Text Placeholder 4">
            <a:extLst>
              <a:ext uri="{FF2B5EF4-FFF2-40B4-BE49-F238E27FC236}">
                <a16:creationId xmlns:a16="http://schemas.microsoft.com/office/drawing/2014/main" id="{478F2E4C-FA7F-4F79-8E03-590DDD3B2F73}"/>
              </a:ext>
            </a:extLst>
          </p:cNvPr>
          <p:cNvSpPr>
            <a:spLocks noGrp="1"/>
          </p:cNvSpPr>
          <p:nvPr>
            <p:ph type="body" sz="quarter" idx="12" hasCustomPrompt="1"/>
          </p:nvPr>
        </p:nvSpPr>
        <p:spPr>
          <a:xfrm>
            <a:off x="711200" y="6643309"/>
            <a:ext cx="1118896" cy="138499"/>
          </a:xfrm>
        </p:spPr>
        <p:txBody>
          <a:bodyPr wrap="none" lIns="0" tIns="0" rIns="0" bIns="0" anchor="b">
            <a:spAutoFit/>
          </a:bodyPr>
          <a:lstStyle>
            <a:lvl1pPr marL="0" indent="0">
              <a:lnSpc>
                <a:spcPct val="90000"/>
              </a:lnSpc>
              <a:spcBef>
                <a:spcPts val="0"/>
              </a:spcBef>
              <a:buFontTx/>
              <a:buNone/>
              <a:defRPr sz="1000"/>
            </a:lvl1pPr>
          </a:lstStyle>
          <a:p>
            <a:pPr lvl="0"/>
            <a:r>
              <a:rPr lang="en-US" dirty="0"/>
              <a:t>Click to edit Footnote</a:t>
            </a:r>
          </a:p>
        </p:txBody>
      </p:sp>
      <p:sp>
        <p:nvSpPr>
          <p:cNvPr id="10" name="Text Placeholder 4">
            <a:extLst>
              <a:ext uri="{FF2B5EF4-FFF2-40B4-BE49-F238E27FC236}">
                <a16:creationId xmlns:a16="http://schemas.microsoft.com/office/drawing/2014/main" id="{49B95BAF-3615-427D-A1A3-18FBBC338613}"/>
              </a:ext>
            </a:extLst>
          </p:cNvPr>
          <p:cNvSpPr>
            <a:spLocks noGrp="1"/>
          </p:cNvSpPr>
          <p:nvPr>
            <p:ph type="body" sz="quarter" idx="11" hasCustomPrompt="1"/>
          </p:nvPr>
        </p:nvSpPr>
        <p:spPr>
          <a:xfrm>
            <a:off x="10211860" y="6643309"/>
            <a:ext cx="1258357" cy="138499"/>
          </a:xfrm>
        </p:spPr>
        <p:txBody>
          <a:bodyPr wrap="none" lIns="0" tIns="0" rIns="0" bIns="0" anchor="b">
            <a:spAutoFit/>
          </a:bodyPr>
          <a:lstStyle>
            <a:lvl1pPr marL="0" indent="0" algn="r">
              <a:lnSpc>
                <a:spcPct val="90000"/>
              </a:lnSpc>
              <a:spcBef>
                <a:spcPts val="0"/>
              </a:spcBef>
              <a:buFontTx/>
              <a:buNone/>
              <a:defRPr sz="1000" baseline="0"/>
            </a:lvl1pPr>
          </a:lstStyle>
          <a:p>
            <a:pPr lvl="0"/>
            <a:r>
              <a:rPr lang="en-US" dirty="0"/>
              <a:t>Click to edit source note</a:t>
            </a:r>
          </a:p>
        </p:txBody>
      </p:sp>
      <p:sp>
        <p:nvSpPr>
          <p:cNvPr id="2" name="Title 1">
            <a:extLst>
              <a:ext uri="{FF2B5EF4-FFF2-40B4-BE49-F238E27FC236}">
                <a16:creationId xmlns:a16="http://schemas.microsoft.com/office/drawing/2014/main" id="{FE2C2A09-DC66-429A-B753-5C1E6D280154}"/>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1046635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720002" y="1598400"/>
            <a:ext cx="10759017" cy="4538133"/>
          </a:xfrm>
        </p:spPr>
        <p:txBody>
          <a:bodyPr/>
          <a:lstStyle>
            <a:lvl2pPr>
              <a:spcBef>
                <a:spcPts val="225"/>
              </a:spcBef>
              <a:spcAft>
                <a:spcPts val="0"/>
              </a:spcAft>
              <a:defRPr/>
            </a:lvl2pPr>
            <a:lvl3pPr>
              <a:spcBef>
                <a:spcPts val="225"/>
              </a:spcBef>
              <a:spcAft>
                <a:spcPts val="0"/>
              </a:spcAft>
              <a:defRPr/>
            </a:lvl3pPr>
          </a:lstStyle>
          <a:p>
            <a:pPr lvl="0"/>
            <a:r>
              <a:rPr lang="en-US" dirty="0"/>
              <a:t>Click to edit Master text styles</a:t>
            </a:r>
          </a:p>
          <a:p>
            <a:pPr lvl="1"/>
            <a:r>
              <a:rPr lang="en-US" dirty="0"/>
              <a:t>Second level</a:t>
            </a:r>
          </a:p>
          <a:p>
            <a:pPr lvl="2"/>
            <a:r>
              <a:rPr lang="en-US" dirty="0"/>
              <a:t>Third level</a:t>
            </a:r>
          </a:p>
        </p:txBody>
      </p:sp>
      <p:sp>
        <p:nvSpPr>
          <p:cNvPr id="2" name="Title 1">
            <a:extLst>
              <a:ext uri="{FF2B5EF4-FFF2-40B4-BE49-F238E27FC236}">
                <a16:creationId xmlns:a16="http://schemas.microsoft.com/office/drawing/2014/main" id="{FE2C2A09-DC66-429A-B753-5C1E6D280154}"/>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754906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Title Only (Notes)">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92C2E2-C79B-4D01-916D-C8206A83E7ED}"/>
              </a:ext>
            </a:extLst>
          </p:cNvPr>
          <p:cNvSpPr>
            <a:spLocks noGrp="1"/>
          </p:cNvSpPr>
          <p:nvPr>
            <p:ph type="title"/>
          </p:nvPr>
        </p:nvSpPr>
        <p:spPr/>
        <p:txBody>
          <a:bodyPr/>
          <a:lstStyle/>
          <a:p>
            <a:r>
              <a:rPr lang="en-US"/>
              <a:t>Click to edit Master title style</a:t>
            </a:r>
            <a:endParaRPr lang="en-GB"/>
          </a:p>
        </p:txBody>
      </p:sp>
      <p:sp>
        <p:nvSpPr>
          <p:cNvPr id="4" name="Text Placeholder 4">
            <a:extLst>
              <a:ext uri="{FF2B5EF4-FFF2-40B4-BE49-F238E27FC236}">
                <a16:creationId xmlns:a16="http://schemas.microsoft.com/office/drawing/2014/main" id="{A582C087-F7AE-4F5B-89E1-95555545FD27}"/>
              </a:ext>
            </a:extLst>
          </p:cNvPr>
          <p:cNvSpPr>
            <a:spLocks noGrp="1"/>
          </p:cNvSpPr>
          <p:nvPr>
            <p:ph type="body" sz="quarter" idx="12" hasCustomPrompt="1"/>
          </p:nvPr>
        </p:nvSpPr>
        <p:spPr>
          <a:xfrm>
            <a:off x="711200" y="6643309"/>
            <a:ext cx="1118896" cy="138499"/>
          </a:xfrm>
        </p:spPr>
        <p:txBody>
          <a:bodyPr wrap="none" lIns="0" tIns="0" rIns="0" bIns="0" anchor="b">
            <a:spAutoFit/>
          </a:bodyPr>
          <a:lstStyle>
            <a:lvl1pPr marL="0" indent="0">
              <a:lnSpc>
                <a:spcPct val="90000"/>
              </a:lnSpc>
              <a:spcBef>
                <a:spcPts val="0"/>
              </a:spcBef>
              <a:buFontTx/>
              <a:buNone/>
              <a:defRPr sz="1000"/>
            </a:lvl1pPr>
          </a:lstStyle>
          <a:p>
            <a:pPr lvl="0"/>
            <a:r>
              <a:rPr lang="en-US" dirty="0"/>
              <a:t>Click to edit Footnote</a:t>
            </a:r>
          </a:p>
        </p:txBody>
      </p:sp>
      <p:sp>
        <p:nvSpPr>
          <p:cNvPr id="5" name="Text Placeholder 4">
            <a:extLst>
              <a:ext uri="{FF2B5EF4-FFF2-40B4-BE49-F238E27FC236}">
                <a16:creationId xmlns:a16="http://schemas.microsoft.com/office/drawing/2014/main" id="{F5A68903-D0A0-48F1-B5B0-910D3477F65A}"/>
              </a:ext>
            </a:extLst>
          </p:cNvPr>
          <p:cNvSpPr>
            <a:spLocks noGrp="1"/>
          </p:cNvSpPr>
          <p:nvPr>
            <p:ph type="body" sz="quarter" idx="11" hasCustomPrompt="1"/>
          </p:nvPr>
        </p:nvSpPr>
        <p:spPr>
          <a:xfrm>
            <a:off x="10211860" y="6643309"/>
            <a:ext cx="1258357" cy="138499"/>
          </a:xfrm>
        </p:spPr>
        <p:txBody>
          <a:bodyPr wrap="none" lIns="0" tIns="0" rIns="0" bIns="0" anchor="b">
            <a:spAutoFit/>
          </a:bodyPr>
          <a:lstStyle>
            <a:lvl1pPr marL="0" indent="0" algn="r">
              <a:lnSpc>
                <a:spcPct val="90000"/>
              </a:lnSpc>
              <a:spcBef>
                <a:spcPts val="0"/>
              </a:spcBef>
              <a:buFontTx/>
              <a:buNone/>
              <a:defRPr sz="1000" baseline="0"/>
            </a:lvl1pPr>
          </a:lstStyle>
          <a:p>
            <a:pPr lvl="0"/>
            <a:r>
              <a:rPr lang="en-US" dirty="0"/>
              <a:t>Click to edit source note</a:t>
            </a:r>
          </a:p>
        </p:txBody>
      </p:sp>
    </p:spTree>
    <p:extLst>
      <p:ext uri="{BB962C8B-B14F-4D97-AF65-F5344CB8AC3E}">
        <p14:creationId xmlns:p14="http://schemas.microsoft.com/office/powerpoint/2010/main" val="6422042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D92C2E2-C79B-4D01-916D-C8206A83E7ED}"/>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96216684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3146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64610-A458-014B-85DB-3C47A06D91B2}"/>
              </a:ext>
            </a:extLst>
          </p:cNvPr>
          <p:cNvSpPr>
            <a:spLocks noGrp="1"/>
          </p:cNvSpPr>
          <p:nvPr>
            <p:ph type="title"/>
          </p:nvPr>
        </p:nvSpPr>
        <p:spPr/>
        <p:txBody>
          <a:bodyPr>
            <a:normAutofit/>
          </a:bodyPr>
          <a:lstStyle>
            <a:lvl1pPr>
              <a:defRPr sz="3800" b="1" i="0" baseline="0">
                <a:solidFill>
                  <a:srgbClr val="002060"/>
                </a:solidFill>
                <a:latin typeface="Calibri" panose="020F0502020204030204" pitchFamily="34" charset="0"/>
              </a:defRPr>
            </a:lvl1pPr>
          </a:lstStyle>
          <a:p>
            <a:r>
              <a:rPr lang="en-US" dirty="0"/>
              <a:t>Click to edit Master title style</a:t>
            </a:r>
          </a:p>
        </p:txBody>
      </p:sp>
      <p:sp>
        <p:nvSpPr>
          <p:cNvPr id="3" name="Date Placeholder 2">
            <a:extLst>
              <a:ext uri="{FF2B5EF4-FFF2-40B4-BE49-F238E27FC236}">
                <a16:creationId xmlns:a16="http://schemas.microsoft.com/office/drawing/2014/main" id="{F873E16F-435F-C349-8288-F9CD93C6D06C}"/>
              </a:ext>
            </a:extLst>
          </p:cNvPr>
          <p:cNvSpPr>
            <a:spLocks noGrp="1"/>
          </p:cNvSpPr>
          <p:nvPr>
            <p:ph type="dt" sz="half" idx="10"/>
          </p:nvPr>
        </p:nvSpPr>
        <p:spPr>
          <a:xfrm>
            <a:off x="838200" y="6356372"/>
            <a:ext cx="2743200" cy="365125"/>
          </a:xfrm>
          <a:prstGeom prst="rect">
            <a:avLst/>
          </a:prstGeom>
        </p:spPr>
        <p:txBody>
          <a:bodyPr/>
          <a:lstStyle/>
          <a:p>
            <a:fld id="{101CD0CD-C8A1-4B47-A57E-594C582F5512}" type="datetime1">
              <a:rPr lang="en-US" smtClean="0"/>
              <a:t>12/17/19</a:t>
            </a:fld>
            <a:endParaRPr lang="en-US"/>
          </a:p>
        </p:txBody>
      </p:sp>
      <p:sp>
        <p:nvSpPr>
          <p:cNvPr id="4" name="Footer Placeholder 3">
            <a:extLst>
              <a:ext uri="{FF2B5EF4-FFF2-40B4-BE49-F238E27FC236}">
                <a16:creationId xmlns:a16="http://schemas.microsoft.com/office/drawing/2014/main" id="{1931F815-51E5-A84B-BDC7-8F20166D0F70}"/>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5" name="Slide Number Placeholder 4">
            <a:extLst>
              <a:ext uri="{FF2B5EF4-FFF2-40B4-BE49-F238E27FC236}">
                <a16:creationId xmlns:a16="http://schemas.microsoft.com/office/drawing/2014/main" id="{70C13337-9F19-8246-95CD-2125E2F1182B}"/>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14031134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 Cover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11718" y="786384"/>
            <a:ext cx="10979149" cy="2239920"/>
          </a:xfrm>
        </p:spPr>
        <p:txBody>
          <a:bodyPr lIns="91440" tIns="45720" rIns="91440" bIns="45720">
            <a:normAutofit/>
          </a:bodyPr>
          <a:lstStyle>
            <a:lvl1pPr>
              <a:lnSpc>
                <a:spcPct val="90000"/>
              </a:lnSpc>
              <a:defRPr sz="5333" b="1" cap="none" spc="131">
                <a:solidFill>
                  <a:schemeClr val="accent1">
                    <a:lumMod val="75000"/>
                  </a:schemeClr>
                </a:solidFill>
                <a:latin typeface="Arial" panose="020B0604020202020204" pitchFamily="34" charset="0"/>
                <a:cs typeface="Arial" panose="020B0604020202020204" pitchFamily="34" charset="0"/>
              </a:defRPr>
            </a:lvl1pPr>
          </a:lstStyle>
          <a:p>
            <a:r>
              <a:rPr lang="en-US" dirty="0"/>
              <a:t>&lt;Insert Title&gt;</a:t>
            </a:r>
          </a:p>
        </p:txBody>
      </p:sp>
      <p:sp>
        <p:nvSpPr>
          <p:cNvPr id="3" name="Subtitle 2"/>
          <p:cNvSpPr>
            <a:spLocks noGrp="1"/>
          </p:cNvSpPr>
          <p:nvPr>
            <p:ph type="subTitle" idx="1" hasCustomPrompt="1"/>
          </p:nvPr>
        </p:nvSpPr>
        <p:spPr>
          <a:xfrm>
            <a:off x="611719" y="4647764"/>
            <a:ext cx="9382611" cy="924363"/>
          </a:xfrm>
          <a:prstGeom prst="rect">
            <a:avLst/>
          </a:prstGeom>
        </p:spPr>
        <p:txBody>
          <a:bodyPr lIns="91440" tIns="45720" rIns="91440" bIns="45720">
            <a:normAutofit/>
          </a:bodyPr>
          <a:lstStyle>
            <a:lvl1pPr marL="0" indent="0" algn="l">
              <a:lnSpc>
                <a:spcPct val="90000"/>
              </a:lnSpc>
              <a:spcBef>
                <a:spcPts val="1200"/>
              </a:spcBef>
              <a:buNone/>
              <a:defRPr sz="2400" spc="31" baseline="0">
                <a:solidFill>
                  <a:schemeClr val="tx1"/>
                </a:solidFill>
              </a:defRPr>
            </a:lvl1pPr>
            <a:lvl2pPr marL="457250" indent="0" algn="ctr">
              <a:buNone/>
              <a:defRPr>
                <a:solidFill>
                  <a:schemeClr val="tx1">
                    <a:tint val="75000"/>
                  </a:schemeClr>
                </a:solidFill>
              </a:defRPr>
            </a:lvl2pPr>
            <a:lvl3pPr marL="914498" indent="0" algn="ctr">
              <a:buNone/>
              <a:defRPr>
                <a:solidFill>
                  <a:schemeClr val="tx1">
                    <a:tint val="75000"/>
                  </a:schemeClr>
                </a:solidFill>
              </a:defRPr>
            </a:lvl3pPr>
            <a:lvl4pPr marL="1371748" indent="0" algn="ctr">
              <a:buNone/>
              <a:defRPr>
                <a:solidFill>
                  <a:schemeClr val="tx1">
                    <a:tint val="75000"/>
                  </a:schemeClr>
                </a:solidFill>
              </a:defRPr>
            </a:lvl4pPr>
            <a:lvl5pPr marL="1828998" indent="0" algn="ctr">
              <a:buNone/>
              <a:defRPr>
                <a:solidFill>
                  <a:schemeClr val="tx1">
                    <a:tint val="75000"/>
                  </a:schemeClr>
                </a:solidFill>
              </a:defRPr>
            </a:lvl5pPr>
            <a:lvl6pPr marL="2286248" indent="0" algn="ctr">
              <a:buNone/>
              <a:defRPr>
                <a:solidFill>
                  <a:schemeClr val="tx1">
                    <a:tint val="75000"/>
                  </a:schemeClr>
                </a:solidFill>
              </a:defRPr>
            </a:lvl6pPr>
            <a:lvl7pPr marL="2743497" indent="0" algn="ctr">
              <a:buNone/>
              <a:defRPr>
                <a:solidFill>
                  <a:schemeClr val="tx1">
                    <a:tint val="75000"/>
                  </a:schemeClr>
                </a:solidFill>
              </a:defRPr>
            </a:lvl7pPr>
            <a:lvl8pPr marL="3200747" indent="0" algn="ctr">
              <a:buNone/>
              <a:defRPr>
                <a:solidFill>
                  <a:schemeClr val="tx1">
                    <a:tint val="75000"/>
                  </a:schemeClr>
                </a:solidFill>
              </a:defRPr>
            </a:lvl8pPr>
            <a:lvl9pPr marL="3657997" indent="0" algn="ctr">
              <a:buNone/>
              <a:defRPr>
                <a:solidFill>
                  <a:schemeClr val="tx1">
                    <a:tint val="75000"/>
                  </a:schemeClr>
                </a:solidFill>
              </a:defRPr>
            </a:lvl9pPr>
          </a:lstStyle>
          <a:p>
            <a:r>
              <a:rPr lang="en-US"/>
              <a:t>&lt;Affiliations&gt;</a:t>
            </a:r>
            <a:endParaRPr lang="en-US" dirty="0"/>
          </a:p>
        </p:txBody>
      </p:sp>
      <p:sp>
        <p:nvSpPr>
          <p:cNvPr id="9" name="Text Placeholder 8"/>
          <p:cNvSpPr>
            <a:spLocks noGrp="1"/>
          </p:cNvSpPr>
          <p:nvPr>
            <p:ph type="body" sz="quarter" idx="13" hasCustomPrompt="1"/>
          </p:nvPr>
        </p:nvSpPr>
        <p:spPr>
          <a:xfrm>
            <a:off x="611717" y="3409276"/>
            <a:ext cx="9392139" cy="1227813"/>
          </a:xfrm>
          <a:prstGeom prst="rect">
            <a:avLst/>
          </a:prstGeom>
        </p:spPr>
        <p:txBody>
          <a:bodyPr lIns="91440" tIns="45720" rIns="91440" bIns="45720">
            <a:noAutofit/>
          </a:bodyPr>
          <a:lstStyle>
            <a:lvl1pPr marL="0" indent="0">
              <a:buNone/>
              <a:defRPr sz="3200" b="0" spc="31">
                <a:solidFill>
                  <a:schemeClr val="tx1"/>
                </a:solidFill>
                <a:latin typeface="Arial" panose="020B0604020202020204" pitchFamily="34" charset="0"/>
                <a:cs typeface="Arial" panose="020B0604020202020204" pitchFamily="34" charset="0"/>
              </a:defRPr>
            </a:lvl1pPr>
            <a:lvl2pPr>
              <a:defRPr sz="1467"/>
            </a:lvl2pPr>
            <a:lvl3pPr>
              <a:defRPr sz="1467"/>
            </a:lvl3pPr>
            <a:lvl4pPr>
              <a:defRPr sz="1467"/>
            </a:lvl4pPr>
            <a:lvl5pPr>
              <a:defRPr sz="1467"/>
            </a:lvl5pPr>
          </a:lstStyle>
          <a:p>
            <a:pPr lvl="0"/>
            <a:r>
              <a:rPr lang="en-US"/>
              <a:t>&lt;Authors&gt;</a:t>
            </a:r>
            <a:endParaRPr lang="en-US" dirty="0"/>
          </a:p>
        </p:txBody>
      </p:sp>
    </p:spTree>
    <p:extLst>
      <p:ext uri="{BB962C8B-B14F-4D97-AF65-F5344CB8AC3E}">
        <p14:creationId xmlns:p14="http://schemas.microsoft.com/office/powerpoint/2010/main" val="148006637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ext &amp;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718" y="313267"/>
            <a:ext cx="10979149" cy="1155700"/>
          </a:xfrm>
        </p:spPr>
        <p:txBody>
          <a:bodyPr anchor="ctr">
            <a:normAutofit/>
          </a:bodyPr>
          <a:lstStyle>
            <a:lvl1pPr>
              <a:defRPr sz="4267" b="1">
                <a:solidFill>
                  <a:schemeClr val="accent1">
                    <a:lumMod val="75000"/>
                  </a:schemeClr>
                </a:solidFill>
                <a:latin typeface="Arial" panose="020B0604020202020204" pitchFamily="34" charset="0"/>
                <a:cs typeface="Arial" panose="020B0604020202020204" pitchFamily="34" charset="0"/>
              </a:defRPr>
            </a:lvl1pPr>
          </a:lstStyle>
          <a:p>
            <a:r>
              <a:rPr lang="en-US" dirty="0"/>
              <a:t>&lt;Slide title&gt;</a:t>
            </a:r>
          </a:p>
        </p:txBody>
      </p:sp>
      <p:sp>
        <p:nvSpPr>
          <p:cNvPr id="3" name="Content Placeholder 2"/>
          <p:cNvSpPr>
            <a:spLocks noGrp="1"/>
          </p:cNvSpPr>
          <p:nvPr>
            <p:ph idx="1"/>
          </p:nvPr>
        </p:nvSpPr>
        <p:spPr>
          <a:xfrm>
            <a:off x="611718" y="1598085"/>
            <a:ext cx="10979149" cy="4482044"/>
          </a:xfrm>
          <a:prstGeom prst="rect">
            <a:avLst/>
          </a:prstGeom>
        </p:spPr>
        <p:txBody>
          <a:bodyPr>
            <a:normAutofit/>
          </a:bodyPr>
          <a:lstStyle>
            <a:lvl1pPr>
              <a:lnSpc>
                <a:spcPct val="100000"/>
              </a:lnSpc>
              <a:spcBef>
                <a:spcPts val="0"/>
              </a:spcBef>
              <a:defRPr sz="3200">
                <a:solidFill>
                  <a:schemeClr val="tx1"/>
                </a:solidFill>
                <a:latin typeface="Arial" panose="020B0604020202020204" pitchFamily="34" charset="0"/>
                <a:cs typeface="Arial" panose="020B0604020202020204" pitchFamily="34" charset="0"/>
              </a:defRPr>
            </a:lvl1pPr>
            <a:lvl2pPr marL="829035" indent="-219451">
              <a:lnSpc>
                <a:spcPct val="100000"/>
              </a:lnSpc>
              <a:spcBef>
                <a:spcPts val="0"/>
              </a:spcBef>
              <a:buClr>
                <a:schemeClr val="accent1"/>
              </a:buClr>
              <a:buSzPct val="100000"/>
              <a:buFont typeface="Arial Narrow" panose="020B0606020202030204" pitchFamily="34" charset="0"/>
              <a:buChar char="–"/>
              <a:defRPr sz="2667">
                <a:solidFill>
                  <a:schemeClr val="tx1"/>
                </a:solidFill>
                <a:latin typeface="Arial" panose="020B0604020202020204" pitchFamily="34" charset="0"/>
                <a:cs typeface="Arial" panose="020B0604020202020204" pitchFamily="34" charset="0"/>
              </a:defRPr>
            </a:lvl2pPr>
            <a:lvl3pPr marL="1377662" indent="-158492">
              <a:lnSpc>
                <a:spcPct val="100000"/>
              </a:lnSpc>
              <a:spcBef>
                <a:spcPts val="0"/>
              </a:spcBef>
              <a:buClr>
                <a:schemeClr val="accent1"/>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828754" indent="-156629">
              <a:lnSpc>
                <a:spcPct val="100000"/>
              </a:lnSpc>
              <a:spcBef>
                <a:spcPts val="0"/>
              </a:spcBef>
              <a:buSzPct val="100000"/>
              <a:tabLst/>
              <a:defRPr sz="2133">
                <a:solidFill>
                  <a:schemeClr val="tx1"/>
                </a:solidFill>
                <a:latin typeface="Arial" panose="020B0604020202020204" pitchFamily="34" charset="0"/>
                <a:cs typeface="Arial" panose="020B0604020202020204" pitchFamily="34" charset="0"/>
              </a:defRPr>
            </a:lvl4pPr>
            <a:lvl5pPr marL="2438339">
              <a:lnSpc>
                <a:spcPct val="100000"/>
              </a:lnSpc>
              <a:spcBef>
                <a:spcPts val="0"/>
              </a:spcBef>
              <a:defRPr sz="2133">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3"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8" name="Text Placeholder 10"/>
          <p:cNvSpPr>
            <a:spLocks noGrp="1"/>
          </p:cNvSpPr>
          <p:nvPr>
            <p:ph type="body" sz="quarter" idx="14"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41487044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718" y="313267"/>
            <a:ext cx="10970524" cy="1155700"/>
          </a:xfrm>
        </p:spPr>
        <p:txBody>
          <a:bodyPr/>
          <a:lstStyle>
            <a:lvl1pPr>
              <a:defRPr>
                <a:solidFill>
                  <a:schemeClr val="accent1">
                    <a:lumMod val="75000"/>
                  </a:schemeClr>
                </a:solidFill>
              </a:defRPr>
            </a:lvl1pPr>
          </a:lstStyle>
          <a:p>
            <a:r>
              <a:rPr lang="en-US"/>
              <a:t>&lt;Title Only&gt;</a:t>
            </a:r>
            <a:endParaRPr lang="en-US" dirty="0"/>
          </a:p>
        </p:txBody>
      </p:sp>
      <p:sp>
        <p:nvSpPr>
          <p:cNvPr id="5" name="Text Placeholder 10"/>
          <p:cNvSpPr>
            <a:spLocks noGrp="1"/>
          </p:cNvSpPr>
          <p:nvPr>
            <p:ph type="body" sz="quarter" idx="13"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7" name="Text Placeholder 10"/>
          <p:cNvSpPr>
            <a:spLocks noGrp="1"/>
          </p:cNvSpPr>
          <p:nvPr>
            <p:ph type="body" sz="quarter" idx="14"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8247232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2-colum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5" y="313267"/>
            <a:ext cx="10962696" cy="1155700"/>
          </a:xfrm>
        </p:spPr>
        <p:txBody>
          <a:bodyPr/>
          <a:lstStyle>
            <a:lvl1pPr>
              <a:defRPr>
                <a:solidFill>
                  <a:schemeClr val="accent1">
                    <a:lumMod val="75000"/>
                  </a:schemeClr>
                </a:solidFill>
              </a:defRPr>
            </a:lvl1pPr>
          </a:lstStyle>
          <a:p>
            <a:r>
              <a:rPr lang="en-US"/>
              <a:t>&lt;2-column&gt;</a:t>
            </a:r>
            <a:endParaRPr lang="en-US" dirty="0"/>
          </a:p>
        </p:txBody>
      </p:sp>
      <p:sp>
        <p:nvSpPr>
          <p:cNvPr id="12" name="Content Placeholder 2"/>
          <p:cNvSpPr>
            <a:spLocks noGrp="1"/>
          </p:cNvSpPr>
          <p:nvPr>
            <p:ph idx="13"/>
          </p:nvPr>
        </p:nvSpPr>
        <p:spPr>
          <a:xfrm>
            <a:off x="619545" y="1598085"/>
            <a:ext cx="5276019" cy="4482044"/>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Content Placeholder 2"/>
          <p:cNvSpPr>
            <a:spLocks noGrp="1"/>
          </p:cNvSpPr>
          <p:nvPr>
            <p:ph idx="1"/>
          </p:nvPr>
        </p:nvSpPr>
        <p:spPr>
          <a:xfrm>
            <a:off x="6307016" y="1598085"/>
            <a:ext cx="5276019" cy="4482044"/>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4"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10" name="Text Placeholder 10"/>
          <p:cNvSpPr>
            <a:spLocks noGrp="1"/>
          </p:cNvSpPr>
          <p:nvPr>
            <p:ph type="body" sz="quarter" idx="15"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6163562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 stacked text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718" y="313267"/>
            <a:ext cx="10970524" cy="1155700"/>
          </a:xfrm>
        </p:spPr>
        <p:txBody>
          <a:bodyPr/>
          <a:lstStyle>
            <a:lvl1pPr>
              <a:defRPr baseline="0">
                <a:solidFill>
                  <a:schemeClr val="accent1">
                    <a:lumMod val="75000"/>
                  </a:schemeClr>
                </a:solidFill>
              </a:defRPr>
            </a:lvl1pPr>
          </a:lstStyle>
          <a:p>
            <a:r>
              <a:rPr lang="en-US"/>
              <a:t>&lt;2 Stacked Content / Table Option&gt;</a:t>
            </a:r>
            <a:endParaRPr lang="en-US" dirty="0"/>
          </a:p>
        </p:txBody>
      </p:sp>
      <p:sp>
        <p:nvSpPr>
          <p:cNvPr id="9" name="Content Placeholder 2"/>
          <p:cNvSpPr>
            <a:spLocks noGrp="1"/>
          </p:cNvSpPr>
          <p:nvPr>
            <p:ph idx="15"/>
          </p:nvPr>
        </p:nvSpPr>
        <p:spPr>
          <a:xfrm>
            <a:off x="619544" y="1598084"/>
            <a:ext cx="10963491" cy="2622224"/>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6"/>
          </p:nvPr>
        </p:nvSpPr>
        <p:spPr>
          <a:xfrm>
            <a:off x="619544" y="4392248"/>
            <a:ext cx="10963491" cy="1727200"/>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3"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10" name="Text Placeholder 10"/>
          <p:cNvSpPr>
            <a:spLocks noGrp="1"/>
          </p:cNvSpPr>
          <p:nvPr>
            <p:ph type="body" sz="quarter" idx="14"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269225955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30/70 2-column /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9545" y="408161"/>
            <a:ext cx="10962696" cy="1076155"/>
          </a:xfrm>
        </p:spPr>
        <p:txBody>
          <a:bodyPr/>
          <a:lstStyle>
            <a:lvl1pPr>
              <a:defRPr>
                <a:solidFill>
                  <a:schemeClr val="accent1">
                    <a:lumMod val="75000"/>
                  </a:schemeClr>
                </a:solidFill>
              </a:defRPr>
            </a:lvl1pPr>
          </a:lstStyle>
          <a:p>
            <a:r>
              <a:rPr lang="en-US"/>
              <a:t>&lt;30/70 2-column / Plotted Chart Option&gt;</a:t>
            </a:r>
            <a:endParaRPr lang="en-US" dirty="0"/>
          </a:p>
        </p:txBody>
      </p:sp>
      <p:sp>
        <p:nvSpPr>
          <p:cNvPr id="8" name="Content Placeholder 2"/>
          <p:cNvSpPr>
            <a:spLocks noGrp="1"/>
          </p:cNvSpPr>
          <p:nvPr>
            <p:ph idx="14"/>
          </p:nvPr>
        </p:nvSpPr>
        <p:spPr>
          <a:xfrm>
            <a:off x="619547" y="1789901"/>
            <a:ext cx="3530424" cy="4290227"/>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2"/>
          <p:cNvSpPr>
            <a:spLocks noGrp="1"/>
          </p:cNvSpPr>
          <p:nvPr>
            <p:ph idx="15"/>
          </p:nvPr>
        </p:nvSpPr>
        <p:spPr>
          <a:xfrm>
            <a:off x="4572000" y="1789901"/>
            <a:ext cx="7011035" cy="4290227"/>
          </a:xfrm>
          <a:prstGeom prst="rect">
            <a:avLst/>
          </a:prstGeom>
        </p:spPr>
        <p:txBody>
          <a:bodyPr/>
          <a:lstStyle>
            <a:lvl1pPr>
              <a:spcBef>
                <a:spcPts val="1200"/>
              </a:spcBef>
              <a:defRPr/>
            </a:lvl1pPr>
            <a:lvl2pPr marL="460424" indent="-233389">
              <a:buFont typeface="Arial Narrow" panose="020B0606020202030204" pitchFamily="34" charset="0"/>
              <a:buChar char="–"/>
              <a:defRPr/>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10"/>
          <p:cNvSpPr>
            <a:spLocks noGrp="1"/>
          </p:cNvSpPr>
          <p:nvPr>
            <p:ph type="body" sz="quarter" idx="13" hasCustomPrompt="1"/>
          </p:nvPr>
        </p:nvSpPr>
        <p:spPr>
          <a:xfrm>
            <a:off x="0" y="6608838"/>
            <a:ext cx="12192000" cy="249161"/>
          </a:xfrm>
        </p:spPr>
        <p:txBody>
          <a:bodyPr lIns="91440" bIns="45720" anchor="b" anchorCtr="0">
            <a:noAutofit/>
          </a:bodyPr>
          <a:lstStyle>
            <a:lvl1pPr marL="0" indent="0">
              <a:spcBef>
                <a:spcPts val="0"/>
              </a:spcBef>
              <a:buNone/>
              <a:defRPr sz="1067">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Click to add footnote. Do not use “footer” placeholder at left: for sensitivity labeling only.</a:t>
            </a:r>
          </a:p>
        </p:txBody>
      </p:sp>
      <p:sp>
        <p:nvSpPr>
          <p:cNvPr id="10" name="Text Placeholder 10"/>
          <p:cNvSpPr>
            <a:spLocks noGrp="1"/>
          </p:cNvSpPr>
          <p:nvPr>
            <p:ph type="body" sz="quarter" idx="16" hasCustomPrompt="1"/>
          </p:nvPr>
        </p:nvSpPr>
        <p:spPr>
          <a:xfrm>
            <a:off x="10469640" y="1"/>
            <a:ext cx="1722361" cy="309639"/>
          </a:xfrm>
        </p:spPr>
        <p:txBody>
          <a:bodyPr lIns="91440" bIns="45720" anchor="t" anchorCtr="0">
            <a:noAutofit/>
          </a:bodyPr>
          <a:lstStyle>
            <a:lvl1pPr marL="0" indent="0" algn="r">
              <a:spcBef>
                <a:spcPts val="0"/>
              </a:spcBef>
              <a:buNone/>
              <a:defRPr sz="1333">
                <a:solidFill>
                  <a:schemeClr val="tx1"/>
                </a:solidFill>
                <a:latin typeface="Arial" panose="020B0604020202020204" pitchFamily="34" charset="0"/>
                <a:cs typeface="Arial" panose="020B0604020202020204" pitchFamily="34" charset="0"/>
              </a:defRPr>
            </a:lvl1pPr>
            <a:lvl2pPr marL="227037" indent="0">
              <a:spcBef>
                <a:spcPts val="0"/>
              </a:spcBef>
              <a:buNone/>
              <a:defRPr sz="1200"/>
            </a:lvl2pPr>
            <a:lvl3pPr marL="460424" indent="0">
              <a:spcBef>
                <a:spcPts val="0"/>
              </a:spcBef>
              <a:buNone/>
              <a:defRPr sz="1200"/>
            </a:lvl3pPr>
            <a:lvl4pPr marL="687461" indent="0">
              <a:spcBef>
                <a:spcPts val="0"/>
              </a:spcBef>
              <a:buNone/>
              <a:defRPr sz="1200"/>
            </a:lvl4pPr>
            <a:lvl5pPr marL="914498" indent="0">
              <a:spcBef>
                <a:spcPts val="0"/>
              </a:spcBef>
              <a:buNone/>
              <a:defRPr sz="1200"/>
            </a:lvl5pPr>
          </a:lstStyle>
          <a:p>
            <a:pPr lvl="0"/>
            <a:r>
              <a:rPr lang="en-US" dirty="0"/>
              <a:t>Label for Locking</a:t>
            </a:r>
          </a:p>
        </p:txBody>
      </p:sp>
    </p:spTree>
    <p:extLst>
      <p:ext uri="{BB962C8B-B14F-4D97-AF65-F5344CB8AC3E}">
        <p14:creationId xmlns:p14="http://schemas.microsoft.com/office/powerpoint/2010/main" val="19493331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cSld name="Section Slide">
    <p:bg>
      <p:bgPr>
        <a:solidFill>
          <a:schemeClr val="bg1">
            <a:lumMod val="8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14400" y="2130426"/>
            <a:ext cx="10363200" cy="1470025"/>
          </a:xfrm>
        </p:spPr>
        <p:txBody>
          <a:bodyPr>
            <a:normAutofit/>
          </a:bodyPr>
          <a:lstStyle>
            <a:lvl1pPr>
              <a:defRPr sz="5333" b="1">
                <a:solidFill>
                  <a:schemeClr val="accent1">
                    <a:lumMod val="75000"/>
                  </a:schemeClr>
                </a:solidFill>
                <a:latin typeface="Arial" panose="020B0604020202020204" pitchFamily="34" charset="0"/>
                <a:cs typeface="Arial" panose="020B0604020202020204" pitchFamily="34" charset="0"/>
              </a:defRPr>
            </a:lvl1pPr>
          </a:lstStyle>
          <a:p>
            <a:r>
              <a:rPr lang="en-US"/>
              <a:t>Click To Edit Section Title</a:t>
            </a:r>
            <a:endParaRPr lang="en-US" dirty="0"/>
          </a:p>
        </p:txBody>
      </p:sp>
      <p:sp>
        <p:nvSpPr>
          <p:cNvPr id="3" name="Subtitle 2"/>
          <p:cNvSpPr>
            <a:spLocks noGrp="1"/>
          </p:cNvSpPr>
          <p:nvPr>
            <p:ph type="subTitle" idx="1" hasCustomPrompt="1"/>
          </p:nvPr>
        </p:nvSpPr>
        <p:spPr>
          <a:xfrm>
            <a:off x="922216" y="3886200"/>
            <a:ext cx="8534400" cy="1752600"/>
          </a:xfrm>
        </p:spPr>
        <p:txBody>
          <a:bodyPr>
            <a:normAutofit/>
          </a:bodyPr>
          <a:lstStyle>
            <a:lvl1pPr marL="0" indent="0" algn="l">
              <a:buNone/>
              <a:defRPr sz="3733">
                <a:solidFill>
                  <a:schemeClr val="tx1"/>
                </a:solidFill>
                <a:latin typeface="Arial" panose="020B0604020202020204" pitchFamily="34" charset="0"/>
                <a:cs typeface="Arial" panose="020B0604020202020204" pitchFamily="34" charset="0"/>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subtitle style</a:t>
            </a:r>
          </a:p>
        </p:txBody>
      </p:sp>
    </p:spTree>
    <p:extLst>
      <p:ext uri="{BB962C8B-B14F-4D97-AF65-F5344CB8AC3E}">
        <p14:creationId xmlns:p14="http://schemas.microsoft.com/office/powerpoint/2010/main" val="173898996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084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ubheader 1">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215392"/>
            <a:ext cx="12192000" cy="4336288"/>
          </a:xfrm>
          <a:prstGeom prst="rect">
            <a:avLst/>
          </a:prstGeom>
        </p:spPr>
      </p:pic>
      <p:sp>
        <p:nvSpPr>
          <p:cNvPr id="3" name="Rectangle 2"/>
          <p:cNvSpPr/>
          <p:nvPr userDrawn="1"/>
        </p:nvSpPr>
        <p:spPr>
          <a:xfrm>
            <a:off x="0" y="4368800"/>
            <a:ext cx="12192000" cy="252114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20" name="Title 1"/>
          <p:cNvSpPr>
            <a:spLocks noGrp="1"/>
          </p:cNvSpPr>
          <p:nvPr>
            <p:ph type="ctrTitle" hasCustomPrompt="1"/>
          </p:nvPr>
        </p:nvSpPr>
        <p:spPr>
          <a:xfrm>
            <a:off x="375121" y="4749853"/>
            <a:ext cx="10363200" cy="957892"/>
          </a:xfrm>
          <a:prstGeom prst="rect">
            <a:avLst/>
          </a:prstGeom>
          <a:ln>
            <a:noFill/>
          </a:ln>
        </p:spPr>
        <p:txBody>
          <a:bodyPr/>
          <a:lstStyle>
            <a:lvl1pPr algn="l">
              <a:defRPr sz="4267" b="1">
                <a:solidFill>
                  <a:schemeClr val="tx2"/>
                </a:solidFill>
              </a:defRPr>
            </a:lvl1pPr>
          </a:lstStyle>
          <a:p>
            <a:r>
              <a:rPr lang="en-US" dirty="0"/>
              <a:t>CLICK TO EDIT TITLE STYLE</a:t>
            </a:r>
          </a:p>
        </p:txBody>
      </p:sp>
      <p:sp>
        <p:nvSpPr>
          <p:cNvPr id="21" name="Subtitle 2"/>
          <p:cNvSpPr>
            <a:spLocks noGrp="1"/>
          </p:cNvSpPr>
          <p:nvPr>
            <p:ph type="subTitle" idx="1"/>
          </p:nvPr>
        </p:nvSpPr>
        <p:spPr>
          <a:xfrm>
            <a:off x="375121" y="5415428"/>
            <a:ext cx="8534400" cy="839005"/>
          </a:xfrm>
          <a:ln>
            <a:noFill/>
          </a:ln>
        </p:spPr>
        <p:txBody>
          <a:bodyPr>
            <a:normAutofit/>
          </a:bodyPr>
          <a:lstStyle>
            <a:lvl1pPr marL="0" indent="0" algn="l">
              <a:buNone/>
              <a:defRPr sz="240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9" name="Picture 8"/>
          <p:cNvPicPr>
            <a:picLocks noChangeAspect="1"/>
          </p:cNvPicPr>
          <p:nvPr userDrawn="1"/>
        </p:nvPicPr>
        <p:blipFill>
          <a:blip r:embed="rId3"/>
          <a:stretch>
            <a:fillRect/>
          </a:stretch>
        </p:blipFill>
        <p:spPr>
          <a:xfrm>
            <a:off x="8901068" y="4903249"/>
            <a:ext cx="2682240" cy="562167"/>
          </a:xfrm>
          <a:prstGeom prst="rect">
            <a:avLst/>
          </a:prstGeom>
        </p:spPr>
      </p:pic>
      <p:sp>
        <p:nvSpPr>
          <p:cNvPr id="8" name="Footer Placeholder 4"/>
          <p:cNvSpPr>
            <a:spLocks noGrp="1"/>
          </p:cNvSpPr>
          <p:nvPr>
            <p:ph type="ftr" sz="quarter" idx="3"/>
          </p:nvPr>
        </p:nvSpPr>
        <p:spPr>
          <a:xfrm>
            <a:off x="4387589" y="6367001"/>
            <a:ext cx="7573804" cy="522945"/>
          </a:xfrm>
          <a:prstGeom prst="rect">
            <a:avLst/>
          </a:prstGeom>
        </p:spPr>
        <p:txBody>
          <a:bodyPr/>
          <a:lstStyle>
            <a:lvl1pPr algn="r">
              <a:defRPr sz="1333"/>
            </a:lvl1pPr>
            <a:lvl3pPr>
              <a:defRPr sz="1067">
                <a:solidFill>
                  <a:schemeClr val="bg1"/>
                </a:solidFill>
              </a:defRPr>
            </a:lvl3pPr>
          </a:lstStyle>
          <a:p>
            <a:pPr marL="0" lvl="2" algn="r"/>
            <a:r>
              <a:rPr lang="en-US" b="1"/>
              <a:t>CONFIDENTIAL</a:t>
            </a:r>
            <a:r>
              <a:rPr lang="en-US"/>
              <a:t> – Contains proprietary information. Not intended for external distribution. </a:t>
            </a:r>
          </a:p>
          <a:p>
            <a:endParaRPr lang="en-US" dirty="0">
              <a:solidFill>
                <a:schemeClr val="bg1"/>
              </a:solidFill>
            </a:endParaRPr>
          </a:p>
        </p:txBody>
      </p:sp>
      <p:sp>
        <p:nvSpPr>
          <p:cNvPr id="10" name="Rectangle 9"/>
          <p:cNvSpPr/>
          <p:nvPr userDrawn="1"/>
        </p:nvSpPr>
        <p:spPr>
          <a:xfrm>
            <a:off x="11712730" y="6367000"/>
            <a:ext cx="454047" cy="256545"/>
          </a:xfrm>
          <a:prstGeom prst="rect">
            <a:avLst/>
          </a:prstGeom>
        </p:spPr>
        <p:txBody>
          <a:bodyPr wrap="square">
            <a:spAutoFit/>
          </a:bodyPr>
          <a:lstStyle/>
          <a:p>
            <a:pPr algn="r">
              <a:defRPr/>
            </a:pPr>
            <a:fld id="{C673820B-E1A6-4810-93D0-880E4DE7F26D}" type="slidenum">
              <a:rPr lang="en-US" sz="1067" i="0" smtClean="0">
                <a:solidFill>
                  <a:schemeClr val="bg1"/>
                </a:solidFill>
              </a:rPr>
              <a:pPr algn="r">
                <a:defRPr/>
              </a:pPr>
              <a:t>‹#›</a:t>
            </a:fld>
            <a:endParaRPr lang="en-US" sz="1067" i="0" dirty="0">
              <a:solidFill>
                <a:schemeClr val="bg1"/>
              </a:solidFill>
            </a:endParaRPr>
          </a:p>
        </p:txBody>
      </p:sp>
    </p:spTree>
    <p:extLst>
      <p:ext uri="{BB962C8B-B14F-4D97-AF65-F5344CB8AC3E}">
        <p14:creationId xmlns:p14="http://schemas.microsoft.com/office/powerpoint/2010/main" val="39384473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ubheader 2">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140148"/>
            <a:ext cx="12192000" cy="4336288"/>
          </a:xfrm>
          <a:prstGeom prst="rect">
            <a:avLst/>
          </a:prstGeom>
        </p:spPr>
      </p:pic>
      <p:sp>
        <p:nvSpPr>
          <p:cNvPr id="3" name="Rectangle 2"/>
          <p:cNvSpPr/>
          <p:nvPr userDrawn="1"/>
        </p:nvSpPr>
        <p:spPr>
          <a:xfrm>
            <a:off x="0" y="4368800"/>
            <a:ext cx="12192000" cy="2521144"/>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20" name="Title 1"/>
          <p:cNvSpPr>
            <a:spLocks noGrp="1"/>
          </p:cNvSpPr>
          <p:nvPr>
            <p:ph type="ctrTitle" hasCustomPrompt="1"/>
          </p:nvPr>
        </p:nvSpPr>
        <p:spPr>
          <a:xfrm>
            <a:off x="375121" y="4749853"/>
            <a:ext cx="10363200" cy="957892"/>
          </a:xfrm>
          <a:prstGeom prst="rect">
            <a:avLst/>
          </a:prstGeom>
          <a:ln>
            <a:noFill/>
          </a:ln>
        </p:spPr>
        <p:txBody>
          <a:bodyPr/>
          <a:lstStyle>
            <a:lvl1pPr algn="l">
              <a:defRPr sz="4267" b="1">
                <a:solidFill>
                  <a:schemeClr val="tx2"/>
                </a:solidFill>
              </a:defRPr>
            </a:lvl1pPr>
          </a:lstStyle>
          <a:p>
            <a:r>
              <a:rPr lang="en-US" dirty="0"/>
              <a:t>CLICK TO EDIT TITLE STYLE</a:t>
            </a:r>
          </a:p>
        </p:txBody>
      </p:sp>
      <p:sp>
        <p:nvSpPr>
          <p:cNvPr id="21" name="Subtitle 2"/>
          <p:cNvSpPr>
            <a:spLocks noGrp="1"/>
          </p:cNvSpPr>
          <p:nvPr>
            <p:ph type="subTitle" idx="1"/>
          </p:nvPr>
        </p:nvSpPr>
        <p:spPr>
          <a:xfrm>
            <a:off x="375121" y="5415428"/>
            <a:ext cx="8534400" cy="839005"/>
          </a:xfrm>
          <a:ln>
            <a:noFill/>
          </a:ln>
        </p:spPr>
        <p:txBody>
          <a:bodyPr>
            <a:normAutofit/>
          </a:bodyPr>
          <a:lstStyle>
            <a:lvl1pPr marL="0" indent="0" algn="l">
              <a:buNone/>
              <a:defRPr sz="240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9" name="Picture 8"/>
          <p:cNvPicPr>
            <a:picLocks noChangeAspect="1"/>
          </p:cNvPicPr>
          <p:nvPr userDrawn="1"/>
        </p:nvPicPr>
        <p:blipFill>
          <a:blip r:embed="rId3"/>
          <a:stretch>
            <a:fillRect/>
          </a:stretch>
        </p:blipFill>
        <p:spPr>
          <a:xfrm>
            <a:off x="8901068" y="4903249"/>
            <a:ext cx="2682240" cy="562167"/>
          </a:xfrm>
          <a:prstGeom prst="rect">
            <a:avLst/>
          </a:prstGeom>
        </p:spPr>
      </p:pic>
      <p:sp>
        <p:nvSpPr>
          <p:cNvPr id="8" name="Footer Placeholder 4"/>
          <p:cNvSpPr>
            <a:spLocks noGrp="1"/>
          </p:cNvSpPr>
          <p:nvPr>
            <p:ph type="ftr" sz="quarter" idx="3"/>
          </p:nvPr>
        </p:nvSpPr>
        <p:spPr>
          <a:xfrm>
            <a:off x="4387589" y="6367001"/>
            <a:ext cx="7573804" cy="522945"/>
          </a:xfrm>
          <a:prstGeom prst="rect">
            <a:avLst/>
          </a:prstGeom>
        </p:spPr>
        <p:txBody>
          <a:bodyPr/>
          <a:lstStyle>
            <a:lvl1pPr algn="r">
              <a:defRPr sz="1333"/>
            </a:lvl1pPr>
            <a:lvl3pPr>
              <a:defRPr sz="1067">
                <a:solidFill>
                  <a:schemeClr val="bg1"/>
                </a:solidFill>
              </a:defRPr>
            </a:lvl3pPr>
          </a:lstStyle>
          <a:p>
            <a:pPr marL="0" lvl="2" algn="r"/>
            <a:r>
              <a:rPr lang="en-US" b="1"/>
              <a:t>CONFIDENTIAL</a:t>
            </a:r>
            <a:r>
              <a:rPr lang="en-US"/>
              <a:t> – Contains proprietary information. Not intended for external distribution. </a:t>
            </a:r>
          </a:p>
          <a:p>
            <a:endParaRPr lang="en-US" dirty="0">
              <a:solidFill>
                <a:schemeClr val="bg1"/>
              </a:solidFill>
            </a:endParaRPr>
          </a:p>
        </p:txBody>
      </p:sp>
      <p:sp>
        <p:nvSpPr>
          <p:cNvPr id="10" name="Rectangle 9"/>
          <p:cNvSpPr/>
          <p:nvPr userDrawn="1"/>
        </p:nvSpPr>
        <p:spPr>
          <a:xfrm>
            <a:off x="11712730" y="6367000"/>
            <a:ext cx="454047" cy="256545"/>
          </a:xfrm>
          <a:prstGeom prst="rect">
            <a:avLst/>
          </a:prstGeom>
        </p:spPr>
        <p:txBody>
          <a:bodyPr wrap="square">
            <a:spAutoFit/>
          </a:bodyPr>
          <a:lstStyle/>
          <a:p>
            <a:pPr algn="r">
              <a:defRPr/>
            </a:pPr>
            <a:fld id="{C673820B-E1A6-4810-93D0-880E4DE7F26D}" type="slidenum">
              <a:rPr lang="en-US" sz="1067" i="0" smtClean="0">
                <a:solidFill>
                  <a:schemeClr val="bg1"/>
                </a:solidFill>
              </a:rPr>
              <a:pPr algn="r">
                <a:defRPr/>
              </a:pPr>
              <a:t>‹#›</a:t>
            </a:fld>
            <a:endParaRPr lang="en-US" sz="1067" i="0" dirty="0">
              <a:solidFill>
                <a:schemeClr val="bg1"/>
              </a:solidFill>
            </a:endParaRPr>
          </a:p>
        </p:txBody>
      </p:sp>
    </p:spTree>
    <p:extLst>
      <p:ext uri="{BB962C8B-B14F-4D97-AF65-F5344CB8AC3E}">
        <p14:creationId xmlns:p14="http://schemas.microsoft.com/office/powerpoint/2010/main" val="100684458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59B1C5D-C1F2-5A49-A922-11BE129D6065}"/>
              </a:ext>
            </a:extLst>
          </p:cNvPr>
          <p:cNvSpPr>
            <a:spLocks noGrp="1"/>
          </p:cNvSpPr>
          <p:nvPr>
            <p:ph type="dt" sz="half" idx="10"/>
          </p:nvPr>
        </p:nvSpPr>
        <p:spPr>
          <a:xfrm>
            <a:off x="838200" y="6356372"/>
            <a:ext cx="2743200" cy="365125"/>
          </a:xfrm>
          <a:prstGeom prst="rect">
            <a:avLst/>
          </a:prstGeom>
        </p:spPr>
        <p:txBody>
          <a:bodyPr/>
          <a:lstStyle/>
          <a:p>
            <a:fld id="{082CCE90-DE55-BD43-88DA-41317692BD8F}" type="datetime1">
              <a:rPr lang="en-US" smtClean="0"/>
              <a:t>12/17/19</a:t>
            </a:fld>
            <a:endParaRPr lang="en-US"/>
          </a:p>
        </p:txBody>
      </p:sp>
      <p:sp>
        <p:nvSpPr>
          <p:cNvPr id="3" name="Footer Placeholder 2">
            <a:extLst>
              <a:ext uri="{FF2B5EF4-FFF2-40B4-BE49-F238E27FC236}">
                <a16:creationId xmlns:a16="http://schemas.microsoft.com/office/drawing/2014/main" id="{FF07E28B-D0A0-8444-9229-3128B20EEEAD}"/>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4" name="Slide Number Placeholder 3">
            <a:extLst>
              <a:ext uri="{FF2B5EF4-FFF2-40B4-BE49-F238E27FC236}">
                <a16:creationId xmlns:a16="http://schemas.microsoft.com/office/drawing/2014/main" id="{DAD65EF1-CAC7-264C-8901-85A8A6475978}"/>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16275152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ubheader 3">
    <p:spTree>
      <p:nvGrpSpPr>
        <p:cNvPr id="1" name=""/>
        <p:cNvGrpSpPr/>
        <p:nvPr/>
      </p:nvGrpSpPr>
      <p:grpSpPr>
        <a:xfrm>
          <a:off x="0" y="0"/>
          <a:ext cx="0" cy="0"/>
          <a:chOff x="0" y="0"/>
          <a:chExt cx="0" cy="0"/>
        </a:xfrm>
      </p:grpSpPr>
      <p:sp>
        <p:nvSpPr>
          <p:cNvPr id="3" name="Rectangle 2"/>
          <p:cNvSpPr/>
          <p:nvPr userDrawn="1"/>
        </p:nvSpPr>
        <p:spPr>
          <a:xfrm>
            <a:off x="0" y="4340725"/>
            <a:ext cx="12192000" cy="254922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20" name="Title 1"/>
          <p:cNvSpPr>
            <a:spLocks noGrp="1"/>
          </p:cNvSpPr>
          <p:nvPr>
            <p:ph type="ctrTitle" hasCustomPrompt="1"/>
          </p:nvPr>
        </p:nvSpPr>
        <p:spPr>
          <a:xfrm>
            <a:off x="609581" y="4749853"/>
            <a:ext cx="10363200" cy="957892"/>
          </a:xfrm>
          <a:prstGeom prst="rect">
            <a:avLst/>
          </a:prstGeom>
          <a:ln>
            <a:noFill/>
          </a:ln>
        </p:spPr>
        <p:txBody>
          <a:bodyPr/>
          <a:lstStyle>
            <a:lvl1pPr algn="l">
              <a:defRPr sz="4267" b="1">
                <a:solidFill>
                  <a:schemeClr val="tx2"/>
                </a:solidFill>
              </a:defRPr>
            </a:lvl1pPr>
          </a:lstStyle>
          <a:p>
            <a:r>
              <a:rPr lang="en-US" dirty="0"/>
              <a:t>CLICK TO EDIT TITLE STYLE</a:t>
            </a:r>
          </a:p>
        </p:txBody>
      </p:sp>
      <p:sp>
        <p:nvSpPr>
          <p:cNvPr id="21" name="Subtitle 2"/>
          <p:cNvSpPr>
            <a:spLocks noGrp="1"/>
          </p:cNvSpPr>
          <p:nvPr>
            <p:ph type="subTitle" idx="1"/>
          </p:nvPr>
        </p:nvSpPr>
        <p:spPr>
          <a:xfrm>
            <a:off x="609581" y="5415428"/>
            <a:ext cx="8534400" cy="839005"/>
          </a:xfrm>
          <a:ln>
            <a:noFill/>
          </a:ln>
        </p:spPr>
        <p:txBody>
          <a:bodyPr>
            <a:normAutofit/>
          </a:bodyPr>
          <a:lstStyle>
            <a:lvl1pPr marL="0" indent="0" algn="l">
              <a:buNone/>
              <a:defRPr sz="240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8" name="Picture 7"/>
          <p:cNvPicPr>
            <a:picLocks noChangeAspect="1"/>
          </p:cNvPicPr>
          <p:nvPr userDrawn="1"/>
        </p:nvPicPr>
        <p:blipFill>
          <a:blip r:embed="rId2"/>
          <a:stretch>
            <a:fillRect/>
          </a:stretch>
        </p:blipFill>
        <p:spPr>
          <a:xfrm>
            <a:off x="0" y="4436"/>
            <a:ext cx="12192000" cy="4336288"/>
          </a:xfrm>
          <a:prstGeom prst="rect">
            <a:avLst/>
          </a:prstGeom>
        </p:spPr>
      </p:pic>
      <p:sp>
        <p:nvSpPr>
          <p:cNvPr id="7" name="Footer Placeholder 4"/>
          <p:cNvSpPr>
            <a:spLocks noGrp="1"/>
          </p:cNvSpPr>
          <p:nvPr>
            <p:ph type="ftr" sz="quarter" idx="3"/>
          </p:nvPr>
        </p:nvSpPr>
        <p:spPr>
          <a:xfrm>
            <a:off x="4387589" y="6367001"/>
            <a:ext cx="7573804" cy="522945"/>
          </a:xfrm>
          <a:prstGeom prst="rect">
            <a:avLst/>
          </a:prstGeom>
        </p:spPr>
        <p:txBody>
          <a:bodyPr/>
          <a:lstStyle>
            <a:lvl1pPr algn="r">
              <a:defRPr sz="1333"/>
            </a:lvl1pPr>
            <a:lvl3pPr>
              <a:defRPr sz="1067">
                <a:solidFill>
                  <a:schemeClr val="bg1"/>
                </a:solidFill>
              </a:defRPr>
            </a:lvl3pPr>
          </a:lstStyle>
          <a:p>
            <a:pPr marL="0" lvl="2" algn="r"/>
            <a:r>
              <a:rPr lang="en-US" b="1"/>
              <a:t>CONFIDENTIAL</a:t>
            </a:r>
            <a:r>
              <a:rPr lang="en-US"/>
              <a:t> – Contains proprietary information. Not intended for external distribution. </a:t>
            </a:r>
          </a:p>
          <a:p>
            <a:endParaRPr lang="en-US" dirty="0">
              <a:solidFill>
                <a:schemeClr val="bg1"/>
              </a:solidFill>
            </a:endParaRPr>
          </a:p>
        </p:txBody>
      </p:sp>
      <p:sp>
        <p:nvSpPr>
          <p:cNvPr id="9" name="Rectangle 8"/>
          <p:cNvSpPr/>
          <p:nvPr userDrawn="1"/>
        </p:nvSpPr>
        <p:spPr>
          <a:xfrm>
            <a:off x="11712730" y="6367000"/>
            <a:ext cx="454047" cy="256545"/>
          </a:xfrm>
          <a:prstGeom prst="rect">
            <a:avLst/>
          </a:prstGeom>
        </p:spPr>
        <p:txBody>
          <a:bodyPr wrap="square">
            <a:spAutoFit/>
          </a:bodyPr>
          <a:lstStyle/>
          <a:p>
            <a:pPr algn="r">
              <a:defRPr/>
            </a:pPr>
            <a:fld id="{C673820B-E1A6-4810-93D0-880E4DE7F26D}" type="slidenum">
              <a:rPr lang="en-US" sz="1067" i="0" smtClean="0">
                <a:solidFill>
                  <a:schemeClr val="bg1"/>
                </a:solidFill>
              </a:rPr>
              <a:pPr algn="r">
                <a:defRPr/>
              </a:pPr>
              <a:t>‹#›</a:t>
            </a:fld>
            <a:endParaRPr lang="en-US" sz="1067" i="0" dirty="0">
              <a:solidFill>
                <a:schemeClr val="bg1"/>
              </a:solidFill>
            </a:endParaRPr>
          </a:p>
        </p:txBody>
      </p:sp>
    </p:spTree>
    <p:extLst>
      <p:ext uri="{BB962C8B-B14F-4D97-AF65-F5344CB8AC3E}">
        <p14:creationId xmlns:p14="http://schemas.microsoft.com/office/powerpoint/2010/main" val="347044393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ubheader 4">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0"/>
            <a:ext cx="12192000" cy="4336288"/>
          </a:xfrm>
          <a:prstGeom prst="rect">
            <a:avLst/>
          </a:prstGeom>
        </p:spPr>
      </p:pic>
      <p:sp>
        <p:nvSpPr>
          <p:cNvPr id="3" name="Rectangle 2"/>
          <p:cNvSpPr/>
          <p:nvPr userDrawn="1"/>
        </p:nvSpPr>
        <p:spPr>
          <a:xfrm>
            <a:off x="0" y="4336289"/>
            <a:ext cx="12192000" cy="255365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10" name="Title 1"/>
          <p:cNvSpPr>
            <a:spLocks noGrp="1"/>
          </p:cNvSpPr>
          <p:nvPr>
            <p:ph type="ctrTitle" hasCustomPrompt="1"/>
          </p:nvPr>
        </p:nvSpPr>
        <p:spPr>
          <a:xfrm>
            <a:off x="375121" y="4749853"/>
            <a:ext cx="10363200" cy="957892"/>
          </a:xfrm>
          <a:prstGeom prst="rect">
            <a:avLst/>
          </a:prstGeom>
          <a:ln>
            <a:noFill/>
          </a:ln>
        </p:spPr>
        <p:txBody>
          <a:bodyPr/>
          <a:lstStyle>
            <a:lvl1pPr algn="l">
              <a:defRPr sz="4267" b="1">
                <a:solidFill>
                  <a:schemeClr val="tx2"/>
                </a:solidFill>
              </a:defRPr>
            </a:lvl1pPr>
          </a:lstStyle>
          <a:p>
            <a:r>
              <a:rPr lang="en-US" dirty="0"/>
              <a:t>CLICK TO EDIT TITLE STYLE</a:t>
            </a:r>
          </a:p>
        </p:txBody>
      </p:sp>
      <p:sp>
        <p:nvSpPr>
          <p:cNvPr id="11" name="Subtitle 2"/>
          <p:cNvSpPr>
            <a:spLocks noGrp="1"/>
          </p:cNvSpPr>
          <p:nvPr>
            <p:ph type="subTitle" idx="1"/>
          </p:nvPr>
        </p:nvSpPr>
        <p:spPr>
          <a:xfrm>
            <a:off x="375121" y="5415428"/>
            <a:ext cx="8534400" cy="839005"/>
          </a:xfrm>
          <a:ln>
            <a:noFill/>
          </a:ln>
        </p:spPr>
        <p:txBody>
          <a:bodyPr>
            <a:normAutofit/>
          </a:bodyPr>
          <a:lstStyle>
            <a:lvl1pPr marL="0" indent="0" algn="l">
              <a:buNone/>
              <a:defRPr sz="2400">
                <a:solidFill>
                  <a:schemeClr val="bg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8" name="Picture 7"/>
          <p:cNvPicPr>
            <a:picLocks noChangeAspect="1"/>
          </p:cNvPicPr>
          <p:nvPr userDrawn="1"/>
        </p:nvPicPr>
        <p:blipFill>
          <a:blip r:embed="rId3"/>
          <a:stretch>
            <a:fillRect/>
          </a:stretch>
        </p:blipFill>
        <p:spPr>
          <a:xfrm>
            <a:off x="8901068" y="4903249"/>
            <a:ext cx="2682240" cy="562167"/>
          </a:xfrm>
          <a:prstGeom prst="rect">
            <a:avLst/>
          </a:prstGeom>
        </p:spPr>
      </p:pic>
      <p:sp>
        <p:nvSpPr>
          <p:cNvPr id="9" name="Footer Placeholder 4"/>
          <p:cNvSpPr>
            <a:spLocks noGrp="1"/>
          </p:cNvSpPr>
          <p:nvPr>
            <p:ph type="ftr" sz="quarter" idx="3"/>
          </p:nvPr>
        </p:nvSpPr>
        <p:spPr>
          <a:xfrm>
            <a:off x="4387589" y="6367001"/>
            <a:ext cx="7573804" cy="522945"/>
          </a:xfrm>
          <a:prstGeom prst="rect">
            <a:avLst/>
          </a:prstGeom>
        </p:spPr>
        <p:txBody>
          <a:bodyPr/>
          <a:lstStyle>
            <a:lvl1pPr algn="r">
              <a:defRPr sz="1333"/>
            </a:lvl1pPr>
            <a:lvl3pPr>
              <a:defRPr sz="1067">
                <a:solidFill>
                  <a:schemeClr val="bg1"/>
                </a:solidFill>
              </a:defRPr>
            </a:lvl3pPr>
          </a:lstStyle>
          <a:p>
            <a:pPr marL="0" lvl="2" algn="r"/>
            <a:r>
              <a:rPr lang="en-US" b="1"/>
              <a:t>CONFIDENTIAL</a:t>
            </a:r>
            <a:r>
              <a:rPr lang="en-US"/>
              <a:t> – Contains proprietary information. Not intended for external distribution. </a:t>
            </a:r>
          </a:p>
          <a:p>
            <a:endParaRPr lang="en-US" dirty="0">
              <a:solidFill>
                <a:schemeClr val="bg1"/>
              </a:solidFill>
            </a:endParaRPr>
          </a:p>
        </p:txBody>
      </p:sp>
      <p:sp>
        <p:nvSpPr>
          <p:cNvPr id="12" name="Rectangle 11"/>
          <p:cNvSpPr/>
          <p:nvPr userDrawn="1"/>
        </p:nvSpPr>
        <p:spPr>
          <a:xfrm>
            <a:off x="11712730" y="6367000"/>
            <a:ext cx="454047" cy="256545"/>
          </a:xfrm>
          <a:prstGeom prst="rect">
            <a:avLst/>
          </a:prstGeom>
        </p:spPr>
        <p:txBody>
          <a:bodyPr wrap="square">
            <a:spAutoFit/>
          </a:bodyPr>
          <a:lstStyle/>
          <a:p>
            <a:pPr algn="r">
              <a:defRPr/>
            </a:pPr>
            <a:fld id="{C673820B-E1A6-4810-93D0-880E4DE7F26D}" type="slidenum">
              <a:rPr lang="en-US" sz="1067" i="0" smtClean="0">
                <a:solidFill>
                  <a:schemeClr val="bg1"/>
                </a:solidFill>
              </a:rPr>
              <a:pPr algn="r">
                <a:defRPr/>
              </a:pPr>
              <a:t>‹#›</a:t>
            </a:fld>
            <a:endParaRPr lang="en-US" sz="1067" i="0" dirty="0">
              <a:solidFill>
                <a:schemeClr val="bg1"/>
              </a:solidFill>
            </a:endParaRPr>
          </a:p>
        </p:txBody>
      </p:sp>
    </p:spTree>
    <p:extLst>
      <p:ext uri="{BB962C8B-B14F-4D97-AF65-F5344CB8AC3E}">
        <p14:creationId xmlns:p14="http://schemas.microsoft.com/office/powerpoint/2010/main" val="26446663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ubheader 5">
    <p:spTree>
      <p:nvGrpSpPr>
        <p:cNvPr id="1" name=""/>
        <p:cNvGrpSpPr/>
        <p:nvPr/>
      </p:nvGrpSpPr>
      <p:grpSpPr>
        <a:xfrm>
          <a:off x="0" y="0"/>
          <a:ext cx="0" cy="0"/>
          <a:chOff x="0" y="0"/>
          <a:chExt cx="0" cy="0"/>
        </a:xfrm>
      </p:grpSpPr>
      <p:sp>
        <p:nvSpPr>
          <p:cNvPr id="3" name="Rectangle 2"/>
          <p:cNvSpPr/>
          <p:nvPr userDrawn="1"/>
        </p:nvSpPr>
        <p:spPr>
          <a:xfrm>
            <a:off x="0" y="4340725"/>
            <a:ext cx="12192000" cy="254922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20" name="Title 1"/>
          <p:cNvSpPr>
            <a:spLocks noGrp="1"/>
          </p:cNvSpPr>
          <p:nvPr>
            <p:ph type="ctrTitle" hasCustomPrompt="1"/>
          </p:nvPr>
        </p:nvSpPr>
        <p:spPr>
          <a:xfrm>
            <a:off x="609581" y="4749853"/>
            <a:ext cx="10363200" cy="957892"/>
          </a:xfrm>
          <a:prstGeom prst="rect">
            <a:avLst/>
          </a:prstGeom>
          <a:ln>
            <a:noFill/>
          </a:ln>
        </p:spPr>
        <p:txBody>
          <a:bodyPr/>
          <a:lstStyle>
            <a:lvl1pPr algn="l">
              <a:defRPr sz="4267" b="1">
                <a:solidFill>
                  <a:schemeClr val="tx2"/>
                </a:solidFill>
              </a:defRPr>
            </a:lvl1pPr>
          </a:lstStyle>
          <a:p>
            <a:r>
              <a:rPr lang="en-US" dirty="0"/>
              <a:t>CLICK TO EDIT TITLE STYLE</a:t>
            </a:r>
          </a:p>
        </p:txBody>
      </p:sp>
      <p:sp>
        <p:nvSpPr>
          <p:cNvPr id="21" name="Subtitle 2"/>
          <p:cNvSpPr>
            <a:spLocks noGrp="1"/>
          </p:cNvSpPr>
          <p:nvPr>
            <p:ph type="subTitle" idx="1"/>
          </p:nvPr>
        </p:nvSpPr>
        <p:spPr>
          <a:xfrm>
            <a:off x="609581" y="5415428"/>
            <a:ext cx="8534400" cy="839005"/>
          </a:xfrm>
          <a:ln>
            <a:noFill/>
          </a:ln>
        </p:spPr>
        <p:txBody>
          <a:bodyPr>
            <a:normAutofit/>
          </a:bodyPr>
          <a:lstStyle>
            <a:lvl1pPr marL="0" indent="0" algn="l">
              <a:buNone/>
              <a:defRPr sz="2400">
                <a:solidFill>
                  <a:schemeClr val="accent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8" name="Picture 7"/>
          <p:cNvPicPr>
            <a:picLocks noChangeAspect="1"/>
          </p:cNvPicPr>
          <p:nvPr userDrawn="1"/>
        </p:nvPicPr>
        <p:blipFill>
          <a:blip r:embed="rId2"/>
          <a:stretch>
            <a:fillRect/>
          </a:stretch>
        </p:blipFill>
        <p:spPr>
          <a:xfrm>
            <a:off x="0" y="4436"/>
            <a:ext cx="12192000" cy="4336288"/>
          </a:xfrm>
          <a:prstGeom prst="rect">
            <a:avLst/>
          </a:prstGeom>
        </p:spPr>
      </p:pic>
      <p:sp>
        <p:nvSpPr>
          <p:cNvPr id="7" name="Footer Placeholder 4"/>
          <p:cNvSpPr>
            <a:spLocks noGrp="1"/>
          </p:cNvSpPr>
          <p:nvPr>
            <p:ph type="ftr" sz="quarter" idx="3"/>
          </p:nvPr>
        </p:nvSpPr>
        <p:spPr>
          <a:xfrm>
            <a:off x="4387589" y="6367000"/>
            <a:ext cx="7573804" cy="522945"/>
          </a:xfrm>
          <a:prstGeom prst="rect">
            <a:avLst/>
          </a:prstGeom>
        </p:spPr>
        <p:txBody>
          <a:bodyPr/>
          <a:lstStyle>
            <a:lvl1pPr algn="r">
              <a:defRPr sz="1333"/>
            </a:lvl1pPr>
            <a:lvl3pPr>
              <a:defRPr sz="1067">
                <a:solidFill>
                  <a:schemeClr val="tx2"/>
                </a:solidFill>
              </a:defRPr>
            </a:lvl3pPr>
          </a:lstStyle>
          <a:p>
            <a:pPr marL="0" lvl="2" algn="r"/>
            <a:r>
              <a:rPr lang="en-US" b="1"/>
              <a:t>CONFIDENTIAL</a:t>
            </a:r>
            <a:r>
              <a:rPr lang="en-US"/>
              <a:t> – Contains proprietary information. Not intended for external distribution. </a:t>
            </a:r>
          </a:p>
          <a:p>
            <a:endParaRPr lang="en-US" dirty="0"/>
          </a:p>
        </p:txBody>
      </p:sp>
      <p:sp>
        <p:nvSpPr>
          <p:cNvPr id="9" name="Rectangle 8"/>
          <p:cNvSpPr/>
          <p:nvPr userDrawn="1"/>
        </p:nvSpPr>
        <p:spPr>
          <a:xfrm>
            <a:off x="11712730" y="6367000"/>
            <a:ext cx="454047" cy="256545"/>
          </a:xfrm>
          <a:prstGeom prst="rect">
            <a:avLst/>
          </a:prstGeom>
        </p:spPr>
        <p:txBody>
          <a:bodyPr wrap="square">
            <a:spAutoFit/>
          </a:bodyPr>
          <a:lstStyle/>
          <a:p>
            <a:pPr algn="r">
              <a:defRPr/>
            </a:pPr>
            <a:fld id="{C673820B-E1A6-4810-93D0-880E4DE7F26D}" type="slidenum">
              <a:rPr lang="en-US" sz="1067" i="0" smtClean="0">
                <a:solidFill>
                  <a:srgbClr val="004B84"/>
                </a:solidFill>
              </a:rPr>
              <a:pPr algn="r">
                <a:defRPr/>
              </a:pPr>
              <a:t>‹#›</a:t>
            </a:fld>
            <a:endParaRPr lang="en-US" sz="1067" i="0" dirty="0">
              <a:solidFill>
                <a:srgbClr val="004B84"/>
              </a:solidFill>
            </a:endParaRPr>
          </a:p>
        </p:txBody>
      </p:sp>
    </p:spTree>
    <p:extLst>
      <p:ext uri="{BB962C8B-B14F-4D97-AF65-F5344CB8AC3E}">
        <p14:creationId xmlns:p14="http://schemas.microsoft.com/office/powerpoint/2010/main" val="20411705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ubheader 6">
    <p:spTree>
      <p:nvGrpSpPr>
        <p:cNvPr id="1" name=""/>
        <p:cNvGrpSpPr/>
        <p:nvPr/>
      </p:nvGrpSpPr>
      <p:grpSpPr>
        <a:xfrm>
          <a:off x="0" y="0"/>
          <a:ext cx="0" cy="0"/>
          <a:chOff x="0" y="0"/>
          <a:chExt cx="0" cy="0"/>
        </a:xfrm>
      </p:grpSpPr>
      <p:sp>
        <p:nvSpPr>
          <p:cNvPr id="3" name="Rectangle 2"/>
          <p:cNvSpPr/>
          <p:nvPr userDrawn="1"/>
        </p:nvSpPr>
        <p:spPr>
          <a:xfrm>
            <a:off x="0" y="4337890"/>
            <a:ext cx="12192000" cy="255205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20" name="Title 1"/>
          <p:cNvSpPr>
            <a:spLocks noGrp="1"/>
          </p:cNvSpPr>
          <p:nvPr>
            <p:ph type="ctrTitle" hasCustomPrompt="1"/>
          </p:nvPr>
        </p:nvSpPr>
        <p:spPr>
          <a:xfrm>
            <a:off x="609581" y="4749853"/>
            <a:ext cx="10363200" cy="957892"/>
          </a:xfrm>
          <a:prstGeom prst="rect">
            <a:avLst/>
          </a:prstGeom>
          <a:ln>
            <a:noFill/>
          </a:ln>
        </p:spPr>
        <p:txBody>
          <a:bodyPr/>
          <a:lstStyle>
            <a:lvl1pPr algn="l">
              <a:defRPr sz="4267" b="1">
                <a:solidFill>
                  <a:schemeClr val="tx2"/>
                </a:solidFill>
              </a:defRPr>
            </a:lvl1pPr>
          </a:lstStyle>
          <a:p>
            <a:r>
              <a:rPr lang="en-US" dirty="0"/>
              <a:t>CLICK TO EDIT TITLE STYLE</a:t>
            </a:r>
          </a:p>
        </p:txBody>
      </p:sp>
      <p:sp>
        <p:nvSpPr>
          <p:cNvPr id="21" name="Subtitle 2"/>
          <p:cNvSpPr>
            <a:spLocks noGrp="1"/>
          </p:cNvSpPr>
          <p:nvPr>
            <p:ph type="subTitle" idx="1"/>
          </p:nvPr>
        </p:nvSpPr>
        <p:spPr>
          <a:xfrm>
            <a:off x="609581" y="5415428"/>
            <a:ext cx="8534400" cy="839005"/>
          </a:xfrm>
          <a:ln>
            <a:noFill/>
          </a:ln>
        </p:spPr>
        <p:txBody>
          <a:bodyPr>
            <a:normAutofit/>
          </a:bodyPr>
          <a:lstStyle>
            <a:lvl1pPr marL="0" indent="0" algn="l">
              <a:buNone/>
              <a:defRPr sz="2400">
                <a:solidFill>
                  <a:schemeClr val="accent1"/>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dirty="0"/>
              <a:t>Click to edit Master subtitle style</a:t>
            </a:r>
          </a:p>
        </p:txBody>
      </p:sp>
      <p:pic>
        <p:nvPicPr>
          <p:cNvPr id="8" name="Picture 7"/>
          <p:cNvPicPr>
            <a:picLocks noChangeAspect="1"/>
          </p:cNvPicPr>
          <p:nvPr userDrawn="1"/>
        </p:nvPicPr>
        <p:blipFill>
          <a:blip r:embed="rId2"/>
          <a:stretch>
            <a:fillRect/>
          </a:stretch>
        </p:blipFill>
        <p:spPr>
          <a:xfrm>
            <a:off x="0" y="1601"/>
            <a:ext cx="12192000" cy="4336288"/>
          </a:xfrm>
          <a:prstGeom prst="rect">
            <a:avLst/>
          </a:prstGeom>
        </p:spPr>
      </p:pic>
      <p:sp>
        <p:nvSpPr>
          <p:cNvPr id="7" name="Footer Placeholder 4"/>
          <p:cNvSpPr>
            <a:spLocks noGrp="1"/>
          </p:cNvSpPr>
          <p:nvPr>
            <p:ph type="ftr" sz="quarter" idx="3"/>
          </p:nvPr>
        </p:nvSpPr>
        <p:spPr>
          <a:xfrm>
            <a:off x="4387589" y="6367000"/>
            <a:ext cx="7573804" cy="522945"/>
          </a:xfrm>
          <a:prstGeom prst="rect">
            <a:avLst/>
          </a:prstGeom>
        </p:spPr>
        <p:txBody>
          <a:bodyPr/>
          <a:lstStyle>
            <a:lvl1pPr algn="r">
              <a:defRPr sz="1333"/>
            </a:lvl1pPr>
            <a:lvl3pPr>
              <a:defRPr sz="1067">
                <a:solidFill>
                  <a:schemeClr val="tx2"/>
                </a:solidFill>
              </a:defRPr>
            </a:lvl3pPr>
          </a:lstStyle>
          <a:p>
            <a:pPr marL="0" lvl="2" algn="r"/>
            <a:r>
              <a:rPr lang="en-US" b="1"/>
              <a:t>CONFIDENTIAL</a:t>
            </a:r>
            <a:r>
              <a:rPr lang="en-US"/>
              <a:t> – Contains proprietary information. Not intended for external distribution. </a:t>
            </a:r>
          </a:p>
          <a:p>
            <a:endParaRPr lang="en-US" dirty="0"/>
          </a:p>
        </p:txBody>
      </p:sp>
      <p:sp>
        <p:nvSpPr>
          <p:cNvPr id="9" name="Rectangle 8"/>
          <p:cNvSpPr/>
          <p:nvPr userDrawn="1"/>
        </p:nvSpPr>
        <p:spPr>
          <a:xfrm>
            <a:off x="11712730" y="6367000"/>
            <a:ext cx="454047" cy="256545"/>
          </a:xfrm>
          <a:prstGeom prst="rect">
            <a:avLst/>
          </a:prstGeom>
        </p:spPr>
        <p:txBody>
          <a:bodyPr wrap="square">
            <a:spAutoFit/>
          </a:bodyPr>
          <a:lstStyle/>
          <a:p>
            <a:pPr algn="r">
              <a:defRPr/>
            </a:pPr>
            <a:fld id="{C673820B-E1A6-4810-93D0-880E4DE7F26D}" type="slidenum">
              <a:rPr lang="en-US" sz="1067" i="0" smtClean="0">
                <a:solidFill>
                  <a:srgbClr val="004B84"/>
                </a:solidFill>
              </a:rPr>
              <a:pPr algn="r">
                <a:defRPr/>
              </a:pPr>
              <a:t>‹#›</a:t>
            </a:fld>
            <a:endParaRPr lang="en-US" sz="1067" i="0" dirty="0">
              <a:solidFill>
                <a:srgbClr val="004B84"/>
              </a:solidFill>
            </a:endParaRPr>
          </a:p>
        </p:txBody>
      </p:sp>
    </p:spTree>
    <p:extLst>
      <p:ext uri="{BB962C8B-B14F-4D97-AF65-F5344CB8AC3E}">
        <p14:creationId xmlns:p14="http://schemas.microsoft.com/office/powerpoint/2010/main" val="422450304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type="obj">
  <p:cSld name="HEADING TITLE +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9600" y="476646"/>
            <a:ext cx="10972800" cy="491393"/>
          </a:xfrm>
          <a:prstGeom prst="rect">
            <a:avLst/>
          </a:prstGeom>
        </p:spPr>
        <p:txBody>
          <a:bodyPr lIns="0" tIns="0" rIns="0" bIns="0">
            <a:normAutofit/>
          </a:bodyPr>
          <a:lstStyle>
            <a:lvl1pPr algn="l">
              <a:defRPr sz="2133" b="1" cap="all" baseline="0">
                <a:latin typeface="+mj-lt"/>
              </a:defRPr>
            </a:lvl1pPr>
          </a:lstStyle>
          <a:p>
            <a:r>
              <a:rPr lang="en-US" dirty="0"/>
              <a:t>CLICK HERE TO EDIT TITLE</a:t>
            </a:r>
          </a:p>
        </p:txBody>
      </p:sp>
      <p:sp>
        <p:nvSpPr>
          <p:cNvPr id="3" name="Content Placeholder 2"/>
          <p:cNvSpPr>
            <a:spLocks noGrp="1"/>
          </p:cNvSpPr>
          <p:nvPr>
            <p:ph idx="1"/>
          </p:nvPr>
        </p:nvSpPr>
        <p:spPr>
          <a:xfrm>
            <a:off x="609600" y="1435301"/>
            <a:ext cx="10972800" cy="4273651"/>
          </a:xfrm>
        </p:spPr>
        <p:txBody>
          <a:bodyPr/>
          <a:lstStyle>
            <a:lvl4pPr>
              <a:defRPr>
                <a:solidFill>
                  <a:srgbClr val="0E70C2"/>
                </a:solidFill>
              </a:defRPr>
            </a:lvl4pPr>
            <a:lvl5pPr>
              <a:defRPr>
                <a:solidFill>
                  <a:srgbClr val="0E70C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Rectangle 7"/>
          <p:cNvSpPr/>
          <p:nvPr userDrawn="1"/>
        </p:nvSpPr>
        <p:spPr>
          <a:xfrm>
            <a:off x="0" y="6721477"/>
            <a:ext cx="12192000" cy="16846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48130" y="5945689"/>
            <a:ext cx="2367271" cy="632223"/>
          </a:xfrm>
          <a:prstGeom prst="rect">
            <a:avLst/>
          </a:prstGeom>
        </p:spPr>
      </p:pic>
      <p:cxnSp>
        <p:nvCxnSpPr>
          <p:cNvPr id="5" name="Straight Connector 4"/>
          <p:cNvCxnSpPr/>
          <p:nvPr userDrawn="1"/>
        </p:nvCxnSpPr>
        <p:spPr>
          <a:xfrm>
            <a:off x="632162" y="895045"/>
            <a:ext cx="10950239" cy="0"/>
          </a:xfrm>
          <a:prstGeom prst="line">
            <a:avLst/>
          </a:prstGeom>
          <a:ln>
            <a:solidFill>
              <a:schemeClr val="tx1"/>
            </a:solidFill>
          </a:ln>
          <a:effectLst/>
        </p:spPr>
        <p:style>
          <a:lnRef idx="1">
            <a:schemeClr val="accent1"/>
          </a:lnRef>
          <a:fillRef idx="0">
            <a:schemeClr val="accent1"/>
          </a:fillRef>
          <a:effectRef idx="0">
            <a:schemeClr val="accent1"/>
          </a:effectRef>
          <a:fontRef idx="minor">
            <a:schemeClr val="tx1"/>
          </a:fontRef>
        </p:style>
      </p:cxnSp>
      <p:sp>
        <p:nvSpPr>
          <p:cNvPr id="9" name="Footer Placeholder 4"/>
          <p:cNvSpPr>
            <a:spLocks noGrp="1"/>
          </p:cNvSpPr>
          <p:nvPr>
            <p:ph type="ftr" sz="quarter" idx="3"/>
          </p:nvPr>
        </p:nvSpPr>
        <p:spPr>
          <a:xfrm>
            <a:off x="4387589" y="6367000"/>
            <a:ext cx="7573804" cy="522945"/>
          </a:xfrm>
          <a:prstGeom prst="rect">
            <a:avLst/>
          </a:prstGeom>
        </p:spPr>
        <p:txBody>
          <a:bodyPr/>
          <a:lstStyle>
            <a:lvl1pPr algn="r">
              <a:defRPr sz="1333"/>
            </a:lvl1pPr>
            <a:lvl3pPr>
              <a:defRPr sz="1067">
                <a:solidFill>
                  <a:schemeClr val="tx2"/>
                </a:solidFill>
              </a:defRPr>
            </a:lvl3pPr>
          </a:lstStyle>
          <a:p>
            <a:pPr marL="0" lvl="2" algn="r"/>
            <a:r>
              <a:rPr lang="en-US" b="1"/>
              <a:t>CONFIDENTIAL </a:t>
            </a:r>
            <a:r>
              <a:rPr lang="en-US"/>
              <a:t>– Contains proprietary information. Not intended for external distribution.</a:t>
            </a:r>
            <a:endParaRPr lang="en-US" dirty="0"/>
          </a:p>
        </p:txBody>
      </p:sp>
    </p:spTree>
    <p:extLst>
      <p:ext uri="{BB962C8B-B14F-4D97-AF65-F5344CB8AC3E}">
        <p14:creationId xmlns:p14="http://schemas.microsoft.com/office/powerpoint/2010/main" val="201071359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1"/>
          <p:cNvSpPr>
            <a:spLocks noGrp="1"/>
          </p:cNvSpPr>
          <p:nvPr>
            <p:ph type="ftr" sz="quarter" idx="3"/>
          </p:nvPr>
        </p:nvSpPr>
        <p:spPr>
          <a:xfrm>
            <a:off x="6768075" y="6165305"/>
            <a:ext cx="5204949" cy="556172"/>
          </a:xfrm>
          <a:prstGeom prst="rect">
            <a:avLst/>
          </a:prstGeom>
        </p:spPr>
        <p:txBody>
          <a:bodyPr vert="horz" lIns="91440" tIns="45720" rIns="91440" bIns="45720" rtlCol="0" anchor="ctr"/>
          <a:lstStyle>
            <a:lvl1pPr algn="ctr">
              <a:defRPr sz="1599">
                <a:solidFill>
                  <a:srgbClr val="800000"/>
                </a:solidFill>
              </a:defRPr>
            </a:lvl1pPr>
          </a:lstStyle>
          <a:p>
            <a:endParaRPr lang="en-US" dirty="0"/>
          </a:p>
        </p:txBody>
      </p:sp>
    </p:spTree>
    <p:extLst>
      <p:ext uri="{BB962C8B-B14F-4D97-AF65-F5344CB8AC3E}">
        <p14:creationId xmlns:p14="http://schemas.microsoft.com/office/powerpoint/2010/main" val="147041166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E4091-A818-9F4D-94F4-3530375FBDA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0608132-7FBF-1D41-BFC7-AE32E459C099}"/>
              </a:ext>
            </a:extLst>
          </p:cNvPr>
          <p:cNvSpPr>
            <a:spLocks noGrp="1"/>
          </p:cNvSpPr>
          <p:nvPr>
            <p:ph idx="1"/>
          </p:nvPr>
        </p:nvSpPr>
        <p:spPr>
          <a:xfrm>
            <a:off x="5183188" y="98744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9366A54-F4B8-B740-BF8E-1E451ACC50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5E316F9-0571-0440-BE24-B45E0C050F78}"/>
              </a:ext>
            </a:extLst>
          </p:cNvPr>
          <p:cNvSpPr>
            <a:spLocks noGrp="1"/>
          </p:cNvSpPr>
          <p:nvPr>
            <p:ph type="dt" sz="half" idx="10"/>
          </p:nvPr>
        </p:nvSpPr>
        <p:spPr>
          <a:xfrm>
            <a:off x="838200" y="6356372"/>
            <a:ext cx="2743200" cy="365125"/>
          </a:xfrm>
          <a:prstGeom prst="rect">
            <a:avLst/>
          </a:prstGeom>
        </p:spPr>
        <p:txBody>
          <a:bodyPr/>
          <a:lstStyle/>
          <a:p>
            <a:fld id="{B038A6A6-4650-FC40-B7D0-C65767562882}" type="datetime1">
              <a:rPr lang="en-US" smtClean="0"/>
              <a:t>12/17/19</a:t>
            </a:fld>
            <a:endParaRPr lang="en-US"/>
          </a:p>
        </p:txBody>
      </p:sp>
      <p:sp>
        <p:nvSpPr>
          <p:cNvPr id="6" name="Footer Placeholder 5">
            <a:extLst>
              <a:ext uri="{FF2B5EF4-FFF2-40B4-BE49-F238E27FC236}">
                <a16:creationId xmlns:a16="http://schemas.microsoft.com/office/drawing/2014/main" id="{EEE22EF0-5F04-7A4B-958A-D113179CB066}"/>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7" name="Slide Number Placeholder 6">
            <a:extLst>
              <a:ext uri="{FF2B5EF4-FFF2-40B4-BE49-F238E27FC236}">
                <a16:creationId xmlns:a16="http://schemas.microsoft.com/office/drawing/2014/main" id="{8363D41D-6F7A-F947-ACA2-9A510D35C3A9}"/>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32916128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32D76-FE70-AA41-854C-5A483827457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BB64AAE-65EE-604F-92FF-B99C0F595E51}"/>
              </a:ext>
            </a:extLst>
          </p:cNvPr>
          <p:cNvSpPr>
            <a:spLocks noGrp="1"/>
          </p:cNvSpPr>
          <p:nvPr>
            <p:ph type="pic" idx="1"/>
          </p:nvPr>
        </p:nvSpPr>
        <p:spPr>
          <a:xfrm>
            <a:off x="5183188" y="98744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9A77091-ABB2-ED47-A2EB-6509849B81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53A1FFA4-27CC-DA41-9267-AC174EAC88AD}"/>
              </a:ext>
            </a:extLst>
          </p:cNvPr>
          <p:cNvSpPr>
            <a:spLocks noGrp="1"/>
          </p:cNvSpPr>
          <p:nvPr>
            <p:ph type="dt" sz="half" idx="10"/>
          </p:nvPr>
        </p:nvSpPr>
        <p:spPr>
          <a:xfrm>
            <a:off x="838200" y="6356372"/>
            <a:ext cx="2743200" cy="365125"/>
          </a:xfrm>
          <a:prstGeom prst="rect">
            <a:avLst/>
          </a:prstGeom>
        </p:spPr>
        <p:txBody>
          <a:bodyPr/>
          <a:lstStyle/>
          <a:p>
            <a:fld id="{2EB837F0-D47C-094D-956E-D0AB20619296}" type="datetime1">
              <a:rPr lang="en-US" smtClean="0"/>
              <a:t>12/17/19</a:t>
            </a:fld>
            <a:endParaRPr lang="en-US"/>
          </a:p>
        </p:txBody>
      </p:sp>
      <p:sp>
        <p:nvSpPr>
          <p:cNvPr id="6" name="Footer Placeholder 5">
            <a:extLst>
              <a:ext uri="{FF2B5EF4-FFF2-40B4-BE49-F238E27FC236}">
                <a16:creationId xmlns:a16="http://schemas.microsoft.com/office/drawing/2014/main" id="{24AC0332-FD4E-F148-AA96-F2CA1B678164}"/>
              </a:ext>
            </a:extLst>
          </p:cNvPr>
          <p:cNvSpPr>
            <a:spLocks noGrp="1"/>
          </p:cNvSpPr>
          <p:nvPr>
            <p:ph type="ftr" sz="quarter" idx="11"/>
          </p:nvPr>
        </p:nvSpPr>
        <p:spPr/>
        <p:txBody>
          <a:bodyPr/>
          <a:lstStyle/>
          <a:p>
            <a:r>
              <a:rPr lang="en-US"/>
              <a:t>This presentation is the intellectual property of the author/presenter. Contact hope.rugo@ucsf.edu for permission to reprint and/or distribute.</a:t>
            </a:r>
          </a:p>
        </p:txBody>
      </p:sp>
      <p:sp>
        <p:nvSpPr>
          <p:cNvPr id="7" name="Slide Number Placeholder 6">
            <a:extLst>
              <a:ext uri="{FF2B5EF4-FFF2-40B4-BE49-F238E27FC236}">
                <a16:creationId xmlns:a16="http://schemas.microsoft.com/office/drawing/2014/main" id="{65C0512C-C9B5-AB40-9DFA-537FB269B7B7}"/>
              </a:ext>
            </a:extLst>
          </p:cNvPr>
          <p:cNvSpPr>
            <a:spLocks noGrp="1"/>
          </p:cNvSpPr>
          <p:nvPr>
            <p:ph type="sldNum" sz="quarter" idx="12"/>
          </p:nvPr>
        </p:nvSpPr>
        <p:spPr>
          <a:xfrm>
            <a:off x="8610600" y="6356372"/>
            <a:ext cx="2743200" cy="365125"/>
          </a:xfrm>
          <a:prstGeom prst="rect">
            <a:avLst/>
          </a:prstGeom>
        </p:spPr>
        <p:txBody>
          <a:bodyPr/>
          <a:lstStyle/>
          <a:p>
            <a:fld id="{7E705E35-836A-324F-B2B9-C0753E900D7A}" type="slidenum">
              <a:rPr lang="en-US" smtClean="0"/>
              <a:t>‹#›</a:t>
            </a:fld>
            <a:endParaRPr lang="en-US"/>
          </a:p>
        </p:txBody>
      </p:sp>
    </p:spTree>
    <p:extLst>
      <p:ext uri="{BB962C8B-B14F-4D97-AF65-F5344CB8AC3E}">
        <p14:creationId xmlns:p14="http://schemas.microsoft.com/office/powerpoint/2010/main" val="29611588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3.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image" Target="../media/image1.jpeg"/><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theme" Target="../theme/theme3.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3.xml"/><Relationship Id="rId13" Type="http://schemas.openxmlformats.org/officeDocument/2006/relationships/image" Target="../media/image3.jpeg"/><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4.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9"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theme" Target="../theme/theme7.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5" Type="http://schemas.openxmlformats.org/officeDocument/2006/relationships/slideLayout" Target="../slideLayouts/slideLayout64.xml"/><Relationship Id="rId4" Type="http://schemas.openxmlformats.org/officeDocument/2006/relationships/slideLayout" Target="../slideLayouts/slideLayout63.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5.xml"/><Relationship Id="rId3" Type="http://schemas.openxmlformats.org/officeDocument/2006/relationships/slideLayout" Target="../slideLayouts/slideLayout70.xml"/><Relationship Id="rId7" Type="http://schemas.openxmlformats.org/officeDocument/2006/relationships/slideLayout" Target="../slideLayouts/slideLayout74.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5" Type="http://schemas.openxmlformats.org/officeDocument/2006/relationships/slideLayout" Target="../slideLayouts/slideLayout72.xml"/><Relationship Id="rId4" Type="http://schemas.openxmlformats.org/officeDocument/2006/relationships/slideLayout" Target="../slideLayouts/slideLayout71.xml"/><Relationship Id="rId9"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3BD49F-9AAD-9141-998F-F60B39506132}"/>
              </a:ext>
            </a:extLst>
          </p:cNvPr>
          <p:cNvSpPr>
            <a:spLocks noGrp="1"/>
          </p:cNvSpPr>
          <p:nvPr>
            <p:ph type="title"/>
          </p:nvPr>
        </p:nvSpPr>
        <p:spPr>
          <a:xfrm>
            <a:off x="838200" y="580292"/>
            <a:ext cx="10515600" cy="789956"/>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6D312C4-1B90-954B-80BC-48D080F3006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id="{AC107131-DD53-CF43-BE86-98A30C1AB6DE}"/>
              </a:ext>
            </a:extLst>
          </p:cNvPr>
          <p:cNvSpPr>
            <a:spLocks noGrp="1"/>
          </p:cNvSpPr>
          <p:nvPr>
            <p:ph type="ftr" sz="quarter" idx="3"/>
          </p:nvPr>
        </p:nvSpPr>
        <p:spPr>
          <a:xfrm>
            <a:off x="69589" y="6506811"/>
            <a:ext cx="12036287" cy="251101"/>
          </a:xfrm>
          <a:prstGeom prst="rect">
            <a:avLst/>
          </a:prstGeom>
        </p:spPr>
        <p:txBody>
          <a:bodyPr vert="horz" lIns="91440" tIns="45720" rIns="91440" bIns="45720" rtlCol="0" anchor="ctr"/>
          <a:lstStyle>
            <a:lvl1pPr algn="ctr">
              <a:defRPr sz="1200">
                <a:solidFill>
                  <a:schemeClr val="bg1">
                    <a:lumMod val="65000"/>
                  </a:schemeClr>
                </a:solidFill>
              </a:defRPr>
            </a:lvl1pPr>
          </a:lstStyle>
          <a:p>
            <a:r>
              <a:rPr lang="en-US"/>
              <a:t>This presentation is the intellectual property of the author/presenter. Contact hope.rugo@ucsf.edu for permission to reprint and/or distribute.</a:t>
            </a:r>
            <a:endParaRPr lang="en-US" dirty="0"/>
          </a:p>
        </p:txBody>
      </p:sp>
      <p:sp>
        <p:nvSpPr>
          <p:cNvPr id="7" name="Rectangle 6"/>
          <p:cNvSpPr/>
          <p:nvPr userDrawn="1"/>
        </p:nvSpPr>
        <p:spPr>
          <a:xfrm>
            <a:off x="838200" y="43454"/>
            <a:ext cx="10515600" cy="307777"/>
          </a:xfrm>
          <a:prstGeom prst="rect">
            <a:avLst/>
          </a:prstGeom>
        </p:spPr>
        <p:txBody>
          <a:bodyPr wrap="square">
            <a:spAutoFit/>
          </a:bodyPr>
          <a:lstStyle/>
          <a:p>
            <a:pPr algn="ctr"/>
            <a:r>
              <a:rPr lang="en-US" sz="1400">
                <a:solidFill>
                  <a:schemeClr val="bg1">
                    <a:lumMod val="65000"/>
                  </a:schemeClr>
                </a:solidFill>
                <a:latin typeface="Arial" charset="0"/>
              </a:rPr>
              <a:t>San Antonio Breast Cancer Symposium®, December 4 -8, 2018</a:t>
            </a:r>
            <a:endParaRPr lang="en-US" sz="1400">
              <a:solidFill>
                <a:schemeClr val="bg1">
                  <a:lumMod val="65000"/>
                </a:schemeClr>
              </a:solidFill>
              <a:effectLst/>
              <a:latin typeface="Arial" charset="0"/>
            </a:endParaRPr>
          </a:p>
        </p:txBody>
      </p:sp>
    </p:spTree>
    <p:extLst>
      <p:ext uri="{BB962C8B-B14F-4D97-AF65-F5344CB8AC3E}">
        <p14:creationId xmlns:p14="http://schemas.microsoft.com/office/powerpoint/2010/main" val="6131256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87" r:id="rId12"/>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dt="0"/>
  <p:txStyles>
    <p:titleStyle>
      <a:lvl1pPr algn="l" defTabSz="914400" rtl="0" eaLnBrk="1" latinLnBrk="0" hangingPunct="1">
        <a:lnSpc>
          <a:spcPct val="90000"/>
        </a:lnSpc>
        <a:spcBef>
          <a:spcPct val="0"/>
        </a:spcBef>
        <a:buNone/>
        <a:defRPr sz="3800" b="1" i="0" kern="1200" baseline="0">
          <a:solidFill>
            <a:srgbClr val="002060"/>
          </a:solidFill>
          <a:latin typeface="Calibri" panose="020F050202020403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rgbClr val="002060"/>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rgbClr val="002060"/>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rgbClr val="002060"/>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rgbClr val="002060"/>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rgbClr val="002060"/>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8"/>
          <p:cNvSpPr>
            <a:spLocks noChangeArrowheads="1"/>
          </p:cNvSpPr>
          <p:nvPr userDrawn="1"/>
        </p:nvSpPr>
        <p:spPr bwMode="auto">
          <a:xfrm>
            <a:off x="474136" y="5946796"/>
            <a:ext cx="11243733" cy="73025"/>
          </a:xfrm>
          <a:prstGeom prst="rect">
            <a:avLst/>
          </a:prstGeom>
          <a:solidFill>
            <a:srgbClr val="C0C0C0"/>
          </a:solidFill>
          <a:ln>
            <a:noFill/>
          </a:ln>
          <a:extLs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wrap="none" anchor="ctr"/>
          <a:lstStyle>
            <a:lvl1pPr eaLnBrk="0" hangingPunct="0">
              <a:defRPr sz="2400">
                <a:solidFill>
                  <a:schemeClr val="tx1"/>
                </a:solidFill>
                <a:latin typeface="Calibri" pitchFamily="34" charset="0"/>
                <a:ea typeface="ヒラギノ角ゴ Pro W3" pitchFamily="127" charset="-128"/>
              </a:defRPr>
            </a:lvl1pPr>
            <a:lvl2pPr marL="742950" indent="-285750" eaLnBrk="0" hangingPunct="0">
              <a:defRPr sz="2400">
                <a:solidFill>
                  <a:schemeClr val="tx1"/>
                </a:solidFill>
                <a:latin typeface="Calibri" pitchFamily="34" charset="0"/>
                <a:ea typeface="ヒラギノ角ゴ Pro W3" pitchFamily="127" charset="-128"/>
              </a:defRPr>
            </a:lvl2pPr>
            <a:lvl3pPr marL="1143000" indent="-228600" eaLnBrk="0" hangingPunct="0">
              <a:defRPr sz="2400">
                <a:solidFill>
                  <a:schemeClr val="tx1"/>
                </a:solidFill>
                <a:latin typeface="Calibri" pitchFamily="34" charset="0"/>
                <a:ea typeface="ヒラギノ角ゴ Pro W3" pitchFamily="127" charset="-128"/>
              </a:defRPr>
            </a:lvl3pPr>
            <a:lvl4pPr marL="1600200" indent="-228600" eaLnBrk="0" hangingPunct="0">
              <a:defRPr sz="2400">
                <a:solidFill>
                  <a:schemeClr val="tx1"/>
                </a:solidFill>
                <a:latin typeface="Calibri" pitchFamily="34" charset="0"/>
                <a:ea typeface="ヒラギノ角ゴ Pro W3" pitchFamily="127" charset="-128"/>
              </a:defRPr>
            </a:lvl4pPr>
            <a:lvl5pPr marL="2057400" indent="-228600" eaLnBrk="0" hangingPunct="0">
              <a:defRPr sz="2400">
                <a:solidFill>
                  <a:schemeClr val="tx1"/>
                </a:solidFill>
                <a:latin typeface="Calibri" pitchFamily="34" charset="0"/>
                <a:ea typeface="ヒラギノ角ゴ Pro W3" pitchFamily="127"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9pPr>
          </a:lstStyle>
          <a:p>
            <a:pPr defTabSz="457200" eaLnBrk="1" fontAlgn="base" hangingPunct="1">
              <a:spcBef>
                <a:spcPct val="0"/>
              </a:spcBef>
              <a:spcAft>
                <a:spcPct val="0"/>
              </a:spcAft>
              <a:defRPr/>
            </a:pPr>
            <a:endParaRPr lang="en-US" altLang="en-US" sz="1800">
              <a:solidFill>
                <a:prstClr val="black"/>
              </a:solidFill>
              <a:latin typeface="Arial" pitchFamily="34" charset="0"/>
              <a:cs typeface="Arial" charset="0"/>
            </a:endParaRPr>
          </a:p>
        </p:txBody>
      </p:sp>
    </p:spTree>
    <p:extLst>
      <p:ext uri="{BB962C8B-B14F-4D97-AF65-F5344CB8AC3E}">
        <p14:creationId xmlns:p14="http://schemas.microsoft.com/office/powerpoint/2010/main" val="3694191437"/>
      </p:ext>
    </p:extLst>
  </p:cSld>
  <p:clrMap bg1="lt1" tx1="dk1" bg2="lt2" tx2="dk2" accent1="accent1" accent2="accent2" accent3="accent3" accent4="accent4" accent5="accent5" accent6="accent6" hlink="hlink" folHlink="folHlink"/>
  <p:sldLayoutIdLst>
    <p:sldLayoutId id="2147483667" r:id="rId1"/>
    <p:sldLayoutId id="2147483669" r:id="rId2"/>
    <p:sldLayoutId id="2147483672" r:id="rId3"/>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hdr="0" dt="0"/>
  <p:txStyles>
    <p:titleStyle>
      <a:lvl1pPr algn="ctr" defTabSz="457200" rtl="0" eaLnBrk="0" fontAlgn="base" hangingPunct="0">
        <a:spcBef>
          <a:spcPct val="0"/>
        </a:spcBef>
        <a:spcAft>
          <a:spcPct val="0"/>
        </a:spcAft>
        <a:defRPr sz="4400" kern="1200">
          <a:solidFill>
            <a:schemeClr val="tx1"/>
          </a:solidFill>
          <a:latin typeface="+mj-lt"/>
          <a:ea typeface="ヒラギノ角ゴ Pro W3" charset="0"/>
          <a:cs typeface="ヒラギノ角ゴ Pro W3" charset="0"/>
        </a:defRPr>
      </a:lvl1pPr>
      <a:lvl2pPr algn="ctr" defTabSz="457200" rtl="0" eaLnBrk="0" fontAlgn="base" hangingPunct="0">
        <a:spcBef>
          <a:spcPct val="0"/>
        </a:spcBef>
        <a:spcAft>
          <a:spcPct val="0"/>
        </a:spcAft>
        <a:defRPr sz="4400">
          <a:solidFill>
            <a:schemeClr val="tx1"/>
          </a:solidFill>
          <a:latin typeface="Calibri" charset="0"/>
          <a:ea typeface="ヒラギノ角ゴ Pro W3" charset="0"/>
          <a:cs typeface="ヒラギノ角ゴ Pro W3" charset="0"/>
        </a:defRPr>
      </a:lvl2pPr>
      <a:lvl3pPr algn="ctr" defTabSz="457200" rtl="0" eaLnBrk="0" fontAlgn="base" hangingPunct="0">
        <a:spcBef>
          <a:spcPct val="0"/>
        </a:spcBef>
        <a:spcAft>
          <a:spcPct val="0"/>
        </a:spcAft>
        <a:defRPr sz="4400">
          <a:solidFill>
            <a:schemeClr val="tx1"/>
          </a:solidFill>
          <a:latin typeface="Calibri" charset="0"/>
          <a:ea typeface="ヒラギノ角ゴ Pro W3" charset="0"/>
          <a:cs typeface="ヒラギノ角ゴ Pro W3" charset="0"/>
        </a:defRPr>
      </a:lvl3pPr>
      <a:lvl4pPr algn="ctr" defTabSz="457200" rtl="0" eaLnBrk="0" fontAlgn="base" hangingPunct="0">
        <a:spcBef>
          <a:spcPct val="0"/>
        </a:spcBef>
        <a:spcAft>
          <a:spcPct val="0"/>
        </a:spcAft>
        <a:defRPr sz="4400">
          <a:solidFill>
            <a:schemeClr val="tx1"/>
          </a:solidFill>
          <a:latin typeface="Calibri" charset="0"/>
          <a:ea typeface="ヒラギノ角ゴ Pro W3" charset="0"/>
          <a:cs typeface="ヒラギノ角ゴ Pro W3" charset="0"/>
        </a:defRPr>
      </a:lvl4pPr>
      <a:lvl5pPr algn="ctr" defTabSz="457200" rtl="0" eaLnBrk="0" fontAlgn="base" hangingPunct="0">
        <a:spcBef>
          <a:spcPct val="0"/>
        </a:spcBef>
        <a:spcAft>
          <a:spcPct val="0"/>
        </a:spcAft>
        <a:defRPr sz="4400">
          <a:solidFill>
            <a:schemeClr val="tx1"/>
          </a:solidFill>
          <a:latin typeface="Calibri" charset="0"/>
          <a:ea typeface="ヒラギノ角ゴ Pro W3" charset="0"/>
          <a:cs typeface="ヒラギノ角ゴ Pro W3" charset="0"/>
        </a:defRPr>
      </a:lvl5pPr>
      <a:lvl6pPr marL="457200" algn="ctr" defTabSz="457200" rtl="0" fontAlgn="base">
        <a:spcBef>
          <a:spcPct val="0"/>
        </a:spcBef>
        <a:spcAft>
          <a:spcPct val="0"/>
        </a:spcAft>
        <a:defRPr sz="4400">
          <a:solidFill>
            <a:schemeClr val="tx1"/>
          </a:solidFill>
          <a:latin typeface="Calibri" charset="0"/>
          <a:ea typeface="ヒラギノ角ゴ Pro W3" charset="0"/>
          <a:cs typeface="ヒラギノ角ゴ Pro W3" charset="0"/>
        </a:defRPr>
      </a:lvl6pPr>
      <a:lvl7pPr marL="914400" algn="ctr" defTabSz="457200" rtl="0" fontAlgn="base">
        <a:spcBef>
          <a:spcPct val="0"/>
        </a:spcBef>
        <a:spcAft>
          <a:spcPct val="0"/>
        </a:spcAft>
        <a:defRPr sz="4400">
          <a:solidFill>
            <a:schemeClr val="tx1"/>
          </a:solidFill>
          <a:latin typeface="Calibri" charset="0"/>
          <a:ea typeface="ヒラギノ角ゴ Pro W3" charset="0"/>
          <a:cs typeface="ヒラギノ角ゴ Pro W3" charset="0"/>
        </a:defRPr>
      </a:lvl7pPr>
      <a:lvl8pPr marL="1371600" algn="ctr" defTabSz="457200" rtl="0" fontAlgn="base">
        <a:spcBef>
          <a:spcPct val="0"/>
        </a:spcBef>
        <a:spcAft>
          <a:spcPct val="0"/>
        </a:spcAft>
        <a:defRPr sz="4400">
          <a:solidFill>
            <a:schemeClr val="tx1"/>
          </a:solidFill>
          <a:latin typeface="Calibri" charset="0"/>
          <a:ea typeface="ヒラギノ角ゴ Pro W3" charset="0"/>
          <a:cs typeface="ヒラギノ角ゴ Pro W3" charset="0"/>
        </a:defRPr>
      </a:lvl8pPr>
      <a:lvl9pPr marL="1828800" algn="ctr" defTabSz="457200" rtl="0" fontAlgn="base">
        <a:spcBef>
          <a:spcPct val="0"/>
        </a:spcBef>
        <a:spcAft>
          <a:spcPct val="0"/>
        </a:spcAft>
        <a:defRPr sz="4400">
          <a:solidFill>
            <a:schemeClr val="tx1"/>
          </a:solidFill>
          <a:latin typeface="Calibri" charset="0"/>
          <a:ea typeface="ヒラギノ角ゴ Pro W3" charset="0"/>
          <a:cs typeface="ヒラギノ角ゴ Pro W3"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ヒラギノ角ゴ Pro W3" charset="0"/>
          <a:cs typeface="ヒラギノ角ゴ Pro W3" charset="0"/>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ヒラギノ角ゴ Pro W3" charset="0"/>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ヒラギノ角ゴ Pro W3" charset="0"/>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ヒラギノ角ゴ Pro W3" charset="0"/>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ヒラギノ角ゴ Pro W3"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Title Placeholder 1">
            <a:extLst>
              <a:ext uri="{FF2B5EF4-FFF2-40B4-BE49-F238E27FC236}">
                <a16:creationId xmlns:a16="http://schemas.microsoft.com/office/drawing/2014/main" id="{F94D8BCB-97CA-D946-9254-1823A27380AE}"/>
              </a:ext>
            </a:extLst>
          </p:cNvPr>
          <p:cNvSpPr>
            <a:spLocks noGrp="1"/>
          </p:cNvSpPr>
          <p:nvPr>
            <p:ph type="title"/>
          </p:nvPr>
        </p:nvSpPr>
        <p:spPr bwMode="auto">
          <a:xfrm>
            <a:off x="433918" y="275167"/>
            <a:ext cx="1132204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7891" name="Text Placeholder 2">
            <a:extLst>
              <a:ext uri="{FF2B5EF4-FFF2-40B4-BE49-F238E27FC236}">
                <a16:creationId xmlns:a16="http://schemas.microsoft.com/office/drawing/2014/main" id="{738DB024-E788-6447-AE17-A2B844B6F727}"/>
              </a:ext>
            </a:extLst>
          </p:cNvPr>
          <p:cNvSpPr>
            <a:spLocks noGrp="1"/>
          </p:cNvSpPr>
          <p:nvPr>
            <p:ph type="body" idx="1"/>
          </p:nvPr>
        </p:nvSpPr>
        <p:spPr bwMode="auto">
          <a:xfrm>
            <a:off x="436034" y="1600201"/>
            <a:ext cx="11319933" cy="452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p:txBody>
      </p:sp>
      <p:pic>
        <p:nvPicPr>
          <p:cNvPr id="37892" name="Picture 2">
            <a:extLst>
              <a:ext uri="{FF2B5EF4-FFF2-40B4-BE49-F238E27FC236}">
                <a16:creationId xmlns:a16="http://schemas.microsoft.com/office/drawing/2014/main" id="{5BAD36AE-2615-C64B-A5B9-6A8A0B63C0F9}"/>
              </a:ext>
            </a:extLst>
          </p:cNvPr>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9605434" y="65618"/>
            <a:ext cx="2582333" cy="5947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Footer Placeholder 1">
            <a:extLst>
              <a:ext uri="{FF2B5EF4-FFF2-40B4-BE49-F238E27FC236}">
                <a16:creationId xmlns:a16="http://schemas.microsoft.com/office/drawing/2014/main" id="{4AEA48C7-8074-489F-916F-F53AEABD9F42}"/>
              </a:ext>
            </a:extLst>
          </p:cNvPr>
          <p:cNvSpPr>
            <a:spLocks noGrp="1"/>
          </p:cNvSpPr>
          <p:nvPr>
            <p:ph type="ftr" sz="quarter" idx="3"/>
          </p:nvPr>
        </p:nvSpPr>
        <p:spPr>
          <a:xfrm>
            <a:off x="9605434" y="6451600"/>
            <a:ext cx="2389717" cy="366184"/>
          </a:xfrm>
          <a:prstGeom prst="rect">
            <a:avLst/>
          </a:prstGeom>
        </p:spPr>
        <p:txBody>
          <a:bodyPr vert="horz" lIns="91440" tIns="45720" rIns="0" bIns="45720" rtlCol="0" anchor="b"/>
          <a:lstStyle>
            <a:lvl1pPr algn="r">
              <a:defRPr sz="1200">
                <a:solidFill>
                  <a:schemeClr val="tx1">
                    <a:lumMod val="65000"/>
                    <a:lumOff val="35000"/>
                  </a:schemeClr>
                </a:solidFill>
                <a:latin typeface="Arial" panose="020B0604020202020204" pitchFamily="34" charset="0"/>
                <a:cs typeface="Arial" panose="020B0604020202020204" pitchFamily="34" charset="0"/>
              </a:defRPr>
            </a:lvl1pPr>
          </a:lstStyle>
          <a:p>
            <a:pPr>
              <a:defRPr/>
            </a:pPr>
            <a:r>
              <a:rPr lang="en-US"/>
              <a:t>Schmid P, et al. IMpassion130 </a:t>
            </a:r>
            <a:br>
              <a:rPr lang="en-US"/>
            </a:br>
            <a:r>
              <a:rPr lang="en-US"/>
              <a:t>ESMO 2018 (LBA1_PR)</a:t>
            </a:r>
            <a:r>
              <a:rPr lang="pt-BR"/>
              <a:t> http://bit.ly/2DMhayg</a:t>
            </a:r>
            <a:endParaRPr lang="en-US"/>
          </a:p>
        </p:txBody>
      </p:sp>
      <p:sp>
        <p:nvSpPr>
          <p:cNvPr id="4" name="Date Placeholder 3">
            <a:extLst>
              <a:ext uri="{FF2B5EF4-FFF2-40B4-BE49-F238E27FC236}">
                <a16:creationId xmlns:a16="http://schemas.microsoft.com/office/drawing/2014/main" id="{DAC991BB-956D-4A3B-BEE5-5EF81EDDB396}"/>
              </a:ext>
            </a:extLst>
          </p:cNvPr>
          <p:cNvSpPr>
            <a:spLocks noGrp="1"/>
          </p:cNvSpPr>
          <p:nvPr>
            <p:ph type="dt" sz="half" idx="2"/>
          </p:nvPr>
        </p:nvSpPr>
        <p:spPr>
          <a:xfrm>
            <a:off x="196851" y="6451600"/>
            <a:ext cx="9601200" cy="366184"/>
          </a:xfrm>
          <a:prstGeom prst="rect">
            <a:avLst/>
          </a:prstGeom>
        </p:spPr>
        <p:txBody>
          <a:bodyPr vert="horz" lIns="91440" tIns="45720" rIns="91440" bIns="45720" rtlCol="0" anchor="b"/>
          <a:lstStyle>
            <a:lvl1pPr algn="l">
              <a:defRPr sz="1200">
                <a:solidFill>
                  <a:schemeClr val="tx1"/>
                </a:solidFill>
                <a:latin typeface="Arial" panose="020B0604020202020204" pitchFamily="34" charset="0"/>
                <a:cs typeface="Arial" panose="020B0604020202020204" pitchFamily="34" charset="0"/>
              </a:defRPr>
            </a:lvl1pPr>
          </a:lstStyle>
          <a:p>
            <a:pPr>
              <a:defRPr/>
            </a:pPr>
            <a:endParaRPr lang="en-US"/>
          </a:p>
        </p:txBody>
      </p:sp>
      <p:sp>
        <p:nvSpPr>
          <p:cNvPr id="10" name="Slide Number Placeholder 5">
            <a:extLst>
              <a:ext uri="{FF2B5EF4-FFF2-40B4-BE49-F238E27FC236}">
                <a16:creationId xmlns:a16="http://schemas.microsoft.com/office/drawing/2014/main" id="{6E34FFD5-F55A-4464-9C68-FE2BE0E34130}"/>
              </a:ext>
            </a:extLst>
          </p:cNvPr>
          <p:cNvSpPr txBox="1">
            <a:spLocks/>
          </p:cNvSpPr>
          <p:nvPr userDrawn="1"/>
        </p:nvSpPr>
        <p:spPr>
          <a:xfrm>
            <a:off x="11040534" y="402167"/>
            <a:ext cx="954617" cy="247651"/>
          </a:xfrm>
          <a:prstGeom prst="rect">
            <a:avLst/>
          </a:prstGeom>
        </p:spPr>
        <p:txBody>
          <a:bodyPr rIns="0" anchor="b"/>
          <a:lstStyle>
            <a:defPPr>
              <a:defRPr lang="en-US"/>
            </a:defPPr>
            <a:lvl1pPr algn="r" defTabSz="457200" rtl="0" eaLnBrk="1" fontAlgn="base" hangingPunct="1">
              <a:spcBef>
                <a:spcPct val="0"/>
              </a:spcBef>
              <a:spcAft>
                <a:spcPct val="0"/>
              </a:spcAft>
              <a:defRPr sz="1000" kern="1200">
                <a:solidFill>
                  <a:srgbClr val="000000"/>
                </a:solidFill>
                <a:latin typeface="+mj-lt"/>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a:defRPr/>
            </a:pPr>
            <a:fld id="{015B6439-0200-D644-B26D-A28623B03183}" type="slidenum">
              <a:rPr lang="en-US" altLang="en-US" sz="1067" smtClean="0">
                <a:latin typeface="Arial" panose="020B0604020202020204" pitchFamily="34" charset="0"/>
                <a:cs typeface="Arial" panose="020B0604020202020204" pitchFamily="34" charset="0"/>
              </a:rPr>
              <a:pPr>
                <a:defRPr/>
              </a:pPr>
              <a:t>‹#›</a:t>
            </a:fld>
            <a:endParaRPr lang="en-US" altLang="en-US" sz="1067"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5376954"/>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p:txStyles>
    <p:titleStyle>
      <a:lvl1pPr algn="l" defTabSz="607469" rtl="0" eaLnBrk="0" fontAlgn="base" hangingPunct="0">
        <a:spcBef>
          <a:spcPct val="0"/>
        </a:spcBef>
        <a:spcAft>
          <a:spcPct val="0"/>
        </a:spcAft>
        <a:defRPr sz="4267" b="1" kern="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algn="l" defTabSz="607469" rtl="0" eaLnBrk="0" fontAlgn="base" hangingPunct="0">
        <a:spcBef>
          <a:spcPct val="0"/>
        </a:spcBef>
        <a:spcAft>
          <a:spcPct val="0"/>
        </a:spcAft>
        <a:defRPr sz="4267" b="1">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algn="l" defTabSz="607469" rtl="0" eaLnBrk="0" fontAlgn="base" hangingPunct="0">
        <a:spcBef>
          <a:spcPct val="0"/>
        </a:spcBef>
        <a:spcAft>
          <a:spcPct val="0"/>
        </a:spcAft>
        <a:defRPr sz="4267" b="1">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algn="l" defTabSz="607469" rtl="0" eaLnBrk="0" fontAlgn="base" hangingPunct="0">
        <a:spcBef>
          <a:spcPct val="0"/>
        </a:spcBef>
        <a:spcAft>
          <a:spcPct val="0"/>
        </a:spcAft>
        <a:defRPr sz="4267" b="1">
          <a:solidFill>
            <a:schemeClr val="tx1"/>
          </a:solidFill>
          <a:latin typeface="Arial" panose="020B0604020202020204" pitchFamily="34" charset="0"/>
          <a:ea typeface="ＭＳ Ｐゴシック" panose="020B0600070205080204" pitchFamily="34" charset="-128"/>
          <a:cs typeface="Arial" panose="020B0604020202020204" pitchFamily="34" charset="0"/>
        </a:defRPr>
      </a:lvl4pPr>
      <a:lvl5pPr algn="l" defTabSz="607469" rtl="0" eaLnBrk="0" fontAlgn="base" hangingPunct="0">
        <a:spcBef>
          <a:spcPct val="0"/>
        </a:spcBef>
        <a:spcAft>
          <a:spcPct val="0"/>
        </a:spcAft>
        <a:defRPr sz="4267" b="1">
          <a:solidFill>
            <a:schemeClr val="tx1"/>
          </a:solidFill>
          <a:latin typeface="Arial" panose="020B0604020202020204" pitchFamily="34" charset="0"/>
          <a:ea typeface="ＭＳ Ｐゴシック" panose="020B0600070205080204" pitchFamily="34" charset="-128"/>
          <a:cs typeface="Arial" panose="020B0604020202020204" pitchFamily="34" charset="0"/>
        </a:defRPr>
      </a:lvl5pPr>
      <a:lvl6pPr marL="609570" algn="l" defTabSz="609570" rtl="0" eaLnBrk="1" fontAlgn="base" hangingPunct="1">
        <a:spcBef>
          <a:spcPct val="0"/>
        </a:spcBef>
        <a:spcAft>
          <a:spcPct val="0"/>
        </a:spcAft>
        <a:defRPr sz="5333" b="1">
          <a:solidFill>
            <a:srgbClr val="81104F"/>
          </a:solidFill>
          <a:latin typeface="Arial Narrow" charset="0"/>
          <a:ea typeface="ＭＳ Ｐゴシック" charset="0"/>
        </a:defRPr>
      </a:lvl6pPr>
      <a:lvl7pPr marL="1219140" algn="l" defTabSz="609570" rtl="0" eaLnBrk="1" fontAlgn="base" hangingPunct="1">
        <a:spcBef>
          <a:spcPct val="0"/>
        </a:spcBef>
        <a:spcAft>
          <a:spcPct val="0"/>
        </a:spcAft>
        <a:defRPr sz="5333" b="1">
          <a:solidFill>
            <a:srgbClr val="81104F"/>
          </a:solidFill>
          <a:latin typeface="Arial Narrow" charset="0"/>
          <a:ea typeface="ＭＳ Ｐゴシック" charset="0"/>
        </a:defRPr>
      </a:lvl7pPr>
      <a:lvl8pPr marL="1828709" algn="l" defTabSz="609570" rtl="0" eaLnBrk="1" fontAlgn="base" hangingPunct="1">
        <a:spcBef>
          <a:spcPct val="0"/>
        </a:spcBef>
        <a:spcAft>
          <a:spcPct val="0"/>
        </a:spcAft>
        <a:defRPr sz="5333" b="1">
          <a:solidFill>
            <a:srgbClr val="81104F"/>
          </a:solidFill>
          <a:latin typeface="Arial Narrow" charset="0"/>
          <a:ea typeface="ＭＳ Ｐゴシック" charset="0"/>
        </a:defRPr>
      </a:lvl8pPr>
      <a:lvl9pPr marL="2438278" algn="l" defTabSz="609570" rtl="0" eaLnBrk="1" fontAlgn="base" hangingPunct="1">
        <a:spcBef>
          <a:spcPct val="0"/>
        </a:spcBef>
        <a:spcAft>
          <a:spcPct val="0"/>
        </a:spcAft>
        <a:defRPr sz="5333" b="1">
          <a:solidFill>
            <a:srgbClr val="81104F"/>
          </a:solidFill>
          <a:latin typeface="Arial Narrow" charset="0"/>
          <a:ea typeface="ＭＳ Ｐゴシック" charset="0"/>
        </a:defRPr>
      </a:lvl9pPr>
    </p:titleStyle>
    <p:bodyStyle>
      <a:lvl1pPr marL="300559" indent="-300559" algn="l" defTabSz="607469" rtl="0" eaLnBrk="0" fontAlgn="base" hangingPunct="0">
        <a:spcBef>
          <a:spcPts val="1600"/>
        </a:spcBef>
        <a:spcAft>
          <a:spcPct val="0"/>
        </a:spcAft>
        <a:buClr>
          <a:schemeClr val="tx1"/>
        </a:buClr>
        <a:buSzPct val="35000"/>
        <a:buFont typeface="Wingdings" pitchFamily="2" charset="2"/>
        <a:buChar char="u"/>
        <a:defRPr sz="2133" kern="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11702" indent="-309026" algn="l" defTabSz="607469" rtl="0" eaLnBrk="0" fontAlgn="base" hangingPunct="0">
        <a:spcBef>
          <a:spcPct val="20000"/>
        </a:spcBef>
        <a:spcAft>
          <a:spcPct val="0"/>
        </a:spcAft>
        <a:buClr>
          <a:schemeClr val="tx1"/>
        </a:buClr>
        <a:buSzPct val="100000"/>
        <a:buFont typeface="Arial Narrow" panose="020B0604020202020204" pitchFamily="34" charset="0"/>
        <a:buChar char="–"/>
        <a:defRPr sz="1867" kern="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914377" indent="-302676" algn="l" defTabSz="607469" rtl="0" eaLnBrk="0" fontAlgn="base" hangingPunct="0">
        <a:spcBef>
          <a:spcPct val="20000"/>
        </a:spcBef>
        <a:spcAft>
          <a:spcPct val="0"/>
        </a:spcAft>
        <a:buClr>
          <a:schemeClr val="tx1"/>
        </a:buClr>
        <a:buSzPct val="35000"/>
        <a:buFont typeface="Wingdings" pitchFamily="2" charset="2"/>
        <a:buChar char="u"/>
        <a:defRPr sz="1867" kern="12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2131431" indent="-302676" algn="l" defTabSz="607469"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ＭＳ Ｐゴシック" panose="020B0600070205080204" pitchFamily="34" charset="-128"/>
          <a:cs typeface="+mn-cs"/>
        </a:defRPr>
      </a:lvl4pPr>
      <a:lvl5pPr marL="2741015" indent="-302676" algn="l" defTabSz="607469" rtl="0" eaLnBrk="0" fontAlgn="base" hangingPunct="0">
        <a:spcBef>
          <a:spcPct val="20000"/>
        </a:spcBef>
        <a:spcAft>
          <a:spcPct val="0"/>
        </a:spcAft>
        <a:buFont typeface="Arial" panose="020B0604020202020204" pitchFamily="34" charset="0"/>
        <a:buChar char="»"/>
        <a:defRPr sz="2667" kern="1200">
          <a:solidFill>
            <a:schemeClr val="tx1"/>
          </a:solidFill>
          <a:latin typeface="+mn-lt"/>
          <a:ea typeface="ＭＳ Ｐゴシック" panose="020B0600070205080204" pitchFamily="34" charset="-128"/>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355599" y="239712"/>
            <a:ext cx="1136111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p:cNvSpPr>
            <a:spLocks noGrp="1"/>
          </p:cNvSpPr>
          <p:nvPr>
            <p:ph type="body" idx="1"/>
          </p:nvPr>
        </p:nvSpPr>
        <p:spPr bwMode="auto">
          <a:xfrm>
            <a:off x="355600" y="1515797"/>
            <a:ext cx="10742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p:txBody>
      </p:sp>
      <p:pic>
        <p:nvPicPr>
          <p:cNvPr id="7" name="Picture 6">
            <a:extLst>
              <a:ext uri="{FF2B5EF4-FFF2-40B4-BE49-F238E27FC236}">
                <a16:creationId xmlns:a16="http://schemas.microsoft.com/office/drawing/2014/main" id="{D650AF0F-96E1-4951-85F4-89C237206700}"/>
              </a:ext>
            </a:extLst>
          </p:cNvPr>
          <p:cNvPicPr>
            <a:picLocks noChangeAspect="1"/>
          </p:cNvPicPr>
          <p:nvPr userDrawn="1"/>
        </p:nvPicPr>
        <p:blipFill>
          <a:blip r:embed="rId13" cstate="email">
            <a:extLst>
              <a:ext uri="{28A0092B-C50C-407E-A947-70E740481C1C}">
                <a14:useLocalDpi xmlns:a14="http://schemas.microsoft.com/office/drawing/2010/main"/>
              </a:ext>
            </a:extLst>
          </a:blip>
          <a:stretch>
            <a:fillRect/>
          </a:stretch>
        </p:blipFill>
        <p:spPr>
          <a:xfrm>
            <a:off x="9933077" y="72217"/>
            <a:ext cx="2217596" cy="432000"/>
          </a:xfrm>
          <a:prstGeom prst="rect">
            <a:avLst/>
          </a:prstGeom>
        </p:spPr>
      </p:pic>
      <p:sp>
        <p:nvSpPr>
          <p:cNvPr id="9" name="Text Placeholder 4">
            <a:extLst>
              <a:ext uri="{FF2B5EF4-FFF2-40B4-BE49-F238E27FC236}">
                <a16:creationId xmlns:a16="http://schemas.microsoft.com/office/drawing/2014/main" id="{3F95E78F-7959-46DE-BA88-0A7539761425}"/>
              </a:ext>
            </a:extLst>
          </p:cNvPr>
          <p:cNvSpPr txBox="1">
            <a:spLocks/>
          </p:cNvSpPr>
          <p:nvPr userDrawn="1"/>
        </p:nvSpPr>
        <p:spPr bwMode="auto">
          <a:xfrm>
            <a:off x="8690044" y="6377212"/>
            <a:ext cx="3475496" cy="45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noAutofit/>
          </a:bodyPr>
          <a:lstStyle>
            <a:lvl1pPr marL="0" indent="0" algn="l" defTabSz="457200" rtl="0" eaLnBrk="1" fontAlgn="base" hangingPunct="1">
              <a:spcBef>
                <a:spcPts val="600"/>
              </a:spcBef>
              <a:spcAft>
                <a:spcPct val="0"/>
              </a:spcAft>
              <a:buClr>
                <a:schemeClr val="accent1"/>
              </a:buClr>
              <a:buSzPct val="100000"/>
              <a:buFont typeface="Wingdings" panose="05000000000000000000" pitchFamily="2" charset="2"/>
              <a:buNone/>
              <a:defRPr sz="900" kern="1200">
                <a:solidFill>
                  <a:schemeClr val="tx1"/>
                </a:solidFill>
                <a:latin typeface="+mj-lt"/>
                <a:ea typeface="MS PGothic" pitchFamily="34" charset="-128"/>
                <a:cs typeface="Arial Narrow"/>
              </a:defRPr>
            </a:lvl1pPr>
            <a:lvl2pPr marL="457200" indent="-228600" algn="l" defTabSz="457200" rtl="0" eaLnBrk="1" fontAlgn="base" hangingPunct="1">
              <a:spcBef>
                <a:spcPts val="600"/>
              </a:spcBef>
              <a:spcAft>
                <a:spcPct val="0"/>
              </a:spcAft>
              <a:buClr>
                <a:schemeClr val="accent1"/>
              </a:buClr>
              <a:buSzPct val="100000"/>
              <a:buFont typeface="Calibri" panose="020F0502020204030204" pitchFamily="34" charset="0"/>
              <a:buChar char="−"/>
              <a:defRPr sz="1400" kern="1200">
                <a:solidFill>
                  <a:schemeClr val="tx1"/>
                </a:solidFill>
                <a:latin typeface="+mj-lt"/>
                <a:ea typeface="MS PGothic" pitchFamily="34" charset="-128"/>
                <a:cs typeface="Arial Narrow"/>
              </a:defRPr>
            </a:lvl2pPr>
            <a:lvl3pPr marL="685800" indent="-228600" algn="l" defTabSz="457200" rtl="0" eaLnBrk="1" fontAlgn="base" hangingPunct="1">
              <a:spcBef>
                <a:spcPts val="600"/>
              </a:spcBef>
              <a:spcAft>
                <a:spcPct val="0"/>
              </a:spcAft>
              <a:buClr>
                <a:schemeClr val="accent1"/>
              </a:buClr>
              <a:buSzPct val="100000"/>
              <a:buFont typeface="Arial" panose="020B0604020202020204" pitchFamily="34" charset="0"/>
              <a:buChar char="•"/>
              <a:defRPr sz="1400" kern="1200">
                <a:solidFill>
                  <a:schemeClr val="tx1"/>
                </a:solidFill>
                <a:latin typeface="+mj-lt"/>
                <a:ea typeface="MS PGothic" pitchFamily="34" charset="-128"/>
                <a:cs typeface="Arial Narrow"/>
              </a:defRPr>
            </a:lvl3pPr>
            <a:lvl4pPr marL="914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r"/>
            <a:r>
              <a:rPr lang="en-US" sz="933" u="none" dirty="0">
                <a:latin typeface="Arial" panose="020B0604020202020204" pitchFamily="34" charset="0"/>
                <a:cs typeface="Arial" panose="020B0604020202020204" pitchFamily="34" charset="0"/>
              </a:rPr>
              <a:t>Rugo et al. Abstract 6571</a:t>
            </a:r>
            <a:br>
              <a:rPr lang="en-US" sz="933" u="none" dirty="0">
                <a:latin typeface="Arial" panose="020B0604020202020204" pitchFamily="34" charset="0"/>
                <a:cs typeface="Arial" panose="020B0604020202020204" pitchFamily="34" charset="0"/>
              </a:rPr>
            </a:br>
            <a:r>
              <a:rPr lang="en-US" sz="933" u="none" dirty="0">
                <a:latin typeface="Arial" panose="020B0604020202020204" pitchFamily="34" charset="0"/>
                <a:cs typeface="Arial" panose="020B0604020202020204" pitchFamily="34" charset="0"/>
              </a:rPr>
              <a:t>IMpassion130 PD-L1 IHC </a:t>
            </a:r>
            <a:br>
              <a:rPr lang="en-US" sz="933" u="none" dirty="0">
                <a:latin typeface="Arial" panose="020B0604020202020204" pitchFamily="34" charset="0"/>
                <a:cs typeface="Arial" panose="020B0604020202020204" pitchFamily="34" charset="0"/>
              </a:rPr>
            </a:br>
            <a:r>
              <a:rPr lang="en-US" sz="933" u="none" dirty="0">
                <a:latin typeface="Arial" panose="020B0604020202020204" pitchFamily="34" charset="0"/>
                <a:cs typeface="Arial" panose="020B0604020202020204" pitchFamily="34" charset="0"/>
              </a:rPr>
              <a:t>https://bit.ly/30OmOqz </a:t>
            </a:r>
          </a:p>
        </p:txBody>
      </p:sp>
      <p:sp>
        <p:nvSpPr>
          <p:cNvPr id="6" name="Slide Number Placeholder 5"/>
          <p:cNvSpPr>
            <a:spLocks noGrp="1"/>
          </p:cNvSpPr>
          <p:nvPr>
            <p:ph type="sldNum" sz="quarter" idx="4"/>
          </p:nvPr>
        </p:nvSpPr>
        <p:spPr>
          <a:xfrm>
            <a:off x="11644188" y="314203"/>
            <a:ext cx="476936" cy="246184"/>
          </a:xfrm>
          <a:prstGeom prst="rect">
            <a:avLst/>
          </a:prstGeom>
        </p:spPr>
        <p:txBody>
          <a:bodyPr vert="horz" wrap="square" lIns="0" tIns="45720" rIns="0" bIns="45720" numCol="1" anchor="ctr" anchorCtr="0" compatLnSpc="1">
            <a:prstTxWarp prst="textNoShape">
              <a:avLst/>
            </a:prstTxWarp>
          </a:bodyPr>
          <a:lstStyle>
            <a:lvl1pPr algn="ctr" eaLnBrk="1" hangingPunct="1">
              <a:defRPr sz="1067">
                <a:solidFill>
                  <a:srgbClr val="000000"/>
                </a:solidFill>
                <a:latin typeface="Arial Narrow" panose="020B0606020202030204" pitchFamily="34" charset="0"/>
                <a:ea typeface="MS PGothic" panose="020B0600070205080204" pitchFamily="34" charset="-128"/>
              </a:defRPr>
            </a:lvl1pPr>
          </a:lstStyle>
          <a:p>
            <a:pPr>
              <a:defRPr/>
            </a:pPr>
            <a:fld id="{5E7506D9-11D1-4EDF-8D7F-95F25EAFBD39}" type="slidenum">
              <a:rPr lang="en-US" altLang="en-US" smtClean="0"/>
              <a:pPr>
                <a:defRPr/>
              </a:pPr>
              <a:t>‹#›</a:t>
            </a:fld>
            <a:endParaRPr lang="en-US" altLang="en-US" dirty="0"/>
          </a:p>
        </p:txBody>
      </p:sp>
    </p:spTree>
    <p:extLst>
      <p:ext uri="{BB962C8B-B14F-4D97-AF65-F5344CB8AC3E}">
        <p14:creationId xmlns:p14="http://schemas.microsoft.com/office/powerpoint/2010/main" val="3838347530"/>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hdr="0" dt="0"/>
  <p:txStyles>
    <p:titleStyle>
      <a:lvl1pPr algn="l" defTabSz="609585" rtl="0" eaLnBrk="1" fontAlgn="base" hangingPunct="1">
        <a:spcBef>
          <a:spcPct val="0"/>
        </a:spcBef>
        <a:spcAft>
          <a:spcPct val="0"/>
        </a:spcAft>
        <a:defRPr sz="3733" b="1" kern="1200">
          <a:solidFill>
            <a:schemeClr val="tx1"/>
          </a:solidFill>
          <a:latin typeface="Arial" panose="020B0604020202020204" pitchFamily="34" charset="0"/>
          <a:ea typeface="MS PGothic" pitchFamily="34" charset="-128"/>
          <a:cs typeface="Arial" panose="020B0604020202020204" pitchFamily="34" charset="0"/>
        </a:defRPr>
      </a:lvl1pPr>
      <a:lvl2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2pPr>
      <a:lvl3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3pPr>
      <a:lvl4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4pPr>
      <a:lvl5pPr algn="l" defTabSz="609585"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5pPr>
      <a:lvl6pPr marL="609585" algn="l" defTabSz="609585" rtl="0" eaLnBrk="1" fontAlgn="base" hangingPunct="1">
        <a:spcBef>
          <a:spcPct val="0"/>
        </a:spcBef>
        <a:spcAft>
          <a:spcPct val="0"/>
        </a:spcAft>
        <a:defRPr sz="5333" b="1">
          <a:solidFill>
            <a:srgbClr val="81104F"/>
          </a:solidFill>
          <a:latin typeface="Arial Narrow" charset="0"/>
          <a:ea typeface="ＭＳ Ｐゴシック" charset="0"/>
        </a:defRPr>
      </a:lvl6pPr>
      <a:lvl7pPr marL="1219170" algn="l" defTabSz="609585" rtl="0" eaLnBrk="1" fontAlgn="base" hangingPunct="1">
        <a:spcBef>
          <a:spcPct val="0"/>
        </a:spcBef>
        <a:spcAft>
          <a:spcPct val="0"/>
        </a:spcAft>
        <a:defRPr sz="5333" b="1">
          <a:solidFill>
            <a:srgbClr val="81104F"/>
          </a:solidFill>
          <a:latin typeface="Arial Narrow" charset="0"/>
          <a:ea typeface="ＭＳ Ｐゴシック" charset="0"/>
        </a:defRPr>
      </a:lvl7pPr>
      <a:lvl8pPr marL="1828754" algn="l" defTabSz="609585" rtl="0" eaLnBrk="1" fontAlgn="base" hangingPunct="1">
        <a:spcBef>
          <a:spcPct val="0"/>
        </a:spcBef>
        <a:spcAft>
          <a:spcPct val="0"/>
        </a:spcAft>
        <a:defRPr sz="5333" b="1">
          <a:solidFill>
            <a:srgbClr val="81104F"/>
          </a:solidFill>
          <a:latin typeface="Arial Narrow" charset="0"/>
          <a:ea typeface="ＭＳ Ｐゴシック" charset="0"/>
        </a:defRPr>
      </a:lvl8pPr>
      <a:lvl9pPr marL="2438339" algn="l" defTabSz="609585" rtl="0" eaLnBrk="1" fontAlgn="base" hangingPunct="1">
        <a:spcBef>
          <a:spcPct val="0"/>
        </a:spcBef>
        <a:spcAft>
          <a:spcPct val="0"/>
        </a:spcAft>
        <a:defRPr sz="5333" b="1">
          <a:solidFill>
            <a:srgbClr val="81104F"/>
          </a:solidFill>
          <a:latin typeface="Arial Narrow" charset="0"/>
          <a:ea typeface="ＭＳ Ｐゴシック" charset="0"/>
        </a:defRPr>
      </a:lvl9pPr>
    </p:titleStyle>
    <p:bodyStyle>
      <a:lvl1pPr marL="304792" indent="-304792" algn="l" defTabSz="609585" rtl="0" eaLnBrk="1" fontAlgn="base" hangingPunct="1">
        <a:spcBef>
          <a:spcPts val="800"/>
        </a:spcBef>
        <a:spcAft>
          <a:spcPct val="0"/>
        </a:spcAft>
        <a:buClr>
          <a:schemeClr val="accent6"/>
        </a:buClr>
        <a:buSzPct val="35000"/>
        <a:buFont typeface="Wingdings" panose="05000000000000000000" pitchFamily="2" charset="2"/>
        <a:buChar char="u"/>
        <a:defRPr sz="2133" kern="1200">
          <a:solidFill>
            <a:schemeClr val="tx1"/>
          </a:solidFill>
          <a:latin typeface="Arial" panose="020B0604020202020204" pitchFamily="34" charset="0"/>
          <a:ea typeface="MS PGothic" pitchFamily="34" charset="-128"/>
          <a:cs typeface="Arial" panose="020B0604020202020204" pitchFamily="34" charset="0"/>
        </a:defRPr>
      </a:lvl1pPr>
      <a:lvl2pPr marL="609585" indent="-304792" algn="l" defTabSz="609585" rtl="0" eaLnBrk="1" fontAlgn="base" hangingPunct="1">
        <a:spcBef>
          <a:spcPts val="800"/>
        </a:spcBef>
        <a:spcAft>
          <a:spcPct val="0"/>
        </a:spcAft>
        <a:buClr>
          <a:schemeClr val="accent6"/>
        </a:buClr>
        <a:buSzPct val="100000"/>
        <a:buFont typeface="Arial Narrow" panose="020B0606020202030204" pitchFamily="34" charset="0"/>
        <a:buChar char="−"/>
        <a:defRPr sz="2133" kern="1200">
          <a:solidFill>
            <a:schemeClr val="tx1"/>
          </a:solidFill>
          <a:latin typeface="Arial" panose="020B0604020202020204" pitchFamily="34" charset="0"/>
          <a:ea typeface="MS PGothic" pitchFamily="34" charset="-128"/>
          <a:cs typeface="Arial" panose="020B0604020202020204" pitchFamily="34" charset="0"/>
        </a:defRPr>
      </a:lvl2pPr>
      <a:lvl3pPr marL="914377" indent="-304792" algn="l" defTabSz="609585" rtl="0" eaLnBrk="1" fontAlgn="base" hangingPunct="1">
        <a:spcBef>
          <a:spcPts val="800"/>
        </a:spcBef>
        <a:spcAft>
          <a:spcPct val="0"/>
        </a:spcAft>
        <a:buClr>
          <a:schemeClr val="accent6"/>
        </a:buClr>
        <a:buSzPct val="100000"/>
        <a:buFont typeface="Arial" panose="020B0604020202020204" pitchFamily="34" charset="0"/>
        <a:buChar char="•"/>
        <a:defRPr sz="2133" kern="1200">
          <a:solidFill>
            <a:schemeClr val="tx1"/>
          </a:solidFill>
          <a:latin typeface="Arial" panose="020B0604020202020204" pitchFamily="34" charset="0"/>
          <a:ea typeface="MS PGothic" pitchFamily="34" charset="-128"/>
          <a:cs typeface="Arial" panose="020B0604020202020204" pitchFamily="34" charset="0"/>
        </a:defRPr>
      </a:lvl3pPr>
      <a:lvl4pPr marL="2133547" indent="-304792" algn="l" defTabSz="609585" rtl="0" eaLnBrk="1" fontAlgn="base" hangingPunct="1">
        <a:spcBef>
          <a:spcPct val="20000"/>
        </a:spcBef>
        <a:spcAft>
          <a:spcPct val="0"/>
        </a:spcAft>
        <a:buFont typeface="Arial" panose="020B0604020202020204" pitchFamily="34" charset="0"/>
        <a:buChar char="–"/>
        <a:defRPr sz="2667" kern="1200">
          <a:solidFill>
            <a:schemeClr val="tx1"/>
          </a:solidFill>
          <a:latin typeface="+mn-lt"/>
          <a:ea typeface="MS PGothic" pitchFamily="34" charset="-128"/>
          <a:cs typeface="+mn-cs"/>
        </a:defRPr>
      </a:lvl4pPr>
      <a:lvl5pPr marL="2743131" indent="-304792" algn="l" defTabSz="609585" rtl="0" eaLnBrk="1" fontAlgn="base" hangingPunct="1">
        <a:spcBef>
          <a:spcPct val="20000"/>
        </a:spcBef>
        <a:spcAft>
          <a:spcPct val="0"/>
        </a:spcAft>
        <a:buFont typeface="Arial" panose="020B0604020202020204" pitchFamily="34" charset="0"/>
        <a:buChar char="»"/>
        <a:defRPr sz="2667" kern="1200">
          <a:solidFill>
            <a:schemeClr val="tx1"/>
          </a:solidFill>
          <a:latin typeface="+mn-lt"/>
          <a:ea typeface="MS PGothic" pitchFamily="34" charset="-128"/>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68">
          <p15:clr>
            <a:srgbClr val="F26B43"/>
          </p15:clr>
        </p15:guide>
        <p15:guide id="2" orient="horz" pos="708">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304800"/>
            <a:ext cx="10962753" cy="1146048"/>
          </a:xfrm>
          <a:prstGeom prst="rect">
            <a:avLst/>
          </a:prstGeom>
        </p:spPr>
        <p:txBody>
          <a:bodyPr vert="horz" lIns="91440" tIns="45720" rIns="91440" bIns="45720" rtlCol="0" anchor="ctr" anchorCtr="0">
            <a:normAutofit/>
          </a:bodyPr>
          <a:lstStyle/>
          <a:p>
            <a:r>
              <a:rPr lang="en-US"/>
              <a:t>Click to edit Master title style</a:t>
            </a:r>
            <a:endParaRPr lang="en-US" dirty="0"/>
          </a:p>
        </p:txBody>
      </p:sp>
      <p:sp>
        <p:nvSpPr>
          <p:cNvPr id="4" name="Text Placeholder 3"/>
          <p:cNvSpPr>
            <a:spLocks noGrp="1"/>
          </p:cNvSpPr>
          <p:nvPr>
            <p:ph type="body" idx="1"/>
          </p:nvPr>
        </p:nvSpPr>
        <p:spPr>
          <a:xfrm>
            <a:off x="609600" y="1597152"/>
            <a:ext cx="10960608" cy="442569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72781969"/>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hdr="0" ftr="0" dt="0"/>
  <p:txStyles>
    <p:titleStyle>
      <a:lvl1pPr algn="l" defTabSz="457250" rtl="0" eaLnBrk="1" latinLnBrk="0" hangingPunct="1">
        <a:lnSpc>
          <a:spcPct val="90000"/>
        </a:lnSpc>
        <a:spcBef>
          <a:spcPct val="0"/>
        </a:spcBef>
        <a:buNone/>
        <a:defRPr sz="4267" b="1" kern="600" spc="51">
          <a:solidFill>
            <a:schemeClr val="accent1"/>
          </a:solidFill>
          <a:latin typeface="Arial" panose="020B0604020202020204" pitchFamily="34" charset="0"/>
          <a:ea typeface="+mj-ea"/>
          <a:cs typeface="Arial" panose="020B0604020202020204" pitchFamily="34" charset="0"/>
        </a:defRPr>
      </a:lvl1pPr>
    </p:titleStyle>
    <p:bodyStyle>
      <a:lvl1pPr marL="304792" indent="-304792" algn="l" defTabSz="457250" rtl="0" eaLnBrk="1" latinLnBrk="0" hangingPunct="1">
        <a:lnSpc>
          <a:spcPct val="100000"/>
        </a:lnSpc>
        <a:spcBef>
          <a:spcPts val="0"/>
        </a:spcBef>
        <a:buClr>
          <a:schemeClr val="accent1"/>
        </a:buClr>
        <a:buSzPct val="95000"/>
        <a:buFont typeface="Arial Black" panose="020B0A04020102020204" pitchFamily="34" charset="0"/>
        <a:buChar char="•"/>
        <a:defRPr sz="3200" kern="600" spc="31">
          <a:solidFill>
            <a:schemeClr val="tx1"/>
          </a:solidFill>
          <a:latin typeface="Arial" panose="020B0604020202020204" pitchFamily="34" charset="0"/>
          <a:ea typeface="+mn-ea"/>
          <a:cs typeface="Arial" panose="020B0604020202020204" pitchFamily="34" charset="0"/>
        </a:defRPr>
      </a:lvl1pPr>
      <a:lvl2pPr marL="829035" indent="-219451" algn="l" defTabSz="457250" rtl="0" eaLnBrk="1" latinLnBrk="0" hangingPunct="1">
        <a:lnSpc>
          <a:spcPct val="100000"/>
        </a:lnSpc>
        <a:spcBef>
          <a:spcPts val="0"/>
        </a:spcBef>
        <a:buClr>
          <a:schemeClr val="accent1"/>
        </a:buClr>
        <a:buSzPct val="100000"/>
        <a:buFont typeface="Arial Narrow" panose="020B0606020202030204" pitchFamily="34" charset="0"/>
        <a:buChar char="–"/>
        <a:defRPr sz="2667" kern="600" spc="31">
          <a:solidFill>
            <a:schemeClr val="tx1"/>
          </a:solidFill>
          <a:latin typeface="Arial" panose="020B0604020202020204" pitchFamily="34" charset="0"/>
          <a:ea typeface="+mn-ea"/>
          <a:cs typeface="Arial" panose="020B0604020202020204" pitchFamily="34" charset="0"/>
        </a:defRPr>
      </a:lvl2pPr>
      <a:lvl3pPr marL="1375799" indent="-158747" algn="l" defTabSz="457250" rtl="0" eaLnBrk="1" latinLnBrk="0" hangingPunct="1">
        <a:lnSpc>
          <a:spcPct val="100000"/>
        </a:lnSpc>
        <a:spcBef>
          <a:spcPts val="0"/>
        </a:spcBef>
        <a:buClr>
          <a:schemeClr val="accent1"/>
        </a:buClr>
        <a:buSzPct val="95000"/>
        <a:buFont typeface="Wingdings" panose="05000000000000000000" pitchFamily="2" charset="2"/>
        <a:buChar char="§"/>
        <a:defRPr sz="2400" kern="600" spc="31">
          <a:solidFill>
            <a:schemeClr val="tx1"/>
          </a:solidFill>
          <a:latin typeface="Arial" panose="020B0604020202020204" pitchFamily="34" charset="0"/>
          <a:ea typeface="+mn-ea"/>
          <a:cs typeface="Arial" panose="020B0604020202020204" pitchFamily="34" charset="0"/>
        </a:defRPr>
      </a:lvl3pPr>
      <a:lvl4pPr marL="1828754" indent="-148163" algn="l" defTabSz="457250" rtl="0" eaLnBrk="1" latinLnBrk="0" hangingPunct="1">
        <a:lnSpc>
          <a:spcPct val="100000"/>
        </a:lnSpc>
        <a:spcBef>
          <a:spcPts val="0"/>
        </a:spcBef>
        <a:buClr>
          <a:schemeClr val="accent1"/>
        </a:buClr>
        <a:buSzPct val="100000"/>
        <a:buFont typeface="Arial Narrow" panose="020B0606020202030204" pitchFamily="34" charset="0"/>
        <a:buChar char="–"/>
        <a:tabLst/>
        <a:defRPr sz="2133" kern="600" spc="31">
          <a:solidFill>
            <a:schemeClr val="tx1"/>
          </a:solidFill>
          <a:latin typeface="Arial" panose="020B0604020202020204" pitchFamily="34" charset="0"/>
          <a:ea typeface="+mn-ea"/>
          <a:cs typeface="Arial" panose="020B0604020202020204" pitchFamily="34" charset="0"/>
        </a:defRPr>
      </a:lvl4pPr>
      <a:lvl5pPr marL="2290176" indent="-148163" algn="l" defTabSz="457250" rtl="0" eaLnBrk="1" latinLnBrk="0" hangingPunct="1">
        <a:lnSpc>
          <a:spcPct val="100000"/>
        </a:lnSpc>
        <a:spcBef>
          <a:spcPts val="0"/>
        </a:spcBef>
        <a:buClr>
          <a:schemeClr val="accent1"/>
        </a:buClr>
        <a:buSzPct val="90000"/>
        <a:buFont typeface="Arial Black" panose="020B0A04020102020204" pitchFamily="34" charset="0"/>
        <a:buChar char="•"/>
        <a:defRPr sz="2133" kern="600" spc="31">
          <a:solidFill>
            <a:schemeClr val="tx1"/>
          </a:solidFill>
          <a:latin typeface="Arial" panose="020B0604020202020204" pitchFamily="34" charset="0"/>
          <a:ea typeface="+mn-ea"/>
          <a:cs typeface="Arial" panose="020B0604020202020204" pitchFamily="34" charset="0"/>
        </a:defRPr>
      </a:lvl5pPr>
      <a:lvl6pPr marL="2514872" indent="-228625" algn="l" defTabSz="457250" rtl="0" eaLnBrk="1" latinLnBrk="0" hangingPunct="1">
        <a:spcBef>
          <a:spcPct val="20000"/>
        </a:spcBef>
        <a:buFont typeface="Arial"/>
        <a:buChar char="•"/>
        <a:defRPr sz="2000" kern="1200">
          <a:solidFill>
            <a:schemeClr val="tx1"/>
          </a:solidFill>
          <a:latin typeface="+mn-lt"/>
          <a:ea typeface="+mn-ea"/>
          <a:cs typeface="+mn-cs"/>
        </a:defRPr>
      </a:lvl6pPr>
      <a:lvl7pPr marL="2972122" indent="-228625" algn="l" defTabSz="457250" rtl="0" eaLnBrk="1" latinLnBrk="0" hangingPunct="1">
        <a:spcBef>
          <a:spcPct val="20000"/>
        </a:spcBef>
        <a:buFont typeface="Arial"/>
        <a:buChar char="•"/>
        <a:defRPr sz="2000" kern="1200">
          <a:solidFill>
            <a:schemeClr val="tx1"/>
          </a:solidFill>
          <a:latin typeface="+mn-lt"/>
          <a:ea typeface="+mn-ea"/>
          <a:cs typeface="+mn-cs"/>
        </a:defRPr>
      </a:lvl7pPr>
      <a:lvl8pPr marL="3429372" indent="-228625" algn="l" defTabSz="457250" rtl="0" eaLnBrk="1" latinLnBrk="0" hangingPunct="1">
        <a:spcBef>
          <a:spcPct val="20000"/>
        </a:spcBef>
        <a:buFont typeface="Arial"/>
        <a:buChar char="•"/>
        <a:defRPr sz="2000" kern="1200">
          <a:solidFill>
            <a:schemeClr val="tx1"/>
          </a:solidFill>
          <a:latin typeface="+mn-lt"/>
          <a:ea typeface="+mn-ea"/>
          <a:cs typeface="+mn-cs"/>
        </a:defRPr>
      </a:lvl8pPr>
      <a:lvl9pPr marL="3886621" indent="-228625" algn="l" defTabSz="45725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50" rtl="0" eaLnBrk="1" latinLnBrk="0" hangingPunct="1">
        <a:defRPr sz="1867" kern="1200">
          <a:solidFill>
            <a:schemeClr val="tx1"/>
          </a:solidFill>
          <a:latin typeface="+mn-lt"/>
          <a:ea typeface="+mn-ea"/>
          <a:cs typeface="+mn-cs"/>
        </a:defRPr>
      </a:lvl1pPr>
      <a:lvl2pPr marL="457250" algn="l" defTabSz="457250" rtl="0" eaLnBrk="1" latinLnBrk="0" hangingPunct="1">
        <a:defRPr sz="1867" kern="1200">
          <a:solidFill>
            <a:schemeClr val="tx1"/>
          </a:solidFill>
          <a:latin typeface="+mn-lt"/>
          <a:ea typeface="+mn-ea"/>
          <a:cs typeface="+mn-cs"/>
        </a:defRPr>
      </a:lvl2pPr>
      <a:lvl3pPr marL="914498" algn="l" defTabSz="457250" rtl="0" eaLnBrk="1" latinLnBrk="0" hangingPunct="1">
        <a:defRPr sz="1867" kern="1200">
          <a:solidFill>
            <a:schemeClr val="tx1"/>
          </a:solidFill>
          <a:latin typeface="+mn-lt"/>
          <a:ea typeface="+mn-ea"/>
          <a:cs typeface="+mn-cs"/>
        </a:defRPr>
      </a:lvl3pPr>
      <a:lvl4pPr marL="1371748" algn="l" defTabSz="457250" rtl="0" eaLnBrk="1" latinLnBrk="0" hangingPunct="1">
        <a:defRPr sz="1867" kern="1200">
          <a:solidFill>
            <a:schemeClr val="tx1"/>
          </a:solidFill>
          <a:latin typeface="+mn-lt"/>
          <a:ea typeface="+mn-ea"/>
          <a:cs typeface="+mn-cs"/>
        </a:defRPr>
      </a:lvl4pPr>
      <a:lvl5pPr marL="1828998" algn="l" defTabSz="457250" rtl="0" eaLnBrk="1" latinLnBrk="0" hangingPunct="1">
        <a:defRPr sz="1867" kern="1200">
          <a:solidFill>
            <a:schemeClr val="tx1"/>
          </a:solidFill>
          <a:latin typeface="+mn-lt"/>
          <a:ea typeface="+mn-ea"/>
          <a:cs typeface="+mn-cs"/>
        </a:defRPr>
      </a:lvl5pPr>
      <a:lvl6pPr marL="2286248" algn="l" defTabSz="457250" rtl="0" eaLnBrk="1" latinLnBrk="0" hangingPunct="1">
        <a:defRPr sz="1867" kern="1200">
          <a:solidFill>
            <a:schemeClr val="tx1"/>
          </a:solidFill>
          <a:latin typeface="+mn-lt"/>
          <a:ea typeface="+mn-ea"/>
          <a:cs typeface="+mn-cs"/>
        </a:defRPr>
      </a:lvl6pPr>
      <a:lvl7pPr marL="2743497" algn="l" defTabSz="457250" rtl="0" eaLnBrk="1" latinLnBrk="0" hangingPunct="1">
        <a:defRPr sz="1867" kern="1200">
          <a:solidFill>
            <a:schemeClr val="tx1"/>
          </a:solidFill>
          <a:latin typeface="+mn-lt"/>
          <a:ea typeface="+mn-ea"/>
          <a:cs typeface="+mn-cs"/>
        </a:defRPr>
      </a:lvl7pPr>
      <a:lvl8pPr marL="3200747" algn="l" defTabSz="457250" rtl="0" eaLnBrk="1" latinLnBrk="0" hangingPunct="1">
        <a:defRPr sz="1867" kern="1200">
          <a:solidFill>
            <a:schemeClr val="tx1"/>
          </a:solidFill>
          <a:latin typeface="+mn-lt"/>
          <a:ea typeface="+mn-ea"/>
          <a:cs typeface="+mn-cs"/>
        </a:defRPr>
      </a:lvl8pPr>
      <a:lvl9pPr marL="3657997" algn="l" defTabSz="457250" rtl="0" eaLnBrk="1" latinLnBrk="0" hangingPunct="1">
        <a:defRPr sz="1867"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304800"/>
            <a:ext cx="10962753" cy="1146048"/>
          </a:xfrm>
          <a:prstGeom prst="rect">
            <a:avLst/>
          </a:prstGeom>
        </p:spPr>
        <p:txBody>
          <a:bodyPr vert="horz" lIns="91440" tIns="45720" rIns="91440" bIns="45720" rtlCol="0" anchor="ctr" anchorCtr="0">
            <a:normAutofit/>
          </a:bodyPr>
          <a:lstStyle/>
          <a:p>
            <a:r>
              <a:rPr lang="en-US"/>
              <a:t>Click to edit Master title style</a:t>
            </a:r>
            <a:endParaRPr lang="en-US" dirty="0"/>
          </a:p>
        </p:txBody>
      </p:sp>
      <p:sp>
        <p:nvSpPr>
          <p:cNvPr id="4" name="Text Placeholder 3"/>
          <p:cNvSpPr>
            <a:spLocks noGrp="1"/>
          </p:cNvSpPr>
          <p:nvPr>
            <p:ph type="body" idx="1"/>
          </p:nvPr>
        </p:nvSpPr>
        <p:spPr>
          <a:xfrm>
            <a:off x="609600" y="1597152"/>
            <a:ext cx="10960608" cy="442569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081606447"/>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hdr="0" ftr="0" dt="0"/>
  <p:txStyles>
    <p:titleStyle>
      <a:lvl1pPr algn="l" defTabSz="457250" rtl="0" eaLnBrk="1" latinLnBrk="0" hangingPunct="1">
        <a:lnSpc>
          <a:spcPct val="90000"/>
        </a:lnSpc>
        <a:spcBef>
          <a:spcPct val="0"/>
        </a:spcBef>
        <a:buNone/>
        <a:defRPr sz="4267" b="1" kern="600" spc="51">
          <a:solidFill>
            <a:schemeClr val="accent1">
              <a:lumMod val="75000"/>
            </a:schemeClr>
          </a:solidFill>
          <a:effectLst/>
          <a:latin typeface="Arial" panose="020B0604020202020204" pitchFamily="34" charset="0"/>
          <a:ea typeface="+mj-ea"/>
          <a:cs typeface="Arial" panose="020B0604020202020204" pitchFamily="34" charset="0"/>
        </a:defRPr>
      </a:lvl1pPr>
    </p:titleStyle>
    <p:bodyStyle>
      <a:lvl1pPr marL="304792" indent="-304792" algn="l" defTabSz="457250" rtl="0" eaLnBrk="1" latinLnBrk="0" hangingPunct="1">
        <a:lnSpc>
          <a:spcPct val="100000"/>
        </a:lnSpc>
        <a:spcBef>
          <a:spcPts val="0"/>
        </a:spcBef>
        <a:buClr>
          <a:schemeClr val="accent1">
            <a:lumMod val="75000"/>
          </a:schemeClr>
        </a:buClr>
        <a:buSzPct val="95000"/>
        <a:buFont typeface="Arial Black" panose="020B0A04020102020204" pitchFamily="34" charset="0"/>
        <a:buChar char="•"/>
        <a:defRPr sz="3200" kern="600" spc="31">
          <a:solidFill>
            <a:schemeClr val="tx1"/>
          </a:solidFill>
          <a:latin typeface="Arial" panose="020B0604020202020204" pitchFamily="34" charset="0"/>
          <a:ea typeface="+mn-ea"/>
          <a:cs typeface="Arial" panose="020B0604020202020204" pitchFamily="34" charset="0"/>
        </a:defRPr>
      </a:lvl1pPr>
      <a:lvl2pPr marL="829035" indent="-219451" algn="l" defTabSz="457250" rtl="0" eaLnBrk="1" latinLnBrk="0" hangingPunct="1">
        <a:lnSpc>
          <a:spcPct val="100000"/>
        </a:lnSpc>
        <a:spcBef>
          <a:spcPts val="0"/>
        </a:spcBef>
        <a:buClr>
          <a:schemeClr val="accent1">
            <a:lumMod val="75000"/>
          </a:schemeClr>
        </a:buClr>
        <a:buSzPct val="100000"/>
        <a:buFont typeface="Arial Narrow" panose="020B0606020202030204" pitchFamily="34" charset="0"/>
        <a:buChar char="–"/>
        <a:defRPr sz="2667" kern="600" spc="31">
          <a:solidFill>
            <a:schemeClr val="tx1"/>
          </a:solidFill>
          <a:latin typeface="Arial" panose="020B0604020202020204" pitchFamily="34" charset="0"/>
          <a:ea typeface="+mn-ea"/>
          <a:cs typeface="Arial" panose="020B0604020202020204" pitchFamily="34" charset="0"/>
        </a:defRPr>
      </a:lvl2pPr>
      <a:lvl3pPr marL="1375799" indent="-158747" algn="l" defTabSz="457250" rtl="0" eaLnBrk="1" latinLnBrk="0" hangingPunct="1">
        <a:lnSpc>
          <a:spcPct val="100000"/>
        </a:lnSpc>
        <a:spcBef>
          <a:spcPts val="0"/>
        </a:spcBef>
        <a:buClr>
          <a:schemeClr val="accent1">
            <a:lumMod val="75000"/>
          </a:schemeClr>
        </a:buClr>
        <a:buSzPct val="95000"/>
        <a:buFont typeface="Wingdings" panose="05000000000000000000" pitchFamily="2" charset="2"/>
        <a:buChar char="§"/>
        <a:defRPr sz="2400" kern="600" spc="31">
          <a:solidFill>
            <a:schemeClr val="tx1"/>
          </a:solidFill>
          <a:latin typeface="Arial" panose="020B0604020202020204" pitchFamily="34" charset="0"/>
          <a:ea typeface="+mn-ea"/>
          <a:cs typeface="Arial" panose="020B0604020202020204" pitchFamily="34" charset="0"/>
        </a:defRPr>
      </a:lvl3pPr>
      <a:lvl4pPr marL="1828754" indent="-148163" algn="l" defTabSz="457250" rtl="0" eaLnBrk="1" latinLnBrk="0" hangingPunct="1">
        <a:lnSpc>
          <a:spcPct val="100000"/>
        </a:lnSpc>
        <a:spcBef>
          <a:spcPts val="0"/>
        </a:spcBef>
        <a:buClr>
          <a:schemeClr val="accent1">
            <a:lumMod val="75000"/>
          </a:schemeClr>
        </a:buClr>
        <a:buSzPct val="100000"/>
        <a:buFont typeface="Arial Narrow" panose="020B0606020202030204" pitchFamily="34" charset="0"/>
        <a:buChar char="–"/>
        <a:tabLst/>
        <a:defRPr sz="2133" kern="600" spc="31">
          <a:solidFill>
            <a:schemeClr val="tx1"/>
          </a:solidFill>
          <a:latin typeface="Arial" panose="020B0604020202020204" pitchFamily="34" charset="0"/>
          <a:ea typeface="+mn-ea"/>
          <a:cs typeface="Arial" panose="020B0604020202020204" pitchFamily="34" charset="0"/>
        </a:defRPr>
      </a:lvl4pPr>
      <a:lvl5pPr marL="2290176" indent="-148163" algn="l" defTabSz="457250" rtl="0" eaLnBrk="1" latinLnBrk="0" hangingPunct="1">
        <a:lnSpc>
          <a:spcPct val="100000"/>
        </a:lnSpc>
        <a:spcBef>
          <a:spcPts val="0"/>
        </a:spcBef>
        <a:buClr>
          <a:schemeClr val="accent1">
            <a:lumMod val="75000"/>
          </a:schemeClr>
        </a:buClr>
        <a:buSzPct val="90000"/>
        <a:buFont typeface="Arial Black" panose="020B0A04020102020204" pitchFamily="34" charset="0"/>
        <a:buChar char="•"/>
        <a:defRPr sz="2133" kern="600" spc="31">
          <a:solidFill>
            <a:schemeClr val="tx1"/>
          </a:solidFill>
          <a:latin typeface="Arial" panose="020B0604020202020204" pitchFamily="34" charset="0"/>
          <a:ea typeface="+mn-ea"/>
          <a:cs typeface="Arial" panose="020B0604020202020204" pitchFamily="34" charset="0"/>
        </a:defRPr>
      </a:lvl5pPr>
      <a:lvl6pPr marL="2514872" indent="-228625" algn="l" defTabSz="457250" rtl="0" eaLnBrk="1" latinLnBrk="0" hangingPunct="1">
        <a:spcBef>
          <a:spcPct val="20000"/>
        </a:spcBef>
        <a:buFont typeface="Arial"/>
        <a:buChar char="•"/>
        <a:defRPr sz="2000" kern="1200">
          <a:solidFill>
            <a:schemeClr val="tx1"/>
          </a:solidFill>
          <a:latin typeface="+mn-lt"/>
          <a:ea typeface="+mn-ea"/>
          <a:cs typeface="+mn-cs"/>
        </a:defRPr>
      </a:lvl6pPr>
      <a:lvl7pPr marL="2972122" indent="-228625" algn="l" defTabSz="457250" rtl="0" eaLnBrk="1" latinLnBrk="0" hangingPunct="1">
        <a:spcBef>
          <a:spcPct val="20000"/>
        </a:spcBef>
        <a:buFont typeface="Arial"/>
        <a:buChar char="•"/>
        <a:defRPr sz="2000" kern="1200">
          <a:solidFill>
            <a:schemeClr val="tx1"/>
          </a:solidFill>
          <a:latin typeface="+mn-lt"/>
          <a:ea typeface="+mn-ea"/>
          <a:cs typeface="+mn-cs"/>
        </a:defRPr>
      </a:lvl7pPr>
      <a:lvl8pPr marL="3429372" indent="-228625" algn="l" defTabSz="457250" rtl="0" eaLnBrk="1" latinLnBrk="0" hangingPunct="1">
        <a:spcBef>
          <a:spcPct val="20000"/>
        </a:spcBef>
        <a:buFont typeface="Arial"/>
        <a:buChar char="•"/>
        <a:defRPr sz="2000" kern="1200">
          <a:solidFill>
            <a:schemeClr val="tx1"/>
          </a:solidFill>
          <a:latin typeface="+mn-lt"/>
          <a:ea typeface="+mn-ea"/>
          <a:cs typeface="+mn-cs"/>
        </a:defRPr>
      </a:lvl8pPr>
      <a:lvl9pPr marL="3886621" indent="-228625" algn="l" defTabSz="45725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50" rtl="0" eaLnBrk="1" latinLnBrk="0" hangingPunct="1">
        <a:defRPr sz="1867" kern="1200">
          <a:solidFill>
            <a:schemeClr val="tx1"/>
          </a:solidFill>
          <a:latin typeface="+mn-lt"/>
          <a:ea typeface="+mn-ea"/>
          <a:cs typeface="+mn-cs"/>
        </a:defRPr>
      </a:lvl1pPr>
      <a:lvl2pPr marL="457250" algn="l" defTabSz="457250" rtl="0" eaLnBrk="1" latinLnBrk="0" hangingPunct="1">
        <a:defRPr sz="1867" kern="1200">
          <a:solidFill>
            <a:schemeClr val="tx1"/>
          </a:solidFill>
          <a:latin typeface="+mn-lt"/>
          <a:ea typeface="+mn-ea"/>
          <a:cs typeface="+mn-cs"/>
        </a:defRPr>
      </a:lvl2pPr>
      <a:lvl3pPr marL="914498" algn="l" defTabSz="457250" rtl="0" eaLnBrk="1" latinLnBrk="0" hangingPunct="1">
        <a:defRPr sz="1867" kern="1200">
          <a:solidFill>
            <a:schemeClr val="tx1"/>
          </a:solidFill>
          <a:latin typeface="+mn-lt"/>
          <a:ea typeface="+mn-ea"/>
          <a:cs typeface="+mn-cs"/>
        </a:defRPr>
      </a:lvl3pPr>
      <a:lvl4pPr marL="1371748" algn="l" defTabSz="457250" rtl="0" eaLnBrk="1" latinLnBrk="0" hangingPunct="1">
        <a:defRPr sz="1867" kern="1200">
          <a:solidFill>
            <a:schemeClr val="tx1"/>
          </a:solidFill>
          <a:latin typeface="+mn-lt"/>
          <a:ea typeface="+mn-ea"/>
          <a:cs typeface="+mn-cs"/>
        </a:defRPr>
      </a:lvl4pPr>
      <a:lvl5pPr marL="1828998" algn="l" defTabSz="457250" rtl="0" eaLnBrk="1" latinLnBrk="0" hangingPunct="1">
        <a:defRPr sz="1867" kern="1200">
          <a:solidFill>
            <a:schemeClr val="tx1"/>
          </a:solidFill>
          <a:latin typeface="+mn-lt"/>
          <a:ea typeface="+mn-ea"/>
          <a:cs typeface="+mn-cs"/>
        </a:defRPr>
      </a:lvl5pPr>
      <a:lvl6pPr marL="2286248" algn="l" defTabSz="457250" rtl="0" eaLnBrk="1" latinLnBrk="0" hangingPunct="1">
        <a:defRPr sz="1867" kern="1200">
          <a:solidFill>
            <a:schemeClr val="tx1"/>
          </a:solidFill>
          <a:latin typeface="+mn-lt"/>
          <a:ea typeface="+mn-ea"/>
          <a:cs typeface="+mn-cs"/>
        </a:defRPr>
      </a:lvl6pPr>
      <a:lvl7pPr marL="2743497" algn="l" defTabSz="457250" rtl="0" eaLnBrk="1" latinLnBrk="0" hangingPunct="1">
        <a:defRPr sz="1867" kern="1200">
          <a:solidFill>
            <a:schemeClr val="tx1"/>
          </a:solidFill>
          <a:latin typeface="+mn-lt"/>
          <a:ea typeface="+mn-ea"/>
          <a:cs typeface="+mn-cs"/>
        </a:defRPr>
      </a:lvl7pPr>
      <a:lvl8pPr marL="3200747" algn="l" defTabSz="457250" rtl="0" eaLnBrk="1" latinLnBrk="0" hangingPunct="1">
        <a:defRPr sz="1867" kern="1200">
          <a:solidFill>
            <a:schemeClr val="tx1"/>
          </a:solidFill>
          <a:latin typeface="+mn-lt"/>
          <a:ea typeface="+mn-ea"/>
          <a:cs typeface="+mn-cs"/>
        </a:defRPr>
      </a:lvl8pPr>
      <a:lvl9pPr marL="3657997" algn="l" defTabSz="457250" rtl="0" eaLnBrk="1" latinLnBrk="0" hangingPunct="1">
        <a:defRPr sz="1867"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720000" y="274639"/>
            <a:ext cx="10742400" cy="7576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7" name="Text Placeholder 2"/>
          <p:cNvSpPr>
            <a:spLocks noGrp="1"/>
          </p:cNvSpPr>
          <p:nvPr>
            <p:ph type="body" idx="1"/>
          </p:nvPr>
        </p:nvSpPr>
        <p:spPr bwMode="auto">
          <a:xfrm>
            <a:off x="721140" y="1600201"/>
            <a:ext cx="107424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p:txBody>
      </p:sp>
    </p:spTree>
    <p:extLst>
      <p:ext uri="{BB962C8B-B14F-4D97-AF65-F5344CB8AC3E}">
        <p14:creationId xmlns:p14="http://schemas.microsoft.com/office/powerpoint/2010/main" val="2443648499"/>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ftr="0" dt="0"/>
  <p:txStyles>
    <p:titleStyle>
      <a:lvl1pPr algn="ctr" defTabSz="609570" rtl="0" eaLnBrk="1" fontAlgn="base" hangingPunct="1">
        <a:spcBef>
          <a:spcPct val="0"/>
        </a:spcBef>
        <a:spcAft>
          <a:spcPct val="0"/>
        </a:spcAft>
        <a:defRPr sz="3200" b="1" kern="1200">
          <a:solidFill>
            <a:schemeClr val="tx1"/>
          </a:solidFill>
          <a:latin typeface="Calibri" panose="020F0502020204030204" pitchFamily="34" charset="0"/>
          <a:ea typeface="MS PGothic" pitchFamily="34" charset="-128"/>
          <a:cs typeface="Calibri" panose="020F0502020204030204" pitchFamily="34" charset="0"/>
        </a:defRPr>
      </a:lvl1pPr>
      <a:lvl2pPr algn="l" defTabSz="609570"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2pPr>
      <a:lvl3pPr algn="l" defTabSz="609570"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3pPr>
      <a:lvl4pPr algn="l" defTabSz="609570"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4pPr>
      <a:lvl5pPr algn="l" defTabSz="609570" rtl="0" eaLnBrk="1" fontAlgn="base" hangingPunct="1">
        <a:spcBef>
          <a:spcPct val="0"/>
        </a:spcBef>
        <a:spcAft>
          <a:spcPct val="0"/>
        </a:spcAft>
        <a:defRPr sz="5333" b="1">
          <a:solidFill>
            <a:srgbClr val="81104F"/>
          </a:solidFill>
          <a:latin typeface="Arial Narrow" charset="0"/>
          <a:ea typeface="MS PGothic" pitchFamily="34" charset="-128"/>
          <a:cs typeface="Arial Narrow" panose="020B0606020202030204" pitchFamily="34" charset="0"/>
        </a:defRPr>
      </a:lvl5pPr>
      <a:lvl6pPr marL="609570" algn="l" defTabSz="609570" rtl="0" eaLnBrk="1" fontAlgn="base" hangingPunct="1">
        <a:spcBef>
          <a:spcPct val="0"/>
        </a:spcBef>
        <a:spcAft>
          <a:spcPct val="0"/>
        </a:spcAft>
        <a:defRPr sz="5333" b="1">
          <a:solidFill>
            <a:srgbClr val="81104F"/>
          </a:solidFill>
          <a:latin typeface="Arial Narrow" charset="0"/>
          <a:ea typeface="ＭＳ Ｐゴシック" charset="0"/>
        </a:defRPr>
      </a:lvl6pPr>
      <a:lvl7pPr marL="1219140" algn="l" defTabSz="609570" rtl="0" eaLnBrk="1" fontAlgn="base" hangingPunct="1">
        <a:spcBef>
          <a:spcPct val="0"/>
        </a:spcBef>
        <a:spcAft>
          <a:spcPct val="0"/>
        </a:spcAft>
        <a:defRPr sz="5333" b="1">
          <a:solidFill>
            <a:srgbClr val="81104F"/>
          </a:solidFill>
          <a:latin typeface="Arial Narrow" charset="0"/>
          <a:ea typeface="ＭＳ Ｐゴシック" charset="0"/>
        </a:defRPr>
      </a:lvl7pPr>
      <a:lvl8pPr marL="1828709" algn="l" defTabSz="609570" rtl="0" eaLnBrk="1" fontAlgn="base" hangingPunct="1">
        <a:spcBef>
          <a:spcPct val="0"/>
        </a:spcBef>
        <a:spcAft>
          <a:spcPct val="0"/>
        </a:spcAft>
        <a:defRPr sz="5333" b="1">
          <a:solidFill>
            <a:srgbClr val="81104F"/>
          </a:solidFill>
          <a:latin typeface="Arial Narrow" charset="0"/>
          <a:ea typeface="ＭＳ Ｐゴシック" charset="0"/>
        </a:defRPr>
      </a:lvl8pPr>
      <a:lvl9pPr marL="2438278" algn="l" defTabSz="609570" rtl="0" eaLnBrk="1" fontAlgn="base" hangingPunct="1">
        <a:spcBef>
          <a:spcPct val="0"/>
        </a:spcBef>
        <a:spcAft>
          <a:spcPct val="0"/>
        </a:spcAft>
        <a:defRPr sz="5333" b="1">
          <a:solidFill>
            <a:srgbClr val="81104F"/>
          </a:solidFill>
          <a:latin typeface="Arial Narrow" charset="0"/>
          <a:ea typeface="ＭＳ Ｐゴシック" charset="0"/>
        </a:defRPr>
      </a:lvl9pPr>
    </p:titleStyle>
    <p:bodyStyle>
      <a:lvl1pPr marL="457178" indent="-457178" algn="l" defTabSz="609570" rtl="0" eaLnBrk="1" fontAlgn="base" hangingPunct="1">
        <a:spcBef>
          <a:spcPct val="20000"/>
        </a:spcBef>
        <a:spcAft>
          <a:spcPct val="0"/>
        </a:spcAft>
        <a:buClr>
          <a:schemeClr val="tx1"/>
        </a:buClr>
        <a:buSzPct val="35000"/>
        <a:buFont typeface="Wingdings" panose="05000000000000000000" pitchFamily="2" charset="2"/>
        <a:buChar char="u"/>
        <a:defRPr sz="2133" kern="1200">
          <a:solidFill>
            <a:schemeClr val="tx1"/>
          </a:solidFill>
          <a:latin typeface="Calibri" panose="020F0502020204030204" pitchFamily="34" charset="0"/>
          <a:ea typeface="MS PGothic" pitchFamily="34" charset="-128"/>
          <a:cs typeface="Calibri" panose="020F0502020204030204" pitchFamily="34" charset="0"/>
        </a:defRPr>
      </a:lvl1pPr>
      <a:lvl2pPr marL="990550" indent="-380981" algn="l" defTabSz="609570" rtl="0" eaLnBrk="1" fontAlgn="base" hangingPunct="1">
        <a:spcBef>
          <a:spcPct val="20000"/>
        </a:spcBef>
        <a:spcAft>
          <a:spcPct val="0"/>
        </a:spcAft>
        <a:buClr>
          <a:schemeClr val="tx1"/>
        </a:buClr>
        <a:buSzPct val="35000"/>
        <a:buFont typeface="Wingdings" panose="05000000000000000000" pitchFamily="2" charset="2"/>
        <a:buChar char="u"/>
        <a:defRPr sz="2133" kern="1200">
          <a:solidFill>
            <a:schemeClr val="tx1"/>
          </a:solidFill>
          <a:latin typeface="Calibri" panose="020F0502020204030204" pitchFamily="34" charset="0"/>
          <a:ea typeface="MS PGothic" pitchFamily="34" charset="-128"/>
          <a:cs typeface="Calibri" panose="020F0502020204030204" pitchFamily="34" charset="0"/>
        </a:defRPr>
      </a:lvl2pPr>
      <a:lvl3pPr marL="1523925" indent="-304784" algn="l" defTabSz="609570" rtl="0" eaLnBrk="1" fontAlgn="base" hangingPunct="1">
        <a:spcBef>
          <a:spcPct val="20000"/>
        </a:spcBef>
        <a:spcAft>
          <a:spcPct val="0"/>
        </a:spcAft>
        <a:buClr>
          <a:schemeClr val="tx1"/>
        </a:buClr>
        <a:buSzPct val="35000"/>
        <a:buFont typeface="Wingdings" panose="05000000000000000000" pitchFamily="2" charset="2"/>
        <a:buChar char="u"/>
        <a:defRPr sz="2133" kern="1200">
          <a:solidFill>
            <a:schemeClr val="tx1"/>
          </a:solidFill>
          <a:latin typeface="Calibri" panose="020F0502020204030204" pitchFamily="34" charset="0"/>
          <a:ea typeface="MS PGothic" pitchFamily="34" charset="-128"/>
          <a:cs typeface="Calibri" panose="020F0502020204030204" pitchFamily="34" charset="0"/>
        </a:defRPr>
      </a:lvl3pPr>
      <a:lvl4pPr marL="2133493" indent="-304784" algn="l" defTabSz="609570" rtl="0" eaLnBrk="1" fontAlgn="base" hangingPunct="1">
        <a:spcBef>
          <a:spcPct val="20000"/>
        </a:spcBef>
        <a:spcAft>
          <a:spcPct val="0"/>
        </a:spcAft>
        <a:buFont typeface="Arial" panose="020B0604020202020204" pitchFamily="34" charset="0"/>
        <a:buChar char="–"/>
        <a:defRPr sz="2667" kern="1200">
          <a:solidFill>
            <a:schemeClr val="tx1"/>
          </a:solidFill>
          <a:latin typeface="+mn-lt"/>
          <a:ea typeface="MS PGothic" pitchFamily="34" charset="-128"/>
          <a:cs typeface="+mn-cs"/>
        </a:defRPr>
      </a:lvl4pPr>
      <a:lvl5pPr marL="2743062" indent="-304784" algn="l" defTabSz="609570" rtl="0" eaLnBrk="1" fontAlgn="base" hangingPunct="1">
        <a:spcBef>
          <a:spcPct val="20000"/>
        </a:spcBef>
        <a:spcAft>
          <a:spcPct val="0"/>
        </a:spcAft>
        <a:buFont typeface="Arial" panose="020B0604020202020204" pitchFamily="34" charset="0"/>
        <a:buChar char="»"/>
        <a:defRPr sz="2667" kern="1200">
          <a:solidFill>
            <a:schemeClr val="tx1"/>
          </a:solidFill>
          <a:latin typeface="+mn-lt"/>
          <a:ea typeface="MS PGothic" pitchFamily="34" charset="-128"/>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3">
          <p15:clr>
            <a:srgbClr val="F26B43"/>
          </p15:clr>
        </p15:guide>
        <p15:guide id="2" pos="336">
          <p15:clr>
            <a:srgbClr val="F26B43"/>
          </p15:clr>
        </p15:guide>
        <p15:guide id="3" pos="408">
          <p15:clr>
            <a:srgbClr val="F26B43"/>
          </p15:clr>
        </p15:guide>
        <p15:guide id="4" pos="5419">
          <p15:clr>
            <a:srgbClr val="F26B43"/>
          </p15:clr>
        </p15:guide>
        <p15:guide id="5" orient="horz" pos="2897">
          <p15:clr>
            <a:srgbClr val="F26B43"/>
          </p15:clr>
        </p15:guide>
        <p15:guide id="6" orient="horz" pos="49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304800"/>
            <a:ext cx="10962753" cy="1146048"/>
          </a:xfrm>
          <a:prstGeom prst="rect">
            <a:avLst/>
          </a:prstGeom>
        </p:spPr>
        <p:txBody>
          <a:bodyPr vert="horz" lIns="91440" tIns="45720" rIns="91440" bIns="45720" rtlCol="0" anchor="ctr" anchorCtr="0">
            <a:normAutofit/>
          </a:bodyPr>
          <a:lstStyle/>
          <a:p>
            <a:r>
              <a:rPr lang="en-US"/>
              <a:t>Click to edit Master title style</a:t>
            </a:r>
            <a:endParaRPr lang="en-US" dirty="0"/>
          </a:p>
        </p:txBody>
      </p:sp>
      <p:sp>
        <p:nvSpPr>
          <p:cNvPr id="4" name="Text Placeholder 3"/>
          <p:cNvSpPr>
            <a:spLocks noGrp="1"/>
          </p:cNvSpPr>
          <p:nvPr>
            <p:ph type="body" idx="1"/>
          </p:nvPr>
        </p:nvSpPr>
        <p:spPr>
          <a:xfrm>
            <a:off x="609600" y="1597152"/>
            <a:ext cx="10960608" cy="442569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42261476"/>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hdr="0" ftr="0" dt="0"/>
  <p:txStyles>
    <p:titleStyle>
      <a:lvl1pPr algn="l" defTabSz="457250" rtl="0" eaLnBrk="1" latinLnBrk="0" hangingPunct="1">
        <a:lnSpc>
          <a:spcPct val="90000"/>
        </a:lnSpc>
        <a:spcBef>
          <a:spcPct val="0"/>
        </a:spcBef>
        <a:buNone/>
        <a:defRPr sz="4267" b="1" kern="600" spc="51">
          <a:solidFill>
            <a:schemeClr val="accent1">
              <a:lumMod val="75000"/>
            </a:schemeClr>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defRPr>
      </a:lvl1pPr>
    </p:titleStyle>
    <p:bodyStyle>
      <a:lvl1pPr marL="304792" indent="-304792" algn="l" defTabSz="457250" rtl="0" eaLnBrk="1" latinLnBrk="0" hangingPunct="1">
        <a:lnSpc>
          <a:spcPct val="100000"/>
        </a:lnSpc>
        <a:spcBef>
          <a:spcPts val="0"/>
        </a:spcBef>
        <a:buClr>
          <a:schemeClr val="accent1">
            <a:lumMod val="75000"/>
          </a:schemeClr>
        </a:buClr>
        <a:buSzPct val="95000"/>
        <a:buFont typeface="Arial Black" panose="020B0A04020102020204" pitchFamily="34" charset="0"/>
        <a:buChar char="•"/>
        <a:defRPr sz="3200" kern="600" spc="31">
          <a:solidFill>
            <a:schemeClr val="tx1"/>
          </a:solidFill>
          <a:latin typeface="Arial" panose="020B0604020202020204" pitchFamily="34" charset="0"/>
          <a:ea typeface="+mn-ea"/>
          <a:cs typeface="Arial" panose="020B0604020202020204" pitchFamily="34" charset="0"/>
        </a:defRPr>
      </a:lvl1pPr>
      <a:lvl2pPr marL="829035" indent="-219451" algn="l" defTabSz="457250" rtl="0" eaLnBrk="1" latinLnBrk="0" hangingPunct="1">
        <a:lnSpc>
          <a:spcPct val="100000"/>
        </a:lnSpc>
        <a:spcBef>
          <a:spcPts val="0"/>
        </a:spcBef>
        <a:buClr>
          <a:schemeClr val="accent1">
            <a:lumMod val="75000"/>
          </a:schemeClr>
        </a:buClr>
        <a:buSzPct val="100000"/>
        <a:buFont typeface="Arial Narrow" panose="020B0606020202030204" pitchFamily="34" charset="0"/>
        <a:buChar char="–"/>
        <a:defRPr sz="2667" kern="600" spc="31">
          <a:solidFill>
            <a:schemeClr val="tx1"/>
          </a:solidFill>
          <a:latin typeface="Arial" panose="020B0604020202020204" pitchFamily="34" charset="0"/>
          <a:ea typeface="+mn-ea"/>
          <a:cs typeface="Arial" panose="020B0604020202020204" pitchFamily="34" charset="0"/>
        </a:defRPr>
      </a:lvl2pPr>
      <a:lvl3pPr marL="1375799" indent="-158747" algn="l" defTabSz="457250" rtl="0" eaLnBrk="1" latinLnBrk="0" hangingPunct="1">
        <a:lnSpc>
          <a:spcPct val="100000"/>
        </a:lnSpc>
        <a:spcBef>
          <a:spcPts val="0"/>
        </a:spcBef>
        <a:buClr>
          <a:schemeClr val="accent1">
            <a:lumMod val="75000"/>
          </a:schemeClr>
        </a:buClr>
        <a:buSzPct val="95000"/>
        <a:buFont typeface="Wingdings" panose="05000000000000000000" pitchFamily="2" charset="2"/>
        <a:buChar char="§"/>
        <a:defRPr sz="2400" kern="600" spc="31">
          <a:solidFill>
            <a:schemeClr val="tx1"/>
          </a:solidFill>
          <a:latin typeface="Arial" panose="020B0604020202020204" pitchFamily="34" charset="0"/>
          <a:ea typeface="+mn-ea"/>
          <a:cs typeface="Arial" panose="020B0604020202020204" pitchFamily="34" charset="0"/>
        </a:defRPr>
      </a:lvl3pPr>
      <a:lvl4pPr marL="1828754" indent="-148163" algn="l" defTabSz="457250" rtl="0" eaLnBrk="1" latinLnBrk="0" hangingPunct="1">
        <a:lnSpc>
          <a:spcPct val="100000"/>
        </a:lnSpc>
        <a:spcBef>
          <a:spcPts val="0"/>
        </a:spcBef>
        <a:buClr>
          <a:schemeClr val="accent1">
            <a:lumMod val="75000"/>
          </a:schemeClr>
        </a:buClr>
        <a:buSzPct val="100000"/>
        <a:buFont typeface="Arial Narrow" panose="020B0606020202030204" pitchFamily="34" charset="0"/>
        <a:buChar char="–"/>
        <a:tabLst/>
        <a:defRPr sz="2133" kern="600" spc="31">
          <a:solidFill>
            <a:schemeClr val="tx1"/>
          </a:solidFill>
          <a:latin typeface="Arial" panose="020B0604020202020204" pitchFamily="34" charset="0"/>
          <a:ea typeface="+mn-ea"/>
          <a:cs typeface="Arial" panose="020B0604020202020204" pitchFamily="34" charset="0"/>
        </a:defRPr>
      </a:lvl4pPr>
      <a:lvl5pPr marL="2290176" indent="-148163" algn="l" defTabSz="457250" rtl="0" eaLnBrk="1" latinLnBrk="0" hangingPunct="1">
        <a:lnSpc>
          <a:spcPct val="100000"/>
        </a:lnSpc>
        <a:spcBef>
          <a:spcPts val="0"/>
        </a:spcBef>
        <a:buClr>
          <a:schemeClr val="accent1">
            <a:lumMod val="75000"/>
          </a:schemeClr>
        </a:buClr>
        <a:buSzPct val="90000"/>
        <a:buFont typeface="Arial Black" panose="020B0A04020102020204" pitchFamily="34" charset="0"/>
        <a:buChar char="•"/>
        <a:defRPr sz="2133" kern="600" spc="31">
          <a:solidFill>
            <a:schemeClr val="tx1"/>
          </a:solidFill>
          <a:latin typeface="Arial" panose="020B0604020202020204" pitchFamily="34" charset="0"/>
          <a:ea typeface="+mn-ea"/>
          <a:cs typeface="Arial" panose="020B0604020202020204" pitchFamily="34" charset="0"/>
        </a:defRPr>
      </a:lvl5pPr>
      <a:lvl6pPr marL="2514872" indent="-228625" algn="l" defTabSz="457250" rtl="0" eaLnBrk="1" latinLnBrk="0" hangingPunct="1">
        <a:spcBef>
          <a:spcPct val="20000"/>
        </a:spcBef>
        <a:buFont typeface="Arial"/>
        <a:buChar char="•"/>
        <a:defRPr sz="2000" kern="1200">
          <a:solidFill>
            <a:schemeClr val="tx1"/>
          </a:solidFill>
          <a:latin typeface="+mn-lt"/>
          <a:ea typeface="+mn-ea"/>
          <a:cs typeface="+mn-cs"/>
        </a:defRPr>
      </a:lvl6pPr>
      <a:lvl7pPr marL="2972122" indent="-228625" algn="l" defTabSz="457250" rtl="0" eaLnBrk="1" latinLnBrk="0" hangingPunct="1">
        <a:spcBef>
          <a:spcPct val="20000"/>
        </a:spcBef>
        <a:buFont typeface="Arial"/>
        <a:buChar char="•"/>
        <a:defRPr sz="2000" kern="1200">
          <a:solidFill>
            <a:schemeClr val="tx1"/>
          </a:solidFill>
          <a:latin typeface="+mn-lt"/>
          <a:ea typeface="+mn-ea"/>
          <a:cs typeface="+mn-cs"/>
        </a:defRPr>
      </a:lvl7pPr>
      <a:lvl8pPr marL="3429372" indent="-228625" algn="l" defTabSz="457250" rtl="0" eaLnBrk="1" latinLnBrk="0" hangingPunct="1">
        <a:spcBef>
          <a:spcPct val="20000"/>
        </a:spcBef>
        <a:buFont typeface="Arial"/>
        <a:buChar char="•"/>
        <a:defRPr sz="2000" kern="1200">
          <a:solidFill>
            <a:schemeClr val="tx1"/>
          </a:solidFill>
          <a:latin typeface="+mn-lt"/>
          <a:ea typeface="+mn-ea"/>
          <a:cs typeface="+mn-cs"/>
        </a:defRPr>
      </a:lvl8pPr>
      <a:lvl9pPr marL="3886621" indent="-228625" algn="l" defTabSz="45725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50" rtl="0" eaLnBrk="1" latinLnBrk="0" hangingPunct="1">
        <a:defRPr sz="1867" kern="1200">
          <a:solidFill>
            <a:schemeClr val="tx1"/>
          </a:solidFill>
          <a:latin typeface="+mn-lt"/>
          <a:ea typeface="+mn-ea"/>
          <a:cs typeface="+mn-cs"/>
        </a:defRPr>
      </a:lvl1pPr>
      <a:lvl2pPr marL="457250" algn="l" defTabSz="457250" rtl="0" eaLnBrk="1" latinLnBrk="0" hangingPunct="1">
        <a:defRPr sz="1867" kern="1200">
          <a:solidFill>
            <a:schemeClr val="tx1"/>
          </a:solidFill>
          <a:latin typeface="+mn-lt"/>
          <a:ea typeface="+mn-ea"/>
          <a:cs typeface="+mn-cs"/>
        </a:defRPr>
      </a:lvl2pPr>
      <a:lvl3pPr marL="914498" algn="l" defTabSz="457250" rtl="0" eaLnBrk="1" latinLnBrk="0" hangingPunct="1">
        <a:defRPr sz="1867" kern="1200">
          <a:solidFill>
            <a:schemeClr val="tx1"/>
          </a:solidFill>
          <a:latin typeface="+mn-lt"/>
          <a:ea typeface="+mn-ea"/>
          <a:cs typeface="+mn-cs"/>
        </a:defRPr>
      </a:lvl3pPr>
      <a:lvl4pPr marL="1371748" algn="l" defTabSz="457250" rtl="0" eaLnBrk="1" latinLnBrk="0" hangingPunct="1">
        <a:defRPr sz="1867" kern="1200">
          <a:solidFill>
            <a:schemeClr val="tx1"/>
          </a:solidFill>
          <a:latin typeface="+mn-lt"/>
          <a:ea typeface="+mn-ea"/>
          <a:cs typeface="+mn-cs"/>
        </a:defRPr>
      </a:lvl4pPr>
      <a:lvl5pPr marL="1828998" algn="l" defTabSz="457250" rtl="0" eaLnBrk="1" latinLnBrk="0" hangingPunct="1">
        <a:defRPr sz="1867" kern="1200">
          <a:solidFill>
            <a:schemeClr val="tx1"/>
          </a:solidFill>
          <a:latin typeface="+mn-lt"/>
          <a:ea typeface="+mn-ea"/>
          <a:cs typeface="+mn-cs"/>
        </a:defRPr>
      </a:lvl5pPr>
      <a:lvl6pPr marL="2286248" algn="l" defTabSz="457250" rtl="0" eaLnBrk="1" latinLnBrk="0" hangingPunct="1">
        <a:defRPr sz="1867" kern="1200">
          <a:solidFill>
            <a:schemeClr val="tx1"/>
          </a:solidFill>
          <a:latin typeface="+mn-lt"/>
          <a:ea typeface="+mn-ea"/>
          <a:cs typeface="+mn-cs"/>
        </a:defRPr>
      </a:lvl6pPr>
      <a:lvl7pPr marL="2743497" algn="l" defTabSz="457250" rtl="0" eaLnBrk="1" latinLnBrk="0" hangingPunct="1">
        <a:defRPr sz="1867" kern="1200">
          <a:solidFill>
            <a:schemeClr val="tx1"/>
          </a:solidFill>
          <a:latin typeface="+mn-lt"/>
          <a:ea typeface="+mn-ea"/>
          <a:cs typeface="+mn-cs"/>
        </a:defRPr>
      </a:lvl7pPr>
      <a:lvl8pPr marL="3200747" algn="l" defTabSz="457250" rtl="0" eaLnBrk="1" latinLnBrk="0" hangingPunct="1">
        <a:defRPr sz="1867" kern="1200">
          <a:solidFill>
            <a:schemeClr val="tx1"/>
          </a:solidFill>
          <a:latin typeface="+mn-lt"/>
          <a:ea typeface="+mn-ea"/>
          <a:cs typeface="+mn-cs"/>
        </a:defRPr>
      </a:lvl8pPr>
      <a:lvl9pPr marL="3657997" algn="l" defTabSz="457250" rtl="0" eaLnBrk="1" latinLnBrk="0" hangingPunct="1">
        <a:defRPr sz="1867"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Rectangle 9"/>
          <p:cNvSpPr/>
          <p:nvPr userDrawn="1"/>
        </p:nvSpPr>
        <p:spPr>
          <a:xfrm>
            <a:off x="-1" y="6721477"/>
            <a:ext cx="12192001" cy="16846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3200"/>
          </a:p>
        </p:txBody>
      </p:sp>
      <p:sp>
        <p:nvSpPr>
          <p:cNvPr id="9" name="Footer Placeholder 4"/>
          <p:cNvSpPr>
            <a:spLocks noGrp="1"/>
          </p:cNvSpPr>
          <p:nvPr>
            <p:ph type="ftr" sz="quarter" idx="3"/>
          </p:nvPr>
        </p:nvSpPr>
        <p:spPr>
          <a:xfrm>
            <a:off x="4387589" y="6367000"/>
            <a:ext cx="7573804" cy="522945"/>
          </a:xfrm>
          <a:prstGeom prst="rect">
            <a:avLst/>
          </a:prstGeom>
        </p:spPr>
        <p:txBody>
          <a:bodyPr/>
          <a:lstStyle>
            <a:lvl1pPr algn="r">
              <a:defRPr sz="1333"/>
            </a:lvl1pPr>
            <a:lvl3pPr>
              <a:defRPr sz="1067">
                <a:solidFill>
                  <a:schemeClr val="tx2"/>
                </a:solidFill>
              </a:defRPr>
            </a:lvl3pPr>
          </a:lstStyle>
          <a:p>
            <a:pPr marL="0" lvl="2" algn="r"/>
            <a:r>
              <a:rPr lang="en-US" b="1"/>
              <a:t>CONFIDENTIAL</a:t>
            </a:r>
            <a:r>
              <a:rPr lang="en-US"/>
              <a:t> – Contains proprietary information. Not intended for external distribution. </a:t>
            </a:r>
          </a:p>
          <a:p>
            <a:endParaRPr lang="en-US" dirty="0"/>
          </a:p>
        </p:txBody>
      </p:sp>
    </p:spTree>
    <p:extLst>
      <p:ext uri="{BB962C8B-B14F-4D97-AF65-F5344CB8AC3E}">
        <p14:creationId xmlns:p14="http://schemas.microsoft.com/office/powerpoint/2010/main" val="3554401150"/>
      </p:ext>
    </p:extLst>
  </p:cSld>
  <p:clrMap bg1="lt1" tx1="dk1" bg2="lt2" tx2="dk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Lst>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hf sldNum="0" hd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tiff"/><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image" Target="../media/image30.png"/><Relationship Id="rId7"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31.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7.xml"/><Relationship Id="rId7" Type="http://schemas.openxmlformats.org/officeDocument/2006/relationships/image" Target="../media/image35.emf"/><Relationship Id="rId2" Type="http://schemas.openxmlformats.org/officeDocument/2006/relationships/slideLayout" Target="../slideLayouts/slideLayout40.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37.emf"/><Relationship Id="rId5" Type="http://schemas.openxmlformats.org/officeDocument/2006/relationships/image" Target="../media/image34.emf"/><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36.emf"/></Relationships>
</file>

<file path=ppt/slides/_rels/slide1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40.svg"/></Relationships>
</file>

<file path=ppt/slides/_rels/slide1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43.tiff"/><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8" Type="http://schemas.openxmlformats.org/officeDocument/2006/relationships/image" Target="../media/image49.png"/><Relationship Id="rId13" Type="http://schemas.openxmlformats.org/officeDocument/2006/relationships/image" Target="../media/image54.png"/><Relationship Id="rId18" Type="http://schemas.openxmlformats.org/officeDocument/2006/relationships/image" Target="../media/image59.png"/><Relationship Id="rId3" Type="http://schemas.openxmlformats.org/officeDocument/2006/relationships/image" Target="../media/image44.png"/><Relationship Id="rId7" Type="http://schemas.openxmlformats.org/officeDocument/2006/relationships/image" Target="../media/image48.png"/><Relationship Id="rId12" Type="http://schemas.openxmlformats.org/officeDocument/2006/relationships/image" Target="../media/image53.png"/><Relationship Id="rId17" Type="http://schemas.openxmlformats.org/officeDocument/2006/relationships/image" Target="../media/image58.png"/><Relationship Id="rId2" Type="http://schemas.openxmlformats.org/officeDocument/2006/relationships/notesSlide" Target="../notesSlides/notesSlide10.xml"/><Relationship Id="rId16" Type="http://schemas.openxmlformats.org/officeDocument/2006/relationships/image" Target="../media/image57.png"/><Relationship Id="rId1" Type="http://schemas.openxmlformats.org/officeDocument/2006/relationships/slideLayout" Target="../slideLayouts/slideLayout2.xml"/><Relationship Id="rId6" Type="http://schemas.openxmlformats.org/officeDocument/2006/relationships/image" Target="../media/image47.png"/><Relationship Id="rId11" Type="http://schemas.openxmlformats.org/officeDocument/2006/relationships/image" Target="../media/image52.png"/><Relationship Id="rId5" Type="http://schemas.openxmlformats.org/officeDocument/2006/relationships/image" Target="../media/image46.png"/><Relationship Id="rId15" Type="http://schemas.openxmlformats.org/officeDocument/2006/relationships/image" Target="../media/image56.png"/><Relationship Id="rId10" Type="http://schemas.openxmlformats.org/officeDocument/2006/relationships/image" Target="../media/image51.png"/><Relationship Id="rId19" Type="http://schemas.openxmlformats.org/officeDocument/2006/relationships/image" Target="../media/image60.png"/><Relationship Id="rId4" Type="http://schemas.openxmlformats.org/officeDocument/2006/relationships/image" Target="../media/image45.png"/><Relationship Id="rId9" Type="http://schemas.openxmlformats.org/officeDocument/2006/relationships/image" Target="../media/image50.png"/><Relationship Id="rId14" Type="http://schemas.openxmlformats.org/officeDocument/2006/relationships/image" Target="../media/image55.png"/></Relationships>
</file>

<file path=ppt/slides/_rels/slide17.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62.emf"/><Relationship Id="rId2" Type="http://schemas.openxmlformats.org/officeDocument/2006/relationships/notesSlide" Target="../notesSlides/notesSlide11.xml"/><Relationship Id="rId1" Type="http://schemas.openxmlformats.org/officeDocument/2006/relationships/slideLayout" Target="../slideLayouts/slideLayout57.xml"/><Relationship Id="rId4" Type="http://schemas.openxmlformats.org/officeDocument/2006/relationships/image" Target="../media/image63.e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www.tilsinbreastcancer.org/" TargetMode="Externa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856A353-0FB6-3A43-8E26-5207A174CF11}"/>
              </a:ext>
            </a:extLst>
          </p:cNvPr>
          <p:cNvSpPr>
            <a:spLocks noGrp="1"/>
          </p:cNvSpPr>
          <p:nvPr>
            <p:ph type="ctrTitle"/>
          </p:nvPr>
        </p:nvSpPr>
        <p:spPr>
          <a:xfrm>
            <a:off x="678886" y="1980560"/>
            <a:ext cx="11197651" cy="1681235"/>
          </a:xfrm>
        </p:spPr>
        <p:txBody>
          <a:bodyPr anchor="ctr">
            <a:noAutofit/>
          </a:bodyPr>
          <a:lstStyle/>
          <a:p>
            <a:r>
              <a:rPr lang="en-US" sz="4000" dirty="0"/>
              <a:t>Immune Checkpoint Inhibition as a Rational Therapeutic Strategy for Advanced TNBC</a:t>
            </a:r>
          </a:p>
        </p:txBody>
      </p:sp>
      <p:sp>
        <p:nvSpPr>
          <p:cNvPr id="5" name="Subtitle 4">
            <a:extLst>
              <a:ext uri="{FF2B5EF4-FFF2-40B4-BE49-F238E27FC236}">
                <a16:creationId xmlns:a16="http://schemas.microsoft.com/office/drawing/2014/main" id="{F632D8D7-1387-2045-A28E-36D3F9C78B7B}"/>
              </a:ext>
            </a:extLst>
          </p:cNvPr>
          <p:cNvSpPr>
            <a:spLocks noGrp="1"/>
          </p:cNvSpPr>
          <p:nvPr>
            <p:ph type="subTitle" idx="1"/>
          </p:nvPr>
        </p:nvSpPr>
        <p:spPr>
          <a:xfrm>
            <a:off x="1524000" y="3839758"/>
            <a:ext cx="9144000" cy="2310571"/>
          </a:xfrm>
        </p:spPr>
        <p:txBody>
          <a:bodyPr>
            <a:noAutofit/>
          </a:bodyPr>
          <a:lstStyle/>
          <a:p>
            <a:pPr>
              <a:lnSpc>
                <a:spcPct val="100000"/>
              </a:lnSpc>
              <a:spcBef>
                <a:spcPts val="0"/>
              </a:spcBef>
            </a:pPr>
            <a:r>
              <a:rPr lang="en-US" sz="2800" b="1" dirty="0">
                <a:solidFill>
                  <a:srgbClr val="05225C"/>
                </a:solidFill>
              </a:rPr>
              <a:t>Hope S </a:t>
            </a:r>
            <a:r>
              <a:rPr lang="en-US" sz="2800" b="1" dirty="0" err="1">
                <a:solidFill>
                  <a:srgbClr val="05225C"/>
                </a:solidFill>
              </a:rPr>
              <a:t>Rugo</a:t>
            </a:r>
            <a:r>
              <a:rPr lang="en-US" sz="2800" b="1" dirty="0">
                <a:solidFill>
                  <a:srgbClr val="05225C"/>
                </a:solidFill>
              </a:rPr>
              <a:t>, MD</a:t>
            </a:r>
          </a:p>
          <a:p>
            <a:pPr>
              <a:lnSpc>
                <a:spcPct val="100000"/>
              </a:lnSpc>
              <a:spcBef>
                <a:spcPts val="0"/>
              </a:spcBef>
            </a:pPr>
            <a:r>
              <a:rPr lang="en-US" sz="2800" dirty="0">
                <a:solidFill>
                  <a:srgbClr val="05225C"/>
                </a:solidFill>
              </a:rPr>
              <a:t>Professor of Medicine</a:t>
            </a:r>
          </a:p>
          <a:p>
            <a:pPr>
              <a:lnSpc>
                <a:spcPct val="100000"/>
              </a:lnSpc>
              <a:spcBef>
                <a:spcPts val="0"/>
              </a:spcBef>
            </a:pPr>
            <a:r>
              <a:rPr lang="en-US" sz="2800" dirty="0">
                <a:solidFill>
                  <a:srgbClr val="05225C"/>
                </a:solidFill>
              </a:rPr>
              <a:t>Director, Breast Oncology and Clinical Trials Education</a:t>
            </a:r>
          </a:p>
          <a:p>
            <a:pPr>
              <a:lnSpc>
                <a:spcPct val="100000"/>
              </a:lnSpc>
              <a:spcBef>
                <a:spcPts val="0"/>
              </a:spcBef>
            </a:pPr>
            <a:r>
              <a:rPr lang="en-US" sz="2800" dirty="0">
                <a:solidFill>
                  <a:srgbClr val="05225C"/>
                </a:solidFill>
              </a:rPr>
              <a:t>University of California, San Francisco Medical Center</a:t>
            </a:r>
          </a:p>
          <a:p>
            <a:pPr>
              <a:lnSpc>
                <a:spcPct val="100000"/>
              </a:lnSpc>
              <a:spcBef>
                <a:spcPts val="0"/>
              </a:spcBef>
            </a:pPr>
            <a:r>
              <a:rPr lang="en-US" sz="2800" dirty="0">
                <a:solidFill>
                  <a:srgbClr val="05225C"/>
                </a:solidFill>
              </a:rPr>
              <a:t>UCSF Helen Diller Family Comprehensive Cancer Center</a:t>
            </a:r>
          </a:p>
          <a:p>
            <a:pPr>
              <a:lnSpc>
                <a:spcPct val="100000"/>
              </a:lnSpc>
              <a:spcBef>
                <a:spcPts val="0"/>
              </a:spcBef>
            </a:pPr>
            <a:r>
              <a:rPr lang="en-US" sz="2800" dirty="0">
                <a:solidFill>
                  <a:srgbClr val="05225C"/>
                </a:solidFill>
              </a:rPr>
              <a:t>San Francisco, California</a:t>
            </a:r>
          </a:p>
        </p:txBody>
      </p:sp>
      <p:pic>
        <p:nvPicPr>
          <p:cNvPr id="2" name="Picture 1">
            <a:extLst>
              <a:ext uri="{FF2B5EF4-FFF2-40B4-BE49-F238E27FC236}">
                <a16:creationId xmlns:a16="http://schemas.microsoft.com/office/drawing/2014/main" id="{5FA59B8E-91F4-6445-8C70-8C0B049AF63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407329" y="0"/>
            <a:ext cx="2776403" cy="1778000"/>
          </a:xfrm>
          <a:prstGeom prst="rect">
            <a:avLst/>
          </a:prstGeom>
        </p:spPr>
      </p:pic>
      <p:pic>
        <p:nvPicPr>
          <p:cNvPr id="6" name="Picture 5">
            <a:extLst>
              <a:ext uri="{FF2B5EF4-FFF2-40B4-BE49-F238E27FC236}">
                <a16:creationId xmlns:a16="http://schemas.microsoft.com/office/drawing/2014/main" id="{71B3E0A6-5C79-A246-A84E-BF1750D3629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9589" y="-25400"/>
            <a:ext cx="3809162" cy="1788172"/>
          </a:xfrm>
          <a:prstGeom prst="rect">
            <a:avLst/>
          </a:prstGeom>
          <a:solidFill>
            <a:srgbClr val="FFFFFF"/>
          </a:solidFill>
        </p:spPr>
      </p:pic>
    </p:spTree>
    <p:extLst>
      <p:ext uri="{BB962C8B-B14F-4D97-AF65-F5344CB8AC3E}">
        <p14:creationId xmlns:p14="http://schemas.microsoft.com/office/powerpoint/2010/main" val="96497103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7BEC292-5DF2-4F84-A04B-3449B65FB2E9}"/>
              </a:ext>
            </a:extLst>
          </p:cNvPr>
          <p:cNvSpPr>
            <a:spLocks noGrp="1"/>
          </p:cNvSpPr>
          <p:nvPr>
            <p:ph type="title"/>
          </p:nvPr>
        </p:nvSpPr>
        <p:spPr>
          <a:xfrm>
            <a:off x="475575" y="131880"/>
            <a:ext cx="11290604" cy="758932"/>
          </a:xfrm>
        </p:spPr>
        <p:txBody>
          <a:bodyPr anchor="ctr"/>
          <a:lstStyle/>
          <a:p>
            <a:pPr algn="ctr"/>
            <a:r>
              <a:rPr lang="en-US" sz="3200" dirty="0">
                <a:latin typeface="Calibri" panose="020F0502020204030204" pitchFamily="34" charset="0"/>
                <a:cs typeface="Calibri" panose="020F0502020204030204" pitchFamily="34" charset="0"/>
              </a:rPr>
              <a:t>Immune-Related Adverse Events</a:t>
            </a:r>
          </a:p>
        </p:txBody>
      </p:sp>
      <p:sp>
        <p:nvSpPr>
          <p:cNvPr id="9" name="Footer Placeholder 4">
            <a:extLst>
              <a:ext uri="{FF2B5EF4-FFF2-40B4-BE49-F238E27FC236}">
                <a16:creationId xmlns:a16="http://schemas.microsoft.com/office/drawing/2014/main" id="{2B92D542-A7DC-D24D-A207-90506B1AEB98}"/>
              </a:ext>
            </a:extLst>
          </p:cNvPr>
          <p:cNvSpPr txBox="1">
            <a:spLocks/>
          </p:cNvSpPr>
          <p:nvPr/>
        </p:nvSpPr>
        <p:spPr>
          <a:xfrm>
            <a:off x="7146778" y="6563758"/>
            <a:ext cx="4876108" cy="366183"/>
          </a:xfrm>
          <a:prstGeom prst="rect">
            <a:avLst/>
          </a:prstGeom>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pPr algn="r"/>
            <a:r>
              <a:rPr lang="en-US" sz="1333" b="1" dirty="0" err="1">
                <a:cs typeface="Calibri" panose="020F0502020204030204" pitchFamily="34" charset="0"/>
              </a:rPr>
              <a:t>Schneeweiss</a:t>
            </a:r>
            <a:r>
              <a:rPr lang="en-US" sz="1333" b="1" dirty="0">
                <a:cs typeface="Calibri" panose="020F0502020204030204" pitchFamily="34" charset="0"/>
              </a:rPr>
              <a:t>, </a:t>
            </a:r>
            <a:r>
              <a:rPr lang="en-US" sz="1333" b="1" dirty="0" err="1">
                <a:cs typeface="Calibri" panose="020F0502020204030204" pitchFamily="34" charset="0"/>
              </a:rPr>
              <a:t>Rugo</a:t>
            </a:r>
            <a:r>
              <a:rPr lang="en-US" sz="1333" b="1" dirty="0">
                <a:cs typeface="Calibri" panose="020F0502020204030204" pitchFamily="34" charset="0"/>
              </a:rPr>
              <a:t> et al, ASCO 2019</a:t>
            </a:r>
          </a:p>
        </p:txBody>
      </p:sp>
      <p:sp>
        <p:nvSpPr>
          <p:cNvPr id="5" name="Footer Placeholder 4">
            <a:extLst>
              <a:ext uri="{FF2B5EF4-FFF2-40B4-BE49-F238E27FC236}">
                <a16:creationId xmlns:a16="http://schemas.microsoft.com/office/drawing/2014/main" id="{2B92D542-A7DC-D24D-A207-90506B1AEB98}"/>
              </a:ext>
            </a:extLst>
          </p:cNvPr>
          <p:cNvSpPr txBox="1">
            <a:spLocks/>
          </p:cNvSpPr>
          <p:nvPr/>
        </p:nvSpPr>
        <p:spPr>
          <a:xfrm>
            <a:off x="914403" y="6018748"/>
            <a:ext cx="4876108" cy="366183"/>
          </a:xfrm>
          <a:prstGeom prst="rect">
            <a:avLst/>
          </a:prstGeom>
        </p:spPr>
        <p:txBody>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Calibri" panose="020F0502020204030204" pitchFamily="34" charset="0"/>
                <a:ea typeface="MS PGothic" panose="020B0600070205080204" pitchFamily="34" charset="-128"/>
                <a:cs typeface="+mn-cs"/>
              </a:defRPr>
            </a:lvl9pPr>
          </a:lstStyle>
          <a:p>
            <a:r>
              <a:rPr lang="en-US" sz="1400" dirty="0"/>
              <a:t>AESI = adverse event of special interest</a:t>
            </a:r>
          </a:p>
        </p:txBody>
      </p:sp>
      <p:pic>
        <p:nvPicPr>
          <p:cNvPr id="2" name="Picture 1">
            <a:extLst>
              <a:ext uri="{FF2B5EF4-FFF2-40B4-BE49-F238E27FC236}">
                <a16:creationId xmlns:a16="http://schemas.microsoft.com/office/drawing/2014/main" id="{6976269E-6FB5-D349-9AA1-7FBFD327E99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676900" y="1459036"/>
            <a:ext cx="5698286" cy="5032793"/>
          </a:xfrm>
          <a:prstGeom prst="rect">
            <a:avLst/>
          </a:prstGeom>
        </p:spPr>
      </p:pic>
      <p:sp>
        <p:nvSpPr>
          <p:cNvPr id="4" name="Rectangle 3">
            <a:extLst>
              <a:ext uri="{FF2B5EF4-FFF2-40B4-BE49-F238E27FC236}">
                <a16:creationId xmlns:a16="http://schemas.microsoft.com/office/drawing/2014/main" id="{DB4844D7-20C1-B54A-AAFC-0BFE426F58F6}"/>
              </a:ext>
            </a:extLst>
          </p:cNvPr>
          <p:cNvSpPr/>
          <p:nvPr/>
        </p:nvSpPr>
        <p:spPr>
          <a:xfrm>
            <a:off x="5486400" y="1028179"/>
            <a:ext cx="7124011" cy="369332"/>
          </a:xfrm>
          <a:prstGeom prst="rect">
            <a:avLst/>
          </a:prstGeom>
        </p:spPr>
        <p:txBody>
          <a:bodyPr wrap="square">
            <a:spAutoFit/>
          </a:bodyPr>
          <a:lstStyle/>
          <a:p>
            <a:r>
              <a:rPr lang="en-US" dirty="0">
                <a:latin typeface="Helvetica" pitchFamily="2" charset="0"/>
              </a:rPr>
              <a:t>Immune-Mediated AESI Requiring Systemic Corticosteroids</a:t>
            </a:r>
            <a:endParaRPr lang="en-US" dirty="0">
              <a:effectLst/>
              <a:latin typeface="Helvetica" pitchFamily="2" charset="0"/>
            </a:endParaRPr>
          </a:p>
        </p:txBody>
      </p:sp>
      <p:pic>
        <p:nvPicPr>
          <p:cNvPr id="6" name="Picture 5">
            <a:extLst>
              <a:ext uri="{FF2B5EF4-FFF2-40B4-BE49-F238E27FC236}">
                <a16:creationId xmlns:a16="http://schemas.microsoft.com/office/drawing/2014/main" id="{74D59D50-174E-3A41-943D-44495296C60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79400" y="1930921"/>
            <a:ext cx="5207000" cy="3898900"/>
          </a:xfrm>
          <a:prstGeom prst="rect">
            <a:avLst/>
          </a:prstGeom>
        </p:spPr>
      </p:pic>
      <p:sp>
        <p:nvSpPr>
          <p:cNvPr id="8" name="Rectangle 7">
            <a:extLst>
              <a:ext uri="{FF2B5EF4-FFF2-40B4-BE49-F238E27FC236}">
                <a16:creationId xmlns:a16="http://schemas.microsoft.com/office/drawing/2014/main" id="{6A2E1099-861B-3242-8044-BC92F8E9701A}"/>
              </a:ext>
            </a:extLst>
          </p:cNvPr>
          <p:cNvSpPr/>
          <p:nvPr/>
        </p:nvSpPr>
        <p:spPr>
          <a:xfrm>
            <a:off x="656387" y="1536983"/>
            <a:ext cx="4224426" cy="369332"/>
          </a:xfrm>
          <a:prstGeom prst="rect">
            <a:avLst/>
          </a:prstGeom>
        </p:spPr>
        <p:txBody>
          <a:bodyPr wrap="none">
            <a:spAutoFit/>
          </a:bodyPr>
          <a:lstStyle/>
          <a:p>
            <a:r>
              <a:rPr lang="en-US" dirty="0">
                <a:latin typeface="Helvetica" pitchFamily="2" charset="0"/>
              </a:rPr>
              <a:t>Most Clinically Relevant AESI by Grade</a:t>
            </a:r>
            <a:endParaRPr lang="en-US" dirty="0">
              <a:effectLst/>
              <a:latin typeface="Helvetica" pitchFamily="2" charset="0"/>
            </a:endParaRPr>
          </a:p>
        </p:txBody>
      </p:sp>
    </p:spTree>
    <p:extLst>
      <p:ext uri="{BB962C8B-B14F-4D97-AF65-F5344CB8AC3E}">
        <p14:creationId xmlns:p14="http://schemas.microsoft.com/office/powerpoint/2010/main" val="9807080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7" name="Table 14">
            <a:extLst>
              <a:ext uri="{FF2B5EF4-FFF2-40B4-BE49-F238E27FC236}">
                <a16:creationId xmlns:a16="http://schemas.microsoft.com/office/drawing/2014/main" id="{87402ACF-33FC-4306-8E7C-02E6266A4570}"/>
              </a:ext>
            </a:extLst>
          </p:cNvPr>
          <p:cNvGraphicFramePr>
            <a:graphicFrameLocks noGrp="1"/>
          </p:cNvGraphicFramePr>
          <p:nvPr>
            <p:extLst>
              <p:ext uri="{D42A27DB-BD31-4B8C-83A1-F6EECF244321}">
                <p14:modId xmlns:p14="http://schemas.microsoft.com/office/powerpoint/2010/main" val="2322628593"/>
              </p:ext>
            </p:extLst>
          </p:nvPr>
        </p:nvGraphicFramePr>
        <p:xfrm>
          <a:off x="256354" y="849933"/>
          <a:ext cx="7229312" cy="4678680"/>
        </p:xfrm>
        <a:graphic>
          <a:graphicData uri="http://schemas.openxmlformats.org/drawingml/2006/table">
            <a:tbl>
              <a:tblPr firstRow="1" bandRow="1">
                <a:tableStyleId>{B301B821-A1FF-4177-AEE7-76D212191A09}</a:tableStyleId>
              </a:tblPr>
              <a:tblGrid>
                <a:gridCol w="487680">
                  <a:extLst>
                    <a:ext uri="{9D8B030D-6E8A-4147-A177-3AD203B41FA5}">
                      <a16:colId xmlns:a16="http://schemas.microsoft.com/office/drawing/2014/main" val="1698482474"/>
                    </a:ext>
                  </a:extLst>
                </a:gridCol>
                <a:gridCol w="3370816">
                  <a:extLst>
                    <a:ext uri="{9D8B030D-6E8A-4147-A177-3AD203B41FA5}">
                      <a16:colId xmlns:a16="http://schemas.microsoft.com/office/drawing/2014/main" val="3704104138"/>
                    </a:ext>
                  </a:extLst>
                </a:gridCol>
                <a:gridCol w="3370816">
                  <a:extLst>
                    <a:ext uri="{9D8B030D-6E8A-4147-A177-3AD203B41FA5}">
                      <a16:colId xmlns:a16="http://schemas.microsoft.com/office/drawing/2014/main" val="1009923009"/>
                    </a:ext>
                  </a:extLst>
                </a:gridCol>
              </a:tblGrid>
              <a:tr h="406400">
                <a:tc>
                  <a:txBody>
                    <a:bodyPr/>
                    <a:lstStyle/>
                    <a:p>
                      <a:pPr algn="ctr"/>
                      <a:endParaRPr lang="en-US" sz="1900" b="1" dirty="0">
                        <a:solidFill>
                          <a:schemeClr val="tx1"/>
                        </a:solidFill>
                        <a:latin typeface="Arial" panose="020B0604020202020204" pitchFamily="34" charset="0"/>
                        <a:cs typeface="Arial" panose="020B0604020202020204" pitchFamily="34" charset="0"/>
                      </a:endParaRPr>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noFill/>
                  </a:tcPr>
                </a:tc>
                <a:tc gridSpan="2">
                  <a:txBody>
                    <a:bodyPr/>
                    <a:lstStyle/>
                    <a:p>
                      <a:pPr algn="ctr"/>
                      <a:r>
                        <a:rPr lang="en-US" sz="1900" b="1" dirty="0">
                          <a:solidFill>
                            <a:schemeClr val="tx1"/>
                          </a:solidFill>
                          <a:latin typeface="Arial" panose="020B0604020202020204" pitchFamily="34" charset="0"/>
                          <a:cs typeface="Arial" panose="020B0604020202020204" pitchFamily="34" charset="0"/>
                        </a:rPr>
                        <a:t>Efficacy in PD-L1 IC+</a:t>
                      </a:r>
                    </a:p>
                  </a:txBody>
                  <a:tcPr marL="121920" marR="121920" marT="60960" marB="6096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noFill/>
                  </a:tcPr>
                </a:tc>
                <a:tc hMerge="1">
                  <a:txBody>
                    <a:bodyPr/>
                    <a:lstStyle/>
                    <a:p>
                      <a:endParaRPr lang="en-US"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358262337"/>
                  </a:ext>
                </a:extLst>
              </a:tr>
              <a:tr h="609600">
                <a:tc>
                  <a:txBody>
                    <a:bodyPr/>
                    <a:lstStyle/>
                    <a:p>
                      <a:endParaRPr lang="en-US" sz="3200" dirty="0"/>
                    </a:p>
                  </a:txBody>
                  <a:tcPr marL="121920" marR="121920" marT="60960" marB="60960">
                    <a:lnL w="12700" cmpd="sng">
                      <a:noFill/>
                    </a:lnL>
                    <a:lnR>
                      <a:noFill/>
                    </a:lnR>
                    <a:lnT w="12700" cmpd="sng">
                      <a:noFill/>
                    </a:lnT>
                    <a:lnB w="12700" cmpd="sng">
                      <a:noFill/>
                    </a:lnB>
                    <a:noFill/>
                  </a:tcPr>
                </a:tc>
                <a:tc>
                  <a:txBody>
                    <a:bodyPr/>
                    <a:lstStyle/>
                    <a:p>
                      <a:pPr algn="ctr"/>
                      <a:r>
                        <a:rPr lang="en-US" sz="2100" b="1" dirty="0">
                          <a:solidFill>
                            <a:schemeClr val="bg1"/>
                          </a:solidFill>
                          <a:latin typeface="Arial" panose="020B0604020202020204" pitchFamily="34" charset="0"/>
                          <a:cs typeface="Arial" panose="020B0604020202020204" pitchFamily="34" charset="0"/>
                        </a:rPr>
                        <a:t>PFS</a:t>
                      </a:r>
                    </a:p>
                  </a:txBody>
                  <a:tcPr marL="121920" marR="121920" marT="60960" marB="60960" anchor="ctr">
                    <a:lnL w="12700" cap="flat" cmpd="sng" algn="ctr">
                      <a:noFill/>
                      <a:prstDash val="solid"/>
                      <a:round/>
                      <a:headEnd type="none" w="med" len="med"/>
                      <a:tailEnd type="none" w="med" len="med"/>
                    </a:lnL>
                    <a:lnR>
                      <a:noFill/>
                    </a:lnR>
                    <a:lnT w="12700" cmpd="sng">
                      <a:noFill/>
                    </a:lnT>
                    <a:lnB w="12700" cmpd="sng">
                      <a:noFill/>
                    </a:lnB>
                    <a:solidFill>
                      <a:srgbClr val="1B3459"/>
                    </a:solidFill>
                  </a:tcPr>
                </a:tc>
                <a:tc>
                  <a:txBody>
                    <a:bodyPr/>
                    <a:lstStyle/>
                    <a:p>
                      <a:pPr algn="ctr"/>
                      <a:r>
                        <a:rPr lang="en-US" sz="2100" b="1" dirty="0">
                          <a:solidFill>
                            <a:schemeClr val="bg1"/>
                          </a:solidFill>
                          <a:latin typeface="Arial" panose="020B0604020202020204" pitchFamily="34" charset="0"/>
                          <a:cs typeface="Arial" panose="020B0604020202020204" pitchFamily="34" charset="0"/>
                        </a:rPr>
                        <a:t>OS</a:t>
                      </a:r>
                    </a:p>
                  </a:txBody>
                  <a:tcPr marL="121920" marR="121920" marT="60960" marB="60960" anchor="ctr">
                    <a:lnL>
                      <a:noFill/>
                    </a:lnL>
                    <a:lnR w="12700" cap="flat" cmpd="sng" algn="ctr">
                      <a:noFill/>
                      <a:prstDash val="solid"/>
                      <a:round/>
                      <a:headEnd type="none" w="med" len="med"/>
                      <a:tailEnd type="none" w="med" len="med"/>
                    </a:lnR>
                    <a:lnT w="12700" cmpd="sng">
                      <a:noFill/>
                    </a:lnT>
                    <a:lnB w="12700" cmpd="sng">
                      <a:noFill/>
                    </a:lnB>
                    <a:solidFill>
                      <a:srgbClr val="1B3459"/>
                    </a:solidFill>
                  </a:tcPr>
                </a:tc>
                <a:extLst>
                  <a:ext uri="{0D108BD9-81ED-4DB2-BD59-A6C34878D82A}">
                    <a16:rowId xmlns:a16="http://schemas.microsoft.com/office/drawing/2014/main" val="2499938967"/>
                  </a:ext>
                </a:extLst>
              </a:tr>
              <a:tr h="1828800">
                <a:tc>
                  <a:txBody>
                    <a:bodyPr/>
                    <a:lstStyle/>
                    <a:p>
                      <a:pPr algn="ctr"/>
                      <a:r>
                        <a:rPr lang="en-US" sz="1600" b="1" dirty="0">
                          <a:latin typeface="Arial" panose="020B0604020202020204" pitchFamily="34" charset="0"/>
                          <a:cs typeface="Arial" panose="020B0604020202020204" pitchFamily="34" charset="0"/>
                        </a:rPr>
                        <a:t>Primary</a:t>
                      </a:r>
                    </a:p>
                  </a:txBody>
                  <a:tcPr marL="121920" marR="121920" marT="60960" marB="60960" vert="vert270" anchor="ctr">
                    <a:lnL w="12700" cmpd="sng">
                      <a:noFill/>
                    </a:lnL>
                    <a:lnR>
                      <a:noFill/>
                    </a:lnR>
                    <a:lnT w="12700" cmpd="sng">
                      <a:noFill/>
                    </a:lnT>
                    <a:lnB w="12700" cmpd="sng">
                      <a:noFill/>
                    </a:lnB>
                    <a:noFill/>
                  </a:tcPr>
                </a:tc>
                <a:tc>
                  <a:txBody>
                    <a:bodyPr/>
                    <a:lstStyle/>
                    <a:p>
                      <a:endParaRPr lang="en-US" sz="1500" dirty="0">
                        <a:solidFill>
                          <a:schemeClr val="tx1"/>
                        </a:solidFill>
                        <a:latin typeface="Arial" panose="020B0604020202020204" pitchFamily="34" charset="0"/>
                        <a:cs typeface="Arial" panose="020B0604020202020204" pitchFamily="34" charset="0"/>
                      </a:endParaRPr>
                    </a:p>
                  </a:txBody>
                  <a:tcPr marL="121920" marR="121920" marT="60960" marB="60960">
                    <a:lnL w="12700" cap="flat" cmpd="sng" algn="ctr">
                      <a:noFill/>
                      <a:prstDash val="solid"/>
                      <a:round/>
                      <a:headEnd type="none" w="med" len="med"/>
                      <a:tailEnd type="none" w="med" len="med"/>
                    </a:lnL>
                    <a:lnR>
                      <a:noFill/>
                    </a:lnR>
                    <a:lnT w="12700" cmpd="sng">
                      <a:noFill/>
                    </a:lnT>
                    <a:lnB w="12700" cmpd="sng">
                      <a:noFill/>
                    </a:lnB>
                    <a:noFill/>
                  </a:tcPr>
                </a:tc>
                <a:tc>
                  <a:txBody>
                    <a:bodyPr/>
                    <a:lstStyle/>
                    <a:p>
                      <a:endParaRPr lang="en-US" sz="1500" dirty="0">
                        <a:solidFill>
                          <a:schemeClr val="tx1"/>
                        </a:solidFill>
                        <a:latin typeface="Arial" panose="020B0604020202020204" pitchFamily="34" charset="0"/>
                        <a:cs typeface="Arial" panose="020B0604020202020204" pitchFamily="34" charset="0"/>
                      </a:endParaRPr>
                    </a:p>
                  </a:txBody>
                  <a:tcPr marL="121920" marR="121920" marT="60960" marB="60960">
                    <a:lnL>
                      <a:noFill/>
                    </a:lnL>
                    <a:lnR w="12700" cap="flat" cmpd="sng" algn="ctr">
                      <a:noFill/>
                      <a:prstDash val="solid"/>
                      <a:round/>
                      <a:headEnd type="none" w="med" len="med"/>
                      <a:tailEnd type="none" w="med" len="med"/>
                    </a:lnR>
                    <a:lnT w="12700" cmpd="sng">
                      <a:noFill/>
                    </a:lnT>
                    <a:lnB w="12700" cmpd="sng">
                      <a:noFill/>
                    </a:lnB>
                    <a:noFill/>
                  </a:tcPr>
                </a:tc>
                <a:extLst>
                  <a:ext uri="{0D108BD9-81ED-4DB2-BD59-A6C34878D82A}">
                    <a16:rowId xmlns:a16="http://schemas.microsoft.com/office/drawing/2014/main" val="3365036292"/>
                  </a:ext>
                </a:extLst>
              </a:tr>
              <a:tr h="1828800">
                <a:tc>
                  <a:txBody>
                    <a:bodyPr/>
                    <a:lstStyle/>
                    <a:p>
                      <a:pPr algn="ctr"/>
                      <a:r>
                        <a:rPr lang="en-US" sz="1600" b="1" dirty="0">
                          <a:latin typeface="Arial" panose="020B0604020202020204" pitchFamily="34" charset="0"/>
                          <a:cs typeface="Arial" panose="020B0604020202020204" pitchFamily="34" charset="0"/>
                        </a:rPr>
                        <a:t>Metastatic</a:t>
                      </a:r>
                    </a:p>
                  </a:txBody>
                  <a:tcPr marL="121920" marR="121920" marT="60960" marB="60960" vert="vert270" anchor="ctr">
                    <a:lnL w="12700" cmpd="sng">
                      <a:noFill/>
                    </a:lnL>
                    <a:lnR>
                      <a:noFill/>
                    </a:lnR>
                    <a:lnT w="12700" cmpd="sng">
                      <a:noFill/>
                    </a:lnT>
                    <a:lnB w="12700" cmpd="sng">
                      <a:noFill/>
                    </a:lnB>
                    <a:noFill/>
                  </a:tcPr>
                </a:tc>
                <a:tc>
                  <a:txBody>
                    <a:bodyPr/>
                    <a:lstStyle/>
                    <a:p>
                      <a:endParaRPr lang="en-US" sz="1500" dirty="0">
                        <a:solidFill>
                          <a:schemeClr val="tx1"/>
                        </a:solidFill>
                        <a:latin typeface="Arial" panose="020B0604020202020204" pitchFamily="34" charset="0"/>
                        <a:cs typeface="Arial" panose="020B0604020202020204" pitchFamily="34" charset="0"/>
                      </a:endParaRPr>
                    </a:p>
                  </a:txBody>
                  <a:tcPr marL="121920" marR="121920" marT="60960" marB="60960">
                    <a:lnL w="12700" cap="flat" cmpd="sng" algn="ctr">
                      <a:noFill/>
                      <a:prstDash val="solid"/>
                      <a:round/>
                      <a:headEnd type="none" w="med" len="med"/>
                      <a:tailEnd type="none" w="med" len="med"/>
                    </a:lnL>
                    <a:lnR>
                      <a:noFill/>
                    </a:lnR>
                    <a:lnT w="12700" cmpd="sng">
                      <a:noFill/>
                    </a:lnT>
                    <a:lnB w="12700" cmpd="sng">
                      <a:noFill/>
                    </a:lnB>
                    <a:noFill/>
                  </a:tcPr>
                </a:tc>
                <a:tc>
                  <a:txBody>
                    <a:bodyPr/>
                    <a:lstStyle/>
                    <a:p>
                      <a:endParaRPr lang="en-US" sz="1500" dirty="0">
                        <a:solidFill>
                          <a:schemeClr val="tx1"/>
                        </a:solidFill>
                        <a:latin typeface="Arial" panose="020B0604020202020204" pitchFamily="34" charset="0"/>
                        <a:cs typeface="Arial" panose="020B0604020202020204" pitchFamily="34" charset="0"/>
                      </a:endParaRPr>
                    </a:p>
                  </a:txBody>
                  <a:tcPr marL="121920" marR="121920" marT="60960" marB="60960">
                    <a:lnL>
                      <a:noFill/>
                    </a:lnL>
                    <a:lnR w="12700" cap="flat" cmpd="sng" algn="ctr">
                      <a:noFill/>
                      <a:prstDash val="solid"/>
                      <a:round/>
                      <a:headEnd type="none" w="med" len="med"/>
                      <a:tailEnd type="none" w="med" len="med"/>
                    </a:lnR>
                    <a:lnT w="12700" cmpd="sng">
                      <a:noFill/>
                    </a:lnT>
                    <a:lnB w="12700" cmpd="sng">
                      <a:noFill/>
                    </a:lnB>
                    <a:noFill/>
                  </a:tcPr>
                </a:tc>
                <a:extLst>
                  <a:ext uri="{0D108BD9-81ED-4DB2-BD59-A6C34878D82A}">
                    <a16:rowId xmlns:a16="http://schemas.microsoft.com/office/drawing/2014/main" val="3924395749"/>
                  </a:ext>
                </a:extLst>
              </a:tr>
            </a:tbl>
          </a:graphicData>
        </a:graphic>
      </p:graphicFrame>
      <p:sp>
        <p:nvSpPr>
          <p:cNvPr id="3" name="Title 2">
            <a:extLst>
              <a:ext uri="{FF2B5EF4-FFF2-40B4-BE49-F238E27FC236}">
                <a16:creationId xmlns:a16="http://schemas.microsoft.com/office/drawing/2014/main" id="{B91CD524-0036-4549-957A-F3982A9758B1}"/>
              </a:ext>
            </a:extLst>
          </p:cNvPr>
          <p:cNvSpPr>
            <a:spLocks noGrp="1"/>
          </p:cNvSpPr>
          <p:nvPr>
            <p:ph type="title"/>
          </p:nvPr>
        </p:nvSpPr>
        <p:spPr>
          <a:xfrm>
            <a:off x="355599" y="141383"/>
            <a:ext cx="11412780" cy="553999"/>
          </a:xfrm>
        </p:spPr>
        <p:txBody>
          <a:bodyPr/>
          <a:lstStyle/>
          <a:p>
            <a:r>
              <a:rPr lang="en-US" dirty="0"/>
              <a:t>PD-L1 status in primary vs metastatic tissue </a:t>
            </a:r>
          </a:p>
        </p:txBody>
      </p:sp>
      <p:sp>
        <p:nvSpPr>
          <p:cNvPr id="6" name="Text Placeholder 5">
            <a:extLst>
              <a:ext uri="{FF2B5EF4-FFF2-40B4-BE49-F238E27FC236}">
                <a16:creationId xmlns:a16="http://schemas.microsoft.com/office/drawing/2014/main" id="{EB1471A2-0908-4D29-81B0-F1EB3C609FC8}"/>
              </a:ext>
            </a:extLst>
          </p:cNvPr>
          <p:cNvSpPr>
            <a:spLocks noGrp="1"/>
          </p:cNvSpPr>
          <p:nvPr>
            <p:ph type="body" sz="quarter" idx="15"/>
          </p:nvPr>
        </p:nvSpPr>
        <p:spPr>
          <a:xfrm>
            <a:off x="169521" y="6516883"/>
            <a:ext cx="10185400" cy="280483"/>
          </a:xfrm>
        </p:spPr>
        <p:txBody>
          <a:bodyPr/>
          <a:lstStyle/>
          <a:p>
            <a:r>
              <a:rPr lang="en-US" baseline="30000" dirty="0"/>
              <a:t>a</a:t>
            </a:r>
            <a:r>
              <a:rPr lang="en-US" dirty="0"/>
              <a:t> Evaluable population (n = 901). PD-L1 IC+: PD-L1 in ≥ 1% of IC as percentage of tumour area assessed with the VENTANA SP142 assay. </a:t>
            </a:r>
            <a:br>
              <a:rPr lang="en-US" dirty="0"/>
            </a:br>
            <a:r>
              <a:rPr lang="en-US" dirty="0"/>
              <a:t>HRs adjusted for prior taxanes, presence of liver metastases, age and ECOG PS. No major differences were observed for clinical benefit in samples collected within 61 days of randomization or beyond that period (</a:t>
            </a:r>
            <a:r>
              <a:rPr lang="en-US" dirty="0" err="1"/>
              <a:t>Emens</a:t>
            </a:r>
            <a:r>
              <a:rPr lang="en-US" dirty="0"/>
              <a:t>, et al, manuscript in preparation).</a:t>
            </a:r>
          </a:p>
        </p:txBody>
      </p:sp>
      <p:grpSp>
        <p:nvGrpSpPr>
          <p:cNvPr id="21" name="Group 20">
            <a:extLst>
              <a:ext uri="{FF2B5EF4-FFF2-40B4-BE49-F238E27FC236}">
                <a16:creationId xmlns:a16="http://schemas.microsoft.com/office/drawing/2014/main" id="{7832DFE8-2FB5-4750-B7D3-EA13C635C199}"/>
              </a:ext>
            </a:extLst>
          </p:cNvPr>
          <p:cNvGrpSpPr/>
          <p:nvPr/>
        </p:nvGrpSpPr>
        <p:grpSpPr>
          <a:xfrm>
            <a:off x="3186213" y="5620744"/>
            <a:ext cx="1942342" cy="379463"/>
            <a:chOff x="5485988" y="4782246"/>
            <a:chExt cx="1456757" cy="284597"/>
          </a:xfrm>
        </p:grpSpPr>
        <p:sp>
          <p:nvSpPr>
            <p:cNvPr id="22" name="TextBox 21">
              <a:extLst>
                <a:ext uri="{FF2B5EF4-FFF2-40B4-BE49-F238E27FC236}">
                  <a16:creationId xmlns:a16="http://schemas.microsoft.com/office/drawing/2014/main" id="{03E12655-E5E0-4FE9-93A9-2CC2718991F3}"/>
                </a:ext>
              </a:extLst>
            </p:cNvPr>
            <p:cNvSpPr txBox="1"/>
            <p:nvPr/>
          </p:nvSpPr>
          <p:spPr>
            <a:xfrm>
              <a:off x="5599589" y="4782246"/>
              <a:ext cx="1343156" cy="284597"/>
            </a:xfrm>
            <a:prstGeom prst="rect">
              <a:avLst/>
            </a:prstGeom>
            <a:noFill/>
          </p:spPr>
          <p:txBody>
            <a:bodyPr wrap="none" rtlCol="0">
              <a:spAutoFit/>
            </a:bodyPr>
            <a:lstStyle/>
            <a:p>
              <a:pPr defTabSz="609585"/>
              <a:r>
                <a:rPr lang="en-US" sz="933" dirty="0">
                  <a:solidFill>
                    <a:srgbClr val="3953A4"/>
                  </a:solidFill>
                  <a:latin typeface="Arial" panose="020B0604020202020204" pitchFamily="34" charset="0"/>
                  <a:ea typeface="MS PGothic" panose="020B0600070205080204" pitchFamily="34" charset="-128"/>
                  <a:cs typeface="Arial" panose="020B0604020202020204" pitchFamily="34" charset="0"/>
                </a:rPr>
                <a:t>Atezolizumab + </a:t>
              </a:r>
              <a:r>
                <a:rPr lang="en-US" sz="933" i="1" dirty="0">
                  <a:solidFill>
                    <a:srgbClr val="3953A4"/>
                  </a:solidFill>
                  <a:latin typeface="Arial" panose="020B0604020202020204" pitchFamily="34" charset="0"/>
                  <a:ea typeface="MS PGothic" panose="020B0600070205080204" pitchFamily="34" charset="-128"/>
                  <a:cs typeface="Arial" panose="020B0604020202020204" pitchFamily="34" charset="0"/>
                </a:rPr>
                <a:t>nab</a:t>
              </a:r>
              <a:r>
                <a:rPr lang="en-US" sz="933" dirty="0">
                  <a:solidFill>
                    <a:srgbClr val="3953A4"/>
                  </a:solidFill>
                  <a:latin typeface="Arial" panose="020B0604020202020204" pitchFamily="34" charset="0"/>
                  <a:ea typeface="MS PGothic" panose="020B0600070205080204" pitchFamily="34" charset="-128"/>
                  <a:cs typeface="Arial" panose="020B0604020202020204" pitchFamily="34" charset="0"/>
                </a:rPr>
                <a:t>-paclitaxel</a:t>
              </a:r>
            </a:p>
            <a:p>
              <a:pPr defTabSz="609585"/>
              <a:r>
                <a:rPr lang="en-US" sz="933" dirty="0">
                  <a:solidFill>
                    <a:srgbClr val="ED1C24"/>
                  </a:solidFill>
                  <a:latin typeface="Arial" panose="020B0604020202020204" pitchFamily="34" charset="0"/>
                  <a:ea typeface="MS PGothic" panose="020B0600070205080204" pitchFamily="34" charset="-128"/>
                  <a:cs typeface="Arial" panose="020B0604020202020204" pitchFamily="34" charset="0"/>
                </a:rPr>
                <a:t>Placebo + </a:t>
              </a:r>
              <a:r>
                <a:rPr lang="en-US" sz="933" i="1" dirty="0">
                  <a:solidFill>
                    <a:srgbClr val="ED1C24"/>
                  </a:solidFill>
                  <a:latin typeface="Arial" panose="020B0604020202020204" pitchFamily="34" charset="0"/>
                  <a:ea typeface="MS PGothic" panose="020B0600070205080204" pitchFamily="34" charset="-128"/>
                  <a:cs typeface="Arial" panose="020B0604020202020204" pitchFamily="34" charset="0"/>
                </a:rPr>
                <a:t>nab</a:t>
              </a:r>
              <a:r>
                <a:rPr lang="en-US" sz="933" dirty="0">
                  <a:solidFill>
                    <a:srgbClr val="ED1C24"/>
                  </a:solidFill>
                  <a:latin typeface="Arial" panose="020B0604020202020204" pitchFamily="34" charset="0"/>
                  <a:ea typeface="MS PGothic" panose="020B0600070205080204" pitchFamily="34" charset="-128"/>
                  <a:cs typeface="Arial" panose="020B0604020202020204" pitchFamily="34" charset="0"/>
                </a:rPr>
                <a:t>-paclitaxel</a:t>
              </a:r>
            </a:p>
          </p:txBody>
        </p:sp>
        <p:cxnSp>
          <p:nvCxnSpPr>
            <p:cNvPr id="23" name="Straight Connector 22">
              <a:extLst>
                <a:ext uri="{FF2B5EF4-FFF2-40B4-BE49-F238E27FC236}">
                  <a16:creationId xmlns:a16="http://schemas.microsoft.com/office/drawing/2014/main" id="{91CBFC2C-07A3-4BAC-A5B3-3C025D3E01B1}"/>
                </a:ext>
              </a:extLst>
            </p:cNvPr>
            <p:cNvCxnSpPr/>
            <p:nvPr/>
          </p:nvCxnSpPr>
          <p:spPr>
            <a:xfrm>
              <a:off x="5485988" y="4881270"/>
              <a:ext cx="139972" cy="0"/>
            </a:xfrm>
            <a:prstGeom prst="line">
              <a:avLst/>
            </a:prstGeom>
            <a:ln>
              <a:solidFill>
                <a:srgbClr val="3953A4"/>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a:extLst>
                <a:ext uri="{FF2B5EF4-FFF2-40B4-BE49-F238E27FC236}">
                  <a16:creationId xmlns:a16="http://schemas.microsoft.com/office/drawing/2014/main" id="{02A62E42-47B0-47D0-89D6-3D500E8A2380}"/>
                </a:ext>
              </a:extLst>
            </p:cNvPr>
            <p:cNvCxnSpPr/>
            <p:nvPr/>
          </p:nvCxnSpPr>
          <p:spPr>
            <a:xfrm>
              <a:off x="5485988" y="4979186"/>
              <a:ext cx="139972" cy="0"/>
            </a:xfrm>
            <a:prstGeom prst="line">
              <a:avLst/>
            </a:prstGeom>
            <a:ln>
              <a:solidFill>
                <a:srgbClr val="ED1C24"/>
              </a:solidFill>
            </a:ln>
            <a:effectLst/>
          </p:spPr>
          <p:style>
            <a:lnRef idx="2">
              <a:schemeClr val="accent1"/>
            </a:lnRef>
            <a:fillRef idx="0">
              <a:schemeClr val="accent1"/>
            </a:fillRef>
            <a:effectRef idx="1">
              <a:schemeClr val="accent1"/>
            </a:effectRef>
            <a:fontRef idx="minor">
              <a:schemeClr val="tx1"/>
            </a:fontRef>
          </p:style>
        </p:cxnSp>
      </p:grpSp>
      <p:grpSp>
        <p:nvGrpSpPr>
          <p:cNvPr id="11" name="Group 10">
            <a:extLst>
              <a:ext uri="{FF2B5EF4-FFF2-40B4-BE49-F238E27FC236}">
                <a16:creationId xmlns:a16="http://schemas.microsoft.com/office/drawing/2014/main" id="{F4211267-F2C4-440B-A7A8-97C9F79E7F18}"/>
              </a:ext>
            </a:extLst>
          </p:cNvPr>
          <p:cNvGrpSpPr/>
          <p:nvPr/>
        </p:nvGrpSpPr>
        <p:grpSpPr>
          <a:xfrm>
            <a:off x="700553" y="1996454"/>
            <a:ext cx="6714063" cy="3630308"/>
            <a:chOff x="3947871" y="1497340"/>
            <a:chExt cx="5035547" cy="2722731"/>
          </a:xfrm>
        </p:grpSpPr>
        <p:pic>
          <p:nvPicPr>
            <p:cNvPr id="39" name="Picture 38">
              <a:extLst>
                <a:ext uri="{FF2B5EF4-FFF2-40B4-BE49-F238E27FC236}">
                  <a16:creationId xmlns:a16="http://schemas.microsoft.com/office/drawing/2014/main" id="{56551BBE-0C00-40BD-B9EE-69132489E3D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077186" y="1704239"/>
              <a:ext cx="2391161" cy="1016815"/>
            </a:xfrm>
            <a:prstGeom prst="rect">
              <a:avLst/>
            </a:prstGeom>
          </p:spPr>
        </p:pic>
        <p:pic>
          <p:nvPicPr>
            <p:cNvPr id="40" name="Picture 39" descr="A close up of a black background&#10;&#10;Description automatically generated">
              <a:extLst>
                <a:ext uri="{FF2B5EF4-FFF2-40B4-BE49-F238E27FC236}">
                  <a16:creationId xmlns:a16="http://schemas.microsoft.com/office/drawing/2014/main" id="{9AA7D87A-5B72-48DF-8BED-DE1C2DA703D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92257" y="3071056"/>
              <a:ext cx="2391161" cy="1016815"/>
            </a:xfrm>
            <a:prstGeom prst="rect">
              <a:avLst/>
            </a:prstGeom>
          </p:spPr>
        </p:pic>
        <p:pic>
          <p:nvPicPr>
            <p:cNvPr id="41" name="Picture 40" descr="A picture containing object&#10;&#10;Description automatically generated">
              <a:extLst>
                <a:ext uri="{FF2B5EF4-FFF2-40B4-BE49-F238E27FC236}">
                  <a16:creationId xmlns:a16="http://schemas.microsoft.com/office/drawing/2014/main" id="{CEB5158A-D9C4-4988-97F9-3B070226C240}"/>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077186" y="3071056"/>
              <a:ext cx="2391161" cy="1016815"/>
            </a:xfrm>
            <a:prstGeom prst="rect">
              <a:avLst/>
            </a:prstGeom>
          </p:spPr>
        </p:pic>
        <p:pic>
          <p:nvPicPr>
            <p:cNvPr id="42" name="Picture 41" descr="A picture containing object&#10;&#10;Description automatically generated">
              <a:extLst>
                <a:ext uri="{FF2B5EF4-FFF2-40B4-BE49-F238E27FC236}">
                  <a16:creationId xmlns:a16="http://schemas.microsoft.com/office/drawing/2014/main" id="{1B44D2FF-BBB8-4813-9C22-4B18AC968D7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592257" y="1704239"/>
              <a:ext cx="2391161" cy="1016815"/>
            </a:xfrm>
            <a:prstGeom prst="rect">
              <a:avLst/>
            </a:prstGeom>
          </p:spPr>
        </p:pic>
        <p:sp>
          <p:nvSpPr>
            <p:cNvPr id="25" name="TextBox 24">
              <a:extLst>
                <a:ext uri="{FF2B5EF4-FFF2-40B4-BE49-F238E27FC236}">
                  <a16:creationId xmlns:a16="http://schemas.microsoft.com/office/drawing/2014/main" id="{6DEC1C75-B346-404A-A87F-07C8C146168E}"/>
                </a:ext>
              </a:extLst>
            </p:cNvPr>
            <p:cNvSpPr txBox="1"/>
            <p:nvPr/>
          </p:nvSpPr>
          <p:spPr>
            <a:xfrm>
              <a:off x="4411488" y="1497340"/>
              <a:ext cx="1914226" cy="230833"/>
            </a:xfrm>
            <a:prstGeom prst="rect">
              <a:avLst/>
            </a:prstGeom>
            <a:noFill/>
          </p:spPr>
          <p:txBody>
            <a:bodyPr wrap="none" rtlCol="0">
              <a:spAutoFit/>
            </a:bodyPr>
            <a:lstStyle/>
            <a:p>
              <a:pPr algn="ctr" defTabSz="609585"/>
              <a:r>
                <a:rPr lang="en-US" sz="1400" b="1" dirty="0">
                  <a:solidFill>
                    <a:prstClr val="black"/>
                  </a:solidFill>
                  <a:latin typeface="Arial" panose="020B0604020202020204" pitchFamily="34" charset="0"/>
                  <a:ea typeface="MS PGothic" panose="020B0600070205080204" pitchFamily="34" charset="-128"/>
                  <a:cs typeface="Arial" panose="020B0604020202020204" pitchFamily="34" charset="0"/>
                </a:rPr>
                <a:t>HR, 0.61 (95% CI: 0.47, 0.81)</a:t>
              </a:r>
            </a:p>
          </p:txBody>
        </p:sp>
        <p:sp>
          <p:nvSpPr>
            <p:cNvPr id="26" name="TextBox 25">
              <a:extLst>
                <a:ext uri="{FF2B5EF4-FFF2-40B4-BE49-F238E27FC236}">
                  <a16:creationId xmlns:a16="http://schemas.microsoft.com/office/drawing/2014/main" id="{26BD4353-A285-4A00-A724-76BB0BC99F87}"/>
                </a:ext>
              </a:extLst>
            </p:cNvPr>
            <p:cNvSpPr txBox="1"/>
            <p:nvPr/>
          </p:nvSpPr>
          <p:spPr>
            <a:xfrm>
              <a:off x="6886667" y="2864001"/>
              <a:ext cx="1914227" cy="230833"/>
            </a:xfrm>
            <a:prstGeom prst="rect">
              <a:avLst/>
            </a:prstGeom>
            <a:noFill/>
          </p:spPr>
          <p:txBody>
            <a:bodyPr wrap="none" rtlCol="0">
              <a:spAutoFit/>
            </a:bodyPr>
            <a:lstStyle/>
            <a:p>
              <a:pPr defTabSz="609585"/>
              <a:r>
                <a:rPr lang="en-US" sz="1400" b="1" dirty="0">
                  <a:solidFill>
                    <a:prstClr val="black"/>
                  </a:solidFill>
                  <a:latin typeface="Arial" panose="020B0604020202020204" pitchFamily="34" charset="0"/>
                  <a:ea typeface="MS PGothic" panose="020B0600070205080204" pitchFamily="34" charset="-128"/>
                  <a:cs typeface="Arial" panose="020B0604020202020204" pitchFamily="34" charset="0"/>
                </a:rPr>
                <a:t>HR, 0.55 (95% CI: 0.32, 0.93)</a:t>
              </a:r>
            </a:p>
          </p:txBody>
        </p:sp>
        <p:sp>
          <p:nvSpPr>
            <p:cNvPr id="27" name="TextBox 26">
              <a:extLst>
                <a:ext uri="{FF2B5EF4-FFF2-40B4-BE49-F238E27FC236}">
                  <a16:creationId xmlns:a16="http://schemas.microsoft.com/office/drawing/2014/main" id="{78E8EE3D-6DB8-49B9-AACD-6D1318CDEA41}"/>
                </a:ext>
              </a:extLst>
            </p:cNvPr>
            <p:cNvSpPr txBox="1"/>
            <p:nvPr/>
          </p:nvSpPr>
          <p:spPr>
            <a:xfrm>
              <a:off x="6886667" y="1497340"/>
              <a:ext cx="1914227" cy="230833"/>
            </a:xfrm>
            <a:prstGeom prst="rect">
              <a:avLst/>
            </a:prstGeom>
            <a:noFill/>
          </p:spPr>
          <p:txBody>
            <a:bodyPr wrap="none" rtlCol="0">
              <a:spAutoFit/>
            </a:bodyPr>
            <a:lstStyle/>
            <a:p>
              <a:pPr defTabSz="609585"/>
              <a:r>
                <a:rPr lang="en-US" sz="1400" b="1" dirty="0">
                  <a:solidFill>
                    <a:prstClr val="black"/>
                  </a:solidFill>
                  <a:latin typeface="Arial" panose="020B0604020202020204" pitchFamily="34" charset="0"/>
                  <a:ea typeface="MS PGothic" panose="020B0600070205080204" pitchFamily="34" charset="-128"/>
                  <a:cs typeface="Arial" panose="020B0604020202020204" pitchFamily="34" charset="0"/>
                </a:rPr>
                <a:t>HR, 0.79 (95% CI: 0.57, 1.09)</a:t>
              </a:r>
            </a:p>
          </p:txBody>
        </p:sp>
        <p:sp>
          <p:nvSpPr>
            <p:cNvPr id="28" name="TextBox 27">
              <a:extLst>
                <a:ext uri="{FF2B5EF4-FFF2-40B4-BE49-F238E27FC236}">
                  <a16:creationId xmlns:a16="http://schemas.microsoft.com/office/drawing/2014/main" id="{0E4CC8E6-3075-4B59-BFBD-CB2D53AB6BF9}"/>
                </a:ext>
              </a:extLst>
            </p:cNvPr>
            <p:cNvSpPr txBox="1"/>
            <p:nvPr/>
          </p:nvSpPr>
          <p:spPr>
            <a:xfrm>
              <a:off x="4411489" y="2864001"/>
              <a:ext cx="1914226" cy="230833"/>
            </a:xfrm>
            <a:prstGeom prst="rect">
              <a:avLst/>
            </a:prstGeom>
            <a:noFill/>
          </p:spPr>
          <p:txBody>
            <a:bodyPr wrap="none" rtlCol="0">
              <a:spAutoFit/>
            </a:bodyPr>
            <a:lstStyle/>
            <a:p>
              <a:pPr algn="ctr" defTabSz="609585"/>
              <a:r>
                <a:rPr lang="en-US" sz="1400" b="1" dirty="0">
                  <a:solidFill>
                    <a:prstClr val="black"/>
                  </a:solidFill>
                  <a:latin typeface="Arial" panose="020B0604020202020204" pitchFamily="34" charset="0"/>
                  <a:ea typeface="MS PGothic" panose="020B0600070205080204" pitchFamily="34" charset="-128"/>
                  <a:cs typeface="Arial" panose="020B0604020202020204" pitchFamily="34" charset="0"/>
                </a:rPr>
                <a:t>HR, 0.69 (95% CI: 0.46, 1.03)</a:t>
              </a:r>
            </a:p>
          </p:txBody>
        </p:sp>
        <p:sp>
          <p:nvSpPr>
            <p:cNvPr id="31" name="TextBox 30">
              <a:extLst>
                <a:ext uri="{FF2B5EF4-FFF2-40B4-BE49-F238E27FC236}">
                  <a16:creationId xmlns:a16="http://schemas.microsoft.com/office/drawing/2014/main" id="{B1281B4C-8B5F-4E0F-BB60-B094134B8C46}"/>
                </a:ext>
              </a:extLst>
            </p:cNvPr>
            <p:cNvSpPr txBox="1"/>
            <p:nvPr/>
          </p:nvSpPr>
          <p:spPr>
            <a:xfrm rot="16200000">
              <a:off x="6232573" y="2071941"/>
              <a:ext cx="624209" cy="176923"/>
            </a:xfrm>
            <a:prstGeom prst="rect">
              <a:avLst/>
            </a:prstGeom>
            <a:noFill/>
          </p:spPr>
          <p:txBody>
            <a:bodyPr wrap="none" rtlCol="0">
              <a:spAutoFit/>
            </a:bodyPr>
            <a:lstStyle/>
            <a:p>
              <a:pPr algn="ctr" defTabSz="609585"/>
              <a:r>
                <a:rPr lang="en-US" sz="933" dirty="0">
                  <a:solidFill>
                    <a:prstClr val="black"/>
                  </a:solidFill>
                  <a:latin typeface="Arial" panose="020B0604020202020204" pitchFamily="34" charset="0"/>
                  <a:ea typeface="MS PGothic" panose="020B0600070205080204" pitchFamily="34" charset="-128"/>
                  <a:cs typeface="Arial" panose="020B0604020202020204" pitchFamily="34" charset="0"/>
                </a:rPr>
                <a:t>Survival (%)</a:t>
              </a:r>
            </a:p>
          </p:txBody>
        </p:sp>
        <p:sp>
          <p:nvSpPr>
            <p:cNvPr id="32" name="TextBox 31">
              <a:extLst>
                <a:ext uri="{FF2B5EF4-FFF2-40B4-BE49-F238E27FC236}">
                  <a16:creationId xmlns:a16="http://schemas.microsoft.com/office/drawing/2014/main" id="{CDF87AD9-92D4-4862-9AC5-99BF969DE05A}"/>
                </a:ext>
              </a:extLst>
            </p:cNvPr>
            <p:cNvSpPr txBox="1"/>
            <p:nvPr/>
          </p:nvSpPr>
          <p:spPr>
            <a:xfrm rot="16200000">
              <a:off x="3724228" y="2061477"/>
              <a:ext cx="624209" cy="176923"/>
            </a:xfrm>
            <a:prstGeom prst="rect">
              <a:avLst/>
            </a:prstGeom>
            <a:noFill/>
          </p:spPr>
          <p:txBody>
            <a:bodyPr wrap="none" rtlCol="0">
              <a:spAutoFit/>
            </a:bodyPr>
            <a:lstStyle/>
            <a:p>
              <a:pPr algn="ctr" defTabSz="609585"/>
              <a:r>
                <a:rPr lang="en-US" sz="933" dirty="0">
                  <a:solidFill>
                    <a:prstClr val="black"/>
                  </a:solidFill>
                  <a:latin typeface="Arial" panose="020B0604020202020204" pitchFamily="34" charset="0"/>
                  <a:ea typeface="MS PGothic" panose="020B0600070205080204" pitchFamily="34" charset="-128"/>
                  <a:cs typeface="Arial" panose="020B0604020202020204" pitchFamily="34" charset="0"/>
                </a:rPr>
                <a:t>Survival (%)</a:t>
              </a:r>
            </a:p>
          </p:txBody>
        </p:sp>
        <p:sp>
          <p:nvSpPr>
            <p:cNvPr id="33" name="TextBox 32">
              <a:extLst>
                <a:ext uri="{FF2B5EF4-FFF2-40B4-BE49-F238E27FC236}">
                  <a16:creationId xmlns:a16="http://schemas.microsoft.com/office/drawing/2014/main" id="{5D99A339-80A7-4A93-B1E7-7DB863276511}"/>
                </a:ext>
              </a:extLst>
            </p:cNvPr>
            <p:cNvSpPr txBox="1"/>
            <p:nvPr/>
          </p:nvSpPr>
          <p:spPr>
            <a:xfrm rot="16200000">
              <a:off x="3724228" y="3441817"/>
              <a:ext cx="624209" cy="176923"/>
            </a:xfrm>
            <a:prstGeom prst="rect">
              <a:avLst/>
            </a:prstGeom>
            <a:noFill/>
          </p:spPr>
          <p:txBody>
            <a:bodyPr wrap="none" rtlCol="0">
              <a:spAutoFit/>
            </a:bodyPr>
            <a:lstStyle/>
            <a:p>
              <a:pPr algn="ctr" defTabSz="609585"/>
              <a:r>
                <a:rPr lang="en-US" sz="933" dirty="0">
                  <a:solidFill>
                    <a:prstClr val="black"/>
                  </a:solidFill>
                  <a:latin typeface="Arial" panose="020B0604020202020204" pitchFamily="34" charset="0"/>
                  <a:ea typeface="MS PGothic" panose="020B0600070205080204" pitchFamily="34" charset="-128"/>
                  <a:cs typeface="Arial" panose="020B0604020202020204" pitchFamily="34" charset="0"/>
                </a:rPr>
                <a:t>Survival (%)</a:t>
              </a:r>
            </a:p>
          </p:txBody>
        </p:sp>
        <p:sp>
          <p:nvSpPr>
            <p:cNvPr id="34" name="TextBox 33">
              <a:extLst>
                <a:ext uri="{FF2B5EF4-FFF2-40B4-BE49-F238E27FC236}">
                  <a16:creationId xmlns:a16="http://schemas.microsoft.com/office/drawing/2014/main" id="{A903DE4D-5748-457F-8564-2DDF4A554EB2}"/>
                </a:ext>
              </a:extLst>
            </p:cNvPr>
            <p:cNvSpPr txBox="1"/>
            <p:nvPr/>
          </p:nvSpPr>
          <p:spPr>
            <a:xfrm rot="16200000">
              <a:off x="6232573" y="3441817"/>
              <a:ext cx="624209" cy="176923"/>
            </a:xfrm>
            <a:prstGeom prst="rect">
              <a:avLst/>
            </a:prstGeom>
            <a:noFill/>
          </p:spPr>
          <p:txBody>
            <a:bodyPr wrap="none" rtlCol="0">
              <a:spAutoFit/>
            </a:bodyPr>
            <a:lstStyle/>
            <a:p>
              <a:pPr algn="ctr" defTabSz="609585"/>
              <a:r>
                <a:rPr lang="en-US" sz="933" dirty="0">
                  <a:solidFill>
                    <a:prstClr val="black"/>
                  </a:solidFill>
                  <a:latin typeface="Arial" panose="020B0604020202020204" pitchFamily="34" charset="0"/>
                  <a:ea typeface="MS PGothic" panose="020B0600070205080204" pitchFamily="34" charset="-128"/>
                  <a:cs typeface="Arial" panose="020B0604020202020204" pitchFamily="34" charset="0"/>
                </a:rPr>
                <a:t>Survival (%)</a:t>
              </a:r>
            </a:p>
          </p:txBody>
        </p:sp>
        <p:sp>
          <p:nvSpPr>
            <p:cNvPr id="35" name="TextBox 34">
              <a:extLst>
                <a:ext uri="{FF2B5EF4-FFF2-40B4-BE49-F238E27FC236}">
                  <a16:creationId xmlns:a16="http://schemas.microsoft.com/office/drawing/2014/main" id="{416CE953-7E50-4772-A83A-5D3C8683E98E}"/>
                </a:ext>
              </a:extLst>
            </p:cNvPr>
            <p:cNvSpPr txBox="1"/>
            <p:nvPr/>
          </p:nvSpPr>
          <p:spPr>
            <a:xfrm>
              <a:off x="5136106" y="2669038"/>
              <a:ext cx="434254" cy="176924"/>
            </a:xfrm>
            <a:prstGeom prst="rect">
              <a:avLst/>
            </a:prstGeom>
            <a:noFill/>
          </p:spPr>
          <p:txBody>
            <a:bodyPr wrap="none" rtlCol="0">
              <a:spAutoFit/>
            </a:bodyPr>
            <a:lstStyle/>
            <a:p>
              <a:pPr algn="ctr" defTabSz="609585"/>
              <a:r>
                <a:rPr lang="en-US" sz="933" dirty="0">
                  <a:solidFill>
                    <a:prstClr val="black"/>
                  </a:solidFill>
                  <a:latin typeface="Arial" panose="020B0604020202020204" pitchFamily="34" charset="0"/>
                  <a:ea typeface="MS PGothic" panose="020B0600070205080204" pitchFamily="34" charset="-128"/>
                  <a:cs typeface="Arial" panose="020B0604020202020204" pitchFamily="34" charset="0"/>
                </a:rPr>
                <a:t>Months</a:t>
              </a:r>
            </a:p>
          </p:txBody>
        </p:sp>
        <p:sp>
          <p:nvSpPr>
            <p:cNvPr id="36" name="TextBox 35">
              <a:extLst>
                <a:ext uri="{FF2B5EF4-FFF2-40B4-BE49-F238E27FC236}">
                  <a16:creationId xmlns:a16="http://schemas.microsoft.com/office/drawing/2014/main" id="{FA6F0D37-D1AE-4CE4-A5F0-75F896A4B8F0}"/>
                </a:ext>
              </a:extLst>
            </p:cNvPr>
            <p:cNvSpPr txBox="1"/>
            <p:nvPr/>
          </p:nvSpPr>
          <p:spPr>
            <a:xfrm>
              <a:off x="7656749" y="4043147"/>
              <a:ext cx="434254" cy="176924"/>
            </a:xfrm>
            <a:prstGeom prst="rect">
              <a:avLst/>
            </a:prstGeom>
            <a:noFill/>
          </p:spPr>
          <p:txBody>
            <a:bodyPr wrap="none" rtlCol="0">
              <a:spAutoFit/>
            </a:bodyPr>
            <a:lstStyle/>
            <a:p>
              <a:pPr algn="ctr" defTabSz="609585"/>
              <a:r>
                <a:rPr lang="en-US" sz="933" dirty="0">
                  <a:solidFill>
                    <a:prstClr val="black"/>
                  </a:solidFill>
                  <a:latin typeface="Arial" panose="020B0604020202020204" pitchFamily="34" charset="0"/>
                  <a:ea typeface="MS PGothic" panose="020B0600070205080204" pitchFamily="34" charset="-128"/>
                  <a:cs typeface="Arial" panose="020B0604020202020204" pitchFamily="34" charset="0"/>
                </a:rPr>
                <a:t>Months</a:t>
              </a:r>
            </a:p>
          </p:txBody>
        </p:sp>
        <p:sp>
          <p:nvSpPr>
            <p:cNvPr id="37" name="TextBox 36">
              <a:extLst>
                <a:ext uri="{FF2B5EF4-FFF2-40B4-BE49-F238E27FC236}">
                  <a16:creationId xmlns:a16="http://schemas.microsoft.com/office/drawing/2014/main" id="{2124CBF6-0598-47D4-B3D0-9BD28D6DAC08}"/>
                </a:ext>
              </a:extLst>
            </p:cNvPr>
            <p:cNvSpPr txBox="1"/>
            <p:nvPr/>
          </p:nvSpPr>
          <p:spPr>
            <a:xfrm>
              <a:off x="5136106" y="4043147"/>
              <a:ext cx="434254" cy="176924"/>
            </a:xfrm>
            <a:prstGeom prst="rect">
              <a:avLst/>
            </a:prstGeom>
            <a:noFill/>
          </p:spPr>
          <p:txBody>
            <a:bodyPr wrap="none" rtlCol="0">
              <a:spAutoFit/>
            </a:bodyPr>
            <a:lstStyle/>
            <a:p>
              <a:pPr algn="ctr" defTabSz="609585"/>
              <a:r>
                <a:rPr lang="en-US" sz="933" dirty="0">
                  <a:solidFill>
                    <a:prstClr val="black"/>
                  </a:solidFill>
                  <a:latin typeface="Arial" panose="020B0604020202020204" pitchFamily="34" charset="0"/>
                  <a:ea typeface="MS PGothic" panose="020B0600070205080204" pitchFamily="34" charset="-128"/>
                  <a:cs typeface="Arial" panose="020B0604020202020204" pitchFamily="34" charset="0"/>
                </a:rPr>
                <a:t>Months</a:t>
              </a:r>
            </a:p>
          </p:txBody>
        </p:sp>
        <p:sp>
          <p:nvSpPr>
            <p:cNvPr id="38" name="TextBox 37">
              <a:extLst>
                <a:ext uri="{FF2B5EF4-FFF2-40B4-BE49-F238E27FC236}">
                  <a16:creationId xmlns:a16="http://schemas.microsoft.com/office/drawing/2014/main" id="{DC7D792A-1376-4A12-83D0-F4D2AF1E2380}"/>
                </a:ext>
              </a:extLst>
            </p:cNvPr>
            <p:cNvSpPr txBox="1"/>
            <p:nvPr/>
          </p:nvSpPr>
          <p:spPr>
            <a:xfrm>
              <a:off x="7656749" y="2669038"/>
              <a:ext cx="434254" cy="176924"/>
            </a:xfrm>
            <a:prstGeom prst="rect">
              <a:avLst/>
            </a:prstGeom>
            <a:noFill/>
          </p:spPr>
          <p:txBody>
            <a:bodyPr wrap="none" rtlCol="0">
              <a:spAutoFit/>
            </a:bodyPr>
            <a:lstStyle/>
            <a:p>
              <a:pPr algn="ctr" defTabSz="609585"/>
              <a:r>
                <a:rPr lang="en-US" sz="933" dirty="0">
                  <a:solidFill>
                    <a:prstClr val="black"/>
                  </a:solidFill>
                  <a:latin typeface="Arial" panose="020B0604020202020204" pitchFamily="34" charset="0"/>
                  <a:ea typeface="MS PGothic" panose="020B0600070205080204" pitchFamily="34" charset="-128"/>
                  <a:cs typeface="Arial" panose="020B0604020202020204" pitchFamily="34" charset="0"/>
                </a:rPr>
                <a:t>Months</a:t>
              </a:r>
            </a:p>
          </p:txBody>
        </p:sp>
      </p:grpSp>
      <p:graphicFrame>
        <p:nvGraphicFramePr>
          <p:cNvPr id="43" name="Chart 42">
            <a:extLst>
              <a:ext uri="{FF2B5EF4-FFF2-40B4-BE49-F238E27FC236}">
                <a16:creationId xmlns:a16="http://schemas.microsoft.com/office/drawing/2014/main" id="{4F4B8F84-8F97-425F-B743-D3033F958155}"/>
              </a:ext>
            </a:extLst>
          </p:cNvPr>
          <p:cNvGraphicFramePr/>
          <p:nvPr/>
        </p:nvGraphicFramePr>
        <p:xfrm>
          <a:off x="7771009" y="1225614"/>
          <a:ext cx="3568100" cy="2146305"/>
        </p:xfrm>
        <a:graphic>
          <a:graphicData uri="http://schemas.openxmlformats.org/drawingml/2006/chart">
            <c:chart xmlns:c="http://schemas.openxmlformats.org/drawingml/2006/chart" xmlns:r="http://schemas.openxmlformats.org/officeDocument/2006/relationships" r:id="rId7"/>
          </a:graphicData>
        </a:graphic>
      </p:graphicFrame>
      <p:sp>
        <p:nvSpPr>
          <p:cNvPr id="44" name="TextBox 43">
            <a:extLst>
              <a:ext uri="{FF2B5EF4-FFF2-40B4-BE49-F238E27FC236}">
                <a16:creationId xmlns:a16="http://schemas.microsoft.com/office/drawing/2014/main" id="{5D0E1204-68D4-461E-B121-49ACB0C03BCF}"/>
              </a:ext>
            </a:extLst>
          </p:cNvPr>
          <p:cNvSpPr txBox="1"/>
          <p:nvPr/>
        </p:nvSpPr>
        <p:spPr>
          <a:xfrm>
            <a:off x="9534105" y="2039049"/>
            <a:ext cx="772968" cy="256545"/>
          </a:xfrm>
          <a:prstGeom prst="rect">
            <a:avLst/>
          </a:prstGeom>
          <a:noFill/>
        </p:spPr>
        <p:txBody>
          <a:bodyPr wrap="none" rtlCol="0">
            <a:spAutoFit/>
          </a:bodyPr>
          <a:lstStyle/>
          <a:p>
            <a:pPr algn="ctr" defTabSz="609585" eaLnBrk="0" fontAlgn="base" hangingPunct="0">
              <a:spcBef>
                <a:spcPct val="0"/>
              </a:spcBef>
              <a:spcAft>
                <a:spcPct val="0"/>
              </a:spcAft>
            </a:pPr>
            <a:r>
              <a:rPr lang="en-US" sz="1067" i="1" dirty="0">
                <a:solidFill>
                  <a:prstClr val="black"/>
                </a:solidFill>
                <a:latin typeface="Arial" panose="020B0604020202020204" pitchFamily="34" charset="0"/>
                <a:ea typeface="MS PGothic" panose="020B0600070205080204" pitchFamily="34" charset="-128"/>
                <a:cs typeface="Arial" panose="020B0604020202020204" pitchFamily="34" charset="0"/>
              </a:rPr>
              <a:t>P</a:t>
            </a:r>
            <a:r>
              <a:rPr lang="en-US" sz="1067" dirty="0">
                <a:solidFill>
                  <a:prstClr val="black"/>
                </a:solidFill>
                <a:latin typeface="Arial" panose="020B0604020202020204" pitchFamily="34" charset="0"/>
                <a:ea typeface="MS PGothic" panose="020B0600070205080204" pitchFamily="34" charset="-128"/>
                <a:cs typeface="Arial" panose="020B0604020202020204" pitchFamily="34" charset="0"/>
              </a:rPr>
              <a:t> = 0.014</a:t>
            </a:r>
          </a:p>
        </p:txBody>
      </p:sp>
      <p:graphicFrame>
        <p:nvGraphicFramePr>
          <p:cNvPr id="45" name="Chart 44">
            <a:extLst>
              <a:ext uri="{FF2B5EF4-FFF2-40B4-BE49-F238E27FC236}">
                <a16:creationId xmlns:a16="http://schemas.microsoft.com/office/drawing/2014/main" id="{AEC94DC0-DF79-4293-9833-F2765AFA284A}"/>
              </a:ext>
            </a:extLst>
          </p:cNvPr>
          <p:cNvGraphicFramePr/>
          <p:nvPr/>
        </p:nvGraphicFramePr>
        <p:xfrm>
          <a:off x="7657691" y="3778422"/>
          <a:ext cx="3681419" cy="2786572"/>
        </p:xfrm>
        <a:graphic>
          <a:graphicData uri="http://schemas.openxmlformats.org/drawingml/2006/chart">
            <c:chart xmlns:c="http://schemas.openxmlformats.org/drawingml/2006/chart" xmlns:r="http://schemas.openxmlformats.org/officeDocument/2006/relationships" r:id="rId8"/>
          </a:graphicData>
        </a:graphic>
      </p:graphicFrame>
      <p:sp>
        <p:nvSpPr>
          <p:cNvPr id="46" name="TextBox 45">
            <a:extLst>
              <a:ext uri="{FF2B5EF4-FFF2-40B4-BE49-F238E27FC236}">
                <a16:creationId xmlns:a16="http://schemas.microsoft.com/office/drawing/2014/main" id="{30DBF94E-87ED-49CA-AF8F-78232D1FD9FA}"/>
              </a:ext>
            </a:extLst>
          </p:cNvPr>
          <p:cNvSpPr txBox="1"/>
          <p:nvPr/>
        </p:nvSpPr>
        <p:spPr>
          <a:xfrm>
            <a:off x="9617578" y="3072720"/>
            <a:ext cx="997389" cy="297454"/>
          </a:xfrm>
          <a:prstGeom prst="rect">
            <a:avLst/>
          </a:prstGeom>
          <a:noFill/>
        </p:spPr>
        <p:txBody>
          <a:bodyPr wrap="none" rtlCol="0">
            <a:spAutoFit/>
          </a:bodyPr>
          <a:lstStyle/>
          <a:p>
            <a:pPr defTabSz="609585"/>
            <a:r>
              <a:rPr lang="en-US" sz="1333" b="1" dirty="0">
                <a:solidFill>
                  <a:prstClr val="black"/>
                </a:solidFill>
                <a:latin typeface="Arial" panose="020B0604020202020204" pitchFamily="34" charset="0"/>
                <a:ea typeface="MS PGothic" panose="020B0600070205080204" pitchFamily="34" charset="-128"/>
                <a:cs typeface="Arial" panose="020B0604020202020204" pitchFamily="34" charset="0"/>
              </a:rPr>
              <a:t>PD-L1 IC+</a:t>
            </a:r>
          </a:p>
        </p:txBody>
      </p:sp>
      <p:sp>
        <p:nvSpPr>
          <p:cNvPr id="47" name="TextBox 46">
            <a:extLst>
              <a:ext uri="{FF2B5EF4-FFF2-40B4-BE49-F238E27FC236}">
                <a16:creationId xmlns:a16="http://schemas.microsoft.com/office/drawing/2014/main" id="{7015DB09-2E7D-4CB3-8FBD-77A6D5220CDD}"/>
              </a:ext>
            </a:extLst>
          </p:cNvPr>
          <p:cNvSpPr txBox="1"/>
          <p:nvPr/>
        </p:nvSpPr>
        <p:spPr>
          <a:xfrm>
            <a:off x="7413659" y="893331"/>
            <a:ext cx="4685768" cy="584775"/>
          </a:xfrm>
          <a:prstGeom prst="rect">
            <a:avLst/>
          </a:prstGeom>
          <a:noFill/>
        </p:spPr>
        <p:txBody>
          <a:bodyPr wrap="square" rtlCol="0">
            <a:spAutoFit/>
          </a:bodyPr>
          <a:lstStyle/>
          <a:p>
            <a:pPr algn="ctr" defTabSz="609585"/>
            <a:r>
              <a:rPr lang="en-US" sz="1600" b="1" dirty="0">
                <a:solidFill>
                  <a:prstClr val="black"/>
                </a:solidFill>
                <a:latin typeface="Arial" panose="020B0604020202020204" pitchFamily="34" charset="0"/>
                <a:ea typeface="MS PGothic" panose="020B0600070205080204" pitchFamily="34" charset="-128"/>
                <a:cs typeface="Arial" panose="020B0604020202020204" pitchFamily="34" charset="0"/>
              </a:rPr>
              <a:t>PD-L1 status by </a:t>
            </a:r>
          </a:p>
          <a:p>
            <a:pPr algn="ctr" defTabSz="609585"/>
            <a:r>
              <a:rPr lang="en-US" sz="1600" b="1" dirty="0">
                <a:solidFill>
                  <a:prstClr val="black"/>
                </a:solidFill>
                <a:latin typeface="Arial" panose="020B0604020202020204" pitchFamily="34" charset="0"/>
                <a:ea typeface="MS PGothic" panose="020B0600070205080204" pitchFamily="34" charset="-128"/>
                <a:cs typeface="Arial" panose="020B0604020202020204" pitchFamily="34" charset="0"/>
              </a:rPr>
              <a:t>primary vs metastatic tissue</a:t>
            </a:r>
            <a:r>
              <a:rPr lang="en-US" sz="1600" b="1" baseline="30000" dirty="0">
                <a:solidFill>
                  <a:prstClr val="black"/>
                </a:solidFill>
                <a:latin typeface="Arial" panose="020B0604020202020204" pitchFamily="34" charset="0"/>
                <a:ea typeface="MS PGothic" panose="020B0600070205080204" pitchFamily="34" charset="-128"/>
                <a:cs typeface="Arial" panose="020B0604020202020204" pitchFamily="34" charset="0"/>
              </a:rPr>
              <a:t>a</a:t>
            </a:r>
            <a:r>
              <a:rPr lang="en-US" sz="1600" b="1" dirty="0">
                <a:solidFill>
                  <a:prstClr val="black"/>
                </a:solidFill>
                <a:latin typeface="Arial" panose="020B0604020202020204" pitchFamily="34" charset="0"/>
                <a:ea typeface="MS PGothic" panose="020B0600070205080204" pitchFamily="34" charset="-128"/>
                <a:cs typeface="Arial" panose="020B0604020202020204" pitchFamily="34" charset="0"/>
              </a:rPr>
              <a:t> </a:t>
            </a:r>
          </a:p>
        </p:txBody>
      </p:sp>
      <p:sp>
        <p:nvSpPr>
          <p:cNvPr id="48" name="TextBox 47">
            <a:extLst>
              <a:ext uri="{FF2B5EF4-FFF2-40B4-BE49-F238E27FC236}">
                <a16:creationId xmlns:a16="http://schemas.microsoft.com/office/drawing/2014/main" id="{975179DC-7A1F-4A82-924B-2560D04D6299}"/>
              </a:ext>
            </a:extLst>
          </p:cNvPr>
          <p:cNvSpPr txBox="1"/>
          <p:nvPr/>
        </p:nvSpPr>
        <p:spPr>
          <a:xfrm>
            <a:off x="7315176" y="3618614"/>
            <a:ext cx="4775133" cy="338554"/>
          </a:xfrm>
          <a:prstGeom prst="rect">
            <a:avLst/>
          </a:prstGeom>
          <a:noFill/>
        </p:spPr>
        <p:txBody>
          <a:bodyPr wrap="square" rtlCol="0">
            <a:spAutoFit/>
          </a:bodyPr>
          <a:lstStyle/>
          <a:p>
            <a:pPr algn="ctr" defTabSz="609585"/>
            <a:r>
              <a:rPr lang="en-US" sz="1600" b="1" dirty="0">
                <a:solidFill>
                  <a:prstClr val="black"/>
                </a:solidFill>
                <a:latin typeface="Arial" panose="020B0604020202020204" pitchFamily="34" charset="0"/>
                <a:ea typeface="MS PGothic" panose="020B0600070205080204" pitchFamily="34" charset="-128"/>
                <a:cs typeface="Arial" panose="020B0604020202020204" pitchFamily="34" charset="0"/>
              </a:rPr>
              <a:t>PD-L1 status by anatomical location</a:t>
            </a:r>
            <a:r>
              <a:rPr lang="en-US" sz="1600" b="1" baseline="30000" dirty="0">
                <a:solidFill>
                  <a:prstClr val="black"/>
                </a:solidFill>
                <a:latin typeface="Arial" panose="020B0604020202020204" pitchFamily="34" charset="0"/>
                <a:ea typeface="MS PGothic" panose="020B0600070205080204" pitchFamily="34" charset="-128"/>
                <a:cs typeface="Arial" panose="020B0604020202020204" pitchFamily="34" charset="0"/>
              </a:rPr>
              <a:t>a</a:t>
            </a:r>
          </a:p>
        </p:txBody>
      </p:sp>
      <p:sp>
        <p:nvSpPr>
          <p:cNvPr id="49" name="TextBox 48">
            <a:extLst>
              <a:ext uri="{FF2B5EF4-FFF2-40B4-BE49-F238E27FC236}">
                <a16:creationId xmlns:a16="http://schemas.microsoft.com/office/drawing/2014/main" id="{8C17744A-F160-4C09-8876-779D0C843DB2}"/>
              </a:ext>
            </a:extLst>
          </p:cNvPr>
          <p:cNvSpPr txBox="1"/>
          <p:nvPr/>
        </p:nvSpPr>
        <p:spPr>
          <a:xfrm>
            <a:off x="9672498" y="5999904"/>
            <a:ext cx="997389" cy="297454"/>
          </a:xfrm>
          <a:prstGeom prst="rect">
            <a:avLst/>
          </a:prstGeom>
          <a:noFill/>
        </p:spPr>
        <p:txBody>
          <a:bodyPr wrap="none" rtlCol="0">
            <a:spAutoFit/>
          </a:bodyPr>
          <a:lstStyle/>
          <a:p>
            <a:pPr defTabSz="609585"/>
            <a:r>
              <a:rPr lang="en-US" sz="1333" b="1" dirty="0">
                <a:solidFill>
                  <a:prstClr val="black"/>
                </a:solidFill>
                <a:latin typeface="Arial" panose="020B0604020202020204" pitchFamily="34" charset="0"/>
                <a:ea typeface="MS PGothic" panose="020B0600070205080204" pitchFamily="34" charset="-128"/>
                <a:cs typeface="Arial" panose="020B0604020202020204" pitchFamily="34" charset="0"/>
              </a:rPr>
              <a:t>PD-L1 IC+</a:t>
            </a:r>
          </a:p>
        </p:txBody>
      </p:sp>
      <p:sp>
        <p:nvSpPr>
          <p:cNvPr id="2" name="Rectangle 1">
            <a:extLst>
              <a:ext uri="{FF2B5EF4-FFF2-40B4-BE49-F238E27FC236}">
                <a16:creationId xmlns:a16="http://schemas.microsoft.com/office/drawing/2014/main" id="{16F73DFB-C797-4333-9852-7AC8E96CAB1D}"/>
              </a:ext>
            </a:extLst>
          </p:cNvPr>
          <p:cNvSpPr/>
          <p:nvPr/>
        </p:nvSpPr>
        <p:spPr>
          <a:xfrm>
            <a:off x="684983" y="5962761"/>
            <a:ext cx="8055140" cy="379656"/>
          </a:xfrm>
          <a:prstGeom prst="rect">
            <a:avLst/>
          </a:prstGeom>
        </p:spPr>
        <p:txBody>
          <a:bodyPr wrap="square">
            <a:spAutoFit/>
          </a:bodyPr>
          <a:lstStyle/>
          <a:p>
            <a:pPr marL="230712" indent="-230712" defTabSz="609585" eaLnBrk="0" fontAlgn="base" hangingPunct="0">
              <a:spcBef>
                <a:spcPct val="0"/>
              </a:spcBef>
              <a:spcAft>
                <a:spcPct val="0"/>
              </a:spcAft>
              <a:buClr>
                <a:srgbClr val="56639D"/>
              </a:buClr>
              <a:buFont typeface="Wingdings" panose="05000000000000000000" pitchFamily="2" charset="2"/>
              <a:buChar char="§"/>
            </a:pPr>
            <a:r>
              <a:rPr lang="en-US" sz="1867" dirty="0">
                <a:solidFill>
                  <a:prstClr val="black"/>
                </a:solidFill>
                <a:latin typeface="Arial" panose="020B0604020202020204" pitchFamily="34" charset="0"/>
                <a:ea typeface="MS PGothic" panose="020B0600070205080204" pitchFamily="34" charset="-128"/>
                <a:cs typeface="Arial" panose="020B0604020202020204" pitchFamily="34" charset="0"/>
              </a:rPr>
              <a:t>Median time of sample collection to randomization: 61 days</a:t>
            </a:r>
          </a:p>
        </p:txBody>
      </p:sp>
      <p:sp>
        <p:nvSpPr>
          <p:cNvPr id="51" name="Footer Placeholder 1">
            <a:extLst>
              <a:ext uri="{FF2B5EF4-FFF2-40B4-BE49-F238E27FC236}">
                <a16:creationId xmlns:a16="http://schemas.microsoft.com/office/drawing/2014/main" id="{C53FB848-9114-A54F-9FBF-BCDDFD61D06F}"/>
              </a:ext>
            </a:extLst>
          </p:cNvPr>
          <p:cNvSpPr txBox="1">
            <a:spLocks/>
          </p:cNvSpPr>
          <p:nvPr/>
        </p:nvSpPr>
        <p:spPr>
          <a:xfrm>
            <a:off x="9653214" y="6418335"/>
            <a:ext cx="2279651" cy="366184"/>
          </a:xfrm>
          <a:prstGeom prst="rect">
            <a:avLst/>
          </a:prstGeom>
        </p:spPr>
        <p:txBody>
          <a:bodyPr vert="horz" wrap="square" lIns="0" tIns="45720" rIns="0" bIns="45720" numCol="1" anchor="ctr" anchorCtr="0" compatLnSpc="1">
            <a:prstTxWarp prst="textNoShape">
              <a:avLst/>
            </a:prstTxWarp>
          </a:bodyPr>
          <a:lstStyle>
            <a:defPPr>
              <a:defRPr lang="en-US"/>
            </a:defPPr>
            <a:lvl1pPr marL="0" algn="r" defTabSz="914400" rtl="0" eaLnBrk="1" latinLnBrk="0" hangingPunct="1">
              <a:defRPr sz="1067" kern="1200">
                <a:solidFill>
                  <a:schemeClr val="tx1"/>
                </a:solidFill>
                <a:latin typeface="Arial" panose="020B0604020202020204" pitchFamily="34" charset="0"/>
                <a:ea typeface="MS PGothic" panose="020B0600070205080204" pitchFamily="34" charset="-128"/>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dirty="0" err="1"/>
              <a:t>Rugo</a:t>
            </a:r>
            <a:r>
              <a:rPr lang="en-US" dirty="0"/>
              <a:t> H et al, </a:t>
            </a:r>
            <a:br>
              <a:rPr lang="en-US" dirty="0"/>
            </a:br>
            <a:r>
              <a:rPr lang="en-US" dirty="0"/>
              <a:t>ESMO 2019</a:t>
            </a:r>
          </a:p>
        </p:txBody>
      </p:sp>
    </p:spTree>
    <p:extLst>
      <p:ext uri="{BB962C8B-B14F-4D97-AF65-F5344CB8AC3E}">
        <p14:creationId xmlns:p14="http://schemas.microsoft.com/office/powerpoint/2010/main" val="162983607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 name="Object 34">
            <a:extLst>
              <a:ext uri="{FF2B5EF4-FFF2-40B4-BE49-F238E27FC236}">
                <a16:creationId xmlns:a16="http://schemas.microsoft.com/office/drawing/2014/main" id="{12735F01-786F-4906-B61E-6DBC2261C290}"/>
              </a:ext>
            </a:extLst>
          </p:cNvPr>
          <p:cNvGraphicFramePr>
            <a:graphicFrameLocks noChangeAspect="1"/>
          </p:cNvGraphicFramePr>
          <p:nvPr/>
        </p:nvGraphicFramePr>
        <p:xfrm>
          <a:off x="1405464" y="759884"/>
          <a:ext cx="3268133" cy="2961216"/>
        </p:xfrm>
        <a:graphic>
          <a:graphicData uri="http://schemas.openxmlformats.org/presentationml/2006/ole">
            <mc:AlternateContent xmlns:mc="http://schemas.openxmlformats.org/markup-compatibility/2006">
              <mc:Choice xmlns:v="urn:schemas-microsoft-com:vml" Requires="v">
                <p:oleObj spid="_x0000_s1077" name="Prism 8" r:id="rId4" imgW="3898469" imgH="3532751" progId="Prism8.Document">
                  <p:embed/>
                </p:oleObj>
              </mc:Choice>
              <mc:Fallback>
                <p:oleObj name="Prism 8" r:id="rId4" imgW="3898469" imgH="3532751" progId="Prism8.Document">
                  <p:embed/>
                  <p:pic>
                    <p:nvPicPr>
                      <p:cNvPr id="35" name="Object 34">
                        <a:extLst>
                          <a:ext uri="{FF2B5EF4-FFF2-40B4-BE49-F238E27FC236}">
                            <a16:creationId xmlns:a16="http://schemas.microsoft.com/office/drawing/2014/main" id="{12735F01-786F-4906-B61E-6DBC2261C290}"/>
                          </a:ext>
                        </a:extLst>
                      </p:cNvPr>
                      <p:cNvPicPr/>
                      <p:nvPr/>
                    </p:nvPicPr>
                    <p:blipFill>
                      <a:blip r:embed="rId5"/>
                      <a:stretch>
                        <a:fillRect/>
                      </a:stretch>
                    </p:blipFill>
                    <p:spPr>
                      <a:xfrm>
                        <a:off x="1405464" y="759884"/>
                        <a:ext cx="3268133" cy="2961216"/>
                      </a:xfrm>
                      <a:prstGeom prst="rect">
                        <a:avLst/>
                      </a:prstGeom>
                    </p:spPr>
                  </p:pic>
                </p:oleObj>
              </mc:Fallback>
            </mc:AlternateContent>
          </a:graphicData>
        </a:graphic>
      </p:graphicFrame>
      <p:graphicFrame>
        <p:nvGraphicFramePr>
          <p:cNvPr id="36" name="Object 35">
            <a:extLst>
              <a:ext uri="{FF2B5EF4-FFF2-40B4-BE49-F238E27FC236}">
                <a16:creationId xmlns:a16="http://schemas.microsoft.com/office/drawing/2014/main" id="{55342379-0FF4-45CA-B774-DEF237D0C9AD}"/>
              </a:ext>
            </a:extLst>
          </p:cNvPr>
          <p:cNvGraphicFramePr>
            <a:graphicFrameLocks noChangeAspect="1"/>
          </p:cNvGraphicFramePr>
          <p:nvPr/>
        </p:nvGraphicFramePr>
        <p:xfrm>
          <a:off x="7317318" y="757767"/>
          <a:ext cx="3261783" cy="2963333"/>
        </p:xfrm>
        <a:graphic>
          <a:graphicData uri="http://schemas.openxmlformats.org/presentationml/2006/ole">
            <mc:AlternateContent xmlns:mc="http://schemas.openxmlformats.org/markup-compatibility/2006">
              <mc:Choice xmlns:v="urn:schemas-microsoft-com:vml" Requires="v">
                <p:oleObj spid="_x0000_s1078" name="Prism 8" r:id="rId6" imgW="3896668" imgH="3540314" progId="Prism8.Document">
                  <p:embed/>
                </p:oleObj>
              </mc:Choice>
              <mc:Fallback>
                <p:oleObj name="Prism 8" r:id="rId6" imgW="3896668" imgH="3540314" progId="Prism8.Document">
                  <p:embed/>
                  <p:pic>
                    <p:nvPicPr>
                      <p:cNvPr id="36" name="Object 35">
                        <a:extLst>
                          <a:ext uri="{FF2B5EF4-FFF2-40B4-BE49-F238E27FC236}">
                            <a16:creationId xmlns:a16="http://schemas.microsoft.com/office/drawing/2014/main" id="{55342379-0FF4-45CA-B774-DEF237D0C9AD}"/>
                          </a:ext>
                        </a:extLst>
                      </p:cNvPr>
                      <p:cNvPicPr/>
                      <p:nvPr/>
                    </p:nvPicPr>
                    <p:blipFill>
                      <a:blip r:embed="rId7"/>
                      <a:stretch>
                        <a:fillRect/>
                      </a:stretch>
                    </p:blipFill>
                    <p:spPr>
                      <a:xfrm>
                        <a:off x="7317318" y="757767"/>
                        <a:ext cx="3261783" cy="2963333"/>
                      </a:xfrm>
                      <a:prstGeom prst="rect">
                        <a:avLst/>
                      </a:prstGeom>
                    </p:spPr>
                  </p:pic>
                </p:oleObj>
              </mc:Fallback>
            </mc:AlternateContent>
          </a:graphicData>
        </a:graphic>
      </p:graphicFrame>
      <p:graphicFrame>
        <p:nvGraphicFramePr>
          <p:cNvPr id="37" name="Object 36">
            <a:extLst>
              <a:ext uri="{FF2B5EF4-FFF2-40B4-BE49-F238E27FC236}">
                <a16:creationId xmlns:a16="http://schemas.microsoft.com/office/drawing/2014/main" id="{900F932B-11AE-45F2-8137-C92D9A9EBDC6}"/>
              </a:ext>
            </a:extLst>
          </p:cNvPr>
          <p:cNvGraphicFramePr>
            <a:graphicFrameLocks noChangeAspect="1"/>
          </p:cNvGraphicFramePr>
          <p:nvPr/>
        </p:nvGraphicFramePr>
        <p:xfrm>
          <a:off x="1407581" y="3659718"/>
          <a:ext cx="3266016" cy="2967567"/>
        </p:xfrm>
        <a:graphic>
          <a:graphicData uri="http://schemas.openxmlformats.org/presentationml/2006/ole">
            <mc:AlternateContent xmlns:mc="http://schemas.openxmlformats.org/markup-compatibility/2006">
              <mc:Choice xmlns:v="urn:schemas-microsoft-com:vml" Requires="v">
                <p:oleObj spid="_x0000_s1079" name="Prism 8" r:id="rId8" imgW="3904591" imgH="3547877" progId="Prism8.Document">
                  <p:embed/>
                </p:oleObj>
              </mc:Choice>
              <mc:Fallback>
                <p:oleObj name="Prism 8" r:id="rId8" imgW="3904591" imgH="3547877" progId="Prism8.Document">
                  <p:embed/>
                  <p:pic>
                    <p:nvPicPr>
                      <p:cNvPr id="37" name="Object 36">
                        <a:extLst>
                          <a:ext uri="{FF2B5EF4-FFF2-40B4-BE49-F238E27FC236}">
                            <a16:creationId xmlns:a16="http://schemas.microsoft.com/office/drawing/2014/main" id="{900F932B-11AE-45F2-8137-C92D9A9EBDC6}"/>
                          </a:ext>
                        </a:extLst>
                      </p:cNvPr>
                      <p:cNvPicPr/>
                      <p:nvPr/>
                    </p:nvPicPr>
                    <p:blipFill>
                      <a:blip r:embed="rId9"/>
                      <a:stretch>
                        <a:fillRect/>
                      </a:stretch>
                    </p:blipFill>
                    <p:spPr>
                      <a:xfrm>
                        <a:off x="1407581" y="3659718"/>
                        <a:ext cx="3266016" cy="2967567"/>
                      </a:xfrm>
                      <a:prstGeom prst="rect">
                        <a:avLst/>
                      </a:prstGeom>
                    </p:spPr>
                  </p:pic>
                </p:oleObj>
              </mc:Fallback>
            </mc:AlternateContent>
          </a:graphicData>
        </a:graphic>
      </p:graphicFrame>
      <p:graphicFrame>
        <p:nvGraphicFramePr>
          <p:cNvPr id="38" name="Object 37">
            <a:extLst>
              <a:ext uri="{FF2B5EF4-FFF2-40B4-BE49-F238E27FC236}">
                <a16:creationId xmlns:a16="http://schemas.microsoft.com/office/drawing/2014/main" id="{3C7D189D-AA98-4E7F-904C-0908D21D7D61}"/>
              </a:ext>
            </a:extLst>
          </p:cNvPr>
          <p:cNvGraphicFramePr>
            <a:graphicFrameLocks noChangeAspect="1"/>
          </p:cNvGraphicFramePr>
          <p:nvPr/>
        </p:nvGraphicFramePr>
        <p:xfrm>
          <a:off x="7317318" y="3662974"/>
          <a:ext cx="3261783" cy="2963333"/>
        </p:xfrm>
        <a:graphic>
          <a:graphicData uri="http://schemas.openxmlformats.org/presentationml/2006/ole">
            <mc:AlternateContent xmlns:mc="http://schemas.openxmlformats.org/markup-compatibility/2006">
              <mc:Choice xmlns:v="urn:schemas-microsoft-com:vml" Requires="v">
                <p:oleObj spid="_x0000_s1080" name="Prism 8" r:id="rId10" imgW="3902791" imgH="3546437" progId="Prism8.Document">
                  <p:embed/>
                </p:oleObj>
              </mc:Choice>
              <mc:Fallback>
                <p:oleObj name="Prism 8" r:id="rId10" imgW="3902791" imgH="3546437" progId="Prism8.Document">
                  <p:embed/>
                  <p:pic>
                    <p:nvPicPr>
                      <p:cNvPr id="38" name="Object 37">
                        <a:extLst>
                          <a:ext uri="{FF2B5EF4-FFF2-40B4-BE49-F238E27FC236}">
                            <a16:creationId xmlns:a16="http://schemas.microsoft.com/office/drawing/2014/main" id="{3C7D189D-AA98-4E7F-904C-0908D21D7D61}"/>
                          </a:ext>
                        </a:extLst>
                      </p:cNvPr>
                      <p:cNvPicPr/>
                      <p:nvPr/>
                    </p:nvPicPr>
                    <p:blipFill>
                      <a:blip r:embed="rId11"/>
                      <a:stretch>
                        <a:fillRect/>
                      </a:stretch>
                    </p:blipFill>
                    <p:spPr>
                      <a:xfrm>
                        <a:off x="7317318" y="3662974"/>
                        <a:ext cx="3261783" cy="2963333"/>
                      </a:xfrm>
                      <a:prstGeom prst="rect">
                        <a:avLst/>
                      </a:prstGeom>
                    </p:spPr>
                  </p:pic>
                </p:oleObj>
              </mc:Fallback>
            </mc:AlternateContent>
          </a:graphicData>
        </a:graphic>
      </p:graphicFrame>
      <p:graphicFrame>
        <p:nvGraphicFramePr>
          <p:cNvPr id="46" name="Table 45">
            <a:extLst>
              <a:ext uri="{FF2B5EF4-FFF2-40B4-BE49-F238E27FC236}">
                <a16:creationId xmlns:a16="http://schemas.microsoft.com/office/drawing/2014/main" id="{3EBB9725-657F-46E7-ADDE-EF32ECED0103}"/>
              </a:ext>
            </a:extLst>
          </p:cNvPr>
          <p:cNvGraphicFramePr>
            <a:graphicFrameLocks noGrp="1"/>
          </p:cNvGraphicFramePr>
          <p:nvPr/>
        </p:nvGraphicFramePr>
        <p:xfrm>
          <a:off x="2631552" y="3784353"/>
          <a:ext cx="2327722" cy="959104"/>
        </p:xfrm>
        <a:graphic>
          <a:graphicData uri="http://schemas.openxmlformats.org/drawingml/2006/table">
            <a:tbl>
              <a:tblPr firstRow="1" bandRow="1">
                <a:tableStyleId>{5940675A-B579-460E-94D1-54222C63F5DA}</a:tableStyleId>
              </a:tblPr>
              <a:tblGrid>
                <a:gridCol w="738171">
                  <a:extLst>
                    <a:ext uri="{9D8B030D-6E8A-4147-A177-3AD203B41FA5}">
                      <a16:colId xmlns:a16="http://schemas.microsoft.com/office/drawing/2014/main" val="20001"/>
                    </a:ext>
                  </a:extLst>
                </a:gridCol>
                <a:gridCol w="983851">
                  <a:extLst>
                    <a:ext uri="{9D8B030D-6E8A-4147-A177-3AD203B41FA5}">
                      <a16:colId xmlns:a16="http://schemas.microsoft.com/office/drawing/2014/main" val="20002"/>
                    </a:ext>
                  </a:extLst>
                </a:gridCol>
                <a:gridCol w="605700">
                  <a:extLst>
                    <a:ext uri="{9D8B030D-6E8A-4147-A177-3AD203B41FA5}">
                      <a16:colId xmlns:a16="http://schemas.microsoft.com/office/drawing/2014/main" val="20003"/>
                    </a:ext>
                  </a:extLst>
                </a:gridCol>
              </a:tblGrid>
              <a:tr h="455168">
                <a:tc>
                  <a:txBody>
                    <a:bodyPr/>
                    <a:lstStyle/>
                    <a:p>
                      <a:pPr algn="ctr"/>
                      <a:r>
                        <a:rPr lang="en-US" sz="1100" b="1" dirty="0">
                          <a:latin typeface="Arial" panose="020B0604020202020204" pitchFamily="34" charset="0"/>
                          <a:cs typeface="Arial" panose="020B0604020202020204" pitchFamily="34" charset="0"/>
                        </a:rPr>
                        <a:t>Events</a:t>
                      </a:r>
                    </a:p>
                  </a:txBody>
                  <a:tcPr marL="121920" marR="121920" marT="24384" marB="24384" anchor="b">
                    <a:lnL w="12700" cmpd="sng">
                      <a:noFill/>
                    </a:lnL>
                    <a:lnR w="12700" cmpd="sng">
                      <a:noFill/>
                    </a:lnR>
                    <a:lnT w="38100" cap="flat" cmpd="sng" algn="ctr">
                      <a:no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a:latin typeface="Arial" panose="020B0604020202020204" pitchFamily="34" charset="0"/>
                          <a:cs typeface="Arial" panose="020B0604020202020204" pitchFamily="34" charset="0"/>
                        </a:rPr>
                        <a:t>HR </a:t>
                      </a:r>
                      <a:br>
                        <a:rPr lang="en-US" sz="1100" b="1" dirty="0">
                          <a:latin typeface="Arial" panose="020B0604020202020204" pitchFamily="34" charset="0"/>
                          <a:cs typeface="Arial" panose="020B0604020202020204" pitchFamily="34" charset="0"/>
                        </a:rPr>
                      </a:br>
                      <a:r>
                        <a:rPr lang="en-US" sz="1100" b="1" dirty="0">
                          <a:latin typeface="Arial" panose="020B0604020202020204" pitchFamily="34" charset="0"/>
                          <a:cs typeface="Arial" panose="020B0604020202020204" pitchFamily="34" charset="0"/>
                        </a:rPr>
                        <a:t>(95% CI)</a:t>
                      </a:r>
                    </a:p>
                  </a:txBody>
                  <a:tcPr marL="121920" marR="121920" marT="24384" marB="24384" anchor="ctr">
                    <a:lnL w="12700" cmpd="sng">
                      <a:noFill/>
                    </a:lnL>
                    <a:lnR w="12700" cmpd="sng">
                      <a:noFill/>
                    </a:lnR>
                    <a:lnT w="38100" cap="flat" cmpd="sng" algn="ctr">
                      <a:no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i="1" dirty="0">
                          <a:latin typeface="Arial" panose="020B0604020202020204" pitchFamily="34" charset="0"/>
                          <a:cs typeface="Arial" panose="020B0604020202020204" pitchFamily="34" charset="0"/>
                        </a:rPr>
                        <a:t>P</a:t>
                      </a:r>
                    </a:p>
                  </a:txBody>
                  <a:tcPr marL="121920" marR="121920" marT="24384" marB="24384" anchor="b">
                    <a:lnL w="12700" cmpd="sng">
                      <a:noFill/>
                    </a:lnL>
                    <a:lnR w="12700" cmpd="sng">
                      <a:noFill/>
                    </a:lnR>
                    <a:lnT w="38100" cap="flat" cmpd="sng" algn="ctr">
                      <a:no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51968">
                <a:tc>
                  <a:txBody>
                    <a:bodyPr/>
                    <a:lstStyle/>
                    <a:p>
                      <a:pPr algn="ctr"/>
                      <a:r>
                        <a:rPr lang="en-US" sz="1100" b="1" dirty="0">
                          <a:solidFill>
                            <a:schemeClr val="accent1"/>
                          </a:solidFill>
                          <a:latin typeface="Arial" panose="020B0604020202020204" pitchFamily="34" charset="0"/>
                          <a:cs typeface="Arial" panose="020B0604020202020204" pitchFamily="34" charset="0"/>
                        </a:rPr>
                        <a:t>77.1%</a:t>
                      </a:r>
                    </a:p>
                  </a:txBody>
                  <a:tcPr marL="121920" marR="121920" marT="24384" marB="24384" anchor="ctr">
                    <a:lnL w="12700" cmpd="sng">
                      <a:noFill/>
                    </a:lnL>
                    <a:lnR w="12700" cmpd="sng">
                      <a:noFill/>
                    </a:lnR>
                    <a:lnT w="28575" cap="flat" cmpd="sng" algn="ctr">
                      <a:solidFill>
                        <a:schemeClr val="accent1">
                          <a:lumMod val="75000"/>
                        </a:schemeClr>
                      </a:solidFill>
                      <a:prstDash val="solid"/>
                      <a:round/>
                      <a:headEnd type="none" w="med" len="med"/>
                      <a:tailEnd type="none" w="med" len="med"/>
                    </a:lnT>
                    <a:lnB w="12700" cmpd="sng">
                      <a:noFill/>
                    </a:lnB>
                    <a:lnTlToBr w="12700" cmpd="sng">
                      <a:noFill/>
                      <a:prstDash val="solid"/>
                    </a:lnTlToBr>
                    <a:lnBlToTr w="12700" cmpd="sng">
                      <a:noFill/>
                      <a:prstDash val="solid"/>
                    </a:lnBlToTr>
                  </a:tcPr>
                </a:tc>
                <a:tc rowSpan="2">
                  <a:txBody>
                    <a:bodyPr/>
                    <a:lstStyle/>
                    <a:p>
                      <a:pPr algn="ctr"/>
                      <a:r>
                        <a:rPr lang="en-US" sz="1100" b="1" dirty="0">
                          <a:solidFill>
                            <a:schemeClr val="accent1"/>
                          </a:solidFill>
                          <a:latin typeface="Arial" panose="020B0604020202020204" pitchFamily="34" charset="0"/>
                          <a:cs typeface="Arial" panose="020B0604020202020204" pitchFamily="34" charset="0"/>
                        </a:rPr>
                        <a:t>0.78</a:t>
                      </a:r>
                    </a:p>
                    <a:p>
                      <a:pPr marL="0" marR="0" indent="0" algn="ctr" defTabSz="685800" rtl="0" eaLnBrk="1" fontAlgn="auto" latinLnBrk="0" hangingPunct="1">
                        <a:lnSpc>
                          <a:spcPct val="100000"/>
                        </a:lnSpc>
                        <a:spcBef>
                          <a:spcPts val="0"/>
                        </a:spcBef>
                        <a:spcAft>
                          <a:spcPts val="0"/>
                        </a:spcAft>
                        <a:buClrTx/>
                        <a:buSzTx/>
                        <a:buFontTx/>
                        <a:buNone/>
                        <a:tabLst/>
                        <a:defRPr/>
                      </a:pPr>
                      <a:r>
                        <a:rPr lang="en-US" sz="1100" b="1" dirty="0">
                          <a:solidFill>
                            <a:schemeClr val="accent1"/>
                          </a:solidFill>
                          <a:latin typeface="Arial" panose="020B0604020202020204" pitchFamily="34" charset="0"/>
                          <a:cs typeface="Arial" panose="020B0604020202020204" pitchFamily="34" charset="0"/>
                        </a:rPr>
                        <a:t>(0.57-1.06)</a:t>
                      </a:r>
                    </a:p>
                  </a:txBody>
                  <a:tcPr marL="121920" marR="121920" marT="24384" marB="24384">
                    <a:lnL w="12700" cmpd="sng">
                      <a:noFill/>
                    </a:lnL>
                    <a:lnR w="12700" cmpd="sng">
                      <a:noFill/>
                    </a:lnR>
                    <a:lnT w="28575" cap="flat" cmpd="sng" algn="ctr">
                      <a:solidFill>
                        <a:schemeClr val="accent1">
                          <a:lumMod val="75000"/>
                        </a:schemeClr>
                      </a:solidFill>
                      <a:prstDash val="solid"/>
                      <a:round/>
                      <a:headEnd type="none" w="med" len="med"/>
                      <a:tailEnd type="none" w="med" len="med"/>
                    </a:lnT>
                    <a:lnB w="12700" cmpd="sng">
                      <a:noFill/>
                    </a:lnB>
                    <a:lnTlToBr w="12700" cmpd="sng">
                      <a:noFill/>
                      <a:prstDash val="solid"/>
                    </a:lnTlToBr>
                    <a:lnBlToTr w="12700" cmpd="sng">
                      <a:noFill/>
                      <a:prstDash val="solid"/>
                    </a:lnBlToTr>
                  </a:tcPr>
                </a:tc>
                <a:tc rowSpan="2">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100" b="1" dirty="0">
                          <a:solidFill>
                            <a:schemeClr val="accent1"/>
                          </a:solidFill>
                          <a:latin typeface="Arial" panose="020B0604020202020204" pitchFamily="34" charset="0"/>
                          <a:cs typeface="Arial" panose="020B0604020202020204" pitchFamily="34" charset="0"/>
                        </a:rPr>
                        <a:t>0.057</a:t>
                      </a:r>
                    </a:p>
                  </a:txBody>
                  <a:tcPr marL="121920" marR="121920" marT="24384" marB="24384">
                    <a:lnL w="12700" cmpd="sng">
                      <a:noFill/>
                    </a:lnL>
                    <a:lnR w="12700" cmpd="sng">
                      <a:noFill/>
                    </a:lnR>
                    <a:lnT w="28575" cap="flat" cmpd="sng" algn="ctr">
                      <a:solidFill>
                        <a:schemeClr val="accent1">
                          <a:lumMod val="75000"/>
                        </a:schemeClr>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51968">
                <a:tc>
                  <a:txBody>
                    <a:bodyPr/>
                    <a:lstStyle/>
                    <a:p>
                      <a:pPr algn="ctr"/>
                      <a:r>
                        <a:rPr lang="en-US" sz="1100" b="1" dirty="0">
                          <a:solidFill>
                            <a:schemeClr val="accent5"/>
                          </a:solidFill>
                          <a:latin typeface="Arial" panose="020B0604020202020204" pitchFamily="34" charset="0"/>
                          <a:cs typeface="Arial" panose="020B0604020202020204" pitchFamily="34" charset="0"/>
                        </a:rPr>
                        <a:t>88.8%</a:t>
                      </a:r>
                    </a:p>
                  </a:txBody>
                  <a:tcPr marL="121920" marR="121920" marT="24384" marB="24384"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v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000" b="1" dirty="0">
                        <a:solidFill>
                          <a:schemeClr val="accent1"/>
                        </a:solidFill>
                        <a:latin typeface="Arial" panose="020B0604020202020204" pitchFamily="34" charset="0"/>
                        <a:cs typeface="Arial" panose="020B0604020202020204" pitchFamily="34" charset="0"/>
                      </a:endParaRPr>
                    </a:p>
                  </a:txBody>
                  <a:tcPr marT="18288" marB="18288"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vMerge="1">
                  <a:txBody>
                    <a:bodyPr/>
                    <a:lstStyle/>
                    <a:p>
                      <a:endParaRPr lang="en-US"/>
                    </a:p>
                  </a:txBody>
                  <a:tcPr/>
                </a:tc>
                <a:extLst>
                  <a:ext uri="{0D108BD9-81ED-4DB2-BD59-A6C34878D82A}">
                    <a16:rowId xmlns:a16="http://schemas.microsoft.com/office/drawing/2014/main" val="10002"/>
                  </a:ext>
                </a:extLst>
              </a:tr>
            </a:tbl>
          </a:graphicData>
        </a:graphic>
      </p:graphicFrame>
      <p:graphicFrame>
        <p:nvGraphicFramePr>
          <p:cNvPr id="47" name="Table 46">
            <a:extLst>
              <a:ext uri="{FF2B5EF4-FFF2-40B4-BE49-F238E27FC236}">
                <a16:creationId xmlns:a16="http://schemas.microsoft.com/office/drawing/2014/main" id="{8A05CC08-F9D3-41DE-9C73-9D32C9DA1292}"/>
              </a:ext>
            </a:extLst>
          </p:cNvPr>
          <p:cNvGraphicFramePr>
            <a:graphicFrameLocks noGrp="1"/>
          </p:cNvGraphicFramePr>
          <p:nvPr/>
        </p:nvGraphicFramePr>
        <p:xfrm>
          <a:off x="8664929" y="900064"/>
          <a:ext cx="2360652" cy="1006856"/>
        </p:xfrm>
        <a:graphic>
          <a:graphicData uri="http://schemas.openxmlformats.org/drawingml/2006/table">
            <a:tbl>
              <a:tblPr firstRow="1" bandRow="1">
                <a:tableStyleId>{5940675A-B579-460E-94D1-54222C63F5DA}</a:tableStyleId>
              </a:tblPr>
              <a:tblGrid>
                <a:gridCol w="710285">
                  <a:extLst>
                    <a:ext uri="{9D8B030D-6E8A-4147-A177-3AD203B41FA5}">
                      <a16:colId xmlns:a16="http://schemas.microsoft.com/office/drawing/2014/main" val="20000"/>
                    </a:ext>
                  </a:extLst>
                </a:gridCol>
                <a:gridCol w="919192">
                  <a:extLst>
                    <a:ext uri="{9D8B030D-6E8A-4147-A177-3AD203B41FA5}">
                      <a16:colId xmlns:a16="http://schemas.microsoft.com/office/drawing/2014/main" val="20001"/>
                    </a:ext>
                  </a:extLst>
                </a:gridCol>
                <a:gridCol w="731175">
                  <a:extLst>
                    <a:ext uri="{9D8B030D-6E8A-4147-A177-3AD203B41FA5}">
                      <a16:colId xmlns:a16="http://schemas.microsoft.com/office/drawing/2014/main" val="20002"/>
                    </a:ext>
                  </a:extLst>
                </a:gridCol>
              </a:tblGrid>
              <a:tr h="455168">
                <a:tc>
                  <a:txBody>
                    <a:bodyPr/>
                    <a:lstStyle/>
                    <a:p>
                      <a:pPr algn="ctr"/>
                      <a:r>
                        <a:rPr lang="en-US" sz="1100" b="1" dirty="0">
                          <a:latin typeface="Arial" panose="020B0604020202020204" pitchFamily="34" charset="0"/>
                          <a:cs typeface="Arial" panose="020B0604020202020204" pitchFamily="34" charset="0"/>
                        </a:rPr>
                        <a:t>Events</a:t>
                      </a:r>
                    </a:p>
                  </a:txBody>
                  <a:tcPr marL="121920" marR="121920" marT="24384" marB="24384" anchor="b">
                    <a:lnL w="12700" cmpd="sng">
                      <a:noFill/>
                    </a:lnL>
                    <a:lnR w="12700" cmpd="sng">
                      <a:noFill/>
                    </a:lnR>
                    <a:lnT w="28575" cap="flat" cmpd="sng" algn="ctr">
                      <a:no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dirty="0">
                          <a:latin typeface="Arial" panose="020B0604020202020204" pitchFamily="34" charset="0"/>
                          <a:cs typeface="Arial" panose="020B0604020202020204" pitchFamily="34" charset="0"/>
                        </a:rPr>
                        <a:t>HR </a:t>
                      </a:r>
                      <a:br>
                        <a:rPr lang="en-US" sz="1100" b="1" dirty="0">
                          <a:latin typeface="Arial" panose="020B0604020202020204" pitchFamily="34" charset="0"/>
                          <a:cs typeface="Arial" panose="020B0604020202020204" pitchFamily="34" charset="0"/>
                        </a:rPr>
                      </a:br>
                      <a:r>
                        <a:rPr lang="en-US" sz="1100" b="1" dirty="0">
                          <a:latin typeface="Arial" panose="020B0604020202020204" pitchFamily="34" charset="0"/>
                          <a:cs typeface="Arial" panose="020B0604020202020204" pitchFamily="34" charset="0"/>
                        </a:rPr>
                        <a:t>(95% CI)</a:t>
                      </a:r>
                    </a:p>
                  </a:txBody>
                  <a:tcPr marL="121920" marR="121920" marT="24384" marB="24384" anchor="ctr">
                    <a:lnL w="12700" cmpd="sng">
                      <a:noFill/>
                    </a:lnL>
                    <a:lnR w="12700" cmpd="sng">
                      <a:noFill/>
                    </a:lnR>
                    <a:lnT w="28575" cap="flat" cmpd="sng" algn="ctr">
                      <a:no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1100" b="1" i="1" dirty="0">
                          <a:latin typeface="Arial" panose="020B0604020202020204" pitchFamily="34" charset="0"/>
                          <a:cs typeface="Arial" panose="020B0604020202020204" pitchFamily="34" charset="0"/>
                        </a:rPr>
                        <a:t>P</a:t>
                      </a:r>
                    </a:p>
                  </a:txBody>
                  <a:tcPr marL="121920" marR="121920" marT="24384" marB="24384" anchor="b">
                    <a:lnL w="12700" cmpd="sng">
                      <a:noFill/>
                    </a:lnL>
                    <a:lnR w="12700" cmpd="sng">
                      <a:noFill/>
                    </a:lnR>
                    <a:lnT w="28575" cap="flat" cmpd="sng" algn="ctr">
                      <a:no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51968">
                <a:tc>
                  <a:txBody>
                    <a:bodyPr/>
                    <a:lstStyle/>
                    <a:p>
                      <a:pPr algn="ctr"/>
                      <a:r>
                        <a:rPr lang="en-US" sz="1100" b="1" dirty="0">
                          <a:solidFill>
                            <a:schemeClr val="accent1"/>
                          </a:solidFill>
                          <a:latin typeface="Arial" panose="020B0604020202020204" pitchFamily="34" charset="0"/>
                          <a:cs typeface="Arial" panose="020B0604020202020204" pitchFamily="34" charset="0"/>
                        </a:rPr>
                        <a:t>84.2%</a:t>
                      </a:r>
                    </a:p>
                  </a:txBody>
                  <a:tcPr marL="121920" marR="121920" marT="24384" marB="24384" anchor="ctr">
                    <a:lnL w="12700" cmpd="sng">
                      <a:noFill/>
                    </a:lnL>
                    <a:lnR w="12700" cmpd="sng">
                      <a:noFill/>
                    </a:lnR>
                    <a:lnT w="28575" cap="flat" cmpd="sng" algn="ctr">
                      <a:solidFill>
                        <a:schemeClr val="accent1">
                          <a:lumMod val="75000"/>
                        </a:schemeClr>
                      </a:solidFill>
                      <a:prstDash val="solid"/>
                      <a:round/>
                      <a:headEnd type="none" w="med" len="med"/>
                      <a:tailEnd type="none" w="med" len="med"/>
                    </a:lnT>
                    <a:lnB w="12700" cmpd="sng">
                      <a:noFill/>
                    </a:lnB>
                    <a:lnTlToBr w="12700" cmpd="sng">
                      <a:noFill/>
                      <a:prstDash val="solid"/>
                    </a:lnTlToBr>
                    <a:lnBlToTr w="12700" cmpd="sng">
                      <a:noFill/>
                      <a:prstDash val="solid"/>
                    </a:lnBlToTr>
                  </a:tcPr>
                </a:tc>
                <a:tc rowSpan="2">
                  <a:txBody>
                    <a:bodyPr/>
                    <a:lstStyle/>
                    <a:p>
                      <a:pPr algn="ctr"/>
                      <a:r>
                        <a:rPr lang="en-US" sz="1100" b="1" dirty="0">
                          <a:solidFill>
                            <a:schemeClr val="accent1"/>
                          </a:solidFill>
                          <a:latin typeface="Arial" panose="020B0604020202020204" pitchFamily="34" charset="0"/>
                          <a:cs typeface="Arial" panose="020B0604020202020204" pitchFamily="34" charset="0"/>
                        </a:rPr>
                        <a:t>0.86</a:t>
                      </a:r>
                    </a:p>
                    <a:p>
                      <a:pPr marL="0" marR="0" indent="0" algn="ctr" defTabSz="685800" rtl="0" eaLnBrk="1" fontAlgn="auto" latinLnBrk="0" hangingPunct="1">
                        <a:lnSpc>
                          <a:spcPct val="100000"/>
                        </a:lnSpc>
                        <a:spcBef>
                          <a:spcPts val="0"/>
                        </a:spcBef>
                        <a:spcAft>
                          <a:spcPts val="0"/>
                        </a:spcAft>
                        <a:buClrTx/>
                        <a:buSzTx/>
                        <a:buFontTx/>
                        <a:buNone/>
                        <a:tabLst/>
                        <a:defRPr/>
                      </a:pPr>
                      <a:r>
                        <a:rPr lang="en-US" sz="1100" b="1" dirty="0">
                          <a:solidFill>
                            <a:schemeClr val="accent1"/>
                          </a:solidFill>
                          <a:latin typeface="Arial" panose="020B0604020202020204" pitchFamily="34" charset="0"/>
                          <a:cs typeface="Arial" panose="020B0604020202020204" pitchFamily="34" charset="0"/>
                        </a:rPr>
                        <a:t>(0.69-1.06)</a:t>
                      </a:r>
                    </a:p>
                  </a:txBody>
                  <a:tcPr marL="121920" marR="121920" marT="24384" marB="24384">
                    <a:lnL w="12700" cmpd="sng">
                      <a:noFill/>
                    </a:lnL>
                    <a:lnR w="12700" cmpd="sng">
                      <a:noFill/>
                    </a:lnR>
                    <a:lnT w="28575" cap="flat" cmpd="sng" algn="ctr">
                      <a:solidFill>
                        <a:schemeClr val="accent1">
                          <a:lumMod val="75000"/>
                        </a:schemeClr>
                      </a:solidFill>
                      <a:prstDash val="solid"/>
                      <a:round/>
                      <a:headEnd type="none" w="med" len="med"/>
                      <a:tailEnd type="none" w="med" len="med"/>
                    </a:lnT>
                    <a:lnB w="12700" cmpd="sng">
                      <a:noFill/>
                    </a:lnB>
                    <a:lnTlToBr w="12700" cmpd="sng">
                      <a:noFill/>
                      <a:prstDash val="solid"/>
                    </a:lnTlToBr>
                    <a:lnBlToTr w="12700" cmpd="sng">
                      <a:noFill/>
                      <a:prstDash val="solid"/>
                    </a:lnBlToTr>
                  </a:tcPr>
                </a:tc>
                <a:tc rowSpan="2">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US" sz="1100" b="1" dirty="0">
                          <a:solidFill>
                            <a:schemeClr val="accent1"/>
                          </a:solidFill>
                          <a:latin typeface="Arial" panose="020B0604020202020204" pitchFamily="34" charset="0"/>
                          <a:cs typeface="Arial" panose="020B0604020202020204" pitchFamily="34" charset="0"/>
                        </a:rPr>
                        <a:t>0.073</a:t>
                      </a:r>
                    </a:p>
                  </a:txBody>
                  <a:tcPr marL="121920" marR="121920" marT="24384" marB="24384">
                    <a:lnL w="12700" cmpd="sng">
                      <a:noFill/>
                    </a:lnL>
                    <a:lnR w="12700" cmpd="sng">
                      <a:noFill/>
                    </a:lnR>
                    <a:lnT w="28575" cap="flat" cmpd="sng" algn="ctr">
                      <a:solidFill>
                        <a:schemeClr val="accent1">
                          <a:lumMod val="75000"/>
                        </a:schemeClr>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251968">
                <a:tc>
                  <a:txBody>
                    <a:bodyPr/>
                    <a:lstStyle/>
                    <a:p>
                      <a:pPr algn="ctr"/>
                      <a:r>
                        <a:rPr lang="en-US" sz="1100" b="1" baseline="0" dirty="0">
                          <a:solidFill>
                            <a:schemeClr val="accent5"/>
                          </a:solidFill>
                          <a:latin typeface="Arial" panose="020B0604020202020204" pitchFamily="34" charset="0"/>
                          <a:cs typeface="Arial" panose="020B0604020202020204" pitchFamily="34" charset="0"/>
                        </a:rPr>
                        <a:t>90.6%</a:t>
                      </a:r>
                      <a:endParaRPr lang="en-US" sz="1100" b="1" dirty="0">
                        <a:solidFill>
                          <a:schemeClr val="accent5"/>
                        </a:solidFill>
                        <a:latin typeface="Arial" panose="020B0604020202020204" pitchFamily="34" charset="0"/>
                        <a:cs typeface="Arial" panose="020B0604020202020204" pitchFamily="34" charset="0"/>
                      </a:endParaRPr>
                    </a:p>
                  </a:txBody>
                  <a:tcPr marL="121920" marR="121920" marT="24384" marB="24384"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vMerge="1">
                  <a:txBody>
                    <a:bodyPr/>
                    <a:lstStyle/>
                    <a:p>
                      <a:pPr marL="0" marR="0" indent="0" algn="ctr" defTabSz="685800" rtl="0" eaLnBrk="1" fontAlgn="auto" latinLnBrk="0" hangingPunct="1">
                        <a:lnSpc>
                          <a:spcPct val="100000"/>
                        </a:lnSpc>
                        <a:spcBef>
                          <a:spcPts val="0"/>
                        </a:spcBef>
                        <a:spcAft>
                          <a:spcPts val="0"/>
                        </a:spcAft>
                        <a:buClrTx/>
                        <a:buSzTx/>
                        <a:buFontTx/>
                        <a:buNone/>
                        <a:tabLst/>
                        <a:defRPr/>
                      </a:pPr>
                      <a:endParaRPr lang="en-US" sz="1000" b="1" dirty="0">
                        <a:solidFill>
                          <a:schemeClr val="accent1"/>
                        </a:solidFill>
                        <a:latin typeface="Arial" panose="020B0604020202020204" pitchFamily="34" charset="0"/>
                        <a:cs typeface="Arial" panose="020B0604020202020204" pitchFamily="34" charset="0"/>
                      </a:endParaRPr>
                    </a:p>
                  </a:txBody>
                  <a:tcPr marT="18288" marB="18288"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vMerge="1">
                  <a:txBody>
                    <a:bodyPr/>
                    <a:lstStyle/>
                    <a:p>
                      <a:endParaRPr lang="en-US"/>
                    </a:p>
                  </a:txBody>
                  <a:tcPr/>
                </a:tc>
                <a:extLst>
                  <a:ext uri="{0D108BD9-81ED-4DB2-BD59-A6C34878D82A}">
                    <a16:rowId xmlns:a16="http://schemas.microsoft.com/office/drawing/2014/main" val="10002"/>
                  </a:ext>
                </a:extLst>
              </a:tr>
            </a:tbl>
          </a:graphicData>
        </a:graphic>
      </p:graphicFrame>
      <p:graphicFrame>
        <p:nvGraphicFramePr>
          <p:cNvPr id="48" name="Table 47">
            <a:extLst>
              <a:ext uri="{FF2B5EF4-FFF2-40B4-BE49-F238E27FC236}">
                <a16:creationId xmlns:a16="http://schemas.microsoft.com/office/drawing/2014/main" id="{D1A684FA-E581-48A3-A047-5F3D5410A8A2}"/>
              </a:ext>
            </a:extLst>
          </p:cNvPr>
          <p:cNvGraphicFramePr>
            <a:graphicFrameLocks noGrp="1"/>
          </p:cNvGraphicFramePr>
          <p:nvPr/>
        </p:nvGraphicFramePr>
        <p:xfrm>
          <a:off x="2631551" y="900064"/>
          <a:ext cx="2005038" cy="847344"/>
        </p:xfrm>
        <a:graphic>
          <a:graphicData uri="http://schemas.openxmlformats.org/drawingml/2006/table">
            <a:tbl>
              <a:tblPr firstRow="1" bandRow="1"/>
              <a:tblGrid>
                <a:gridCol w="947813">
                  <a:extLst>
                    <a:ext uri="{9D8B030D-6E8A-4147-A177-3AD203B41FA5}">
                      <a16:colId xmlns:a16="http://schemas.microsoft.com/office/drawing/2014/main" val="20001"/>
                    </a:ext>
                  </a:extLst>
                </a:gridCol>
                <a:gridCol w="1057225">
                  <a:extLst>
                    <a:ext uri="{9D8B030D-6E8A-4147-A177-3AD203B41FA5}">
                      <a16:colId xmlns:a16="http://schemas.microsoft.com/office/drawing/2014/main" val="20002"/>
                    </a:ext>
                  </a:extLst>
                </a:gridCol>
              </a:tblGrid>
              <a:tr h="268224">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90000"/>
                        </a:lnSpc>
                      </a:pPr>
                      <a:r>
                        <a:rPr lang="en-US" sz="1100" b="1" i="0" dirty="0">
                          <a:solidFill>
                            <a:schemeClr val="tx1"/>
                          </a:solidFill>
                          <a:latin typeface="Arial" panose="020B0604020202020204" pitchFamily="34" charset="0"/>
                          <a:cs typeface="Arial" panose="020B0604020202020204" pitchFamily="34" charset="0"/>
                        </a:rPr>
                        <a:t>Events</a:t>
                      </a:r>
                    </a:p>
                  </a:txBody>
                  <a:tcPr marL="121920" marR="121920" marT="60960" marB="60960">
                    <a:lnL w="12700" cmpd="sng">
                      <a:solidFill>
                        <a:sysClr val="window" lastClr="FFFFFF"/>
                      </a:solidFill>
                    </a:lnL>
                    <a:lnR w="12700" cmpd="sng">
                      <a:solidFill>
                        <a:sysClr val="window" lastClr="FFFFFF"/>
                      </a:solidFill>
                    </a:lnR>
                    <a:lnT w="12700" cap="flat" cmpd="sng" algn="ctr">
                      <a:no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90000"/>
                        </a:lnSpc>
                      </a:pPr>
                      <a:r>
                        <a:rPr lang="en-US" sz="1100" b="1" i="0" dirty="0">
                          <a:solidFill>
                            <a:schemeClr val="tx1"/>
                          </a:solidFill>
                          <a:latin typeface="Arial" panose="020B0604020202020204" pitchFamily="34" charset="0"/>
                          <a:cs typeface="Arial" panose="020B0604020202020204" pitchFamily="34" charset="0"/>
                        </a:rPr>
                        <a:t>HR (95% CI)</a:t>
                      </a:r>
                    </a:p>
                  </a:txBody>
                  <a:tcPr marL="121920" marR="121920" marT="60960" marB="60960">
                    <a:lnL w="12700" cmpd="sng">
                      <a:solidFill>
                        <a:sysClr val="window" lastClr="FFFFFF"/>
                      </a:solidFill>
                    </a:lnL>
                    <a:lnR w="12700" cmpd="sng">
                      <a:solidFill>
                        <a:sysClr val="window" lastClr="FFFFFF"/>
                      </a:solidFill>
                    </a:lnR>
                    <a:lnT w="12700" cap="flat" cmpd="sng" algn="ctr">
                      <a:no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6822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90000"/>
                        </a:lnSpc>
                      </a:pPr>
                      <a:r>
                        <a:rPr lang="en-US" sz="1100" b="1" dirty="0">
                          <a:solidFill>
                            <a:srgbClr val="00877C"/>
                          </a:solidFill>
                          <a:latin typeface="Arial" panose="020B0604020202020204" pitchFamily="34" charset="0"/>
                          <a:cs typeface="Arial" panose="020B0604020202020204" pitchFamily="34" charset="0"/>
                        </a:rPr>
                        <a:t>85.3%</a:t>
                      </a:r>
                    </a:p>
                  </a:txBody>
                  <a:tcPr marL="121920" marR="121920" marT="60960" marB="60960">
                    <a:lnL w="12700" cmpd="sng">
                      <a:solidFill>
                        <a:sysClr val="window" lastClr="FFFFFF"/>
                      </a:solidFill>
                    </a:lnL>
                    <a:lnR w="12700" cmpd="sng">
                      <a:solidFill>
                        <a:sysClr val="window" lastClr="FFFFFF"/>
                      </a:solidFill>
                    </a:lnR>
                    <a:lnT w="28575" cap="flat" cmpd="sng" algn="ctr">
                      <a:solidFill>
                        <a:schemeClr val="accent1">
                          <a:lumMod val="75000"/>
                        </a:scheme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90000"/>
                        </a:lnSpc>
                      </a:pPr>
                      <a:r>
                        <a:rPr lang="en-US" sz="1100" b="1" dirty="0">
                          <a:solidFill>
                            <a:srgbClr val="00877C"/>
                          </a:solidFill>
                          <a:latin typeface="Arial" panose="020B0604020202020204" pitchFamily="34" charset="0"/>
                          <a:cs typeface="Arial" panose="020B0604020202020204" pitchFamily="34" charset="0"/>
                        </a:rPr>
                        <a:t>0.97</a:t>
                      </a:r>
                      <a:br>
                        <a:rPr lang="en-US" sz="1100" b="1" dirty="0">
                          <a:solidFill>
                            <a:srgbClr val="00877C"/>
                          </a:solidFill>
                          <a:latin typeface="Arial" panose="020B0604020202020204" pitchFamily="34" charset="0"/>
                          <a:cs typeface="Arial" panose="020B0604020202020204" pitchFamily="34" charset="0"/>
                        </a:rPr>
                      </a:br>
                      <a:r>
                        <a:rPr lang="en-US" sz="1100" b="1" dirty="0">
                          <a:solidFill>
                            <a:srgbClr val="00877C"/>
                          </a:solidFill>
                          <a:latin typeface="Arial" panose="020B0604020202020204" pitchFamily="34" charset="0"/>
                          <a:cs typeface="Arial" panose="020B0604020202020204" pitchFamily="34" charset="0"/>
                        </a:rPr>
                        <a:t>(0.82-1.15)</a:t>
                      </a:r>
                    </a:p>
                    <a:p>
                      <a:pPr algn="ctr">
                        <a:lnSpc>
                          <a:spcPct val="90000"/>
                        </a:lnSpc>
                      </a:pPr>
                      <a:endParaRPr lang="en-US" sz="1100" b="1" dirty="0">
                        <a:solidFill>
                          <a:srgbClr val="00877C"/>
                        </a:solidFill>
                        <a:latin typeface="Arial" panose="020B0604020202020204" pitchFamily="34" charset="0"/>
                        <a:cs typeface="Arial" panose="020B0604020202020204" pitchFamily="34" charset="0"/>
                      </a:endParaRPr>
                    </a:p>
                  </a:txBody>
                  <a:tcPr marL="121920" marR="121920" marT="60960" marB="60960">
                    <a:lnL w="12700" cmpd="sng">
                      <a:solidFill>
                        <a:sysClr val="window" lastClr="FFFFFF"/>
                      </a:solidFill>
                    </a:lnL>
                    <a:lnR w="12700" cmpd="sng">
                      <a:solidFill>
                        <a:sysClr val="window" lastClr="FFFFFF"/>
                      </a:solidFill>
                    </a:lnR>
                    <a:lnT w="28575" cap="flat" cmpd="sng" algn="ctr">
                      <a:solidFill>
                        <a:schemeClr val="accent1">
                          <a:lumMod val="75000"/>
                        </a:schemeClr>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92608">
                <a:tc>
                  <a:txBody>
                    <a:bodyPr/>
                    <a:lstStyle/>
                    <a:p>
                      <a:pPr algn="ctr">
                        <a:lnSpc>
                          <a:spcPct val="90000"/>
                        </a:lnSpc>
                      </a:pPr>
                      <a:r>
                        <a:rPr lang="en-US" sz="1100" b="1" dirty="0">
                          <a:solidFill>
                            <a:srgbClr val="66203A"/>
                          </a:solidFill>
                          <a:latin typeface="Arial" panose="020B0604020202020204" pitchFamily="34" charset="0"/>
                          <a:cs typeface="Arial" panose="020B0604020202020204" pitchFamily="34" charset="0"/>
                        </a:rPr>
                        <a:t>88.1%</a:t>
                      </a:r>
                    </a:p>
                  </a:txBody>
                  <a:tcPr marL="121920" marR="121920" marT="60960" marB="60960">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tc vMerge="1">
                  <a:txBody>
                    <a:bodyPr/>
                    <a:lstStyle/>
                    <a:p>
                      <a:endParaRPr lang="en-US"/>
                    </a:p>
                  </a:txBody>
                  <a:tcPr/>
                </a:tc>
                <a:extLst>
                  <a:ext uri="{0D108BD9-81ED-4DB2-BD59-A6C34878D82A}">
                    <a16:rowId xmlns:a16="http://schemas.microsoft.com/office/drawing/2014/main" val="10002"/>
                  </a:ext>
                </a:extLst>
              </a:tr>
            </a:tbl>
          </a:graphicData>
        </a:graphic>
      </p:graphicFrame>
      <p:graphicFrame>
        <p:nvGraphicFramePr>
          <p:cNvPr id="49" name="Table 48">
            <a:extLst>
              <a:ext uri="{FF2B5EF4-FFF2-40B4-BE49-F238E27FC236}">
                <a16:creationId xmlns:a16="http://schemas.microsoft.com/office/drawing/2014/main" id="{DA2AFB56-A3E5-41C6-AE2B-27F90644856F}"/>
              </a:ext>
            </a:extLst>
          </p:cNvPr>
          <p:cNvGraphicFramePr>
            <a:graphicFrameLocks noGrp="1"/>
          </p:cNvGraphicFramePr>
          <p:nvPr/>
        </p:nvGraphicFramePr>
        <p:xfrm>
          <a:off x="8664928" y="3784354"/>
          <a:ext cx="1935778" cy="998220"/>
        </p:xfrm>
        <a:graphic>
          <a:graphicData uri="http://schemas.openxmlformats.org/drawingml/2006/table">
            <a:tbl>
              <a:tblPr firstRow="1" bandRow="1"/>
              <a:tblGrid>
                <a:gridCol w="915073">
                  <a:extLst>
                    <a:ext uri="{9D8B030D-6E8A-4147-A177-3AD203B41FA5}">
                      <a16:colId xmlns:a16="http://schemas.microsoft.com/office/drawing/2014/main" val="20001"/>
                    </a:ext>
                  </a:extLst>
                </a:gridCol>
                <a:gridCol w="1020705">
                  <a:extLst>
                    <a:ext uri="{9D8B030D-6E8A-4147-A177-3AD203B41FA5}">
                      <a16:colId xmlns:a16="http://schemas.microsoft.com/office/drawing/2014/main" val="20002"/>
                    </a:ext>
                  </a:extLst>
                </a:gridCol>
              </a:tblGrid>
              <a:tr h="268224">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90000"/>
                        </a:lnSpc>
                      </a:pPr>
                      <a:r>
                        <a:rPr lang="en-US" sz="1100" b="1" i="0" dirty="0">
                          <a:solidFill>
                            <a:schemeClr val="tx1"/>
                          </a:solidFill>
                          <a:latin typeface="Arial" panose="020B0604020202020204" pitchFamily="34" charset="0"/>
                          <a:cs typeface="Arial" panose="020B0604020202020204" pitchFamily="34" charset="0"/>
                        </a:rPr>
                        <a:t>Events</a:t>
                      </a:r>
                    </a:p>
                  </a:txBody>
                  <a:tcPr marL="121920" marR="121920" marT="60960" marB="60960">
                    <a:lnL w="12700" cmpd="sng">
                      <a:solidFill>
                        <a:sysClr val="window" lastClr="FFFFFF"/>
                      </a:solidFill>
                    </a:lnL>
                    <a:lnR w="12700" cmpd="sng">
                      <a:solidFill>
                        <a:sysClr val="window" lastClr="FFFFFF"/>
                      </a:solidFill>
                    </a:lnR>
                    <a:lnT w="12700" cap="flat" cmpd="sng" algn="ctr">
                      <a:no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lnSpc>
                          <a:spcPct val="90000"/>
                        </a:lnSpc>
                      </a:pPr>
                      <a:r>
                        <a:rPr lang="en-US" sz="1100" b="1" i="0" dirty="0">
                          <a:solidFill>
                            <a:schemeClr val="tx1"/>
                          </a:solidFill>
                          <a:latin typeface="Arial" panose="020B0604020202020204" pitchFamily="34" charset="0"/>
                          <a:cs typeface="Arial" panose="020B0604020202020204" pitchFamily="34" charset="0"/>
                        </a:rPr>
                        <a:t>HR (95% CI)</a:t>
                      </a:r>
                    </a:p>
                  </a:txBody>
                  <a:tcPr marL="121920" marR="121920" marT="60960" marB="60960">
                    <a:lnL w="12700" cmpd="sng">
                      <a:solidFill>
                        <a:sysClr val="window" lastClr="FFFFFF"/>
                      </a:solidFill>
                    </a:lnL>
                    <a:lnR w="12700" cmpd="sng">
                      <a:solidFill>
                        <a:sysClr val="window" lastClr="FFFFFF"/>
                      </a:solidFill>
                    </a:lnR>
                    <a:lnT w="12700" cap="flat" cmpd="sng" algn="ctr">
                      <a:noFill/>
                      <a:prstDash val="solid"/>
                      <a:round/>
                      <a:headEnd type="none" w="med" len="med"/>
                      <a:tailEnd type="none" w="med" len="med"/>
                    </a:lnT>
                    <a:lnB w="28575" cap="flat" cmpd="sng" algn="ctr">
                      <a:solidFill>
                        <a:schemeClr val="accent1">
                          <a:lumMod val="7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68224">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90000"/>
                        </a:lnSpc>
                      </a:pPr>
                      <a:r>
                        <a:rPr lang="en-US" sz="1100" b="1" dirty="0">
                          <a:solidFill>
                            <a:srgbClr val="00877C"/>
                          </a:solidFill>
                          <a:latin typeface="Arial" panose="020B0604020202020204" pitchFamily="34" charset="0"/>
                          <a:cs typeface="Arial" panose="020B0604020202020204" pitchFamily="34" charset="0"/>
                        </a:rPr>
                        <a:t>70.2%</a:t>
                      </a:r>
                    </a:p>
                  </a:txBody>
                  <a:tcPr marL="121920" marR="121920" marT="60960" marB="60960">
                    <a:lnL w="12700" cmpd="sng">
                      <a:solidFill>
                        <a:sysClr val="window" lastClr="FFFFFF"/>
                      </a:solidFill>
                    </a:lnL>
                    <a:lnR w="12700" cmpd="sng">
                      <a:solidFill>
                        <a:sysClr val="window" lastClr="FFFFFF"/>
                      </a:solidFill>
                    </a:lnR>
                    <a:lnT w="28575" cap="flat" cmpd="sng" algn="ctr">
                      <a:solidFill>
                        <a:schemeClr val="accent1">
                          <a:lumMod val="75000"/>
                        </a:schemeClr>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lnSpc>
                          <a:spcPct val="90000"/>
                        </a:lnSpc>
                      </a:pPr>
                      <a:r>
                        <a:rPr lang="en-US" sz="1100" b="1" dirty="0">
                          <a:solidFill>
                            <a:srgbClr val="00877C"/>
                          </a:solidFill>
                          <a:latin typeface="Arial" panose="020B0604020202020204" pitchFamily="34" charset="0"/>
                          <a:cs typeface="Arial" panose="020B0604020202020204" pitchFamily="34" charset="0"/>
                        </a:rPr>
                        <a:t>0.58 </a:t>
                      </a:r>
                      <a:br>
                        <a:rPr lang="en-US" sz="1100" b="1" dirty="0">
                          <a:solidFill>
                            <a:srgbClr val="00877C"/>
                          </a:solidFill>
                          <a:latin typeface="Arial" panose="020B0604020202020204" pitchFamily="34" charset="0"/>
                          <a:cs typeface="Arial" panose="020B0604020202020204" pitchFamily="34" charset="0"/>
                        </a:rPr>
                      </a:br>
                      <a:r>
                        <a:rPr lang="en-US" sz="1100" b="1" dirty="0">
                          <a:solidFill>
                            <a:srgbClr val="00877C"/>
                          </a:solidFill>
                          <a:latin typeface="Arial" panose="020B0604020202020204" pitchFamily="34" charset="0"/>
                          <a:cs typeface="Arial" panose="020B0604020202020204" pitchFamily="34" charset="0"/>
                        </a:rPr>
                        <a:t>(0.38-0.88)</a:t>
                      </a:r>
                    </a:p>
                    <a:p>
                      <a:pPr algn="ctr">
                        <a:lnSpc>
                          <a:spcPct val="90000"/>
                        </a:lnSpc>
                      </a:pPr>
                      <a:endParaRPr lang="en-US" sz="1100" b="1" dirty="0">
                        <a:solidFill>
                          <a:srgbClr val="00877C"/>
                        </a:solidFill>
                        <a:latin typeface="Arial" panose="020B0604020202020204" pitchFamily="34" charset="0"/>
                        <a:cs typeface="Arial" panose="020B0604020202020204" pitchFamily="34" charset="0"/>
                      </a:endParaRPr>
                    </a:p>
                  </a:txBody>
                  <a:tcPr marL="121920" marR="121920" marT="60960" marB="60960">
                    <a:lnL w="12700" cmpd="sng">
                      <a:solidFill>
                        <a:sysClr val="window" lastClr="FFFFFF"/>
                      </a:solidFill>
                    </a:lnL>
                    <a:lnR w="12700" cmpd="sng">
                      <a:solidFill>
                        <a:sysClr val="window" lastClr="FFFFFF"/>
                      </a:solidFill>
                    </a:lnR>
                    <a:lnT w="28575" cap="flat" cmpd="sng" algn="ctr">
                      <a:solidFill>
                        <a:schemeClr val="accent1">
                          <a:lumMod val="75000"/>
                        </a:schemeClr>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01733">
                <a:tc>
                  <a:txBody>
                    <a:bodyPr/>
                    <a:lstStyle/>
                    <a:p>
                      <a:pPr algn="ctr">
                        <a:lnSpc>
                          <a:spcPct val="90000"/>
                        </a:lnSpc>
                      </a:pPr>
                      <a:r>
                        <a:rPr lang="en-US" sz="1100" b="1" dirty="0">
                          <a:solidFill>
                            <a:srgbClr val="66203A"/>
                          </a:solidFill>
                          <a:latin typeface="Arial" panose="020B0604020202020204" pitchFamily="34" charset="0"/>
                          <a:cs typeface="Arial" panose="020B0604020202020204" pitchFamily="34" charset="0"/>
                        </a:rPr>
                        <a:t>92.3%</a:t>
                      </a:r>
                    </a:p>
                  </a:txBody>
                  <a:tcPr marL="121920" marR="121920" marT="60960" marB="60960">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noFill/>
                  </a:tcPr>
                </a:tc>
                <a:tc vMerge="1">
                  <a:txBody>
                    <a:bodyPr/>
                    <a:lstStyle/>
                    <a:p>
                      <a:endParaRPr lang="en-US"/>
                    </a:p>
                  </a:txBody>
                  <a:tcPr/>
                </a:tc>
                <a:extLst>
                  <a:ext uri="{0D108BD9-81ED-4DB2-BD59-A6C34878D82A}">
                    <a16:rowId xmlns:a16="http://schemas.microsoft.com/office/drawing/2014/main" val="10002"/>
                  </a:ext>
                </a:extLst>
              </a:tr>
            </a:tbl>
          </a:graphicData>
        </a:graphic>
      </p:graphicFrame>
      <p:sp>
        <p:nvSpPr>
          <p:cNvPr id="5" name="Text Placeholder 4">
            <a:extLst>
              <a:ext uri="{FF2B5EF4-FFF2-40B4-BE49-F238E27FC236}">
                <a16:creationId xmlns:a16="http://schemas.microsoft.com/office/drawing/2014/main" id="{F8F12FF7-AAAB-487A-A3F5-3819155C5C99}"/>
              </a:ext>
            </a:extLst>
          </p:cNvPr>
          <p:cNvSpPr>
            <a:spLocks noGrp="1"/>
          </p:cNvSpPr>
          <p:nvPr>
            <p:ph type="body" sz="quarter" idx="14"/>
          </p:nvPr>
        </p:nvSpPr>
        <p:spPr/>
        <p:txBody>
          <a:bodyPr/>
          <a:lstStyle/>
          <a:p>
            <a:r>
              <a:rPr lang="en-US" sz="1000" dirty="0"/>
              <a:t>OS in the ITT, CPS ≥1 and CPS ≥10 populations were primary endpoints; OS in the CPS ≥20 population was an exploratory endpoint. Data cutoff date: April 11, 2019 </a:t>
            </a:r>
          </a:p>
        </p:txBody>
      </p:sp>
      <p:sp>
        <p:nvSpPr>
          <p:cNvPr id="7" name="Title 1">
            <a:extLst>
              <a:ext uri="{FF2B5EF4-FFF2-40B4-BE49-F238E27FC236}">
                <a16:creationId xmlns:a16="http://schemas.microsoft.com/office/drawing/2014/main" id="{A250B622-465D-4276-9748-5CFEF7C17974}"/>
              </a:ext>
            </a:extLst>
          </p:cNvPr>
          <p:cNvSpPr>
            <a:spLocks noGrp="1"/>
          </p:cNvSpPr>
          <p:nvPr>
            <p:ph type="title"/>
          </p:nvPr>
        </p:nvSpPr>
        <p:spPr>
          <a:xfrm>
            <a:off x="251359" y="38930"/>
            <a:ext cx="10962696" cy="922957"/>
          </a:xfrm>
        </p:spPr>
        <p:txBody>
          <a:bodyPr anchor="ctr">
            <a:noAutofit/>
          </a:bodyPr>
          <a:lstStyle/>
          <a:p>
            <a:r>
              <a:rPr lang="en-US" sz="2800" b="0" dirty="0">
                <a:effectLst/>
              </a:rPr>
              <a:t>KEYNOTE 119: Phase III Pembrolizumab vs. Chemo in 2L/3L TNBC: OS by PD-L1 CPS</a:t>
            </a:r>
          </a:p>
        </p:txBody>
      </p:sp>
      <p:sp>
        <p:nvSpPr>
          <p:cNvPr id="16" name="TextBox 15">
            <a:extLst>
              <a:ext uri="{FF2B5EF4-FFF2-40B4-BE49-F238E27FC236}">
                <a16:creationId xmlns:a16="http://schemas.microsoft.com/office/drawing/2014/main" id="{3AD993C8-DD7F-4F0D-9B03-F04F9E3039ED}"/>
              </a:ext>
            </a:extLst>
          </p:cNvPr>
          <p:cNvSpPr txBox="1"/>
          <p:nvPr/>
        </p:nvSpPr>
        <p:spPr>
          <a:xfrm>
            <a:off x="431514" y="996596"/>
            <a:ext cx="737382" cy="574644"/>
          </a:xfrm>
          <a:prstGeom prst="rect">
            <a:avLst/>
          </a:prstGeom>
          <a:noFill/>
        </p:spPr>
        <p:txBody>
          <a:bodyPr wrap="none" lIns="0" tIns="0" rIns="0" bIns="0" rtlCol="0" anchor="t" anchorCtr="0">
            <a:spAutoFit/>
          </a:bodyPr>
          <a:lstStyle/>
          <a:p>
            <a:pPr algn="ctr" defTabSz="457250"/>
            <a:r>
              <a:rPr lang="en-US" sz="1867" b="1" kern="600" spc="40" dirty="0">
                <a:solidFill>
                  <a:srgbClr val="000000"/>
                </a:solidFill>
                <a:latin typeface="Arial"/>
              </a:rPr>
              <a:t>ITT</a:t>
            </a:r>
          </a:p>
          <a:p>
            <a:pPr algn="ctr" defTabSz="457250"/>
            <a:r>
              <a:rPr lang="en-US" sz="1867" b="1" kern="600" spc="40" dirty="0">
                <a:solidFill>
                  <a:srgbClr val="000000"/>
                </a:solidFill>
                <a:latin typeface="Arial"/>
              </a:rPr>
              <a:t>N=622</a:t>
            </a:r>
          </a:p>
        </p:txBody>
      </p:sp>
      <p:sp>
        <p:nvSpPr>
          <p:cNvPr id="17" name="TextBox 16">
            <a:extLst>
              <a:ext uri="{FF2B5EF4-FFF2-40B4-BE49-F238E27FC236}">
                <a16:creationId xmlns:a16="http://schemas.microsoft.com/office/drawing/2014/main" id="{BEE5337F-88AF-402B-8C4F-EAE84D2C3C13}"/>
              </a:ext>
            </a:extLst>
          </p:cNvPr>
          <p:cNvSpPr txBox="1"/>
          <p:nvPr/>
        </p:nvSpPr>
        <p:spPr>
          <a:xfrm>
            <a:off x="6456806" y="996596"/>
            <a:ext cx="854721" cy="287323"/>
          </a:xfrm>
          <a:prstGeom prst="rect">
            <a:avLst/>
          </a:prstGeom>
          <a:noFill/>
        </p:spPr>
        <p:txBody>
          <a:bodyPr wrap="none" lIns="0" tIns="0" rIns="0" bIns="0" rtlCol="0" anchor="t" anchorCtr="0">
            <a:spAutoFit/>
          </a:bodyPr>
          <a:lstStyle/>
          <a:p>
            <a:pPr algn="ctr" defTabSz="457250"/>
            <a:r>
              <a:rPr lang="en-US" sz="1867" b="1" kern="600" spc="40" dirty="0">
                <a:solidFill>
                  <a:srgbClr val="000000"/>
                </a:solidFill>
                <a:latin typeface="Arial"/>
              </a:rPr>
              <a:t>CPS </a:t>
            </a:r>
            <a:r>
              <a:rPr lang="en-US" sz="1867" b="1" kern="600" spc="40" dirty="0">
                <a:solidFill>
                  <a:srgbClr val="000000"/>
                </a:solidFill>
                <a:latin typeface="Arial" panose="020B0604020202020204" pitchFamily="34" charset="0"/>
                <a:cs typeface="Arial" panose="020B0604020202020204" pitchFamily="34" charset="0"/>
              </a:rPr>
              <a:t>≥1</a:t>
            </a:r>
            <a:endParaRPr lang="en-US" sz="1867" b="1" kern="600" spc="40" dirty="0">
              <a:solidFill>
                <a:srgbClr val="000000"/>
              </a:solidFill>
              <a:latin typeface="Arial"/>
            </a:endParaRPr>
          </a:p>
        </p:txBody>
      </p:sp>
      <p:sp>
        <p:nvSpPr>
          <p:cNvPr id="18" name="TextBox 17">
            <a:extLst>
              <a:ext uri="{FF2B5EF4-FFF2-40B4-BE49-F238E27FC236}">
                <a16:creationId xmlns:a16="http://schemas.microsoft.com/office/drawing/2014/main" id="{E64B1F61-413E-41FB-BFFA-9111A899D2A4}"/>
              </a:ext>
            </a:extLst>
          </p:cNvPr>
          <p:cNvSpPr txBox="1"/>
          <p:nvPr/>
        </p:nvSpPr>
        <p:spPr>
          <a:xfrm>
            <a:off x="613238" y="4062894"/>
            <a:ext cx="992901" cy="287323"/>
          </a:xfrm>
          <a:prstGeom prst="rect">
            <a:avLst/>
          </a:prstGeom>
          <a:noFill/>
        </p:spPr>
        <p:txBody>
          <a:bodyPr wrap="none" lIns="0" tIns="0" rIns="0" bIns="0" rtlCol="0" anchor="t" anchorCtr="0">
            <a:spAutoFit/>
          </a:bodyPr>
          <a:lstStyle/>
          <a:p>
            <a:pPr algn="ctr" defTabSz="457250"/>
            <a:r>
              <a:rPr lang="en-US" sz="1867" b="1" kern="600" spc="40" dirty="0">
                <a:solidFill>
                  <a:srgbClr val="000000"/>
                </a:solidFill>
                <a:latin typeface="Arial"/>
              </a:rPr>
              <a:t>CPS </a:t>
            </a:r>
            <a:r>
              <a:rPr lang="en-US" sz="1867" b="1" kern="600" spc="40" dirty="0">
                <a:solidFill>
                  <a:srgbClr val="000000"/>
                </a:solidFill>
                <a:latin typeface="Arial" panose="020B0604020202020204" pitchFamily="34" charset="0"/>
                <a:cs typeface="Arial" panose="020B0604020202020204" pitchFamily="34" charset="0"/>
              </a:rPr>
              <a:t>≥10</a:t>
            </a:r>
            <a:endParaRPr lang="en-US" sz="1867" b="1" kern="600" spc="40" dirty="0">
              <a:solidFill>
                <a:srgbClr val="000000"/>
              </a:solidFill>
              <a:latin typeface="Arial"/>
            </a:endParaRPr>
          </a:p>
        </p:txBody>
      </p:sp>
      <p:sp>
        <p:nvSpPr>
          <p:cNvPr id="19" name="TextBox 18">
            <a:extLst>
              <a:ext uri="{FF2B5EF4-FFF2-40B4-BE49-F238E27FC236}">
                <a16:creationId xmlns:a16="http://schemas.microsoft.com/office/drawing/2014/main" id="{BD2FDBFF-9154-4AD2-82E6-775AD5F4835F}"/>
              </a:ext>
            </a:extLst>
          </p:cNvPr>
          <p:cNvSpPr txBox="1"/>
          <p:nvPr/>
        </p:nvSpPr>
        <p:spPr>
          <a:xfrm>
            <a:off x="6456538" y="4062894"/>
            <a:ext cx="992901" cy="287323"/>
          </a:xfrm>
          <a:prstGeom prst="rect">
            <a:avLst/>
          </a:prstGeom>
          <a:noFill/>
        </p:spPr>
        <p:txBody>
          <a:bodyPr wrap="none" lIns="0" tIns="0" rIns="0" bIns="0" rtlCol="0" anchor="t" anchorCtr="0">
            <a:spAutoFit/>
          </a:bodyPr>
          <a:lstStyle/>
          <a:p>
            <a:pPr algn="ctr" defTabSz="457250"/>
            <a:r>
              <a:rPr lang="en-US" sz="1867" b="1" kern="600" spc="40" dirty="0">
                <a:solidFill>
                  <a:srgbClr val="000000"/>
                </a:solidFill>
                <a:latin typeface="Arial"/>
              </a:rPr>
              <a:t>CPS </a:t>
            </a:r>
            <a:r>
              <a:rPr lang="en-US" sz="1867" b="1" kern="600" spc="40" dirty="0">
                <a:solidFill>
                  <a:srgbClr val="000000"/>
                </a:solidFill>
                <a:latin typeface="Arial" panose="020B0604020202020204" pitchFamily="34" charset="0"/>
                <a:cs typeface="Arial" panose="020B0604020202020204" pitchFamily="34" charset="0"/>
              </a:rPr>
              <a:t>≥20</a:t>
            </a:r>
            <a:endParaRPr lang="en-US" sz="1867" b="1" kern="600" spc="40" dirty="0">
              <a:solidFill>
                <a:srgbClr val="000000"/>
              </a:solidFill>
              <a:latin typeface="Arial"/>
            </a:endParaRPr>
          </a:p>
        </p:txBody>
      </p:sp>
      <p:cxnSp>
        <p:nvCxnSpPr>
          <p:cNvPr id="39" name="Straight Connector 38">
            <a:extLst>
              <a:ext uri="{FF2B5EF4-FFF2-40B4-BE49-F238E27FC236}">
                <a16:creationId xmlns:a16="http://schemas.microsoft.com/office/drawing/2014/main" id="{215DB6B7-08D2-4658-B22F-6C6A6AB768C7}"/>
              </a:ext>
            </a:extLst>
          </p:cNvPr>
          <p:cNvCxnSpPr>
            <a:cxnSpLocks/>
          </p:cNvCxnSpPr>
          <p:nvPr/>
        </p:nvCxnSpPr>
        <p:spPr>
          <a:xfrm>
            <a:off x="2093831" y="4816915"/>
            <a:ext cx="2234327" cy="0"/>
          </a:xfrm>
          <a:prstGeom prst="line">
            <a:avLst/>
          </a:prstGeom>
          <a:ln w="12700" cap="flat" cmpd="sng" algn="ctr">
            <a:solidFill>
              <a:schemeClr val="tx1"/>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40" name="TextBox 39">
            <a:extLst>
              <a:ext uri="{FF2B5EF4-FFF2-40B4-BE49-F238E27FC236}">
                <a16:creationId xmlns:a16="http://schemas.microsoft.com/office/drawing/2014/main" id="{FC5C90E5-A335-47B5-BB68-767CA5134117}"/>
              </a:ext>
            </a:extLst>
          </p:cNvPr>
          <p:cNvSpPr txBox="1"/>
          <p:nvPr/>
        </p:nvSpPr>
        <p:spPr>
          <a:xfrm>
            <a:off x="4395124" y="4565519"/>
            <a:ext cx="1227259" cy="492635"/>
          </a:xfrm>
          <a:prstGeom prst="rect">
            <a:avLst/>
          </a:prstGeom>
          <a:noFill/>
        </p:spPr>
        <p:txBody>
          <a:bodyPr wrap="none" lIns="0" tIns="0" rIns="0" bIns="0" rtlCol="0" anchor="ctr" anchorCtr="0">
            <a:spAutoFit/>
          </a:bodyPr>
          <a:lstStyle/>
          <a:p>
            <a:pPr defTabSz="457250">
              <a:defRPr/>
            </a:pPr>
            <a:r>
              <a:rPr lang="en-US" sz="1067" b="1" kern="600" spc="40" dirty="0">
                <a:solidFill>
                  <a:srgbClr val="000000"/>
                </a:solidFill>
                <a:latin typeface="Arial"/>
              </a:rPr>
              <a:t>Median (95% CI)</a:t>
            </a:r>
          </a:p>
          <a:p>
            <a:pPr defTabSz="457250">
              <a:defRPr/>
            </a:pPr>
            <a:r>
              <a:rPr lang="en-US" sz="1067" b="1" kern="600" spc="40" dirty="0">
                <a:solidFill>
                  <a:srgbClr val="00877C"/>
                </a:solidFill>
                <a:latin typeface="Arial"/>
              </a:rPr>
              <a:t>12.7 </a:t>
            </a:r>
            <a:r>
              <a:rPr lang="en-US" sz="1067" b="1" kern="600" spc="40" dirty="0" err="1">
                <a:solidFill>
                  <a:srgbClr val="00877C"/>
                </a:solidFill>
                <a:latin typeface="Arial"/>
              </a:rPr>
              <a:t>mo</a:t>
            </a:r>
            <a:r>
              <a:rPr lang="en-US" sz="1067" b="1" kern="600" spc="40" dirty="0">
                <a:solidFill>
                  <a:srgbClr val="00877C"/>
                </a:solidFill>
                <a:latin typeface="Arial"/>
              </a:rPr>
              <a:t> (9.9-16.3)</a:t>
            </a:r>
          </a:p>
          <a:p>
            <a:pPr defTabSz="457250">
              <a:defRPr/>
            </a:pPr>
            <a:r>
              <a:rPr lang="en-US" sz="1067" b="1" kern="600" spc="40" dirty="0">
                <a:solidFill>
                  <a:srgbClr val="66203A"/>
                </a:solidFill>
                <a:latin typeface="Arial"/>
              </a:rPr>
              <a:t>11.6 mo (8.3-13.7)</a:t>
            </a:r>
          </a:p>
        </p:txBody>
      </p:sp>
      <p:sp>
        <p:nvSpPr>
          <p:cNvPr id="41" name="TextBox 40">
            <a:extLst>
              <a:ext uri="{FF2B5EF4-FFF2-40B4-BE49-F238E27FC236}">
                <a16:creationId xmlns:a16="http://schemas.microsoft.com/office/drawing/2014/main" id="{FC91075E-B1F5-4AE6-94C5-E6A1729B0888}"/>
              </a:ext>
            </a:extLst>
          </p:cNvPr>
          <p:cNvSpPr txBox="1"/>
          <p:nvPr/>
        </p:nvSpPr>
        <p:spPr>
          <a:xfrm>
            <a:off x="10289989" y="1689507"/>
            <a:ext cx="1233671" cy="461793"/>
          </a:xfrm>
          <a:prstGeom prst="rect">
            <a:avLst/>
          </a:prstGeom>
          <a:noFill/>
        </p:spPr>
        <p:txBody>
          <a:bodyPr wrap="none" lIns="0" tIns="0" rIns="0" bIns="0" rtlCol="0" anchor="ctr" anchorCtr="0">
            <a:spAutoFit/>
          </a:bodyPr>
          <a:lstStyle/>
          <a:p>
            <a:pPr defTabSz="457239">
              <a:lnSpc>
                <a:spcPct val="90000"/>
              </a:lnSpc>
              <a:defRPr/>
            </a:pPr>
            <a:r>
              <a:rPr lang="en-US" sz="1067" b="1" kern="600" spc="40" dirty="0">
                <a:solidFill>
                  <a:srgbClr val="000000"/>
                </a:solidFill>
                <a:latin typeface="Arial"/>
              </a:rPr>
              <a:t>Median (95% CI)</a:t>
            </a:r>
          </a:p>
          <a:p>
            <a:pPr defTabSz="457239">
              <a:lnSpc>
                <a:spcPct val="90000"/>
              </a:lnSpc>
              <a:defRPr/>
            </a:pPr>
            <a:r>
              <a:rPr lang="en-US" sz="1067" b="1" kern="600" spc="40" dirty="0">
                <a:solidFill>
                  <a:srgbClr val="00877C"/>
                </a:solidFill>
                <a:latin typeface="Arial"/>
              </a:rPr>
              <a:t>10.7 </a:t>
            </a:r>
            <a:r>
              <a:rPr lang="en-US" sz="1067" b="1" kern="600" spc="40" dirty="0" err="1">
                <a:solidFill>
                  <a:srgbClr val="00877C"/>
                </a:solidFill>
                <a:latin typeface="Arial"/>
              </a:rPr>
              <a:t>mo</a:t>
            </a:r>
            <a:r>
              <a:rPr lang="en-US" sz="1067" b="1" kern="600" spc="40" dirty="0">
                <a:solidFill>
                  <a:srgbClr val="00877C"/>
                </a:solidFill>
                <a:latin typeface="Arial"/>
              </a:rPr>
              <a:t> (9.3-12.5)</a:t>
            </a:r>
          </a:p>
          <a:p>
            <a:pPr defTabSz="457239">
              <a:lnSpc>
                <a:spcPct val="90000"/>
              </a:lnSpc>
              <a:defRPr/>
            </a:pPr>
            <a:r>
              <a:rPr lang="en-US" sz="1067" b="1" kern="600" spc="40" dirty="0">
                <a:solidFill>
                  <a:srgbClr val="66203A"/>
                </a:solidFill>
                <a:latin typeface="Arial"/>
              </a:rPr>
              <a:t>10.2 </a:t>
            </a:r>
            <a:r>
              <a:rPr lang="en-US" sz="1067" b="1" kern="600" spc="40" dirty="0" err="1">
                <a:solidFill>
                  <a:srgbClr val="66203A"/>
                </a:solidFill>
                <a:latin typeface="Arial"/>
              </a:rPr>
              <a:t>mo</a:t>
            </a:r>
            <a:r>
              <a:rPr lang="en-US" sz="1067" b="1" kern="600" spc="40" dirty="0">
                <a:solidFill>
                  <a:srgbClr val="66203A"/>
                </a:solidFill>
                <a:latin typeface="Arial"/>
              </a:rPr>
              <a:t> (7.9-12.6</a:t>
            </a:r>
            <a:r>
              <a:rPr lang="en-US" sz="1200" b="1" kern="600" spc="40" dirty="0">
                <a:solidFill>
                  <a:srgbClr val="66203A"/>
                </a:solidFill>
                <a:latin typeface="Arial"/>
              </a:rPr>
              <a:t>)</a:t>
            </a:r>
          </a:p>
        </p:txBody>
      </p:sp>
      <p:cxnSp>
        <p:nvCxnSpPr>
          <p:cNvPr id="42" name="Straight Connector 41">
            <a:extLst>
              <a:ext uri="{FF2B5EF4-FFF2-40B4-BE49-F238E27FC236}">
                <a16:creationId xmlns:a16="http://schemas.microsoft.com/office/drawing/2014/main" id="{D117104C-21EB-458E-823F-D53040FEC0B1}"/>
              </a:ext>
            </a:extLst>
          </p:cNvPr>
          <p:cNvCxnSpPr>
            <a:cxnSpLocks/>
          </p:cNvCxnSpPr>
          <p:nvPr/>
        </p:nvCxnSpPr>
        <p:spPr>
          <a:xfrm>
            <a:off x="7991713" y="1915445"/>
            <a:ext cx="2234327" cy="0"/>
          </a:xfrm>
          <a:prstGeom prst="line">
            <a:avLst/>
          </a:prstGeom>
          <a:ln w="12700" cap="flat" cmpd="sng" algn="ctr">
            <a:solidFill>
              <a:schemeClr val="tx1"/>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4" name="Straight Connector 43">
            <a:extLst>
              <a:ext uri="{FF2B5EF4-FFF2-40B4-BE49-F238E27FC236}">
                <a16:creationId xmlns:a16="http://schemas.microsoft.com/office/drawing/2014/main" id="{ABF343C9-4095-4D28-81EA-A2E3FCD576EA}"/>
              </a:ext>
            </a:extLst>
          </p:cNvPr>
          <p:cNvCxnSpPr>
            <a:cxnSpLocks/>
          </p:cNvCxnSpPr>
          <p:nvPr/>
        </p:nvCxnSpPr>
        <p:spPr>
          <a:xfrm>
            <a:off x="2081419" y="1916493"/>
            <a:ext cx="2234327" cy="0"/>
          </a:xfrm>
          <a:prstGeom prst="line">
            <a:avLst/>
          </a:prstGeom>
          <a:ln w="12700" cap="flat" cmpd="sng" algn="ctr">
            <a:solidFill>
              <a:schemeClr val="tx1"/>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5" name="Straight Connector 44">
            <a:extLst>
              <a:ext uri="{FF2B5EF4-FFF2-40B4-BE49-F238E27FC236}">
                <a16:creationId xmlns:a16="http://schemas.microsoft.com/office/drawing/2014/main" id="{84B2A6AC-4F81-4FF5-B318-08DE1B2C4ADD}"/>
              </a:ext>
            </a:extLst>
          </p:cNvPr>
          <p:cNvCxnSpPr>
            <a:cxnSpLocks/>
          </p:cNvCxnSpPr>
          <p:nvPr/>
        </p:nvCxnSpPr>
        <p:spPr>
          <a:xfrm>
            <a:off x="7991713" y="4810252"/>
            <a:ext cx="2234327" cy="0"/>
          </a:xfrm>
          <a:prstGeom prst="line">
            <a:avLst/>
          </a:prstGeom>
          <a:ln w="12700" cap="flat" cmpd="sng" algn="ctr">
            <a:solidFill>
              <a:schemeClr val="tx1"/>
            </a:solidFill>
            <a:prstDash val="sysDash"/>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5D379EFE-5AC8-4AFF-B30A-19E9A253F0FD}"/>
              </a:ext>
            </a:extLst>
          </p:cNvPr>
          <p:cNvSpPr txBox="1"/>
          <p:nvPr/>
        </p:nvSpPr>
        <p:spPr>
          <a:xfrm>
            <a:off x="10289988" y="4557304"/>
            <a:ext cx="1307730" cy="492635"/>
          </a:xfrm>
          <a:prstGeom prst="rect">
            <a:avLst/>
          </a:prstGeom>
          <a:noFill/>
        </p:spPr>
        <p:txBody>
          <a:bodyPr wrap="none" lIns="0" tIns="0" rIns="0" bIns="0" rtlCol="0" anchor="ctr" anchorCtr="0">
            <a:spAutoFit/>
          </a:bodyPr>
          <a:lstStyle/>
          <a:p>
            <a:pPr defTabSz="457239">
              <a:defRPr/>
            </a:pPr>
            <a:r>
              <a:rPr lang="en-US" sz="1067" b="1" kern="600" spc="40" dirty="0">
                <a:solidFill>
                  <a:srgbClr val="000000"/>
                </a:solidFill>
                <a:latin typeface="Arial"/>
              </a:rPr>
              <a:t>Median (95% CI)</a:t>
            </a:r>
          </a:p>
          <a:p>
            <a:pPr defTabSz="457239">
              <a:defRPr/>
            </a:pPr>
            <a:r>
              <a:rPr lang="en-US" sz="1067" b="1" kern="600" spc="40" dirty="0">
                <a:solidFill>
                  <a:srgbClr val="00877C"/>
                </a:solidFill>
                <a:latin typeface="Arial"/>
              </a:rPr>
              <a:t>14.9 </a:t>
            </a:r>
            <a:r>
              <a:rPr lang="en-US" sz="1067" b="1" kern="600" spc="40" dirty="0" err="1">
                <a:solidFill>
                  <a:srgbClr val="00877C"/>
                </a:solidFill>
                <a:latin typeface="Arial"/>
              </a:rPr>
              <a:t>mo</a:t>
            </a:r>
            <a:r>
              <a:rPr lang="en-US" sz="1067" b="1" kern="600" spc="40" dirty="0">
                <a:solidFill>
                  <a:srgbClr val="00877C"/>
                </a:solidFill>
                <a:latin typeface="Arial"/>
              </a:rPr>
              <a:t> (10.7-19.8)</a:t>
            </a:r>
          </a:p>
          <a:p>
            <a:pPr defTabSz="457239">
              <a:defRPr/>
            </a:pPr>
            <a:r>
              <a:rPr lang="en-US" sz="1067" b="1" kern="600" spc="40" dirty="0">
                <a:solidFill>
                  <a:srgbClr val="66203A"/>
                </a:solidFill>
                <a:latin typeface="Arial"/>
              </a:rPr>
              <a:t>12.5 </a:t>
            </a:r>
            <a:r>
              <a:rPr lang="en-US" sz="1067" b="1" kern="600" spc="40" dirty="0" err="1">
                <a:solidFill>
                  <a:srgbClr val="66203A"/>
                </a:solidFill>
                <a:latin typeface="Arial"/>
              </a:rPr>
              <a:t>mo</a:t>
            </a:r>
            <a:r>
              <a:rPr lang="en-US" sz="1067" b="1" kern="600" spc="40" dirty="0">
                <a:solidFill>
                  <a:srgbClr val="66203A"/>
                </a:solidFill>
                <a:latin typeface="Arial"/>
              </a:rPr>
              <a:t> (7.3-15.4)</a:t>
            </a:r>
          </a:p>
        </p:txBody>
      </p:sp>
      <p:sp>
        <p:nvSpPr>
          <p:cNvPr id="43" name="TextBox 42">
            <a:extLst>
              <a:ext uri="{FF2B5EF4-FFF2-40B4-BE49-F238E27FC236}">
                <a16:creationId xmlns:a16="http://schemas.microsoft.com/office/drawing/2014/main" id="{0770C64F-37E1-4BED-9807-7E4F512F13A7}"/>
              </a:ext>
            </a:extLst>
          </p:cNvPr>
          <p:cNvSpPr txBox="1"/>
          <p:nvPr/>
        </p:nvSpPr>
        <p:spPr>
          <a:xfrm>
            <a:off x="4395123" y="1659456"/>
            <a:ext cx="1800067" cy="492635"/>
          </a:xfrm>
          <a:prstGeom prst="rect">
            <a:avLst/>
          </a:prstGeom>
          <a:noFill/>
        </p:spPr>
        <p:txBody>
          <a:bodyPr wrap="square" lIns="0" tIns="0" rIns="0" bIns="0" rtlCol="0" anchor="ctr" anchorCtr="0">
            <a:spAutoFit/>
          </a:bodyPr>
          <a:lstStyle/>
          <a:p>
            <a:pPr defTabSz="457239">
              <a:defRPr/>
            </a:pPr>
            <a:r>
              <a:rPr lang="en-US" sz="1067" b="1" kern="600" spc="40" dirty="0">
                <a:solidFill>
                  <a:srgbClr val="000000"/>
                </a:solidFill>
                <a:latin typeface="Arial"/>
              </a:rPr>
              <a:t>Median (95% CI)</a:t>
            </a:r>
          </a:p>
          <a:p>
            <a:pPr defTabSz="457239">
              <a:defRPr/>
            </a:pPr>
            <a:r>
              <a:rPr lang="en-US" sz="1067" b="1" kern="600" spc="40" dirty="0">
                <a:solidFill>
                  <a:srgbClr val="00877C"/>
                </a:solidFill>
                <a:latin typeface="Arial"/>
              </a:rPr>
              <a:t>9.9 </a:t>
            </a:r>
            <a:r>
              <a:rPr lang="en-US" sz="1067" b="1" kern="600" spc="40" dirty="0" err="1">
                <a:solidFill>
                  <a:srgbClr val="00877C"/>
                </a:solidFill>
                <a:latin typeface="Arial"/>
              </a:rPr>
              <a:t>mo</a:t>
            </a:r>
            <a:r>
              <a:rPr lang="en-US" sz="1067" b="1" kern="600" spc="40" dirty="0">
                <a:solidFill>
                  <a:srgbClr val="00877C"/>
                </a:solidFill>
                <a:latin typeface="Arial"/>
              </a:rPr>
              <a:t> (8.3-11.4)</a:t>
            </a:r>
          </a:p>
          <a:p>
            <a:pPr defTabSz="457239">
              <a:defRPr/>
            </a:pPr>
            <a:r>
              <a:rPr lang="en-US" sz="1067" b="1" kern="600" spc="40" dirty="0">
                <a:solidFill>
                  <a:srgbClr val="66203A"/>
                </a:solidFill>
                <a:latin typeface="Arial"/>
              </a:rPr>
              <a:t>10.8 </a:t>
            </a:r>
            <a:r>
              <a:rPr lang="en-US" sz="1067" b="1" kern="600" spc="40" dirty="0" err="1">
                <a:solidFill>
                  <a:srgbClr val="66203A"/>
                </a:solidFill>
                <a:latin typeface="Arial"/>
              </a:rPr>
              <a:t>mo</a:t>
            </a:r>
            <a:r>
              <a:rPr lang="en-US" sz="1067" b="1" kern="600" spc="40" dirty="0">
                <a:solidFill>
                  <a:srgbClr val="66203A"/>
                </a:solidFill>
                <a:latin typeface="Arial"/>
              </a:rPr>
              <a:t> (9.1-12.6)</a:t>
            </a:r>
          </a:p>
        </p:txBody>
      </p:sp>
      <p:sp>
        <p:nvSpPr>
          <p:cNvPr id="2" name="TextBox 1">
            <a:extLst>
              <a:ext uri="{FF2B5EF4-FFF2-40B4-BE49-F238E27FC236}">
                <a16:creationId xmlns:a16="http://schemas.microsoft.com/office/drawing/2014/main" id="{F4DD60DB-BE68-944B-AE0C-C06ECF8B2069}"/>
              </a:ext>
            </a:extLst>
          </p:cNvPr>
          <p:cNvSpPr txBox="1"/>
          <p:nvPr/>
        </p:nvSpPr>
        <p:spPr>
          <a:xfrm>
            <a:off x="10051083" y="6595552"/>
            <a:ext cx="3610708" cy="215444"/>
          </a:xfrm>
          <a:prstGeom prst="rect">
            <a:avLst/>
          </a:prstGeom>
          <a:noFill/>
        </p:spPr>
        <p:txBody>
          <a:bodyPr wrap="square" lIns="0" tIns="0" rIns="0" bIns="0" rtlCol="0" anchor="t" anchorCtr="0">
            <a:spAutoFit/>
          </a:bodyPr>
          <a:lstStyle/>
          <a:p>
            <a:r>
              <a:rPr lang="en-US" sz="1400" kern="600" spc="30" dirty="0"/>
              <a:t>Cortes et al, ESMO 2019</a:t>
            </a:r>
          </a:p>
        </p:txBody>
      </p:sp>
      <p:sp>
        <p:nvSpPr>
          <p:cNvPr id="3" name="TextBox 2">
            <a:extLst>
              <a:ext uri="{FF2B5EF4-FFF2-40B4-BE49-F238E27FC236}">
                <a16:creationId xmlns:a16="http://schemas.microsoft.com/office/drawing/2014/main" id="{9A8C5FEB-A9E5-D548-9109-4C0EDCD5F46D}"/>
              </a:ext>
            </a:extLst>
          </p:cNvPr>
          <p:cNvSpPr txBox="1"/>
          <p:nvPr/>
        </p:nvSpPr>
        <p:spPr>
          <a:xfrm>
            <a:off x="6720054" y="1299163"/>
            <a:ext cx="914400" cy="276999"/>
          </a:xfrm>
          <a:prstGeom prst="rect">
            <a:avLst/>
          </a:prstGeom>
          <a:noFill/>
        </p:spPr>
        <p:txBody>
          <a:bodyPr wrap="square" lIns="0" tIns="0" rIns="0" bIns="0" rtlCol="0" anchor="t" anchorCtr="0">
            <a:spAutoFit/>
          </a:bodyPr>
          <a:lstStyle/>
          <a:p>
            <a:r>
              <a:rPr lang="en-US" kern="600" spc="30" dirty="0"/>
              <a:t>65%</a:t>
            </a:r>
          </a:p>
        </p:txBody>
      </p:sp>
      <p:sp>
        <p:nvSpPr>
          <p:cNvPr id="27" name="TextBox 26">
            <a:extLst>
              <a:ext uri="{FF2B5EF4-FFF2-40B4-BE49-F238E27FC236}">
                <a16:creationId xmlns:a16="http://schemas.microsoft.com/office/drawing/2014/main" id="{E6B5022E-D205-4D41-84D5-BD3ED2379028}"/>
              </a:ext>
            </a:extLst>
          </p:cNvPr>
          <p:cNvSpPr txBox="1"/>
          <p:nvPr/>
        </p:nvSpPr>
        <p:spPr>
          <a:xfrm>
            <a:off x="862781" y="4395652"/>
            <a:ext cx="914400" cy="276999"/>
          </a:xfrm>
          <a:prstGeom prst="rect">
            <a:avLst/>
          </a:prstGeom>
          <a:noFill/>
        </p:spPr>
        <p:txBody>
          <a:bodyPr wrap="square" lIns="0" tIns="0" rIns="0" bIns="0" rtlCol="0" anchor="t" anchorCtr="0">
            <a:spAutoFit/>
          </a:bodyPr>
          <a:lstStyle/>
          <a:p>
            <a:r>
              <a:rPr lang="en-US" kern="600" spc="30" dirty="0"/>
              <a:t>31%</a:t>
            </a:r>
          </a:p>
        </p:txBody>
      </p:sp>
      <p:sp>
        <p:nvSpPr>
          <p:cNvPr id="28" name="TextBox 27">
            <a:extLst>
              <a:ext uri="{FF2B5EF4-FFF2-40B4-BE49-F238E27FC236}">
                <a16:creationId xmlns:a16="http://schemas.microsoft.com/office/drawing/2014/main" id="{7503A2D0-A5E4-9045-B073-570D723AD397}"/>
              </a:ext>
            </a:extLst>
          </p:cNvPr>
          <p:cNvSpPr txBox="1"/>
          <p:nvPr/>
        </p:nvSpPr>
        <p:spPr>
          <a:xfrm>
            <a:off x="6683379" y="4387672"/>
            <a:ext cx="914400" cy="276999"/>
          </a:xfrm>
          <a:prstGeom prst="rect">
            <a:avLst/>
          </a:prstGeom>
          <a:noFill/>
        </p:spPr>
        <p:txBody>
          <a:bodyPr wrap="square" lIns="0" tIns="0" rIns="0" bIns="0" rtlCol="0" anchor="t" anchorCtr="0">
            <a:spAutoFit/>
          </a:bodyPr>
          <a:lstStyle/>
          <a:p>
            <a:r>
              <a:rPr lang="en-US" kern="600" spc="30" dirty="0"/>
              <a:t>18.5%</a:t>
            </a:r>
          </a:p>
        </p:txBody>
      </p:sp>
      <p:sp>
        <p:nvSpPr>
          <p:cNvPr id="29" name="Title 6">
            <a:extLst>
              <a:ext uri="{FF2B5EF4-FFF2-40B4-BE49-F238E27FC236}">
                <a16:creationId xmlns:a16="http://schemas.microsoft.com/office/drawing/2014/main" id="{991C5127-E416-3E49-8038-B556629C5491}"/>
              </a:ext>
            </a:extLst>
          </p:cNvPr>
          <p:cNvSpPr txBox="1">
            <a:spLocks/>
          </p:cNvSpPr>
          <p:nvPr/>
        </p:nvSpPr>
        <p:spPr>
          <a:xfrm>
            <a:off x="781260" y="1224029"/>
            <a:ext cx="10742400" cy="757676"/>
          </a:xfrm>
          <a:prstGeom prst="rect">
            <a:avLst/>
          </a:prstGeom>
        </p:spPr>
        <p:txBody>
          <a:bodyPr vert="horz" lIns="91440" tIns="45720" rIns="91440" bIns="45720" rtlCol="0" anchor="ctr" anchorCtr="0">
            <a:normAutofit/>
          </a:bodyPr>
          <a:lstStyle>
            <a:lvl1pPr algn="l" defTabSz="457250" rtl="0" eaLnBrk="1" latinLnBrk="0" hangingPunct="1">
              <a:lnSpc>
                <a:spcPct val="90000"/>
              </a:lnSpc>
              <a:spcBef>
                <a:spcPct val="0"/>
              </a:spcBef>
              <a:buNone/>
              <a:defRPr sz="4267" b="1" kern="600" spc="51">
                <a:solidFill>
                  <a:schemeClr val="accent1">
                    <a:lumMod val="75000"/>
                  </a:schemeClr>
                </a:solidFill>
                <a:effectLst>
                  <a:outerShdw blurRad="38100" dist="38100" dir="2700000" algn="tl">
                    <a:srgbClr val="000000">
                      <a:alpha val="43137"/>
                    </a:srgbClr>
                  </a:outerShdw>
                </a:effectLst>
                <a:latin typeface="Arial" panose="020B0604020202020204" pitchFamily="34" charset="0"/>
                <a:ea typeface="+mj-ea"/>
                <a:cs typeface="Arial" panose="020B0604020202020204" pitchFamily="34" charset="0"/>
              </a:defRPr>
            </a:lvl1pPr>
          </a:lstStyle>
          <a:p>
            <a:endParaRPr lang="en-GB" dirty="0"/>
          </a:p>
        </p:txBody>
      </p:sp>
      <p:sp>
        <p:nvSpPr>
          <p:cNvPr id="30" name="Rounded Rectangle 1">
            <a:extLst>
              <a:ext uri="{FF2B5EF4-FFF2-40B4-BE49-F238E27FC236}">
                <a16:creationId xmlns:a16="http://schemas.microsoft.com/office/drawing/2014/main" id="{F7F41FC9-E6D2-F24C-BEB9-681EC017B64E}"/>
              </a:ext>
            </a:extLst>
          </p:cNvPr>
          <p:cNvSpPr/>
          <p:nvPr/>
        </p:nvSpPr>
        <p:spPr>
          <a:xfrm>
            <a:off x="6296628" y="3705505"/>
            <a:ext cx="5438172" cy="2828548"/>
          </a:xfrm>
          <a:prstGeom prst="roundRect">
            <a:avLst>
              <a:gd name="adj" fmla="val 8111"/>
            </a:avLst>
          </a:prstGeom>
          <a:ln w="28575">
            <a:solidFill>
              <a:srgbClr val="FF66CC"/>
            </a:solidFill>
          </a:ln>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2850566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D4475867-AD69-2B4A-A279-9A3F0D35EAB2}"/>
              </a:ext>
            </a:extLst>
          </p:cNvPr>
          <p:cNvSpPr>
            <a:spLocks noGrp="1"/>
          </p:cNvSpPr>
          <p:nvPr>
            <p:ph type="title"/>
          </p:nvPr>
        </p:nvSpPr>
        <p:spPr>
          <a:xfrm>
            <a:off x="838200" y="337455"/>
            <a:ext cx="10515600" cy="1003951"/>
          </a:xfrm>
        </p:spPr>
        <p:txBody>
          <a:bodyPr>
            <a:noAutofit/>
          </a:bodyPr>
          <a:lstStyle/>
          <a:p>
            <a:pPr algn="ctr"/>
            <a:r>
              <a:rPr lang="en-US" sz="4000" dirty="0"/>
              <a:t>Ongoing and Planned Phase III Trials with </a:t>
            </a:r>
            <a:br>
              <a:rPr lang="en-US" sz="4000" dirty="0"/>
            </a:br>
            <a:r>
              <a:rPr lang="en-US" sz="4000" dirty="0"/>
              <a:t>IO in Metastatic TNBC</a:t>
            </a:r>
          </a:p>
        </p:txBody>
      </p:sp>
      <p:sp>
        <p:nvSpPr>
          <p:cNvPr id="20" name="Content Placeholder 19">
            <a:extLst>
              <a:ext uri="{FF2B5EF4-FFF2-40B4-BE49-F238E27FC236}">
                <a16:creationId xmlns:a16="http://schemas.microsoft.com/office/drawing/2014/main" id="{33A486E3-CE7E-7446-97F8-58BCB30A950E}"/>
              </a:ext>
            </a:extLst>
          </p:cNvPr>
          <p:cNvSpPr>
            <a:spLocks noGrp="1"/>
          </p:cNvSpPr>
          <p:nvPr>
            <p:ph idx="1"/>
          </p:nvPr>
        </p:nvSpPr>
        <p:spPr>
          <a:xfrm>
            <a:off x="310546" y="1657012"/>
            <a:ext cx="4322834" cy="4760792"/>
          </a:xfrm>
        </p:spPr>
        <p:txBody>
          <a:bodyPr>
            <a:normAutofit/>
          </a:bodyPr>
          <a:lstStyle/>
          <a:p>
            <a:pPr marL="342900" indent="-342900"/>
            <a:r>
              <a:rPr lang="en-US" altLang="en-US" sz="2600" dirty="0"/>
              <a:t>KEYNOTE 355: </a:t>
            </a:r>
            <a:r>
              <a:rPr lang="en-US" altLang="en-US" sz="2600" dirty="0" err="1"/>
              <a:t>Pembro</a:t>
            </a:r>
            <a:r>
              <a:rPr lang="en-US" altLang="en-US" sz="2600" dirty="0"/>
              <a:t> + gem/carbo or paclitaxel/</a:t>
            </a:r>
            <a:r>
              <a:rPr lang="en-US" altLang="en-US" sz="2600" i="1" dirty="0"/>
              <a:t>nab</a:t>
            </a:r>
            <a:r>
              <a:rPr lang="en-US" altLang="en-US" sz="2600" dirty="0"/>
              <a:t>-P</a:t>
            </a:r>
          </a:p>
          <a:p>
            <a:pPr marL="342900" indent="-342900"/>
            <a:r>
              <a:rPr lang="en-US" altLang="en-US" sz="2600" dirty="0" err="1"/>
              <a:t>IMpassion</a:t>
            </a:r>
            <a:r>
              <a:rPr lang="en-US" altLang="en-US" sz="2600" dirty="0"/>
              <a:t> 131: </a:t>
            </a:r>
            <a:r>
              <a:rPr lang="en-US" altLang="en-US" sz="2600" dirty="0" err="1"/>
              <a:t>Atezo</a:t>
            </a:r>
            <a:r>
              <a:rPr lang="en-US" altLang="en-US" sz="2600" dirty="0"/>
              <a:t> + paclitaxel </a:t>
            </a:r>
          </a:p>
          <a:p>
            <a:pPr marL="342900" indent="-342900"/>
            <a:r>
              <a:rPr lang="en-US" altLang="en-US" sz="2600" dirty="0" err="1"/>
              <a:t>IMpassion</a:t>
            </a:r>
            <a:r>
              <a:rPr lang="en-US" altLang="en-US" sz="2600" dirty="0"/>
              <a:t> 132: </a:t>
            </a:r>
            <a:r>
              <a:rPr lang="en-US" altLang="en-US" sz="2600" dirty="0" err="1"/>
              <a:t>Atezo</a:t>
            </a:r>
            <a:r>
              <a:rPr lang="en-US" altLang="en-US" sz="2600" dirty="0"/>
              <a:t> + gem/carbo or capecitabine</a:t>
            </a:r>
          </a:p>
          <a:p>
            <a:pPr marL="342900" indent="-342900"/>
            <a:r>
              <a:rPr lang="en-US" altLang="en-US" sz="2600" dirty="0"/>
              <a:t>New! </a:t>
            </a:r>
          </a:p>
          <a:p>
            <a:pPr marL="800100" lvl="1" indent="-342900"/>
            <a:r>
              <a:rPr lang="en-US" altLang="en-US" sz="2600" dirty="0"/>
              <a:t>KEYLYNK-009: PARP as maintenance therapy</a:t>
            </a:r>
          </a:p>
        </p:txBody>
      </p:sp>
      <p:pic>
        <p:nvPicPr>
          <p:cNvPr id="23" name="Picture 22">
            <a:extLst>
              <a:ext uri="{FF2B5EF4-FFF2-40B4-BE49-F238E27FC236}">
                <a16:creationId xmlns:a16="http://schemas.microsoft.com/office/drawing/2014/main" id="{249D252E-B701-234D-B930-5A1D591DE8EE}"/>
              </a:ext>
            </a:extLst>
          </p:cNvPr>
          <p:cNvPicPr>
            <a:picLocks noChangeAspect="1"/>
          </p:cNvPicPr>
          <p:nvPr/>
        </p:nvPicPr>
        <p:blipFill rotWithShape="1">
          <a:blip r:embed="rId2"/>
          <a:srcRect l="5790" r="3435"/>
          <a:stretch/>
        </p:blipFill>
        <p:spPr>
          <a:xfrm>
            <a:off x="4478714" y="1391169"/>
            <a:ext cx="7567128" cy="5026635"/>
          </a:xfrm>
          <a:prstGeom prst="rect">
            <a:avLst/>
          </a:prstGeom>
        </p:spPr>
      </p:pic>
    </p:spTree>
    <p:extLst>
      <p:ext uri="{BB962C8B-B14F-4D97-AF65-F5344CB8AC3E}">
        <p14:creationId xmlns:p14="http://schemas.microsoft.com/office/powerpoint/2010/main" val="288627319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0B27210-D0CA-4654-B3E3-9ABB4F178E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7">
            <a:extLst>
              <a:ext uri="{FF2B5EF4-FFF2-40B4-BE49-F238E27FC236}">
                <a16:creationId xmlns:a16="http://schemas.microsoft.com/office/drawing/2014/main" id="{98E7C3ED-1D00-274C-8EF0-F165B28FDC9E}"/>
              </a:ext>
            </a:extLst>
          </p:cNvPr>
          <p:cNvSpPr>
            <a:spLocks noGrp="1"/>
          </p:cNvSpPr>
          <p:nvPr>
            <p:ph type="title"/>
          </p:nvPr>
        </p:nvSpPr>
        <p:spPr>
          <a:xfrm>
            <a:off x="6592164" y="539886"/>
            <a:ext cx="4645250" cy="2889114"/>
          </a:xfrm>
        </p:spPr>
        <p:txBody>
          <a:bodyPr vert="horz" lIns="91440" tIns="45720" rIns="91440" bIns="45720" rtlCol="0" anchor="b">
            <a:normAutofit/>
          </a:bodyPr>
          <a:lstStyle/>
          <a:p>
            <a:r>
              <a:rPr lang="en-US" sz="5100" kern="1200" dirty="0">
                <a:solidFill>
                  <a:schemeClr val="bg1"/>
                </a:solidFill>
                <a:latin typeface="+mj-lt"/>
                <a:ea typeface="+mj-ea"/>
                <a:cs typeface="+mj-cs"/>
              </a:rPr>
              <a:t>Improving the response to immunotherapy</a:t>
            </a:r>
          </a:p>
        </p:txBody>
      </p:sp>
      <p:sp>
        <p:nvSpPr>
          <p:cNvPr id="9" name="Text Placeholder 8">
            <a:extLst>
              <a:ext uri="{FF2B5EF4-FFF2-40B4-BE49-F238E27FC236}">
                <a16:creationId xmlns:a16="http://schemas.microsoft.com/office/drawing/2014/main" id="{4D458EC8-0B9A-2A4A-8F08-67696D060358}"/>
              </a:ext>
            </a:extLst>
          </p:cNvPr>
          <p:cNvSpPr>
            <a:spLocks noGrp="1"/>
          </p:cNvSpPr>
          <p:nvPr>
            <p:ph type="body" idx="1"/>
          </p:nvPr>
        </p:nvSpPr>
        <p:spPr>
          <a:xfrm>
            <a:off x="6592164" y="3827855"/>
            <a:ext cx="4645250" cy="2889114"/>
          </a:xfrm>
        </p:spPr>
        <p:txBody>
          <a:bodyPr vert="horz" lIns="91440" tIns="45720" rIns="91440" bIns="45720" rtlCol="0" anchor="t">
            <a:normAutofit fontScale="85000" lnSpcReduction="20000"/>
          </a:bodyPr>
          <a:lstStyle/>
          <a:p>
            <a:r>
              <a:rPr lang="en-US" sz="3600" kern="1200" dirty="0">
                <a:solidFill>
                  <a:schemeClr val="bg1"/>
                </a:solidFill>
                <a:latin typeface="+mn-lt"/>
                <a:ea typeface="+mn-ea"/>
                <a:cs typeface="+mn-cs"/>
              </a:rPr>
              <a:t>Turning cold tumors hot</a:t>
            </a:r>
          </a:p>
          <a:p>
            <a:pPr marL="571500" indent="-571500">
              <a:buFont typeface="Arial" panose="020B0604020202020204" pitchFamily="34" charset="0"/>
              <a:buChar char="•"/>
            </a:pPr>
            <a:r>
              <a:rPr lang="en-US" sz="3600" dirty="0">
                <a:solidFill>
                  <a:schemeClr val="bg1"/>
                </a:solidFill>
                <a:latin typeface="+mn-lt"/>
              </a:rPr>
              <a:t>Targeted agents</a:t>
            </a:r>
          </a:p>
          <a:p>
            <a:pPr marL="571500" indent="-571500">
              <a:buFont typeface="Arial" panose="020B0604020202020204" pitchFamily="34" charset="0"/>
              <a:buChar char="•"/>
            </a:pPr>
            <a:r>
              <a:rPr lang="en-US" sz="3600" kern="1200" dirty="0">
                <a:solidFill>
                  <a:schemeClr val="bg1"/>
                </a:solidFill>
                <a:latin typeface="+mn-lt"/>
                <a:ea typeface="+mn-ea"/>
                <a:cs typeface="+mn-cs"/>
              </a:rPr>
              <a:t>Immune agonists</a:t>
            </a:r>
          </a:p>
          <a:p>
            <a:pPr marL="571500" indent="-571500">
              <a:buFont typeface="Arial" panose="020B0604020202020204" pitchFamily="34" charset="0"/>
              <a:buChar char="•"/>
            </a:pPr>
            <a:r>
              <a:rPr lang="en-US" sz="3600" kern="1200" dirty="0">
                <a:solidFill>
                  <a:schemeClr val="bg1"/>
                </a:solidFill>
                <a:latin typeface="+mn-lt"/>
                <a:ea typeface="+mn-ea"/>
                <a:cs typeface="+mn-cs"/>
              </a:rPr>
              <a:t>Priming</a:t>
            </a:r>
          </a:p>
          <a:p>
            <a:pPr marL="571500" indent="-571500">
              <a:buFont typeface="Arial" panose="020B0604020202020204" pitchFamily="34" charset="0"/>
              <a:buChar char="•"/>
            </a:pPr>
            <a:r>
              <a:rPr lang="en-US" sz="3600" dirty="0">
                <a:solidFill>
                  <a:schemeClr val="bg1"/>
                </a:solidFill>
                <a:latin typeface="+mn-lt"/>
              </a:rPr>
              <a:t>Radiation therapy</a:t>
            </a:r>
          </a:p>
          <a:p>
            <a:pPr marL="571500" indent="-571500">
              <a:buFont typeface="Arial" panose="020B0604020202020204" pitchFamily="34" charset="0"/>
              <a:buChar char="•"/>
            </a:pPr>
            <a:r>
              <a:rPr lang="en-US" sz="3600" kern="1200" dirty="0">
                <a:solidFill>
                  <a:schemeClr val="bg1"/>
                </a:solidFill>
                <a:latin typeface="+mn-lt"/>
                <a:ea typeface="+mn-ea"/>
                <a:cs typeface="+mn-cs"/>
              </a:rPr>
              <a:t>?Vaccines?</a:t>
            </a:r>
          </a:p>
        </p:txBody>
      </p:sp>
      <p:sp>
        <p:nvSpPr>
          <p:cNvPr id="18" name="Freeform: Shape 17">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6172782" cy="68580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Freeform: Shape 19">
            <a:extLst>
              <a:ext uri="{FF2B5EF4-FFF2-40B4-BE49-F238E27FC236}">
                <a16:creationId xmlns:a16="http://schemas.microsoft.com/office/drawing/2014/main" id="{70B66945-4967-4040-926D-DCA44313CD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24154" cy="685800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3" name="Graphic 12" descr="Thermometer">
            <a:extLst>
              <a:ext uri="{FF2B5EF4-FFF2-40B4-BE49-F238E27FC236}">
                <a16:creationId xmlns:a16="http://schemas.microsoft.com/office/drawing/2014/main" id="{D4CE10DA-CB95-4EC9-89B9-0C8AF94DB51C}"/>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419382" y="720993"/>
            <a:ext cx="4047843" cy="4047843"/>
          </a:xfrm>
          <a:prstGeom prst="rect">
            <a:avLst/>
          </a:prstGeom>
        </p:spPr>
      </p:pic>
    </p:spTree>
    <p:extLst>
      <p:ext uri="{BB962C8B-B14F-4D97-AF65-F5344CB8AC3E}">
        <p14:creationId xmlns:p14="http://schemas.microsoft.com/office/powerpoint/2010/main" val="198000393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Title 1">
            <a:extLst>
              <a:ext uri="{FF2B5EF4-FFF2-40B4-BE49-F238E27FC236}">
                <a16:creationId xmlns:a16="http://schemas.microsoft.com/office/drawing/2014/main" id="{E3D11D6E-CCF8-E744-AFBC-1EFD84C0AB57}"/>
              </a:ext>
            </a:extLst>
          </p:cNvPr>
          <p:cNvSpPr>
            <a:spLocks noGrp="1"/>
          </p:cNvSpPr>
          <p:nvPr>
            <p:ph type="title"/>
          </p:nvPr>
        </p:nvSpPr>
        <p:spPr>
          <a:xfrm>
            <a:off x="609600" y="152400"/>
            <a:ext cx="10972800" cy="713317"/>
          </a:xfrm>
        </p:spPr>
        <p:txBody>
          <a:bodyPr/>
          <a:lstStyle/>
          <a:p>
            <a:pPr eaLnBrk="1" hangingPunct="1"/>
            <a:r>
              <a:rPr lang="en-US" altLang="en-US" sz="3600"/>
              <a:t>TONIC Trial</a:t>
            </a:r>
          </a:p>
        </p:txBody>
      </p:sp>
      <p:pic>
        <p:nvPicPr>
          <p:cNvPr id="117763" name="Picture 2">
            <a:extLst>
              <a:ext uri="{FF2B5EF4-FFF2-40B4-BE49-F238E27FC236}">
                <a16:creationId xmlns:a16="http://schemas.microsoft.com/office/drawing/2014/main" id="{99DCF534-9F3F-4F44-9EB3-20882CD550F2}"/>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31752" y="1231899"/>
            <a:ext cx="6915148" cy="4059291"/>
          </a:xfrm>
          <a:prstGeom prst="rect">
            <a:avLst/>
          </a:prstGeom>
          <a:noFill/>
          <a:ln w="952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117765" name="TextBox 5">
            <a:extLst>
              <a:ext uri="{FF2B5EF4-FFF2-40B4-BE49-F238E27FC236}">
                <a16:creationId xmlns:a16="http://schemas.microsoft.com/office/drawing/2014/main" id="{37C46A23-83DE-8A40-A0DF-3D5246D8FD89}"/>
              </a:ext>
            </a:extLst>
          </p:cNvPr>
          <p:cNvSpPr txBox="1">
            <a:spLocks noChangeArrowheads="1"/>
          </p:cNvSpPr>
          <p:nvPr/>
        </p:nvSpPr>
        <p:spPr bwMode="auto">
          <a:xfrm>
            <a:off x="40377" y="6382437"/>
            <a:ext cx="3448949" cy="369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6" tIns="45719" rIns="91436" bIns="45719">
            <a:spAutoFit/>
          </a:bodyPr>
          <a:lstStyle>
            <a:lvl1pPr>
              <a:lnSpc>
                <a:spcPct val="90000"/>
              </a:lnSpc>
              <a:spcBef>
                <a:spcPts val="750"/>
              </a:spcBef>
              <a:buFont typeface="Arial" panose="020B0604020202020204" pitchFamily="34" charset="0"/>
              <a:buChar char="•"/>
              <a:defRPr sz="2100">
                <a:solidFill>
                  <a:srgbClr val="002060"/>
                </a:solidFill>
                <a:latin typeface="Calibri" panose="020F0502020204030204" pitchFamily="34" charset="0"/>
                <a:ea typeface="MS PGothic" panose="020B0600070205080204" pitchFamily="34" charset="-128"/>
              </a:defRPr>
            </a:lvl1pPr>
            <a:lvl2pPr marL="742950" indent="-285750">
              <a:lnSpc>
                <a:spcPct val="90000"/>
              </a:lnSpc>
              <a:spcBef>
                <a:spcPts val="375"/>
              </a:spcBef>
              <a:buFont typeface="Arial" panose="020B0604020202020204" pitchFamily="34" charset="0"/>
              <a:buChar char="•"/>
              <a:defRPr>
                <a:solidFill>
                  <a:srgbClr val="002060"/>
                </a:solidFill>
                <a:latin typeface="Calibri" panose="020F0502020204030204" pitchFamily="34" charset="0"/>
                <a:ea typeface="MS PGothic" panose="020B0600070205080204" pitchFamily="34" charset="-128"/>
              </a:defRPr>
            </a:lvl2pPr>
            <a:lvl3pPr marL="1143000" indent="-228600">
              <a:lnSpc>
                <a:spcPct val="90000"/>
              </a:lnSpc>
              <a:spcBef>
                <a:spcPts val="375"/>
              </a:spcBef>
              <a:buFont typeface="Arial" panose="020B0604020202020204" pitchFamily="34" charset="0"/>
              <a:buChar char="•"/>
              <a:defRPr sz="1500">
                <a:solidFill>
                  <a:srgbClr val="002060"/>
                </a:solidFill>
                <a:latin typeface="Calibri" panose="020F0502020204030204" pitchFamily="34" charset="0"/>
                <a:ea typeface="MS PGothic" panose="020B0600070205080204" pitchFamily="34" charset="-128"/>
              </a:defRPr>
            </a:lvl3pPr>
            <a:lvl4pPr marL="1600200" indent="-228600">
              <a:lnSpc>
                <a:spcPct val="90000"/>
              </a:lnSpc>
              <a:spcBef>
                <a:spcPts val="375"/>
              </a:spcBef>
              <a:buFont typeface="Arial" panose="020B0604020202020204" pitchFamily="34" charset="0"/>
              <a:buChar char="•"/>
              <a:defRPr sz="1400">
                <a:solidFill>
                  <a:srgbClr val="002060"/>
                </a:solidFill>
                <a:latin typeface="Calibri" panose="020F0502020204030204" pitchFamily="34" charset="0"/>
                <a:ea typeface="MS PGothic" panose="020B0600070205080204" pitchFamily="34" charset="-128"/>
              </a:defRPr>
            </a:lvl4pPr>
            <a:lvl5pPr marL="2057400" indent="-228600">
              <a:lnSpc>
                <a:spcPct val="90000"/>
              </a:lnSpc>
              <a:spcBef>
                <a:spcPts val="375"/>
              </a:spcBef>
              <a:buFont typeface="Arial" panose="020B0604020202020204" pitchFamily="34" charset="0"/>
              <a:buChar char="•"/>
              <a:defRPr sz="1400">
                <a:solidFill>
                  <a:srgbClr val="002060"/>
                </a:solidFill>
                <a:latin typeface="Calibri" panose="020F0502020204030204" pitchFamily="34" charset="0"/>
                <a:ea typeface="MS PGothic" panose="020B0600070205080204" pitchFamily="34"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sz="1400">
                <a:solidFill>
                  <a:srgbClr val="002060"/>
                </a:solidFill>
                <a:latin typeface="Calibri" panose="020F0502020204030204" pitchFamily="34" charset="0"/>
                <a:ea typeface="MS PGothic" panose="020B0600070205080204" pitchFamily="34"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sz="1400">
                <a:solidFill>
                  <a:srgbClr val="002060"/>
                </a:solidFill>
                <a:latin typeface="Calibri" panose="020F0502020204030204" pitchFamily="34" charset="0"/>
                <a:ea typeface="MS PGothic" panose="020B0600070205080204" pitchFamily="34"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sz="1400">
                <a:solidFill>
                  <a:srgbClr val="002060"/>
                </a:solidFill>
                <a:latin typeface="Calibri" panose="020F0502020204030204" pitchFamily="34" charset="0"/>
                <a:ea typeface="MS PGothic" panose="020B0600070205080204" pitchFamily="34"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sz="1400">
                <a:solidFill>
                  <a:srgbClr val="002060"/>
                </a:solidFill>
                <a:latin typeface="Calibri" panose="020F0502020204030204" pitchFamily="34" charset="0"/>
                <a:ea typeface="MS PGothic" panose="020B0600070205080204" pitchFamily="34" charset="-128"/>
              </a:defRPr>
            </a:lvl9pPr>
          </a:lstStyle>
          <a:p>
            <a:pPr eaLnBrk="1" hangingPunct="1">
              <a:lnSpc>
                <a:spcPct val="100000"/>
              </a:lnSpc>
              <a:spcBef>
                <a:spcPct val="0"/>
              </a:spcBef>
              <a:buFontTx/>
              <a:buNone/>
            </a:pPr>
            <a:r>
              <a:rPr lang="en-US" altLang="en-US" sz="1800" dirty="0" err="1">
                <a:solidFill>
                  <a:schemeClr val="tx1"/>
                </a:solidFill>
              </a:rPr>
              <a:t>Voorwerk</a:t>
            </a:r>
            <a:r>
              <a:rPr lang="en-US" altLang="en-US" sz="1800" dirty="0">
                <a:solidFill>
                  <a:schemeClr val="tx1"/>
                </a:solidFill>
              </a:rPr>
              <a:t> et al, Nat Medicine 2019</a:t>
            </a:r>
          </a:p>
        </p:txBody>
      </p:sp>
      <p:sp>
        <p:nvSpPr>
          <p:cNvPr id="2" name="TextBox 1">
            <a:extLst>
              <a:ext uri="{FF2B5EF4-FFF2-40B4-BE49-F238E27FC236}">
                <a16:creationId xmlns:a16="http://schemas.microsoft.com/office/drawing/2014/main" id="{D4276FBA-EDCB-3C49-88B4-16195E012104}"/>
              </a:ext>
            </a:extLst>
          </p:cNvPr>
          <p:cNvSpPr txBox="1"/>
          <p:nvPr/>
        </p:nvSpPr>
        <p:spPr>
          <a:xfrm>
            <a:off x="3698690" y="1162592"/>
            <a:ext cx="2483224" cy="369332"/>
          </a:xfrm>
          <a:prstGeom prst="rect">
            <a:avLst/>
          </a:prstGeom>
          <a:noFill/>
        </p:spPr>
        <p:txBody>
          <a:bodyPr wrap="square" rtlCol="0">
            <a:spAutoFit/>
          </a:bodyPr>
          <a:lstStyle/>
          <a:p>
            <a:r>
              <a:rPr lang="en-US" dirty="0"/>
              <a:t>Anti-PD1: Nivolumab</a:t>
            </a:r>
          </a:p>
        </p:txBody>
      </p:sp>
      <p:pic>
        <p:nvPicPr>
          <p:cNvPr id="3" name="Picture 2">
            <a:extLst>
              <a:ext uri="{FF2B5EF4-FFF2-40B4-BE49-F238E27FC236}">
                <a16:creationId xmlns:a16="http://schemas.microsoft.com/office/drawing/2014/main" id="{AEF3BB7C-61FF-3E42-9713-845B332E36D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946900" y="210024"/>
            <a:ext cx="5143500" cy="2922198"/>
          </a:xfrm>
          <a:prstGeom prst="rect">
            <a:avLst/>
          </a:prstGeom>
        </p:spPr>
      </p:pic>
      <p:sp>
        <p:nvSpPr>
          <p:cNvPr id="4" name="TextBox 3">
            <a:extLst>
              <a:ext uri="{FF2B5EF4-FFF2-40B4-BE49-F238E27FC236}">
                <a16:creationId xmlns:a16="http://schemas.microsoft.com/office/drawing/2014/main" id="{2C4EE27B-2F2A-2540-A6F0-9DF955444DF6}"/>
              </a:ext>
            </a:extLst>
          </p:cNvPr>
          <p:cNvSpPr txBox="1"/>
          <p:nvPr/>
        </p:nvSpPr>
        <p:spPr>
          <a:xfrm>
            <a:off x="7251700" y="6474768"/>
            <a:ext cx="4563581" cy="276999"/>
          </a:xfrm>
          <a:prstGeom prst="rect">
            <a:avLst/>
          </a:prstGeom>
          <a:noFill/>
        </p:spPr>
        <p:txBody>
          <a:bodyPr wrap="square" rtlCol="0">
            <a:spAutoFit/>
          </a:bodyPr>
          <a:lstStyle/>
          <a:p>
            <a:r>
              <a:rPr lang="en-US" sz="1200" dirty="0"/>
              <a:t>7 patients who died within 6 weeks of nivolumab are not included</a:t>
            </a:r>
          </a:p>
        </p:txBody>
      </p:sp>
      <p:pic>
        <p:nvPicPr>
          <p:cNvPr id="8" name="Picture 7">
            <a:extLst>
              <a:ext uri="{FF2B5EF4-FFF2-40B4-BE49-F238E27FC236}">
                <a16:creationId xmlns:a16="http://schemas.microsoft.com/office/drawing/2014/main" id="{A419E2B3-649A-DA42-AD13-56409867E5A2}"/>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t="2865"/>
          <a:stretch/>
        </p:blipFill>
        <p:spPr>
          <a:xfrm>
            <a:off x="7251700" y="3261544"/>
            <a:ext cx="4675517" cy="2838473"/>
          </a:xfrm>
          <a:prstGeom prst="rect">
            <a:avLst/>
          </a:prstGeom>
        </p:spPr>
      </p:pic>
    </p:spTree>
    <p:extLst>
      <p:ext uri="{BB962C8B-B14F-4D97-AF65-F5344CB8AC3E}">
        <p14:creationId xmlns:p14="http://schemas.microsoft.com/office/powerpoint/2010/main" val="405333514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object 2">
            <a:extLst>
              <a:ext uri="{FF2B5EF4-FFF2-40B4-BE49-F238E27FC236}">
                <a16:creationId xmlns:a16="http://schemas.microsoft.com/office/drawing/2014/main" id="{69347EC4-2414-BC45-9FD9-E9BDF8024AB3}"/>
              </a:ext>
            </a:extLst>
          </p:cNvPr>
          <p:cNvSpPr>
            <a:spLocks noGrp="1" noChangeArrowheads="1"/>
          </p:cNvSpPr>
          <p:nvPr>
            <p:ph type="title"/>
          </p:nvPr>
        </p:nvSpPr>
        <p:spPr>
          <a:xfrm>
            <a:off x="510118" y="488951"/>
            <a:ext cx="11307233" cy="745067"/>
          </a:xfrm>
        </p:spPr>
        <p:txBody>
          <a:bodyPr vert="horz" lIns="91440" tIns="5043" rIns="91440" bIns="45720" rtlCol="0" anchor="ctr">
            <a:normAutofit fontScale="90000"/>
          </a:bodyPr>
          <a:lstStyle/>
          <a:p>
            <a:pPr marL="10584" algn="ctr">
              <a:lnSpc>
                <a:spcPct val="101000"/>
              </a:lnSpc>
              <a:spcBef>
                <a:spcPts val="33"/>
              </a:spcBef>
            </a:pPr>
            <a:r>
              <a:rPr lang="en-US" altLang="en-US" sz="2400" dirty="0" err="1">
                <a:latin typeface="Arial" panose="020B0604020202020204" pitchFamily="34" charset="0"/>
                <a:cs typeface="Arial" panose="020B0604020202020204" pitchFamily="34" charset="0"/>
              </a:rPr>
              <a:t>InCITe</a:t>
            </a:r>
            <a:r>
              <a:rPr lang="en-US" altLang="en-US" sz="2400" dirty="0">
                <a:latin typeface="Arial" panose="020B0604020202020204" pitchFamily="34" charset="0"/>
                <a:cs typeface="Arial" panose="020B0604020202020204" pitchFamily="34" charset="0"/>
              </a:rPr>
              <a:t>: Innovative Combination Immunotherapy for Metastatic Triple Negative BC</a:t>
            </a:r>
            <a:br>
              <a:rPr lang="en-US" altLang="en-US" sz="2400" dirty="0">
                <a:latin typeface="Arial" panose="020B0604020202020204" pitchFamily="34" charset="0"/>
                <a:cs typeface="Arial" panose="020B0604020202020204" pitchFamily="34" charset="0"/>
              </a:rPr>
            </a:br>
            <a:r>
              <a:rPr lang="en-US" altLang="en-US" sz="2400" dirty="0">
                <a:latin typeface="Arial" panose="020B0604020202020204" pitchFamily="34" charset="0"/>
                <a:cs typeface="Arial" panose="020B0604020202020204" pitchFamily="34" charset="0"/>
              </a:rPr>
              <a:t>TBCRC 047</a:t>
            </a:r>
          </a:p>
        </p:txBody>
      </p:sp>
      <p:sp>
        <p:nvSpPr>
          <p:cNvPr id="63" name="object 3">
            <a:extLst>
              <a:ext uri="{FF2B5EF4-FFF2-40B4-BE49-F238E27FC236}">
                <a16:creationId xmlns:a16="http://schemas.microsoft.com/office/drawing/2014/main" id="{B7F3554C-9454-554C-B21F-2EC3B53860E4}"/>
              </a:ext>
            </a:extLst>
          </p:cNvPr>
          <p:cNvSpPr txBox="1"/>
          <p:nvPr/>
        </p:nvSpPr>
        <p:spPr>
          <a:xfrm>
            <a:off x="6326718" y="1195918"/>
            <a:ext cx="78316" cy="263320"/>
          </a:xfrm>
          <a:prstGeom prst="rect">
            <a:avLst/>
          </a:prstGeom>
        </p:spPr>
        <p:txBody>
          <a:bodyPr lIns="0" tIns="16933" rIns="0" bIns="0">
            <a:spAutoFit/>
          </a:bodyPr>
          <a:lstStyle/>
          <a:p>
            <a:pPr marL="16933">
              <a:spcBef>
                <a:spcPts val="133"/>
              </a:spcBef>
              <a:defRPr/>
            </a:pPr>
            <a:r>
              <a:rPr sz="1600" spc="-53" dirty="0">
                <a:latin typeface="Times New Roman"/>
                <a:ea typeface="ＭＳ Ｐゴシック" panose="020B0600070205080204" pitchFamily="34" charset="-128"/>
                <a:cs typeface="Times New Roman"/>
              </a:rPr>
              <a:t> </a:t>
            </a:r>
            <a:endParaRPr sz="1600">
              <a:latin typeface="Times New Roman"/>
              <a:ea typeface="ＭＳ Ｐゴシック" panose="020B0600070205080204" pitchFamily="34" charset="-128"/>
              <a:cs typeface="Times New Roman"/>
            </a:endParaRPr>
          </a:p>
        </p:txBody>
      </p:sp>
      <p:sp>
        <p:nvSpPr>
          <p:cNvPr id="64" name="object 4">
            <a:extLst>
              <a:ext uri="{FF2B5EF4-FFF2-40B4-BE49-F238E27FC236}">
                <a16:creationId xmlns:a16="http://schemas.microsoft.com/office/drawing/2014/main" id="{EEC2D214-BAE7-4E43-8AB4-F0F322320C09}"/>
              </a:ext>
            </a:extLst>
          </p:cNvPr>
          <p:cNvSpPr txBox="1"/>
          <p:nvPr/>
        </p:nvSpPr>
        <p:spPr>
          <a:xfrm>
            <a:off x="11736918" y="6197601"/>
            <a:ext cx="80433" cy="263320"/>
          </a:xfrm>
          <a:prstGeom prst="rect">
            <a:avLst/>
          </a:prstGeom>
        </p:spPr>
        <p:txBody>
          <a:bodyPr lIns="0" tIns="16933" rIns="0" bIns="0">
            <a:spAutoFit/>
          </a:bodyPr>
          <a:lstStyle/>
          <a:p>
            <a:pPr marL="16933">
              <a:spcBef>
                <a:spcPts val="133"/>
              </a:spcBef>
              <a:defRPr/>
            </a:pPr>
            <a:r>
              <a:rPr sz="1600" spc="-53" dirty="0">
                <a:latin typeface="Times New Roman"/>
                <a:ea typeface="ＭＳ Ｐゴシック" panose="020B0600070205080204" pitchFamily="34" charset="-128"/>
                <a:cs typeface="Times New Roman"/>
              </a:rPr>
              <a:t> </a:t>
            </a:r>
            <a:endParaRPr sz="1600">
              <a:latin typeface="Times New Roman"/>
              <a:ea typeface="ＭＳ Ｐゴシック" panose="020B0600070205080204" pitchFamily="34" charset="-128"/>
              <a:cs typeface="Times New Roman"/>
            </a:endParaRPr>
          </a:p>
        </p:txBody>
      </p:sp>
      <p:sp>
        <p:nvSpPr>
          <p:cNvPr id="65" name="object 5">
            <a:extLst>
              <a:ext uri="{FF2B5EF4-FFF2-40B4-BE49-F238E27FC236}">
                <a16:creationId xmlns:a16="http://schemas.microsoft.com/office/drawing/2014/main" id="{593B0F93-6445-8D4C-BAE6-B07CA7AE3473}"/>
              </a:ext>
            </a:extLst>
          </p:cNvPr>
          <p:cNvSpPr txBox="1"/>
          <p:nvPr/>
        </p:nvSpPr>
        <p:spPr>
          <a:xfrm>
            <a:off x="1919817" y="6250517"/>
            <a:ext cx="8346016" cy="522365"/>
          </a:xfrm>
          <a:prstGeom prst="rect">
            <a:avLst/>
          </a:prstGeom>
        </p:spPr>
        <p:txBody>
          <a:bodyPr lIns="0" tIns="16933" rIns="0" bIns="0">
            <a:spAutoFit/>
          </a:bodyPr>
          <a:lstStyle/>
          <a:p>
            <a:pPr marL="16933" algn="ctr">
              <a:spcBef>
                <a:spcPts val="133"/>
              </a:spcBef>
              <a:defRPr/>
            </a:pPr>
            <a:r>
              <a:rPr sz="1600" b="1" spc="33" dirty="0">
                <a:latin typeface="Times New Roman"/>
                <a:ea typeface="ＭＳ Ｐゴシック" panose="020B0600070205080204" pitchFamily="34" charset="-128"/>
                <a:cs typeface="Times New Roman"/>
              </a:rPr>
              <a:t>A</a:t>
            </a:r>
            <a:r>
              <a:rPr sz="1600" b="1" spc="13" dirty="0">
                <a:latin typeface="Times New Roman"/>
                <a:ea typeface="ＭＳ Ｐゴシック" panose="020B0600070205080204" pitchFamily="34" charset="-128"/>
                <a:cs typeface="Times New Roman"/>
              </a:rPr>
              <a:t> </a:t>
            </a:r>
            <a:r>
              <a:rPr sz="1600" b="1" spc="40" dirty="0">
                <a:latin typeface="Times New Roman"/>
                <a:ea typeface="ＭＳ Ｐゴシック" panose="020B0600070205080204" pitchFamily="34" charset="-128"/>
                <a:cs typeface="Times New Roman"/>
              </a:rPr>
              <a:t>multicenter,</a:t>
            </a:r>
            <a:r>
              <a:rPr sz="1600" b="1" spc="13" dirty="0">
                <a:latin typeface="Times New Roman"/>
                <a:ea typeface="ＭＳ Ｐゴシック" panose="020B0600070205080204" pitchFamily="34" charset="-128"/>
                <a:cs typeface="Times New Roman"/>
              </a:rPr>
              <a:t> </a:t>
            </a:r>
            <a:r>
              <a:rPr sz="1600" b="1" spc="33" dirty="0">
                <a:latin typeface="Times New Roman"/>
                <a:ea typeface="ＭＳ Ｐゴシック" panose="020B0600070205080204" pitchFamily="34" charset="-128"/>
                <a:cs typeface="Times New Roman"/>
              </a:rPr>
              <a:t>multi-arm</a:t>
            </a:r>
            <a:r>
              <a:rPr sz="1600" b="1" spc="-47" dirty="0">
                <a:latin typeface="Times New Roman"/>
                <a:ea typeface="ＭＳ Ｐゴシック" panose="020B0600070205080204" pitchFamily="34" charset="-128"/>
                <a:cs typeface="Times New Roman"/>
              </a:rPr>
              <a:t> </a:t>
            </a:r>
            <a:r>
              <a:rPr sz="1600" b="1" spc="-133" dirty="0">
                <a:latin typeface="Times New Roman"/>
                <a:ea typeface="ＭＳ Ｐゴシック" panose="020B0600070205080204" pitchFamily="34" charset="-128"/>
                <a:cs typeface="Times New Roman"/>
              </a:rPr>
              <a:t>TBCRC</a:t>
            </a:r>
            <a:r>
              <a:rPr sz="1600" b="1" spc="-47" dirty="0">
                <a:latin typeface="Times New Roman"/>
                <a:ea typeface="ＭＳ Ｐゴシック" panose="020B0600070205080204" pitchFamily="34" charset="-128"/>
                <a:cs typeface="Times New Roman"/>
              </a:rPr>
              <a:t> </a:t>
            </a:r>
            <a:r>
              <a:rPr sz="1600" b="1" spc="67" dirty="0">
                <a:latin typeface="Times New Roman"/>
                <a:ea typeface="ＭＳ Ｐゴシック" panose="020B0600070205080204" pitchFamily="34" charset="-128"/>
                <a:cs typeface="Times New Roman"/>
              </a:rPr>
              <a:t>study</a:t>
            </a:r>
            <a:r>
              <a:rPr sz="1600" b="1" spc="-47" dirty="0">
                <a:latin typeface="Times New Roman"/>
                <a:ea typeface="ＭＳ Ｐゴシック" panose="020B0600070205080204" pitchFamily="34" charset="-128"/>
                <a:cs typeface="Times New Roman"/>
              </a:rPr>
              <a:t> </a:t>
            </a:r>
            <a:r>
              <a:rPr sz="1600" b="1" spc="53" dirty="0">
                <a:latin typeface="Times New Roman"/>
                <a:ea typeface="ＭＳ Ｐゴシック" panose="020B0600070205080204" pitchFamily="34" charset="-128"/>
                <a:cs typeface="Times New Roman"/>
              </a:rPr>
              <a:t>funded</a:t>
            </a:r>
            <a:r>
              <a:rPr sz="1600" b="1" spc="-47" dirty="0">
                <a:latin typeface="Times New Roman"/>
                <a:ea typeface="ＭＳ Ｐゴシック" panose="020B0600070205080204" pitchFamily="34" charset="-128"/>
                <a:cs typeface="Times New Roman"/>
              </a:rPr>
              <a:t> </a:t>
            </a:r>
            <a:r>
              <a:rPr sz="1600" b="1" spc="40" dirty="0">
                <a:latin typeface="Times New Roman"/>
                <a:ea typeface="ＭＳ Ｐゴシック" panose="020B0600070205080204" pitchFamily="34" charset="-128"/>
                <a:cs typeface="Times New Roman"/>
              </a:rPr>
              <a:t>by</a:t>
            </a:r>
            <a:r>
              <a:rPr sz="1600" b="1" spc="-47" dirty="0">
                <a:latin typeface="Times New Roman"/>
                <a:ea typeface="ＭＳ Ｐゴシック" panose="020B0600070205080204" pitchFamily="34" charset="-128"/>
                <a:cs typeface="Times New Roman"/>
              </a:rPr>
              <a:t> </a:t>
            </a:r>
            <a:r>
              <a:rPr sz="1600" b="1" spc="73" dirty="0">
                <a:latin typeface="Times New Roman"/>
                <a:ea typeface="ＭＳ Ｐゴシック" panose="020B0600070205080204" pitchFamily="34" charset="-128"/>
                <a:cs typeface="Times New Roman"/>
              </a:rPr>
              <a:t>the</a:t>
            </a:r>
            <a:r>
              <a:rPr sz="1600" b="1" spc="-47" dirty="0">
                <a:latin typeface="Times New Roman"/>
                <a:ea typeface="ＭＳ Ｐゴシック" panose="020B0600070205080204" pitchFamily="34" charset="-128"/>
                <a:cs typeface="Times New Roman"/>
              </a:rPr>
              <a:t> </a:t>
            </a:r>
            <a:r>
              <a:rPr sz="1600" b="1" spc="47" dirty="0">
                <a:latin typeface="Times New Roman"/>
                <a:ea typeface="ＭＳ Ｐゴシック" panose="020B0600070205080204" pitchFamily="34" charset="-128"/>
                <a:cs typeface="Times New Roman"/>
              </a:rPr>
              <a:t>Breast</a:t>
            </a:r>
            <a:r>
              <a:rPr sz="1600" b="1" spc="-47" dirty="0">
                <a:latin typeface="Times New Roman"/>
                <a:ea typeface="ＭＳ Ｐゴシック" panose="020B0600070205080204" pitchFamily="34" charset="-128"/>
                <a:cs typeface="Times New Roman"/>
              </a:rPr>
              <a:t> </a:t>
            </a:r>
            <a:r>
              <a:rPr sz="1600" b="1" dirty="0">
                <a:latin typeface="Times New Roman"/>
                <a:ea typeface="ＭＳ Ｐゴシック" panose="020B0600070205080204" pitchFamily="34" charset="-128"/>
                <a:cs typeface="Times New Roman"/>
              </a:rPr>
              <a:t>Cancer</a:t>
            </a:r>
            <a:r>
              <a:rPr sz="1600" b="1" spc="-47" dirty="0">
                <a:latin typeface="Times New Roman"/>
                <a:ea typeface="ＭＳ Ｐゴシック" panose="020B0600070205080204" pitchFamily="34" charset="-128"/>
                <a:cs typeface="Times New Roman"/>
              </a:rPr>
              <a:t> </a:t>
            </a:r>
            <a:r>
              <a:rPr sz="1600" b="1" spc="47" dirty="0">
                <a:latin typeface="Times New Roman"/>
                <a:ea typeface="ＭＳ Ｐゴシック" panose="020B0600070205080204" pitchFamily="34" charset="-128"/>
                <a:cs typeface="Times New Roman"/>
              </a:rPr>
              <a:t>Research</a:t>
            </a:r>
            <a:r>
              <a:rPr sz="1600" b="1" spc="-47" dirty="0">
                <a:latin typeface="Times New Roman"/>
                <a:ea typeface="ＭＳ Ｐゴシック" panose="020B0600070205080204" pitchFamily="34" charset="-128"/>
                <a:cs typeface="Times New Roman"/>
              </a:rPr>
              <a:t> </a:t>
            </a:r>
            <a:r>
              <a:rPr sz="1600" b="1" spc="47" dirty="0">
                <a:latin typeface="Times New Roman"/>
                <a:ea typeface="ＭＳ Ｐゴシック" panose="020B0600070205080204" pitchFamily="34" charset="-128"/>
                <a:cs typeface="Times New Roman"/>
              </a:rPr>
              <a:t>Foundation</a:t>
            </a:r>
            <a:endParaRPr lang="en-US" sz="1600" b="1" spc="47" dirty="0">
              <a:latin typeface="Times New Roman"/>
              <a:ea typeface="ＭＳ Ｐゴシック" panose="020B0600070205080204" pitchFamily="34" charset="-128"/>
              <a:cs typeface="Times New Roman"/>
            </a:endParaRPr>
          </a:p>
          <a:p>
            <a:pPr marL="16933" algn="ctr">
              <a:spcBef>
                <a:spcPts val="133"/>
              </a:spcBef>
              <a:defRPr/>
            </a:pPr>
            <a:r>
              <a:rPr lang="en-US" sz="1600" b="1" spc="47" dirty="0">
                <a:latin typeface="Times New Roman"/>
                <a:ea typeface="ＭＳ Ｐゴシック" panose="020B0600070205080204" pitchFamily="34" charset="-128"/>
                <a:cs typeface="Times New Roman"/>
              </a:rPr>
              <a:t>PI: Hope S. </a:t>
            </a:r>
            <a:r>
              <a:rPr lang="en-US" sz="1600" b="1" spc="47" dirty="0" err="1">
                <a:latin typeface="Times New Roman"/>
                <a:ea typeface="ＭＳ Ｐゴシック" panose="020B0600070205080204" pitchFamily="34" charset="-128"/>
                <a:cs typeface="Times New Roman"/>
              </a:rPr>
              <a:t>Rugo</a:t>
            </a:r>
            <a:r>
              <a:rPr lang="en-US" sz="1600" b="1" spc="47" dirty="0">
                <a:latin typeface="Times New Roman"/>
                <a:ea typeface="ＭＳ Ｐゴシック" panose="020B0600070205080204" pitchFamily="34" charset="-128"/>
                <a:cs typeface="Times New Roman"/>
              </a:rPr>
              <a:t>; Co-PI: Ingrid Mayer</a:t>
            </a:r>
          </a:p>
        </p:txBody>
      </p:sp>
      <p:sp>
        <p:nvSpPr>
          <p:cNvPr id="118790" name="object 7">
            <a:extLst>
              <a:ext uri="{FF2B5EF4-FFF2-40B4-BE49-F238E27FC236}">
                <a16:creationId xmlns:a16="http://schemas.microsoft.com/office/drawing/2014/main" id="{445D68A3-B0C8-F14F-8324-813735DC97F8}"/>
              </a:ext>
            </a:extLst>
          </p:cNvPr>
          <p:cNvSpPr>
            <a:spLocks/>
          </p:cNvSpPr>
          <p:nvPr/>
        </p:nvSpPr>
        <p:spPr bwMode="auto">
          <a:xfrm>
            <a:off x="5670551" y="4555067"/>
            <a:ext cx="1676400" cy="609600"/>
          </a:xfrm>
          <a:custGeom>
            <a:avLst/>
            <a:gdLst>
              <a:gd name="T0" fmla="*/ 1028644 w 1257300"/>
              <a:gd name="T1" fmla="*/ 0 h 457200"/>
              <a:gd name="T2" fmla="*/ 0 w 1257300"/>
              <a:gd name="T3" fmla="*/ 0 h 457200"/>
              <a:gd name="T4" fmla="*/ 0 w 1257300"/>
              <a:gd name="T5" fmla="*/ 457118 h 457200"/>
              <a:gd name="T6" fmla="*/ 1028644 w 1257300"/>
              <a:gd name="T7" fmla="*/ 457118 h 457200"/>
              <a:gd name="T8" fmla="*/ 1257202 w 1257300"/>
              <a:gd name="T9" fmla="*/ 228559 h 457200"/>
              <a:gd name="T10" fmla="*/ 1028644 w 1257300"/>
              <a:gd name="T11" fmla="*/ 0 h 4572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57300" h="457200">
                <a:moveTo>
                  <a:pt x="1028644" y="0"/>
                </a:moveTo>
                <a:lnTo>
                  <a:pt x="0" y="0"/>
                </a:lnTo>
                <a:lnTo>
                  <a:pt x="0" y="457118"/>
                </a:lnTo>
                <a:lnTo>
                  <a:pt x="1028644" y="457118"/>
                </a:lnTo>
                <a:lnTo>
                  <a:pt x="1257202" y="228559"/>
                </a:lnTo>
                <a:lnTo>
                  <a:pt x="1028644" y="0"/>
                </a:lnTo>
                <a:close/>
              </a:path>
            </a:pathLst>
          </a:custGeom>
          <a:solidFill>
            <a:srgbClr val="E6E0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400"/>
          </a:p>
        </p:txBody>
      </p:sp>
      <p:sp>
        <p:nvSpPr>
          <p:cNvPr id="118791" name="object 8">
            <a:extLst>
              <a:ext uri="{FF2B5EF4-FFF2-40B4-BE49-F238E27FC236}">
                <a16:creationId xmlns:a16="http://schemas.microsoft.com/office/drawing/2014/main" id="{91A1C515-B973-2442-81B9-F15AFA1C15F8}"/>
              </a:ext>
            </a:extLst>
          </p:cNvPr>
          <p:cNvSpPr>
            <a:spLocks/>
          </p:cNvSpPr>
          <p:nvPr/>
        </p:nvSpPr>
        <p:spPr bwMode="auto">
          <a:xfrm>
            <a:off x="5670551" y="4555067"/>
            <a:ext cx="1676400" cy="609600"/>
          </a:xfrm>
          <a:custGeom>
            <a:avLst/>
            <a:gdLst>
              <a:gd name="T0" fmla="*/ 0 w 1257300"/>
              <a:gd name="T1" fmla="*/ 0 h 457200"/>
              <a:gd name="T2" fmla="*/ 1028645 w 1257300"/>
              <a:gd name="T3" fmla="*/ 0 h 457200"/>
              <a:gd name="T4" fmla="*/ 1257203 w 1257300"/>
              <a:gd name="T5" fmla="*/ 228560 h 457200"/>
              <a:gd name="T6" fmla="*/ 1028645 w 1257300"/>
              <a:gd name="T7" fmla="*/ 457119 h 457200"/>
              <a:gd name="T8" fmla="*/ 0 w 1257300"/>
              <a:gd name="T9" fmla="*/ 457119 h 457200"/>
              <a:gd name="T10" fmla="*/ 0 w 1257300"/>
              <a:gd name="T11" fmla="*/ 0 h 4572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57300" h="457200">
                <a:moveTo>
                  <a:pt x="0" y="0"/>
                </a:moveTo>
                <a:lnTo>
                  <a:pt x="1028645" y="0"/>
                </a:lnTo>
                <a:lnTo>
                  <a:pt x="1257203" y="228560"/>
                </a:lnTo>
                <a:lnTo>
                  <a:pt x="1028645" y="457119"/>
                </a:lnTo>
                <a:lnTo>
                  <a:pt x="0" y="457119"/>
                </a:lnTo>
                <a:lnTo>
                  <a:pt x="0" y="0"/>
                </a:lnTo>
                <a:close/>
              </a:path>
            </a:pathLst>
          </a:cu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sz="2400"/>
          </a:p>
        </p:txBody>
      </p:sp>
      <p:sp>
        <p:nvSpPr>
          <p:cNvPr id="118792" name="object 9">
            <a:extLst>
              <a:ext uri="{FF2B5EF4-FFF2-40B4-BE49-F238E27FC236}">
                <a16:creationId xmlns:a16="http://schemas.microsoft.com/office/drawing/2014/main" id="{E1944F92-1A87-124F-AA44-A299F029BE44}"/>
              </a:ext>
            </a:extLst>
          </p:cNvPr>
          <p:cNvSpPr>
            <a:spLocks noChangeArrowheads="1"/>
          </p:cNvSpPr>
          <p:nvPr/>
        </p:nvSpPr>
        <p:spPr bwMode="auto">
          <a:xfrm>
            <a:off x="5689601" y="4629151"/>
            <a:ext cx="1485900" cy="457200"/>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793" name="object 10">
            <a:extLst>
              <a:ext uri="{FF2B5EF4-FFF2-40B4-BE49-F238E27FC236}">
                <a16:creationId xmlns:a16="http://schemas.microsoft.com/office/drawing/2014/main" id="{7C3022BA-A353-3841-99A7-A686E0AB9BAC}"/>
              </a:ext>
            </a:extLst>
          </p:cNvPr>
          <p:cNvSpPr>
            <a:spLocks/>
          </p:cNvSpPr>
          <p:nvPr/>
        </p:nvSpPr>
        <p:spPr bwMode="auto">
          <a:xfrm>
            <a:off x="946151" y="1581151"/>
            <a:ext cx="2398183" cy="1837267"/>
          </a:xfrm>
          <a:custGeom>
            <a:avLst/>
            <a:gdLst>
              <a:gd name="T0" fmla="*/ 0 w 1797685"/>
              <a:gd name="T1" fmla="*/ 0 h 1377950"/>
              <a:gd name="T2" fmla="*/ 1799062 w 1797685"/>
              <a:gd name="T3" fmla="*/ 0 h 1377950"/>
              <a:gd name="T4" fmla="*/ 1799062 w 1797685"/>
              <a:gd name="T5" fmla="*/ 1377421 h 1377950"/>
              <a:gd name="T6" fmla="*/ 0 w 1797685"/>
              <a:gd name="T7" fmla="*/ 1377421 h 1377950"/>
              <a:gd name="T8" fmla="*/ 0 w 1797685"/>
              <a:gd name="T9" fmla="*/ 0 h 137795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97685" h="1377950">
                <a:moveTo>
                  <a:pt x="0" y="0"/>
                </a:moveTo>
                <a:lnTo>
                  <a:pt x="1797158" y="0"/>
                </a:lnTo>
                <a:lnTo>
                  <a:pt x="1797158" y="1377421"/>
                </a:lnTo>
                <a:lnTo>
                  <a:pt x="0" y="1377421"/>
                </a:lnTo>
                <a:lnTo>
                  <a:pt x="0"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400"/>
          </a:p>
        </p:txBody>
      </p:sp>
      <p:sp>
        <p:nvSpPr>
          <p:cNvPr id="118794" name="object 11">
            <a:extLst>
              <a:ext uri="{FF2B5EF4-FFF2-40B4-BE49-F238E27FC236}">
                <a16:creationId xmlns:a16="http://schemas.microsoft.com/office/drawing/2014/main" id="{9F9E41AA-35E9-CE42-98DB-7AFBA2D6856F}"/>
              </a:ext>
            </a:extLst>
          </p:cNvPr>
          <p:cNvSpPr>
            <a:spLocks noChangeArrowheads="1"/>
          </p:cNvSpPr>
          <p:nvPr/>
        </p:nvSpPr>
        <p:spPr bwMode="auto">
          <a:xfrm>
            <a:off x="967318" y="1663701"/>
            <a:ext cx="2355849" cy="1674284"/>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795" name="object 12">
            <a:extLst>
              <a:ext uri="{FF2B5EF4-FFF2-40B4-BE49-F238E27FC236}">
                <a16:creationId xmlns:a16="http://schemas.microsoft.com/office/drawing/2014/main" id="{225FF0A4-AAC0-5345-B525-5D8A422BF4C6}"/>
              </a:ext>
            </a:extLst>
          </p:cNvPr>
          <p:cNvSpPr txBox="1">
            <a:spLocks noChangeArrowheads="1"/>
          </p:cNvSpPr>
          <p:nvPr/>
        </p:nvSpPr>
        <p:spPr bwMode="auto">
          <a:xfrm>
            <a:off x="946151" y="1581151"/>
            <a:ext cx="2398183" cy="1680865"/>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0" tIns="69425" rIns="0" bIns="0">
            <a:spAutoFit/>
          </a:bodyPr>
          <a:lstStyle>
            <a:lvl1pPr marL="104775">
              <a:defRPr>
                <a:solidFill>
                  <a:schemeClr val="tx1"/>
                </a:solidFill>
                <a:latin typeface="Calibri" panose="020F0502020204030204" pitchFamily="34" charset="0"/>
                <a:ea typeface="MS PGothic" panose="020B0600070205080204" pitchFamily="34" charset="-128"/>
              </a:defRPr>
            </a:lvl1pPr>
            <a:lvl2pPr>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nSpc>
                <a:spcPts val="1867"/>
              </a:lnSpc>
              <a:spcBef>
                <a:spcPts val="551"/>
              </a:spcBef>
            </a:pPr>
            <a:r>
              <a:rPr lang="en-US" altLang="en-US" sz="1600" dirty="0">
                <a:latin typeface="Arial" panose="020B0604020202020204" pitchFamily="34" charset="0"/>
                <a:cs typeface="Arial" panose="020B0604020202020204" pitchFamily="34" charset="0"/>
              </a:rPr>
              <a:t>Metastatic TNBC</a:t>
            </a:r>
          </a:p>
          <a:p>
            <a:pPr>
              <a:lnSpc>
                <a:spcPts val="1717"/>
              </a:lnSpc>
              <a:buFontTx/>
              <a:buChar char="•"/>
            </a:pPr>
            <a:r>
              <a:rPr lang="en-US" altLang="en-US" sz="1467" dirty="0">
                <a:latin typeface="Arial" panose="020B0604020202020204" pitchFamily="34" charset="0"/>
                <a:cs typeface="Arial" panose="020B0604020202020204" pitchFamily="34" charset="0"/>
              </a:rPr>
              <a:t> Measurable disease</a:t>
            </a:r>
          </a:p>
          <a:p>
            <a:pPr>
              <a:lnSpc>
                <a:spcPts val="1700"/>
              </a:lnSpc>
              <a:spcBef>
                <a:spcPts val="151"/>
              </a:spcBef>
              <a:buSzPct val="109000"/>
              <a:buFontTx/>
              <a:buChar char="•"/>
            </a:pPr>
            <a:r>
              <a:rPr lang="en-US" altLang="en-US" sz="1467" dirty="0">
                <a:latin typeface="Arial" panose="020B0604020202020204" pitchFamily="34" charset="0"/>
                <a:cs typeface="Arial" panose="020B0604020202020204" pitchFamily="34" charset="0"/>
              </a:rPr>
              <a:t> No more than 3 prior  metastatic lines of  chemotherapy</a:t>
            </a:r>
          </a:p>
          <a:p>
            <a:pPr>
              <a:lnSpc>
                <a:spcPts val="1751"/>
              </a:lnSpc>
              <a:buSzPct val="109000"/>
              <a:buFontTx/>
              <a:buChar char="•"/>
            </a:pPr>
            <a:r>
              <a:rPr lang="en-US" altLang="en-US" sz="1467" dirty="0">
                <a:latin typeface="Arial" panose="020B0604020202020204" pitchFamily="34" charset="0"/>
                <a:cs typeface="Arial" panose="020B0604020202020204" pitchFamily="34" charset="0"/>
              </a:rPr>
              <a:t> Known PD-L1 status</a:t>
            </a:r>
          </a:p>
          <a:p>
            <a:pPr>
              <a:spcBef>
                <a:spcPts val="67"/>
              </a:spcBef>
              <a:buSzPct val="109000"/>
              <a:buFontTx/>
              <a:buChar char="•"/>
            </a:pPr>
            <a:r>
              <a:rPr lang="en-US" altLang="en-US" sz="1467" dirty="0">
                <a:latin typeface="Arial" panose="020B0604020202020204" pitchFamily="34" charset="0"/>
                <a:cs typeface="Arial" panose="020B0604020202020204" pitchFamily="34" charset="0"/>
              </a:rPr>
              <a:t> Prior IO allowed</a:t>
            </a:r>
          </a:p>
        </p:txBody>
      </p:sp>
      <p:sp>
        <p:nvSpPr>
          <p:cNvPr id="118796" name="object 13">
            <a:extLst>
              <a:ext uri="{FF2B5EF4-FFF2-40B4-BE49-F238E27FC236}">
                <a16:creationId xmlns:a16="http://schemas.microsoft.com/office/drawing/2014/main" id="{2463A096-C64B-6845-AF88-BE03627C99FD}"/>
              </a:ext>
            </a:extLst>
          </p:cNvPr>
          <p:cNvSpPr>
            <a:spLocks/>
          </p:cNvSpPr>
          <p:nvPr/>
        </p:nvSpPr>
        <p:spPr bwMode="auto">
          <a:xfrm>
            <a:off x="3536952" y="1507068"/>
            <a:ext cx="450849" cy="2097617"/>
          </a:xfrm>
          <a:custGeom>
            <a:avLst/>
            <a:gdLst>
              <a:gd name="T0" fmla="*/ 0 w 337185"/>
              <a:gd name="T1" fmla="*/ 0 h 1572895"/>
              <a:gd name="T2" fmla="*/ 338872 w 337185"/>
              <a:gd name="T3" fmla="*/ 0 h 1572895"/>
              <a:gd name="T4" fmla="*/ 338872 w 337185"/>
              <a:gd name="T5" fmla="*/ 1573123 h 1572895"/>
              <a:gd name="T6" fmla="*/ 0 w 337185"/>
              <a:gd name="T7" fmla="*/ 1573123 h 1572895"/>
              <a:gd name="T8" fmla="*/ 0 w 337185"/>
              <a:gd name="T9" fmla="*/ 0 h 15728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7185" h="1572895">
                <a:moveTo>
                  <a:pt x="0" y="0"/>
                </a:moveTo>
                <a:lnTo>
                  <a:pt x="336967" y="0"/>
                </a:lnTo>
                <a:lnTo>
                  <a:pt x="336967" y="1572487"/>
                </a:lnTo>
                <a:lnTo>
                  <a:pt x="0" y="1572487"/>
                </a:lnTo>
                <a:lnTo>
                  <a:pt x="0" y="0"/>
                </a:lnTo>
                <a:close/>
              </a:path>
            </a:pathLst>
          </a:custGeom>
          <a:solidFill>
            <a:srgbClr val="E6E0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400"/>
          </a:p>
        </p:txBody>
      </p:sp>
      <p:sp>
        <p:nvSpPr>
          <p:cNvPr id="118797" name="object 14">
            <a:extLst>
              <a:ext uri="{FF2B5EF4-FFF2-40B4-BE49-F238E27FC236}">
                <a16:creationId xmlns:a16="http://schemas.microsoft.com/office/drawing/2014/main" id="{C953990C-7868-F546-A171-656B39DB17BF}"/>
              </a:ext>
            </a:extLst>
          </p:cNvPr>
          <p:cNvSpPr>
            <a:spLocks noChangeArrowheads="1"/>
          </p:cNvSpPr>
          <p:nvPr/>
        </p:nvSpPr>
        <p:spPr bwMode="auto">
          <a:xfrm>
            <a:off x="3556001" y="1585384"/>
            <a:ext cx="410633" cy="1938867"/>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799" name="object 16">
            <a:extLst>
              <a:ext uri="{FF2B5EF4-FFF2-40B4-BE49-F238E27FC236}">
                <a16:creationId xmlns:a16="http://schemas.microsoft.com/office/drawing/2014/main" id="{8E010C23-0FB7-2B42-AA0A-2F16A9E4591E}"/>
              </a:ext>
            </a:extLst>
          </p:cNvPr>
          <p:cNvSpPr>
            <a:spLocks noChangeArrowheads="1"/>
          </p:cNvSpPr>
          <p:nvPr/>
        </p:nvSpPr>
        <p:spPr bwMode="auto">
          <a:xfrm>
            <a:off x="3843867" y="5528734"/>
            <a:ext cx="2690284" cy="556684"/>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800" name="object 17">
            <a:extLst>
              <a:ext uri="{FF2B5EF4-FFF2-40B4-BE49-F238E27FC236}">
                <a16:creationId xmlns:a16="http://schemas.microsoft.com/office/drawing/2014/main" id="{8B7FD1A7-DAC4-2546-8F05-28CF33DAD3B4}"/>
              </a:ext>
            </a:extLst>
          </p:cNvPr>
          <p:cNvSpPr txBox="1">
            <a:spLocks noChangeArrowheads="1"/>
          </p:cNvSpPr>
          <p:nvPr/>
        </p:nvSpPr>
        <p:spPr bwMode="auto">
          <a:xfrm>
            <a:off x="3949700" y="5499100"/>
            <a:ext cx="1617133" cy="518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1327" rIns="0" bIns="0">
            <a:spAutoFit/>
          </a:bodyPr>
          <a:lstStyle>
            <a:lvl1pPr marL="12700">
              <a:defRPr>
                <a:solidFill>
                  <a:schemeClr val="tx1"/>
                </a:solidFill>
                <a:latin typeface="Calibri" panose="020F0502020204030204" pitchFamily="34" charset="0"/>
                <a:ea typeface="MS PGothic" panose="020B0600070205080204" pitchFamily="34" charset="-128"/>
              </a:defRPr>
            </a:lvl1pPr>
            <a:lvl2pPr>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nSpc>
                <a:spcPts val="1851"/>
              </a:lnSpc>
              <a:spcBef>
                <a:spcPts val="251"/>
              </a:spcBef>
            </a:pPr>
            <a:r>
              <a:rPr lang="en-US" altLang="en-US" sz="1600" b="1">
                <a:latin typeface="Arial" panose="020B0604020202020204" pitchFamily="34" charset="0"/>
                <a:cs typeface="Arial" panose="020B0604020202020204" pitchFamily="34" charset="0"/>
              </a:rPr>
              <a:t>Tumor biopsy  Blood collection</a:t>
            </a:r>
            <a:endParaRPr lang="en-US" altLang="en-US" sz="1600">
              <a:latin typeface="Arial" panose="020B0604020202020204" pitchFamily="34" charset="0"/>
              <a:cs typeface="Arial" panose="020B0604020202020204" pitchFamily="34" charset="0"/>
            </a:endParaRPr>
          </a:p>
        </p:txBody>
      </p:sp>
      <p:sp>
        <p:nvSpPr>
          <p:cNvPr id="118801" name="object 18">
            <a:extLst>
              <a:ext uri="{FF2B5EF4-FFF2-40B4-BE49-F238E27FC236}">
                <a16:creationId xmlns:a16="http://schemas.microsoft.com/office/drawing/2014/main" id="{7EBF3EA0-16DD-7A48-BA7B-5D59658019E5}"/>
              </a:ext>
            </a:extLst>
          </p:cNvPr>
          <p:cNvSpPr>
            <a:spLocks/>
          </p:cNvSpPr>
          <p:nvPr/>
        </p:nvSpPr>
        <p:spPr bwMode="auto">
          <a:xfrm>
            <a:off x="4392084" y="1479551"/>
            <a:ext cx="448733" cy="2245783"/>
          </a:xfrm>
          <a:custGeom>
            <a:avLst/>
            <a:gdLst>
              <a:gd name="T0" fmla="*/ 0 w 337185"/>
              <a:gd name="T1" fmla="*/ 0 h 1685289"/>
              <a:gd name="T2" fmla="*/ 335699 w 337185"/>
              <a:gd name="T3" fmla="*/ 0 h 1685289"/>
              <a:gd name="T4" fmla="*/ 335699 w 337185"/>
              <a:gd name="T5" fmla="*/ 1682816 h 1685289"/>
              <a:gd name="T6" fmla="*/ 0 w 337185"/>
              <a:gd name="T7" fmla="*/ 1682816 h 1685289"/>
              <a:gd name="T8" fmla="*/ 0 w 337185"/>
              <a:gd name="T9" fmla="*/ 0 h 168528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7185" h="1685289">
                <a:moveTo>
                  <a:pt x="0" y="0"/>
                </a:moveTo>
                <a:lnTo>
                  <a:pt x="336967" y="0"/>
                </a:lnTo>
                <a:lnTo>
                  <a:pt x="336967" y="1684719"/>
                </a:lnTo>
                <a:lnTo>
                  <a:pt x="0" y="1684719"/>
                </a:lnTo>
                <a:lnTo>
                  <a:pt x="0" y="0"/>
                </a:lnTo>
                <a:close/>
              </a:path>
            </a:pathLst>
          </a:custGeom>
          <a:solidFill>
            <a:srgbClr val="E6E0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400"/>
          </a:p>
        </p:txBody>
      </p:sp>
      <p:sp>
        <p:nvSpPr>
          <p:cNvPr id="118802" name="object 19">
            <a:extLst>
              <a:ext uri="{FF2B5EF4-FFF2-40B4-BE49-F238E27FC236}">
                <a16:creationId xmlns:a16="http://schemas.microsoft.com/office/drawing/2014/main" id="{213A712C-D1CE-3C44-B93B-1EE9ABF0E1DC}"/>
              </a:ext>
            </a:extLst>
          </p:cNvPr>
          <p:cNvSpPr>
            <a:spLocks noChangeArrowheads="1"/>
          </p:cNvSpPr>
          <p:nvPr/>
        </p:nvSpPr>
        <p:spPr bwMode="auto">
          <a:xfrm>
            <a:off x="4409017" y="1412179"/>
            <a:ext cx="414867" cy="2533288"/>
          </a:xfrm>
          <a:prstGeom prst="rect">
            <a:avLst/>
          </a:prstGeom>
          <a:blipFill dpi="0" rotWithShape="1">
            <a:blip r:embed="rId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804" name="object 21">
            <a:extLst>
              <a:ext uri="{FF2B5EF4-FFF2-40B4-BE49-F238E27FC236}">
                <a16:creationId xmlns:a16="http://schemas.microsoft.com/office/drawing/2014/main" id="{B65BF0AE-A23C-9B42-97A2-401C96DB907A}"/>
              </a:ext>
            </a:extLst>
          </p:cNvPr>
          <p:cNvSpPr>
            <a:spLocks/>
          </p:cNvSpPr>
          <p:nvPr/>
        </p:nvSpPr>
        <p:spPr bwMode="auto">
          <a:xfrm>
            <a:off x="5670551" y="2311401"/>
            <a:ext cx="1648883" cy="461433"/>
          </a:xfrm>
          <a:custGeom>
            <a:avLst/>
            <a:gdLst>
              <a:gd name="T0" fmla="*/ 0 w 1235710"/>
              <a:gd name="T1" fmla="*/ 0 h 344804"/>
              <a:gd name="T2" fmla="*/ 1237454 w 1235710"/>
              <a:gd name="T3" fmla="*/ 0 h 344804"/>
              <a:gd name="T4" fmla="*/ 1237454 w 1235710"/>
              <a:gd name="T5" fmla="*/ 346933 h 344804"/>
              <a:gd name="T6" fmla="*/ 0 w 1235710"/>
              <a:gd name="T7" fmla="*/ 346933 h 344804"/>
              <a:gd name="T8" fmla="*/ 0 w 1235710"/>
              <a:gd name="T9" fmla="*/ 0 h 34480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5710" h="344804">
                <a:moveTo>
                  <a:pt x="0" y="0"/>
                </a:moveTo>
                <a:lnTo>
                  <a:pt x="1235549" y="0"/>
                </a:lnTo>
                <a:lnTo>
                  <a:pt x="1235549" y="344390"/>
                </a:lnTo>
                <a:lnTo>
                  <a:pt x="0" y="344390"/>
                </a:lnTo>
                <a:lnTo>
                  <a:pt x="0" y="0"/>
                </a:lnTo>
                <a:close/>
              </a:path>
            </a:pathLst>
          </a:custGeom>
          <a:solidFill>
            <a:srgbClr val="EBF1DE"/>
          </a:solidFill>
          <a:ln w="9525">
            <a:solidFill>
              <a:srgbClr val="000000"/>
            </a:solidFill>
            <a:round/>
            <a:headEnd/>
            <a:tailEnd/>
          </a:ln>
        </p:spPr>
        <p:txBody>
          <a:bodyPr lIns="0" tIns="0" rIns="0" bIns="0"/>
          <a:lstStyle/>
          <a:p>
            <a:endParaRPr lang="en-US" sz="2400"/>
          </a:p>
        </p:txBody>
      </p:sp>
      <p:sp>
        <p:nvSpPr>
          <p:cNvPr id="118805" name="object 22">
            <a:extLst>
              <a:ext uri="{FF2B5EF4-FFF2-40B4-BE49-F238E27FC236}">
                <a16:creationId xmlns:a16="http://schemas.microsoft.com/office/drawing/2014/main" id="{AE97C54C-BB53-544F-86DD-E6F579E2B07B}"/>
              </a:ext>
            </a:extLst>
          </p:cNvPr>
          <p:cNvSpPr>
            <a:spLocks noChangeArrowheads="1"/>
          </p:cNvSpPr>
          <p:nvPr/>
        </p:nvSpPr>
        <p:spPr bwMode="auto">
          <a:xfrm>
            <a:off x="5689600" y="2391834"/>
            <a:ext cx="1608667" cy="300567"/>
          </a:xfrm>
          <a:prstGeom prst="rect">
            <a:avLst/>
          </a:prstGeom>
          <a:blipFill dpi="0" rotWithShape="1">
            <a:blip r:embed="rId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83" name="object 23">
            <a:extLst>
              <a:ext uri="{FF2B5EF4-FFF2-40B4-BE49-F238E27FC236}">
                <a16:creationId xmlns:a16="http://schemas.microsoft.com/office/drawing/2014/main" id="{86336838-653A-1741-85AF-3FFC91E47404}"/>
              </a:ext>
            </a:extLst>
          </p:cNvPr>
          <p:cNvSpPr txBox="1"/>
          <p:nvPr/>
        </p:nvSpPr>
        <p:spPr>
          <a:xfrm>
            <a:off x="5670551" y="2374900"/>
            <a:ext cx="1648883" cy="312906"/>
          </a:xfrm>
          <a:prstGeom prst="rect">
            <a:avLst/>
          </a:prstGeom>
          <a:ln w="28575">
            <a:noFill/>
          </a:ln>
        </p:spPr>
        <p:txBody>
          <a:bodyPr lIns="0" tIns="66040" rIns="0" bIns="0">
            <a:spAutoFit/>
          </a:bodyPr>
          <a:lstStyle/>
          <a:p>
            <a:pPr marL="139697">
              <a:spcBef>
                <a:spcPts val="520"/>
              </a:spcBef>
              <a:defRPr/>
            </a:pPr>
            <a:r>
              <a:rPr sz="1600" b="1" spc="-7" dirty="0">
                <a:latin typeface="Arial"/>
                <a:ea typeface="ＭＳ Ｐゴシック" panose="020B0600070205080204" pitchFamily="34" charset="-128"/>
                <a:cs typeface="Arial"/>
              </a:rPr>
              <a:t>Utomilumab</a:t>
            </a:r>
            <a:endParaRPr sz="1600" dirty="0">
              <a:latin typeface="Arial"/>
              <a:ea typeface="ＭＳ Ｐゴシック" panose="020B0600070205080204" pitchFamily="34" charset="-128"/>
              <a:cs typeface="Arial"/>
            </a:endParaRPr>
          </a:p>
        </p:txBody>
      </p:sp>
      <p:sp>
        <p:nvSpPr>
          <p:cNvPr id="118807" name="object 24">
            <a:extLst>
              <a:ext uri="{FF2B5EF4-FFF2-40B4-BE49-F238E27FC236}">
                <a16:creationId xmlns:a16="http://schemas.microsoft.com/office/drawing/2014/main" id="{7CCC1DFB-2851-4C4E-B475-657D5186E0D9}"/>
              </a:ext>
            </a:extLst>
          </p:cNvPr>
          <p:cNvSpPr>
            <a:spLocks/>
          </p:cNvSpPr>
          <p:nvPr/>
        </p:nvSpPr>
        <p:spPr bwMode="auto">
          <a:xfrm>
            <a:off x="5700184" y="1576918"/>
            <a:ext cx="1659467" cy="438149"/>
          </a:xfrm>
          <a:custGeom>
            <a:avLst/>
            <a:gdLst>
              <a:gd name="T0" fmla="*/ 0 w 1245870"/>
              <a:gd name="T1" fmla="*/ 0 h 328930"/>
              <a:gd name="T2" fmla="*/ 1243224 w 1245870"/>
              <a:gd name="T3" fmla="*/ 0 h 328930"/>
              <a:gd name="T4" fmla="*/ 1243224 w 1245870"/>
              <a:gd name="T5" fmla="*/ 328043 h 328930"/>
              <a:gd name="T6" fmla="*/ 0 w 1245870"/>
              <a:gd name="T7" fmla="*/ 328043 h 328930"/>
              <a:gd name="T8" fmla="*/ 0 w 1245870"/>
              <a:gd name="T9" fmla="*/ 0 h 3289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45870" h="328930">
                <a:moveTo>
                  <a:pt x="0" y="0"/>
                </a:moveTo>
                <a:lnTo>
                  <a:pt x="1245763" y="0"/>
                </a:lnTo>
                <a:lnTo>
                  <a:pt x="1245763" y="328678"/>
                </a:lnTo>
                <a:lnTo>
                  <a:pt x="0" y="328678"/>
                </a:lnTo>
                <a:lnTo>
                  <a:pt x="0" y="0"/>
                </a:lnTo>
                <a:close/>
              </a:path>
            </a:pathLst>
          </a:custGeom>
          <a:solidFill>
            <a:srgbClr val="F2DCDB"/>
          </a:solidFill>
          <a:ln w="9525">
            <a:solidFill>
              <a:schemeClr val="tx1"/>
            </a:solidFill>
            <a:round/>
            <a:headEnd/>
            <a:tailEnd/>
          </a:ln>
        </p:spPr>
        <p:txBody>
          <a:bodyPr lIns="0" tIns="0" rIns="0" bIns="0"/>
          <a:lstStyle/>
          <a:p>
            <a:endParaRPr lang="en-US" sz="2400"/>
          </a:p>
        </p:txBody>
      </p:sp>
      <p:sp>
        <p:nvSpPr>
          <p:cNvPr id="118808" name="object 25">
            <a:extLst>
              <a:ext uri="{FF2B5EF4-FFF2-40B4-BE49-F238E27FC236}">
                <a16:creationId xmlns:a16="http://schemas.microsoft.com/office/drawing/2014/main" id="{77D6EA78-69F3-0C42-AA4F-ACF3ECCE7EFF}"/>
              </a:ext>
            </a:extLst>
          </p:cNvPr>
          <p:cNvSpPr>
            <a:spLocks noChangeArrowheads="1"/>
          </p:cNvSpPr>
          <p:nvPr/>
        </p:nvSpPr>
        <p:spPr bwMode="auto">
          <a:xfrm>
            <a:off x="6636810" y="1229217"/>
            <a:ext cx="1621367" cy="277284"/>
          </a:xfrm>
          <a:prstGeom prst="rect">
            <a:avLst/>
          </a:prstGeom>
          <a:blipFill dpi="0" rotWithShape="1">
            <a:blip r:embed="rId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86" name="object 26">
            <a:extLst>
              <a:ext uri="{FF2B5EF4-FFF2-40B4-BE49-F238E27FC236}">
                <a16:creationId xmlns:a16="http://schemas.microsoft.com/office/drawing/2014/main" id="{77811074-5BBF-E94E-BB2D-2C4E5A29EA54}"/>
              </a:ext>
            </a:extLst>
          </p:cNvPr>
          <p:cNvSpPr txBox="1"/>
          <p:nvPr/>
        </p:nvSpPr>
        <p:spPr>
          <a:xfrm>
            <a:off x="5700184" y="1639996"/>
            <a:ext cx="1659467" cy="317181"/>
          </a:xfrm>
          <a:prstGeom prst="rect">
            <a:avLst/>
          </a:prstGeom>
          <a:ln w="28575">
            <a:noFill/>
          </a:ln>
        </p:spPr>
        <p:txBody>
          <a:bodyPr lIns="0" tIns="70273" rIns="0" bIns="0">
            <a:spAutoFit/>
          </a:bodyPr>
          <a:lstStyle/>
          <a:p>
            <a:pPr marL="139697">
              <a:spcBef>
                <a:spcPts val="553"/>
              </a:spcBef>
              <a:defRPr/>
            </a:pPr>
            <a:r>
              <a:rPr sz="1600" b="1" spc="-7" dirty="0">
                <a:latin typeface="Arial"/>
                <a:ea typeface="ＭＳ Ｐゴシック" panose="020B0600070205080204" pitchFamily="34" charset="-128"/>
                <a:cs typeface="Arial"/>
              </a:rPr>
              <a:t>Binimetinib</a:t>
            </a:r>
            <a:endParaRPr sz="1600" dirty="0">
              <a:latin typeface="Arial"/>
              <a:ea typeface="ＭＳ Ｐゴシック" panose="020B0600070205080204" pitchFamily="34" charset="-128"/>
              <a:cs typeface="Arial"/>
            </a:endParaRPr>
          </a:p>
        </p:txBody>
      </p:sp>
      <p:sp>
        <p:nvSpPr>
          <p:cNvPr id="118810" name="object 27">
            <a:extLst>
              <a:ext uri="{FF2B5EF4-FFF2-40B4-BE49-F238E27FC236}">
                <a16:creationId xmlns:a16="http://schemas.microsoft.com/office/drawing/2014/main" id="{FC469EEF-88C0-F048-83AD-55B753EA3C66}"/>
              </a:ext>
            </a:extLst>
          </p:cNvPr>
          <p:cNvSpPr>
            <a:spLocks/>
          </p:cNvSpPr>
          <p:nvPr/>
        </p:nvSpPr>
        <p:spPr bwMode="auto">
          <a:xfrm>
            <a:off x="5712884" y="3098800"/>
            <a:ext cx="1648883" cy="448733"/>
          </a:xfrm>
          <a:custGeom>
            <a:avLst/>
            <a:gdLst>
              <a:gd name="T0" fmla="*/ 0 w 1236345"/>
              <a:gd name="T1" fmla="*/ 0 h 337185"/>
              <a:gd name="T2" fmla="*/ 1236385 w 1236345"/>
              <a:gd name="T3" fmla="*/ 0 h 337185"/>
              <a:gd name="T4" fmla="*/ 1236385 w 1236345"/>
              <a:gd name="T5" fmla="*/ 335676 h 337185"/>
              <a:gd name="T6" fmla="*/ 0 w 1236345"/>
              <a:gd name="T7" fmla="*/ 335676 h 337185"/>
              <a:gd name="T8" fmla="*/ 0 w 1236345"/>
              <a:gd name="T9" fmla="*/ 0 h 3371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36345" h="337185">
                <a:moveTo>
                  <a:pt x="0" y="0"/>
                </a:moveTo>
                <a:lnTo>
                  <a:pt x="1235751" y="0"/>
                </a:lnTo>
                <a:lnTo>
                  <a:pt x="1235751" y="336944"/>
                </a:lnTo>
                <a:lnTo>
                  <a:pt x="0" y="336944"/>
                </a:lnTo>
                <a:lnTo>
                  <a:pt x="0" y="0"/>
                </a:lnTo>
                <a:close/>
              </a:path>
            </a:pathLst>
          </a:custGeom>
          <a:solidFill>
            <a:srgbClr val="FDEADA"/>
          </a:solidFill>
          <a:ln w="9525">
            <a:solidFill>
              <a:srgbClr val="000000"/>
            </a:solidFill>
            <a:round/>
            <a:headEnd/>
            <a:tailEnd/>
          </a:ln>
        </p:spPr>
        <p:txBody>
          <a:bodyPr lIns="0" tIns="0" rIns="0" bIns="0"/>
          <a:lstStyle/>
          <a:p>
            <a:endParaRPr lang="en-US" sz="2400"/>
          </a:p>
        </p:txBody>
      </p:sp>
      <p:sp>
        <p:nvSpPr>
          <p:cNvPr id="118811" name="object 28">
            <a:extLst>
              <a:ext uri="{FF2B5EF4-FFF2-40B4-BE49-F238E27FC236}">
                <a16:creationId xmlns:a16="http://schemas.microsoft.com/office/drawing/2014/main" id="{9DD4AC84-1132-BA4A-99F9-03631EA02BE1}"/>
              </a:ext>
            </a:extLst>
          </p:cNvPr>
          <p:cNvSpPr>
            <a:spLocks noChangeArrowheads="1"/>
          </p:cNvSpPr>
          <p:nvPr/>
        </p:nvSpPr>
        <p:spPr bwMode="auto">
          <a:xfrm>
            <a:off x="5734051" y="3166533"/>
            <a:ext cx="1608667" cy="287867"/>
          </a:xfrm>
          <a:prstGeom prst="rect">
            <a:avLst/>
          </a:prstGeom>
          <a:blipFill dpi="0" rotWithShape="1">
            <a:blip r:embed="rId10"/>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89" name="object 29">
            <a:extLst>
              <a:ext uri="{FF2B5EF4-FFF2-40B4-BE49-F238E27FC236}">
                <a16:creationId xmlns:a16="http://schemas.microsoft.com/office/drawing/2014/main" id="{8F1EFEBD-D04E-EA45-9B31-132C69BA48BF}"/>
              </a:ext>
            </a:extLst>
          </p:cNvPr>
          <p:cNvSpPr txBox="1"/>
          <p:nvPr/>
        </p:nvSpPr>
        <p:spPr>
          <a:xfrm>
            <a:off x="5712884" y="3124200"/>
            <a:ext cx="1648883" cy="315471"/>
          </a:xfrm>
          <a:prstGeom prst="rect">
            <a:avLst/>
          </a:prstGeom>
          <a:ln w="28575">
            <a:noFill/>
          </a:ln>
        </p:spPr>
        <p:txBody>
          <a:bodyPr lIns="0" tIns="68580" rIns="0" bIns="0">
            <a:spAutoFit/>
          </a:bodyPr>
          <a:lstStyle/>
          <a:p>
            <a:pPr marL="142236">
              <a:spcBef>
                <a:spcPts val="540"/>
              </a:spcBef>
              <a:defRPr/>
            </a:pPr>
            <a:r>
              <a:rPr sz="1600" b="1" spc="-7" dirty="0">
                <a:latin typeface="Arial"/>
                <a:ea typeface="ＭＳ Ｐゴシック" panose="020B0600070205080204" pitchFamily="34" charset="-128"/>
                <a:cs typeface="Arial"/>
              </a:rPr>
              <a:t>PF</a:t>
            </a:r>
            <a:r>
              <a:rPr lang="en-US" sz="1600" b="1" spc="-7" dirty="0">
                <a:latin typeface="Arial"/>
                <a:ea typeface="ＭＳ Ｐゴシック" panose="020B0600070205080204" pitchFamily="34" charset="-128"/>
                <a:cs typeface="Arial"/>
              </a:rPr>
              <a:t>-</a:t>
            </a:r>
            <a:r>
              <a:rPr sz="1600" b="1" spc="-7" dirty="0">
                <a:latin typeface="Arial"/>
                <a:ea typeface="ＭＳ Ｐゴシック" panose="020B0600070205080204" pitchFamily="34" charset="-128"/>
                <a:cs typeface="Arial"/>
              </a:rPr>
              <a:t>04518600</a:t>
            </a:r>
            <a:endParaRPr sz="1600" dirty="0">
              <a:latin typeface="Arial"/>
              <a:ea typeface="ＭＳ Ｐゴシック" panose="020B0600070205080204" pitchFamily="34" charset="-128"/>
              <a:cs typeface="Arial"/>
            </a:endParaRPr>
          </a:p>
        </p:txBody>
      </p:sp>
      <p:sp>
        <p:nvSpPr>
          <p:cNvPr id="118813" name="object 30">
            <a:extLst>
              <a:ext uri="{FF2B5EF4-FFF2-40B4-BE49-F238E27FC236}">
                <a16:creationId xmlns:a16="http://schemas.microsoft.com/office/drawing/2014/main" id="{4E64CCE8-ADE6-DE43-8373-3BB3213E819A}"/>
              </a:ext>
            </a:extLst>
          </p:cNvPr>
          <p:cNvSpPr>
            <a:spLocks/>
          </p:cNvSpPr>
          <p:nvPr/>
        </p:nvSpPr>
        <p:spPr bwMode="auto">
          <a:xfrm>
            <a:off x="7704667" y="1589617"/>
            <a:ext cx="3352800" cy="457200"/>
          </a:xfrm>
          <a:custGeom>
            <a:avLst/>
            <a:gdLst>
              <a:gd name="T0" fmla="*/ 0 w 2514600"/>
              <a:gd name="T1" fmla="*/ 0 h 343535"/>
              <a:gd name="T2" fmla="*/ 2514406 w 2514600"/>
              <a:gd name="T3" fmla="*/ 0 h 343535"/>
              <a:gd name="T4" fmla="*/ 2514406 w 2514600"/>
              <a:gd name="T5" fmla="*/ 341688 h 343535"/>
              <a:gd name="T6" fmla="*/ 0 w 2514600"/>
              <a:gd name="T7" fmla="*/ 341688 h 343535"/>
              <a:gd name="T8" fmla="*/ 0 w 2514600"/>
              <a:gd name="T9" fmla="*/ 0 h 3435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14600" h="343535">
                <a:moveTo>
                  <a:pt x="0" y="0"/>
                </a:moveTo>
                <a:lnTo>
                  <a:pt x="2514406" y="0"/>
                </a:lnTo>
                <a:lnTo>
                  <a:pt x="2514406" y="342955"/>
                </a:lnTo>
                <a:lnTo>
                  <a:pt x="0" y="342955"/>
                </a:lnTo>
                <a:lnTo>
                  <a:pt x="0" y="0"/>
                </a:lnTo>
                <a:close/>
              </a:path>
            </a:pathLst>
          </a:custGeom>
          <a:solidFill>
            <a:srgbClr val="F2DCDB"/>
          </a:solidFill>
          <a:ln w="9525">
            <a:solidFill>
              <a:srgbClr val="000000"/>
            </a:solidFill>
            <a:round/>
            <a:headEnd/>
            <a:tailEnd/>
          </a:ln>
        </p:spPr>
        <p:txBody>
          <a:bodyPr lIns="0" tIns="0" rIns="0" bIns="0"/>
          <a:lstStyle/>
          <a:p>
            <a:endParaRPr lang="en-US" sz="2400"/>
          </a:p>
        </p:txBody>
      </p:sp>
      <p:sp>
        <p:nvSpPr>
          <p:cNvPr id="118814" name="object 31">
            <a:extLst>
              <a:ext uri="{FF2B5EF4-FFF2-40B4-BE49-F238E27FC236}">
                <a16:creationId xmlns:a16="http://schemas.microsoft.com/office/drawing/2014/main" id="{4672407E-BF25-DE4B-8520-D6BA17081BAD}"/>
              </a:ext>
            </a:extLst>
          </p:cNvPr>
          <p:cNvSpPr>
            <a:spLocks noChangeArrowheads="1"/>
          </p:cNvSpPr>
          <p:nvPr/>
        </p:nvSpPr>
        <p:spPr bwMode="auto">
          <a:xfrm>
            <a:off x="7721601" y="1672167"/>
            <a:ext cx="3314700" cy="296333"/>
          </a:xfrm>
          <a:prstGeom prst="rect">
            <a:avLst/>
          </a:prstGeom>
          <a:blipFill dpi="0" rotWithShape="1">
            <a:blip r:embed="rId1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92" name="object 32">
            <a:extLst>
              <a:ext uri="{FF2B5EF4-FFF2-40B4-BE49-F238E27FC236}">
                <a16:creationId xmlns:a16="http://schemas.microsoft.com/office/drawing/2014/main" id="{87B63803-DB92-A84D-99EC-2AB1939C75F0}"/>
              </a:ext>
            </a:extLst>
          </p:cNvPr>
          <p:cNvSpPr txBox="1"/>
          <p:nvPr/>
        </p:nvSpPr>
        <p:spPr>
          <a:xfrm>
            <a:off x="7704667" y="1627718"/>
            <a:ext cx="3352800" cy="316324"/>
          </a:xfrm>
          <a:prstGeom prst="rect">
            <a:avLst/>
          </a:prstGeom>
          <a:ln w="28575">
            <a:noFill/>
          </a:ln>
        </p:spPr>
        <p:txBody>
          <a:bodyPr lIns="0" tIns="69425" rIns="0" bIns="0">
            <a:spAutoFit/>
          </a:bodyPr>
          <a:lstStyle/>
          <a:p>
            <a:pPr marL="138849">
              <a:spcBef>
                <a:spcPts val="545"/>
              </a:spcBef>
              <a:defRPr/>
            </a:pPr>
            <a:r>
              <a:rPr sz="1600" b="1" spc="-7" dirty="0">
                <a:latin typeface="Arial"/>
                <a:ea typeface="ＭＳ Ｐゴシック" panose="020B0600070205080204" pitchFamily="34" charset="-128"/>
                <a:cs typeface="Arial"/>
              </a:rPr>
              <a:t>Binimetinib </a:t>
            </a:r>
            <a:r>
              <a:rPr sz="1600" b="1" dirty="0">
                <a:latin typeface="Arial"/>
                <a:ea typeface="ＭＳ Ｐゴシック" panose="020B0600070205080204" pitchFamily="34" charset="-128"/>
                <a:cs typeface="Arial"/>
              </a:rPr>
              <a:t>+</a:t>
            </a:r>
            <a:r>
              <a:rPr sz="1600" b="1" spc="-60" dirty="0">
                <a:latin typeface="Arial"/>
                <a:ea typeface="ＭＳ Ｐゴシック" panose="020B0600070205080204" pitchFamily="34" charset="-128"/>
                <a:cs typeface="Arial"/>
              </a:rPr>
              <a:t> </a:t>
            </a:r>
            <a:r>
              <a:rPr sz="1600" b="1" spc="-20" dirty="0" err="1">
                <a:latin typeface="Arial"/>
                <a:ea typeface="ＭＳ Ｐゴシック" panose="020B0600070205080204" pitchFamily="34" charset="-128"/>
                <a:cs typeface="Arial"/>
              </a:rPr>
              <a:t>Avelumab</a:t>
            </a:r>
            <a:endParaRPr lang="en-US" sz="1600" b="1" spc="-20" dirty="0">
              <a:latin typeface="Arial"/>
              <a:ea typeface="ＭＳ Ｐゴシック" panose="020B0600070205080204" pitchFamily="34" charset="-128"/>
              <a:cs typeface="Arial"/>
            </a:endParaRPr>
          </a:p>
        </p:txBody>
      </p:sp>
      <p:sp>
        <p:nvSpPr>
          <p:cNvPr id="118816" name="object 33">
            <a:extLst>
              <a:ext uri="{FF2B5EF4-FFF2-40B4-BE49-F238E27FC236}">
                <a16:creationId xmlns:a16="http://schemas.microsoft.com/office/drawing/2014/main" id="{566977E6-12E1-6A48-BC4A-FAD3E15C6E23}"/>
              </a:ext>
            </a:extLst>
          </p:cNvPr>
          <p:cNvSpPr>
            <a:spLocks/>
          </p:cNvSpPr>
          <p:nvPr/>
        </p:nvSpPr>
        <p:spPr bwMode="auto">
          <a:xfrm>
            <a:off x="7704667" y="2302933"/>
            <a:ext cx="3352800" cy="457200"/>
          </a:xfrm>
          <a:custGeom>
            <a:avLst/>
            <a:gdLst>
              <a:gd name="T0" fmla="*/ 0 w 2514600"/>
              <a:gd name="T1" fmla="*/ 0 h 343535"/>
              <a:gd name="T2" fmla="*/ 2514405 w 2514600"/>
              <a:gd name="T3" fmla="*/ 0 h 343535"/>
              <a:gd name="T4" fmla="*/ 2514405 w 2514600"/>
              <a:gd name="T5" fmla="*/ 341646 h 343535"/>
              <a:gd name="T6" fmla="*/ 0 w 2514600"/>
              <a:gd name="T7" fmla="*/ 341646 h 343535"/>
              <a:gd name="T8" fmla="*/ 0 w 2514600"/>
              <a:gd name="T9" fmla="*/ 0 h 3435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14600" h="343535">
                <a:moveTo>
                  <a:pt x="0" y="0"/>
                </a:moveTo>
                <a:lnTo>
                  <a:pt x="2514405" y="0"/>
                </a:lnTo>
                <a:lnTo>
                  <a:pt x="2514405" y="342913"/>
                </a:lnTo>
                <a:lnTo>
                  <a:pt x="0" y="342913"/>
                </a:lnTo>
                <a:lnTo>
                  <a:pt x="0" y="0"/>
                </a:lnTo>
                <a:close/>
              </a:path>
            </a:pathLst>
          </a:custGeom>
          <a:solidFill>
            <a:srgbClr val="EBF1DE"/>
          </a:solidFill>
          <a:ln w="9525">
            <a:solidFill>
              <a:srgbClr val="000000"/>
            </a:solidFill>
            <a:round/>
            <a:headEnd/>
            <a:tailEnd/>
          </a:ln>
        </p:spPr>
        <p:txBody>
          <a:bodyPr lIns="0" tIns="0" rIns="0" bIns="0"/>
          <a:lstStyle/>
          <a:p>
            <a:endParaRPr lang="en-US" sz="2400"/>
          </a:p>
        </p:txBody>
      </p:sp>
      <p:sp>
        <p:nvSpPr>
          <p:cNvPr id="118817" name="object 34">
            <a:extLst>
              <a:ext uri="{FF2B5EF4-FFF2-40B4-BE49-F238E27FC236}">
                <a16:creationId xmlns:a16="http://schemas.microsoft.com/office/drawing/2014/main" id="{B065C36D-E087-EF46-B232-8F74BA93B7D8}"/>
              </a:ext>
            </a:extLst>
          </p:cNvPr>
          <p:cNvSpPr>
            <a:spLocks noChangeArrowheads="1"/>
          </p:cNvSpPr>
          <p:nvPr/>
        </p:nvSpPr>
        <p:spPr bwMode="auto">
          <a:xfrm>
            <a:off x="7721601" y="2383367"/>
            <a:ext cx="3314700" cy="296333"/>
          </a:xfrm>
          <a:prstGeom prst="rect">
            <a:avLst/>
          </a:prstGeom>
          <a:blipFill dpi="0" rotWithShape="1">
            <a:blip r:embed="rId1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95" name="object 35">
            <a:extLst>
              <a:ext uri="{FF2B5EF4-FFF2-40B4-BE49-F238E27FC236}">
                <a16:creationId xmlns:a16="http://schemas.microsoft.com/office/drawing/2014/main" id="{065EFF86-5446-634C-8468-6BC4F4F95B71}"/>
              </a:ext>
            </a:extLst>
          </p:cNvPr>
          <p:cNvSpPr txBox="1"/>
          <p:nvPr/>
        </p:nvSpPr>
        <p:spPr>
          <a:xfrm>
            <a:off x="7704667" y="2328334"/>
            <a:ext cx="3352800" cy="314616"/>
          </a:xfrm>
          <a:prstGeom prst="rect">
            <a:avLst/>
          </a:prstGeom>
          <a:ln w="28575">
            <a:noFill/>
          </a:ln>
        </p:spPr>
        <p:txBody>
          <a:bodyPr lIns="0" tIns="67733" rIns="0" bIns="0">
            <a:spAutoFit/>
          </a:bodyPr>
          <a:lstStyle/>
          <a:p>
            <a:pPr marL="138849">
              <a:spcBef>
                <a:spcPts val="533"/>
              </a:spcBef>
              <a:defRPr/>
            </a:pPr>
            <a:r>
              <a:rPr sz="1600" b="1" spc="-7" dirty="0">
                <a:latin typeface="Arial"/>
                <a:ea typeface="ＭＳ Ｐゴシック" panose="020B0600070205080204" pitchFamily="34" charset="-128"/>
                <a:cs typeface="Arial"/>
              </a:rPr>
              <a:t>Utomilumab </a:t>
            </a:r>
            <a:r>
              <a:rPr sz="1600" b="1" dirty="0">
                <a:latin typeface="Arial"/>
                <a:ea typeface="ＭＳ Ｐゴシック" panose="020B0600070205080204" pitchFamily="34" charset="-128"/>
                <a:cs typeface="Arial"/>
              </a:rPr>
              <a:t>+</a:t>
            </a:r>
            <a:r>
              <a:rPr sz="1600" b="1" spc="-60" dirty="0">
                <a:latin typeface="Arial"/>
                <a:ea typeface="ＭＳ Ｐゴシック" panose="020B0600070205080204" pitchFamily="34" charset="-128"/>
                <a:cs typeface="Arial"/>
              </a:rPr>
              <a:t> </a:t>
            </a:r>
            <a:r>
              <a:rPr sz="1600" b="1" spc="-20" dirty="0">
                <a:latin typeface="Arial"/>
                <a:ea typeface="ＭＳ Ｐゴシック" panose="020B0600070205080204" pitchFamily="34" charset="-128"/>
                <a:cs typeface="Arial"/>
              </a:rPr>
              <a:t>Avelumab</a:t>
            </a:r>
            <a:endParaRPr sz="1600">
              <a:latin typeface="Arial"/>
              <a:ea typeface="ＭＳ Ｐゴシック" panose="020B0600070205080204" pitchFamily="34" charset="-128"/>
              <a:cs typeface="Arial"/>
            </a:endParaRPr>
          </a:p>
        </p:txBody>
      </p:sp>
      <p:sp>
        <p:nvSpPr>
          <p:cNvPr id="118819" name="object 36">
            <a:extLst>
              <a:ext uri="{FF2B5EF4-FFF2-40B4-BE49-F238E27FC236}">
                <a16:creationId xmlns:a16="http://schemas.microsoft.com/office/drawing/2014/main" id="{B3ADE5A3-1E36-474F-833E-ACEBFE041631}"/>
              </a:ext>
            </a:extLst>
          </p:cNvPr>
          <p:cNvSpPr>
            <a:spLocks/>
          </p:cNvSpPr>
          <p:nvPr/>
        </p:nvSpPr>
        <p:spPr bwMode="auto">
          <a:xfrm>
            <a:off x="7704667" y="3100917"/>
            <a:ext cx="3352800" cy="457200"/>
          </a:xfrm>
          <a:custGeom>
            <a:avLst/>
            <a:gdLst>
              <a:gd name="T0" fmla="*/ 0 w 2514600"/>
              <a:gd name="T1" fmla="*/ 0 h 343535"/>
              <a:gd name="T2" fmla="*/ 2514405 w 2514600"/>
              <a:gd name="T3" fmla="*/ 0 h 343535"/>
              <a:gd name="T4" fmla="*/ 2514405 w 2514600"/>
              <a:gd name="T5" fmla="*/ 341681 h 343535"/>
              <a:gd name="T6" fmla="*/ 0 w 2514600"/>
              <a:gd name="T7" fmla="*/ 341681 h 343535"/>
              <a:gd name="T8" fmla="*/ 0 w 2514600"/>
              <a:gd name="T9" fmla="*/ 0 h 3435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14600" h="343535">
                <a:moveTo>
                  <a:pt x="0" y="0"/>
                </a:moveTo>
                <a:lnTo>
                  <a:pt x="2514405" y="0"/>
                </a:lnTo>
                <a:lnTo>
                  <a:pt x="2514405" y="342948"/>
                </a:lnTo>
                <a:lnTo>
                  <a:pt x="0" y="342948"/>
                </a:lnTo>
                <a:lnTo>
                  <a:pt x="0" y="0"/>
                </a:lnTo>
                <a:close/>
              </a:path>
            </a:pathLst>
          </a:custGeom>
          <a:solidFill>
            <a:srgbClr val="FDEADA"/>
          </a:solidFill>
          <a:ln w="9525">
            <a:solidFill>
              <a:srgbClr val="000000"/>
            </a:solidFill>
            <a:round/>
            <a:headEnd/>
            <a:tailEnd/>
          </a:ln>
        </p:spPr>
        <p:txBody>
          <a:bodyPr lIns="0" tIns="0" rIns="0" bIns="0"/>
          <a:lstStyle/>
          <a:p>
            <a:endParaRPr lang="en-US" sz="2400"/>
          </a:p>
        </p:txBody>
      </p:sp>
      <p:sp>
        <p:nvSpPr>
          <p:cNvPr id="118820" name="object 37">
            <a:extLst>
              <a:ext uri="{FF2B5EF4-FFF2-40B4-BE49-F238E27FC236}">
                <a16:creationId xmlns:a16="http://schemas.microsoft.com/office/drawing/2014/main" id="{EA047423-4AC4-7A4D-B48B-64DBF6003A4B}"/>
              </a:ext>
            </a:extLst>
          </p:cNvPr>
          <p:cNvSpPr>
            <a:spLocks noChangeArrowheads="1"/>
          </p:cNvSpPr>
          <p:nvPr/>
        </p:nvSpPr>
        <p:spPr bwMode="auto">
          <a:xfrm>
            <a:off x="7721601" y="3179234"/>
            <a:ext cx="3314700" cy="296333"/>
          </a:xfrm>
          <a:prstGeom prst="rect">
            <a:avLst/>
          </a:prstGeom>
          <a:blipFill dpi="0" rotWithShape="1">
            <a:blip r:embed="rId1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98" name="object 38">
            <a:extLst>
              <a:ext uri="{FF2B5EF4-FFF2-40B4-BE49-F238E27FC236}">
                <a16:creationId xmlns:a16="http://schemas.microsoft.com/office/drawing/2014/main" id="{8DE6225D-E16E-0D47-8F07-548812639359}"/>
              </a:ext>
            </a:extLst>
          </p:cNvPr>
          <p:cNvSpPr txBox="1"/>
          <p:nvPr/>
        </p:nvSpPr>
        <p:spPr>
          <a:xfrm>
            <a:off x="7704667" y="3139017"/>
            <a:ext cx="3352800" cy="313761"/>
          </a:xfrm>
          <a:prstGeom prst="rect">
            <a:avLst/>
          </a:prstGeom>
          <a:ln w="28575">
            <a:noFill/>
          </a:ln>
        </p:spPr>
        <p:txBody>
          <a:bodyPr lIns="0" tIns="66887" rIns="0" bIns="0">
            <a:spAutoFit/>
          </a:bodyPr>
          <a:lstStyle/>
          <a:p>
            <a:pPr marL="138849">
              <a:spcBef>
                <a:spcPts val="527"/>
              </a:spcBef>
              <a:defRPr/>
            </a:pPr>
            <a:r>
              <a:rPr sz="1600" b="1" spc="-7" dirty="0">
                <a:latin typeface="Arial"/>
                <a:ea typeface="ＭＳ Ｐゴシック" panose="020B0600070205080204" pitchFamily="34" charset="-128"/>
                <a:cs typeface="Arial"/>
              </a:rPr>
              <a:t>PF</a:t>
            </a:r>
            <a:r>
              <a:rPr lang="en-US" sz="1600" b="1" spc="-7" dirty="0">
                <a:latin typeface="Arial"/>
                <a:ea typeface="ＭＳ Ｐゴシック" panose="020B0600070205080204" pitchFamily="34" charset="-128"/>
                <a:cs typeface="Arial"/>
              </a:rPr>
              <a:t>-</a:t>
            </a:r>
            <a:r>
              <a:rPr sz="1600" b="1" spc="-7" dirty="0">
                <a:latin typeface="Arial"/>
                <a:ea typeface="ＭＳ Ｐゴシック" panose="020B0600070205080204" pitchFamily="34" charset="-128"/>
                <a:cs typeface="Arial"/>
              </a:rPr>
              <a:t>04518600 </a:t>
            </a:r>
            <a:r>
              <a:rPr sz="1600" b="1" dirty="0">
                <a:latin typeface="Arial"/>
                <a:ea typeface="ＭＳ Ｐゴシック" panose="020B0600070205080204" pitchFamily="34" charset="-128"/>
                <a:cs typeface="Arial"/>
              </a:rPr>
              <a:t>+</a:t>
            </a:r>
            <a:r>
              <a:rPr sz="1600" b="1" spc="-100" dirty="0">
                <a:latin typeface="Arial"/>
                <a:ea typeface="ＭＳ Ｐゴシック" panose="020B0600070205080204" pitchFamily="34" charset="-128"/>
                <a:cs typeface="Arial"/>
              </a:rPr>
              <a:t> </a:t>
            </a:r>
            <a:r>
              <a:rPr sz="1600" b="1" spc="-20" dirty="0">
                <a:latin typeface="Arial"/>
                <a:ea typeface="ＭＳ Ｐゴシック" panose="020B0600070205080204" pitchFamily="34" charset="-128"/>
                <a:cs typeface="Arial"/>
              </a:rPr>
              <a:t>Avelumab</a:t>
            </a:r>
            <a:endParaRPr sz="1600" dirty="0">
              <a:latin typeface="Arial"/>
              <a:ea typeface="ＭＳ Ｐゴシック" panose="020B0600070205080204" pitchFamily="34" charset="-128"/>
              <a:cs typeface="Arial"/>
            </a:endParaRPr>
          </a:p>
        </p:txBody>
      </p:sp>
      <p:sp>
        <p:nvSpPr>
          <p:cNvPr id="118822" name="object 39">
            <a:extLst>
              <a:ext uri="{FF2B5EF4-FFF2-40B4-BE49-F238E27FC236}">
                <a16:creationId xmlns:a16="http://schemas.microsoft.com/office/drawing/2014/main" id="{6A8453AE-6796-4243-86B0-B2D336118E31}"/>
              </a:ext>
            </a:extLst>
          </p:cNvPr>
          <p:cNvSpPr>
            <a:spLocks noChangeArrowheads="1"/>
          </p:cNvSpPr>
          <p:nvPr/>
        </p:nvSpPr>
        <p:spPr bwMode="auto">
          <a:xfrm>
            <a:off x="6127751" y="5528734"/>
            <a:ext cx="2690283" cy="556684"/>
          </a:xfrm>
          <a:prstGeom prst="rect">
            <a:avLst/>
          </a:prstGeom>
          <a:blipFill dpi="0" rotWithShape="1">
            <a:blip r:embed="rId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823" name="object 40">
            <a:extLst>
              <a:ext uri="{FF2B5EF4-FFF2-40B4-BE49-F238E27FC236}">
                <a16:creationId xmlns:a16="http://schemas.microsoft.com/office/drawing/2014/main" id="{8EF63F29-E0DF-BF4D-B02F-9893DCE4892A}"/>
              </a:ext>
            </a:extLst>
          </p:cNvPr>
          <p:cNvSpPr txBox="1">
            <a:spLocks noChangeArrowheads="1"/>
          </p:cNvSpPr>
          <p:nvPr/>
        </p:nvSpPr>
        <p:spPr bwMode="auto">
          <a:xfrm>
            <a:off x="6663267" y="5499100"/>
            <a:ext cx="1617133" cy="518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1327" rIns="0" bIns="0">
            <a:spAutoFit/>
          </a:bodyPr>
          <a:lstStyle>
            <a:lvl1pPr marL="12700" indent="93663">
              <a:defRPr>
                <a:solidFill>
                  <a:schemeClr val="tx1"/>
                </a:solidFill>
                <a:latin typeface="Calibri" panose="020F0502020204030204" pitchFamily="34" charset="0"/>
                <a:ea typeface="MS PGothic" panose="020B0600070205080204" pitchFamily="34" charset="-128"/>
              </a:defRPr>
            </a:lvl1pPr>
            <a:lvl2pPr>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nSpc>
                <a:spcPts val="1851"/>
              </a:lnSpc>
              <a:spcBef>
                <a:spcPts val="251"/>
              </a:spcBef>
            </a:pPr>
            <a:r>
              <a:rPr lang="en-US" altLang="en-US" sz="1600" b="1">
                <a:latin typeface="Arial" panose="020B0604020202020204" pitchFamily="34" charset="0"/>
                <a:cs typeface="Arial" panose="020B0604020202020204" pitchFamily="34" charset="0"/>
              </a:rPr>
              <a:t>Tumor biopsy  Blood collection</a:t>
            </a:r>
            <a:endParaRPr lang="en-US" altLang="en-US" sz="1600">
              <a:latin typeface="Arial" panose="020B0604020202020204" pitchFamily="34" charset="0"/>
              <a:cs typeface="Arial" panose="020B0604020202020204" pitchFamily="34" charset="0"/>
            </a:endParaRPr>
          </a:p>
        </p:txBody>
      </p:sp>
      <p:sp>
        <p:nvSpPr>
          <p:cNvPr id="118824" name="object 41">
            <a:extLst>
              <a:ext uri="{FF2B5EF4-FFF2-40B4-BE49-F238E27FC236}">
                <a16:creationId xmlns:a16="http://schemas.microsoft.com/office/drawing/2014/main" id="{D9410234-2C6D-7D49-86AE-E8AE337BB0CE}"/>
              </a:ext>
            </a:extLst>
          </p:cNvPr>
          <p:cNvSpPr>
            <a:spLocks noChangeArrowheads="1"/>
          </p:cNvSpPr>
          <p:nvPr/>
        </p:nvSpPr>
        <p:spPr bwMode="auto">
          <a:xfrm>
            <a:off x="5672667" y="4768852"/>
            <a:ext cx="1657351" cy="552449"/>
          </a:xfrm>
          <a:prstGeom prst="rect">
            <a:avLst/>
          </a:prstGeom>
          <a:blipFill dpi="0" rotWithShape="1">
            <a:blip r:embed="rId1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02" name="object 42">
            <a:extLst>
              <a:ext uri="{FF2B5EF4-FFF2-40B4-BE49-F238E27FC236}">
                <a16:creationId xmlns:a16="http://schemas.microsoft.com/office/drawing/2014/main" id="{7043A24F-2897-3544-B0DC-D7043B19BA17}"/>
              </a:ext>
            </a:extLst>
          </p:cNvPr>
          <p:cNvSpPr txBox="1"/>
          <p:nvPr/>
        </p:nvSpPr>
        <p:spPr>
          <a:xfrm>
            <a:off x="5778500" y="4739218"/>
            <a:ext cx="1380067" cy="263320"/>
          </a:xfrm>
          <a:prstGeom prst="rect">
            <a:avLst/>
          </a:prstGeom>
        </p:spPr>
        <p:txBody>
          <a:bodyPr lIns="0" tIns="16933" rIns="0" bIns="0">
            <a:spAutoFit/>
          </a:bodyPr>
          <a:lstStyle/>
          <a:p>
            <a:pPr marL="16933">
              <a:spcBef>
                <a:spcPts val="133"/>
              </a:spcBef>
              <a:defRPr/>
            </a:pPr>
            <a:r>
              <a:rPr sz="1600" b="1" spc="-767" dirty="0">
                <a:latin typeface="Arial"/>
                <a:ea typeface="ＭＳ Ｐゴシック" panose="020B0600070205080204" pitchFamily="34" charset="-128"/>
                <a:cs typeface="Arial"/>
              </a:rPr>
              <a:t>1</a:t>
            </a:r>
            <a:r>
              <a:rPr sz="2400" b="1" spc="409" baseline="6944" dirty="0">
                <a:solidFill>
                  <a:srgbClr val="FFFFFF"/>
                </a:solidFill>
                <a:latin typeface="Arial"/>
                <a:ea typeface="ＭＳ Ｐゴシック" panose="020B0600070205080204" pitchFamily="34" charset="-128"/>
                <a:cs typeface="Arial"/>
              </a:rPr>
              <a:t> </a:t>
            </a:r>
            <a:r>
              <a:rPr sz="1600" b="1" dirty="0">
                <a:latin typeface="Arial"/>
                <a:ea typeface="ＭＳ Ｐゴシック" panose="020B0600070205080204" pitchFamily="34" charset="-128"/>
                <a:cs typeface="Arial"/>
              </a:rPr>
              <a:t>5 day</a:t>
            </a:r>
            <a:r>
              <a:rPr sz="1600" b="1" spc="-67" dirty="0">
                <a:latin typeface="Arial"/>
                <a:ea typeface="ＭＳ Ｐゴシック" panose="020B0600070205080204" pitchFamily="34" charset="-128"/>
                <a:cs typeface="Arial"/>
              </a:rPr>
              <a:t> </a:t>
            </a:r>
            <a:r>
              <a:rPr sz="1600" b="1" spc="-7" dirty="0">
                <a:latin typeface="Arial"/>
                <a:ea typeface="ＭＳ Ｐゴシック" panose="020B0600070205080204" pitchFamily="34" charset="-128"/>
                <a:cs typeface="Arial"/>
              </a:rPr>
              <a:t>lead-in</a:t>
            </a:r>
            <a:endParaRPr sz="1600">
              <a:latin typeface="Arial"/>
              <a:ea typeface="ＭＳ Ｐゴシック" panose="020B0600070205080204" pitchFamily="34" charset="-128"/>
              <a:cs typeface="Arial"/>
            </a:endParaRPr>
          </a:p>
        </p:txBody>
      </p:sp>
      <p:sp>
        <p:nvSpPr>
          <p:cNvPr id="118826" name="object 43">
            <a:extLst>
              <a:ext uri="{FF2B5EF4-FFF2-40B4-BE49-F238E27FC236}">
                <a16:creationId xmlns:a16="http://schemas.microsoft.com/office/drawing/2014/main" id="{BAA265AC-BEFF-2A4C-B9B6-859F4181FBFE}"/>
              </a:ext>
            </a:extLst>
          </p:cNvPr>
          <p:cNvSpPr>
            <a:spLocks/>
          </p:cNvSpPr>
          <p:nvPr/>
        </p:nvSpPr>
        <p:spPr bwMode="auto">
          <a:xfrm>
            <a:off x="5173134" y="1790700"/>
            <a:ext cx="4233" cy="1524000"/>
          </a:xfrm>
          <a:custGeom>
            <a:avLst/>
            <a:gdLst>
              <a:gd name="T0" fmla="*/ 2678 w 3175"/>
              <a:gd name="T1" fmla="*/ 0 h 1143000"/>
              <a:gd name="T2" fmla="*/ 0 w 3175"/>
              <a:gd name="T3" fmla="*/ 1142866 h 1143000"/>
              <a:gd name="T4" fmla="*/ 0 60000 65536"/>
              <a:gd name="T5" fmla="*/ 0 60000 65536"/>
            </a:gdLst>
            <a:ahLst/>
            <a:cxnLst>
              <a:cxn ang="T4">
                <a:pos x="T0" y="T1"/>
              </a:cxn>
              <a:cxn ang="T5">
                <a:pos x="T2" y="T3"/>
              </a:cxn>
            </a:cxnLst>
            <a:rect l="0" t="0" r="r" b="b"/>
            <a:pathLst>
              <a:path w="3175" h="1143000">
                <a:moveTo>
                  <a:pt x="2678" y="0"/>
                </a:moveTo>
                <a:lnTo>
                  <a:pt x="0" y="1142866"/>
                </a:lnTo>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sz="2400"/>
          </a:p>
        </p:txBody>
      </p:sp>
      <p:sp>
        <p:nvSpPr>
          <p:cNvPr id="118827" name="object 44">
            <a:extLst>
              <a:ext uri="{FF2B5EF4-FFF2-40B4-BE49-F238E27FC236}">
                <a16:creationId xmlns:a16="http://schemas.microsoft.com/office/drawing/2014/main" id="{EC90A25B-F4F1-8C4B-A069-55B83EA3F166}"/>
              </a:ext>
            </a:extLst>
          </p:cNvPr>
          <p:cNvSpPr>
            <a:spLocks/>
          </p:cNvSpPr>
          <p:nvPr/>
        </p:nvSpPr>
        <p:spPr bwMode="auto">
          <a:xfrm>
            <a:off x="5177367" y="1722967"/>
            <a:ext cx="429684" cy="177800"/>
          </a:xfrm>
          <a:custGeom>
            <a:avLst/>
            <a:gdLst>
              <a:gd name="T0" fmla="*/ 208232 w 322579"/>
              <a:gd name="T1" fmla="*/ 0 h 132714"/>
              <a:gd name="T2" fmla="*/ 199499 w 322579"/>
              <a:gd name="T3" fmla="*/ 2323 h 132714"/>
              <a:gd name="T4" fmla="*/ 191564 w 322579"/>
              <a:gd name="T5" fmla="*/ 16086 h 132714"/>
              <a:gd name="T6" fmla="*/ 193862 w 322579"/>
              <a:gd name="T7" fmla="*/ 24919 h 132714"/>
              <a:gd name="T8" fmla="*/ 240661 w 322579"/>
              <a:gd name="T9" fmla="*/ 52535 h 132714"/>
              <a:gd name="T10" fmla="*/ 293406 w 322579"/>
              <a:gd name="T11" fmla="*/ 52535 h 132714"/>
              <a:gd name="T12" fmla="*/ 293406 w 322579"/>
              <a:gd name="T13" fmla="*/ 81384 h 132714"/>
              <a:gd name="T14" fmla="*/ 240661 w 322579"/>
              <a:gd name="T15" fmla="*/ 81384 h 132714"/>
              <a:gd name="T16" fmla="*/ 193862 w 322579"/>
              <a:gd name="T17" fmla="*/ 109000 h 132714"/>
              <a:gd name="T18" fmla="*/ 191564 w 322579"/>
              <a:gd name="T19" fmla="*/ 117832 h 132714"/>
              <a:gd name="T20" fmla="*/ 199499 w 322579"/>
              <a:gd name="T21" fmla="*/ 131596 h 132714"/>
              <a:gd name="T22" fmla="*/ 208232 w 322579"/>
              <a:gd name="T23" fmla="*/ 133921 h 132714"/>
              <a:gd name="T24" fmla="*/ 297261 w 322579"/>
              <a:gd name="T25" fmla="*/ 81384 h 132714"/>
              <a:gd name="T26" fmla="*/ 293406 w 322579"/>
              <a:gd name="T27" fmla="*/ 81384 h 132714"/>
              <a:gd name="T28" fmla="*/ 297263 w 322579"/>
              <a:gd name="T29" fmla="*/ 81383 h 132714"/>
              <a:gd name="T30" fmla="*/ 321706 w 322579"/>
              <a:gd name="T31" fmla="*/ 66960 h 132714"/>
              <a:gd name="T32" fmla="*/ 208232 w 322579"/>
              <a:gd name="T33" fmla="*/ 0 h 132714"/>
              <a:gd name="T34" fmla="*/ 265106 w 322579"/>
              <a:gd name="T35" fmla="*/ 66960 h 132714"/>
              <a:gd name="T36" fmla="*/ 240662 w 322579"/>
              <a:gd name="T37" fmla="*/ 81384 h 132714"/>
              <a:gd name="T38" fmla="*/ 293406 w 322579"/>
              <a:gd name="T39" fmla="*/ 81384 h 132714"/>
              <a:gd name="T40" fmla="*/ 293406 w 322579"/>
              <a:gd name="T41" fmla="*/ 79419 h 132714"/>
              <a:gd name="T42" fmla="*/ 286220 w 322579"/>
              <a:gd name="T43" fmla="*/ 79419 h 132714"/>
              <a:gd name="T44" fmla="*/ 265106 w 322579"/>
              <a:gd name="T45" fmla="*/ 66960 h 132714"/>
              <a:gd name="T46" fmla="*/ 0 w 322579"/>
              <a:gd name="T47" fmla="*/ 52534 h 132714"/>
              <a:gd name="T48" fmla="*/ 0 w 322579"/>
              <a:gd name="T49" fmla="*/ 81383 h 132714"/>
              <a:gd name="T50" fmla="*/ 240663 w 322579"/>
              <a:gd name="T51" fmla="*/ 81383 h 132714"/>
              <a:gd name="T52" fmla="*/ 265106 w 322579"/>
              <a:gd name="T53" fmla="*/ 66960 h 132714"/>
              <a:gd name="T54" fmla="*/ 240661 w 322579"/>
              <a:gd name="T55" fmla="*/ 52535 h 132714"/>
              <a:gd name="T56" fmla="*/ 0 w 322579"/>
              <a:gd name="T57" fmla="*/ 52534 h 132714"/>
              <a:gd name="T58" fmla="*/ 286221 w 322579"/>
              <a:gd name="T59" fmla="*/ 54500 h 132714"/>
              <a:gd name="T60" fmla="*/ 265106 w 322579"/>
              <a:gd name="T61" fmla="*/ 66960 h 132714"/>
              <a:gd name="T62" fmla="*/ 286220 w 322579"/>
              <a:gd name="T63" fmla="*/ 79419 h 132714"/>
              <a:gd name="T64" fmla="*/ 286221 w 322579"/>
              <a:gd name="T65" fmla="*/ 54500 h 132714"/>
              <a:gd name="T66" fmla="*/ 293406 w 322579"/>
              <a:gd name="T67" fmla="*/ 54500 h 132714"/>
              <a:gd name="T68" fmla="*/ 286221 w 322579"/>
              <a:gd name="T69" fmla="*/ 54500 h 132714"/>
              <a:gd name="T70" fmla="*/ 286220 w 322579"/>
              <a:gd name="T71" fmla="*/ 79419 h 132714"/>
              <a:gd name="T72" fmla="*/ 293406 w 322579"/>
              <a:gd name="T73" fmla="*/ 79419 h 132714"/>
              <a:gd name="T74" fmla="*/ 293406 w 322579"/>
              <a:gd name="T75" fmla="*/ 54500 h 132714"/>
              <a:gd name="T76" fmla="*/ 240661 w 322579"/>
              <a:gd name="T77" fmla="*/ 52535 h 132714"/>
              <a:gd name="T78" fmla="*/ 265106 w 322579"/>
              <a:gd name="T79" fmla="*/ 66960 h 132714"/>
              <a:gd name="T80" fmla="*/ 286221 w 322579"/>
              <a:gd name="T81" fmla="*/ 54500 h 132714"/>
              <a:gd name="T82" fmla="*/ 293406 w 322579"/>
              <a:gd name="T83" fmla="*/ 54500 h 132714"/>
              <a:gd name="T84" fmla="*/ 293406 w 322579"/>
              <a:gd name="T85" fmla="*/ 52535 h 132714"/>
              <a:gd name="T86" fmla="*/ 240661 w 322579"/>
              <a:gd name="T87" fmla="*/ 52535 h 13271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22579" h="132714">
                <a:moveTo>
                  <a:pt x="208640" y="0"/>
                </a:moveTo>
                <a:lnTo>
                  <a:pt x="199891" y="2301"/>
                </a:lnTo>
                <a:lnTo>
                  <a:pt x="191940" y="15933"/>
                </a:lnTo>
                <a:lnTo>
                  <a:pt x="194242" y="24682"/>
                </a:lnTo>
                <a:lnTo>
                  <a:pt x="241133" y="52035"/>
                </a:lnTo>
                <a:lnTo>
                  <a:pt x="293982" y="52035"/>
                </a:lnTo>
                <a:lnTo>
                  <a:pt x="293982" y="80610"/>
                </a:lnTo>
                <a:lnTo>
                  <a:pt x="241133" y="80610"/>
                </a:lnTo>
                <a:lnTo>
                  <a:pt x="194242" y="107963"/>
                </a:lnTo>
                <a:lnTo>
                  <a:pt x="191940" y="116711"/>
                </a:lnTo>
                <a:lnTo>
                  <a:pt x="199891" y="130343"/>
                </a:lnTo>
                <a:lnTo>
                  <a:pt x="208640" y="132646"/>
                </a:lnTo>
                <a:lnTo>
                  <a:pt x="297844" y="80610"/>
                </a:lnTo>
                <a:lnTo>
                  <a:pt x="293982" y="80610"/>
                </a:lnTo>
                <a:lnTo>
                  <a:pt x="297846" y="80609"/>
                </a:lnTo>
                <a:lnTo>
                  <a:pt x="322337" y="66323"/>
                </a:lnTo>
                <a:lnTo>
                  <a:pt x="208640" y="0"/>
                </a:lnTo>
                <a:close/>
              </a:path>
              <a:path w="322579" h="132714">
                <a:moveTo>
                  <a:pt x="265626" y="66323"/>
                </a:moveTo>
                <a:lnTo>
                  <a:pt x="241134" y="80610"/>
                </a:lnTo>
                <a:lnTo>
                  <a:pt x="293982" y="80610"/>
                </a:lnTo>
                <a:lnTo>
                  <a:pt x="293982" y="78663"/>
                </a:lnTo>
                <a:lnTo>
                  <a:pt x="286782" y="78663"/>
                </a:lnTo>
                <a:lnTo>
                  <a:pt x="265626" y="66323"/>
                </a:lnTo>
                <a:close/>
              </a:path>
              <a:path w="322579" h="132714">
                <a:moveTo>
                  <a:pt x="0" y="52034"/>
                </a:moveTo>
                <a:lnTo>
                  <a:pt x="0" y="80609"/>
                </a:lnTo>
                <a:lnTo>
                  <a:pt x="241135" y="80609"/>
                </a:lnTo>
                <a:lnTo>
                  <a:pt x="265626" y="66323"/>
                </a:lnTo>
                <a:lnTo>
                  <a:pt x="241133" y="52035"/>
                </a:lnTo>
                <a:lnTo>
                  <a:pt x="0" y="52034"/>
                </a:lnTo>
                <a:close/>
              </a:path>
              <a:path w="322579" h="132714">
                <a:moveTo>
                  <a:pt x="286783" y="53981"/>
                </a:moveTo>
                <a:lnTo>
                  <a:pt x="265626" y="66323"/>
                </a:lnTo>
                <a:lnTo>
                  <a:pt x="286782" y="78663"/>
                </a:lnTo>
                <a:lnTo>
                  <a:pt x="286783" y="53981"/>
                </a:lnTo>
                <a:close/>
              </a:path>
              <a:path w="322579" h="132714">
                <a:moveTo>
                  <a:pt x="293982" y="53981"/>
                </a:moveTo>
                <a:lnTo>
                  <a:pt x="286783" y="53981"/>
                </a:lnTo>
                <a:lnTo>
                  <a:pt x="286782" y="78663"/>
                </a:lnTo>
                <a:lnTo>
                  <a:pt x="293982" y="78663"/>
                </a:lnTo>
                <a:lnTo>
                  <a:pt x="293982" y="53981"/>
                </a:lnTo>
                <a:close/>
              </a:path>
              <a:path w="322579" h="132714">
                <a:moveTo>
                  <a:pt x="241133" y="52035"/>
                </a:moveTo>
                <a:lnTo>
                  <a:pt x="265626" y="66323"/>
                </a:lnTo>
                <a:lnTo>
                  <a:pt x="286783" y="53981"/>
                </a:lnTo>
                <a:lnTo>
                  <a:pt x="293982" y="53981"/>
                </a:lnTo>
                <a:lnTo>
                  <a:pt x="293982" y="52035"/>
                </a:lnTo>
                <a:lnTo>
                  <a:pt x="241133" y="520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400"/>
          </a:p>
        </p:txBody>
      </p:sp>
      <p:sp>
        <p:nvSpPr>
          <p:cNvPr id="118828" name="object 45">
            <a:extLst>
              <a:ext uri="{FF2B5EF4-FFF2-40B4-BE49-F238E27FC236}">
                <a16:creationId xmlns:a16="http://schemas.microsoft.com/office/drawing/2014/main" id="{51CEBD52-591B-B043-B16A-18921FF4ED8E}"/>
              </a:ext>
            </a:extLst>
          </p:cNvPr>
          <p:cNvSpPr>
            <a:spLocks/>
          </p:cNvSpPr>
          <p:nvPr/>
        </p:nvSpPr>
        <p:spPr bwMode="auto">
          <a:xfrm>
            <a:off x="5177367" y="2453217"/>
            <a:ext cx="429684" cy="175683"/>
          </a:xfrm>
          <a:custGeom>
            <a:avLst/>
            <a:gdLst>
              <a:gd name="T0" fmla="*/ 208232 w 322579"/>
              <a:gd name="T1" fmla="*/ 0 h 132714"/>
              <a:gd name="T2" fmla="*/ 199499 w 322579"/>
              <a:gd name="T3" fmla="*/ 2268 h 132714"/>
              <a:gd name="T4" fmla="*/ 191564 w 322579"/>
              <a:gd name="T5" fmla="*/ 15706 h 132714"/>
              <a:gd name="T6" fmla="*/ 193862 w 322579"/>
              <a:gd name="T7" fmla="*/ 24329 h 132714"/>
              <a:gd name="T8" fmla="*/ 240662 w 322579"/>
              <a:gd name="T9" fmla="*/ 51291 h 132714"/>
              <a:gd name="T10" fmla="*/ 293406 w 322579"/>
              <a:gd name="T11" fmla="*/ 51291 h 132714"/>
              <a:gd name="T12" fmla="*/ 293406 w 322579"/>
              <a:gd name="T13" fmla="*/ 79458 h 132714"/>
              <a:gd name="T14" fmla="*/ 240661 w 322579"/>
              <a:gd name="T15" fmla="*/ 79458 h 132714"/>
              <a:gd name="T16" fmla="*/ 193862 w 322579"/>
              <a:gd name="T17" fmla="*/ 106420 h 132714"/>
              <a:gd name="T18" fmla="*/ 191564 w 322579"/>
              <a:gd name="T19" fmla="*/ 115043 h 132714"/>
              <a:gd name="T20" fmla="*/ 199499 w 322579"/>
              <a:gd name="T21" fmla="*/ 128480 h 132714"/>
              <a:gd name="T22" fmla="*/ 208232 w 322579"/>
              <a:gd name="T23" fmla="*/ 130749 h 132714"/>
              <a:gd name="T24" fmla="*/ 297261 w 322579"/>
              <a:gd name="T25" fmla="*/ 79458 h 132714"/>
              <a:gd name="T26" fmla="*/ 293406 w 322579"/>
              <a:gd name="T27" fmla="*/ 79458 h 132714"/>
              <a:gd name="T28" fmla="*/ 297263 w 322579"/>
              <a:gd name="T29" fmla="*/ 79457 h 132714"/>
              <a:gd name="T30" fmla="*/ 321706 w 322579"/>
              <a:gd name="T31" fmla="*/ 65375 h 132714"/>
              <a:gd name="T32" fmla="*/ 208232 w 322579"/>
              <a:gd name="T33" fmla="*/ 0 h 132714"/>
              <a:gd name="T34" fmla="*/ 265107 w 322579"/>
              <a:gd name="T35" fmla="*/ 65374 h 132714"/>
              <a:gd name="T36" fmla="*/ 240662 w 322579"/>
              <a:gd name="T37" fmla="*/ 79458 h 132714"/>
              <a:gd name="T38" fmla="*/ 293406 w 322579"/>
              <a:gd name="T39" fmla="*/ 79458 h 132714"/>
              <a:gd name="T40" fmla="*/ 293406 w 322579"/>
              <a:gd name="T41" fmla="*/ 77539 h 132714"/>
              <a:gd name="T42" fmla="*/ 286221 w 322579"/>
              <a:gd name="T43" fmla="*/ 77539 h 132714"/>
              <a:gd name="T44" fmla="*/ 265107 w 322579"/>
              <a:gd name="T45" fmla="*/ 65374 h 132714"/>
              <a:gd name="T46" fmla="*/ 1 w 322579"/>
              <a:gd name="T47" fmla="*/ 51290 h 132714"/>
              <a:gd name="T48" fmla="*/ 0 w 322579"/>
              <a:gd name="T49" fmla="*/ 79457 h 132714"/>
              <a:gd name="T50" fmla="*/ 240663 w 322579"/>
              <a:gd name="T51" fmla="*/ 79457 h 132714"/>
              <a:gd name="T52" fmla="*/ 265107 w 322579"/>
              <a:gd name="T53" fmla="*/ 65374 h 132714"/>
              <a:gd name="T54" fmla="*/ 240662 w 322579"/>
              <a:gd name="T55" fmla="*/ 51291 h 132714"/>
              <a:gd name="T56" fmla="*/ 1 w 322579"/>
              <a:gd name="T57" fmla="*/ 51290 h 132714"/>
              <a:gd name="T58" fmla="*/ 286221 w 322579"/>
              <a:gd name="T59" fmla="*/ 53210 h 132714"/>
              <a:gd name="T60" fmla="*/ 265107 w 322579"/>
              <a:gd name="T61" fmla="*/ 65374 h 132714"/>
              <a:gd name="T62" fmla="*/ 286221 w 322579"/>
              <a:gd name="T63" fmla="*/ 77539 h 132714"/>
              <a:gd name="T64" fmla="*/ 286221 w 322579"/>
              <a:gd name="T65" fmla="*/ 53210 h 132714"/>
              <a:gd name="T66" fmla="*/ 293406 w 322579"/>
              <a:gd name="T67" fmla="*/ 53210 h 132714"/>
              <a:gd name="T68" fmla="*/ 286221 w 322579"/>
              <a:gd name="T69" fmla="*/ 53210 h 132714"/>
              <a:gd name="T70" fmla="*/ 286221 w 322579"/>
              <a:gd name="T71" fmla="*/ 77539 h 132714"/>
              <a:gd name="T72" fmla="*/ 293406 w 322579"/>
              <a:gd name="T73" fmla="*/ 77539 h 132714"/>
              <a:gd name="T74" fmla="*/ 293406 w 322579"/>
              <a:gd name="T75" fmla="*/ 53210 h 132714"/>
              <a:gd name="T76" fmla="*/ 240662 w 322579"/>
              <a:gd name="T77" fmla="*/ 51291 h 132714"/>
              <a:gd name="T78" fmla="*/ 265107 w 322579"/>
              <a:gd name="T79" fmla="*/ 65374 h 132714"/>
              <a:gd name="T80" fmla="*/ 286221 w 322579"/>
              <a:gd name="T81" fmla="*/ 53210 h 132714"/>
              <a:gd name="T82" fmla="*/ 293406 w 322579"/>
              <a:gd name="T83" fmla="*/ 53210 h 132714"/>
              <a:gd name="T84" fmla="*/ 293406 w 322579"/>
              <a:gd name="T85" fmla="*/ 51291 h 132714"/>
              <a:gd name="T86" fmla="*/ 240662 w 322579"/>
              <a:gd name="T87" fmla="*/ 51291 h 13271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22579" h="132714">
                <a:moveTo>
                  <a:pt x="208640" y="0"/>
                </a:moveTo>
                <a:lnTo>
                  <a:pt x="199891" y="2301"/>
                </a:lnTo>
                <a:lnTo>
                  <a:pt x="191940" y="15933"/>
                </a:lnTo>
                <a:lnTo>
                  <a:pt x="194242" y="24682"/>
                </a:lnTo>
                <a:lnTo>
                  <a:pt x="241134" y="52035"/>
                </a:lnTo>
                <a:lnTo>
                  <a:pt x="293982" y="52035"/>
                </a:lnTo>
                <a:lnTo>
                  <a:pt x="293982" y="80610"/>
                </a:lnTo>
                <a:lnTo>
                  <a:pt x="241133" y="80610"/>
                </a:lnTo>
                <a:lnTo>
                  <a:pt x="194242" y="107963"/>
                </a:lnTo>
                <a:lnTo>
                  <a:pt x="191940" y="116711"/>
                </a:lnTo>
                <a:lnTo>
                  <a:pt x="199891" y="130343"/>
                </a:lnTo>
                <a:lnTo>
                  <a:pt x="208640" y="132646"/>
                </a:lnTo>
                <a:lnTo>
                  <a:pt x="297844" y="80610"/>
                </a:lnTo>
                <a:lnTo>
                  <a:pt x="293982" y="80610"/>
                </a:lnTo>
                <a:lnTo>
                  <a:pt x="297846" y="80609"/>
                </a:lnTo>
                <a:lnTo>
                  <a:pt x="322337" y="66323"/>
                </a:lnTo>
                <a:lnTo>
                  <a:pt x="208640" y="0"/>
                </a:lnTo>
                <a:close/>
              </a:path>
              <a:path w="322579" h="132714">
                <a:moveTo>
                  <a:pt x="265627" y="66322"/>
                </a:moveTo>
                <a:lnTo>
                  <a:pt x="241134" y="80610"/>
                </a:lnTo>
                <a:lnTo>
                  <a:pt x="293982" y="80610"/>
                </a:lnTo>
                <a:lnTo>
                  <a:pt x="293982" y="78663"/>
                </a:lnTo>
                <a:lnTo>
                  <a:pt x="286783" y="78663"/>
                </a:lnTo>
                <a:lnTo>
                  <a:pt x="265627" y="66322"/>
                </a:lnTo>
                <a:close/>
              </a:path>
              <a:path w="322579" h="132714">
                <a:moveTo>
                  <a:pt x="1" y="52034"/>
                </a:moveTo>
                <a:lnTo>
                  <a:pt x="0" y="80609"/>
                </a:lnTo>
                <a:lnTo>
                  <a:pt x="241135" y="80609"/>
                </a:lnTo>
                <a:lnTo>
                  <a:pt x="265627" y="66322"/>
                </a:lnTo>
                <a:lnTo>
                  <a:pt x="241134" y="52035"/>
                </a:lnTo>
                <a:lnTo>
                  <a:pt x="1" y="52034"/>
                </a:lnTo>
                <a:close/>
              </a:path>
              <a:path w="322579" h="132714">
                <a:moveTo>
                  <a:pt x="286783" y="53981"/>
                </a:moveTo>
                <a:lnTo>
                  <a:pt x="265627" y="66322"/>
                </a:lnTo>
                <a:lnTo>
                  <a:pt x="286783" y="78663"/>
                </a:lnTo>
                <a:lnTo>
                  <a:pt x="286783" y="53981"/>
                </a:lnTo>
                <a:close/>
              </a:path>
              <a:path w="322579" h="132714">
                <a:moveTo>
                  <a:pt x="293982" y="53981"/>
                </a:moveTo>
                <a:lnTo>
                  <a:pt x="286783" y="53981"/>
                </a:lnTo>
                <a:lnTo>
                  <a:pt x="286783" y="78663"/>
                </a:lnTo>
                <a:lnTo>
                  <a:pt x="293982" y="78663"/>
                </a:lnTo>
                <a:lnTo>
                  <a:pt x="293982" y="53981"/>
                </a:lnTo>
                <a:close/>
              </a:path>
              <a:path w="322579" h="132714">
                <a:moveTo>
                  <a:pt x="241134" y="52035"/>
                </a:moveTo>
                <a:lnTo>
                  <a:pt x="265627" y="66322"/>
                </a:lnTo>
                <a:lnTo>
                  <a:pt x="286783" y="53981"/>
                </a:lnTo>
                <a:lnTo>
                  <a:pt x="293982" y="53981"/>
                </a:lnTo>
                <a:lnTo>
                  <a:pt x="293982" y="52035"/>
                </a:lnTo>
                <a:lnTo>
                  <a:pt x="241134" y="5203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400"/>
          </a:p>
        </p:txBody>
      </p:sp>
      <p:sp>
        <p:nvSpPr>
          <p:cNvPr id="118829" name="object 46">
            <a:extLst>
              <a:ext uri="{FF2B5EF4-FFF2-40B4-BE49-F238E27FC236}">
                <a16:creationId xmlns:a16="http://schemas.microsoft.com/office/drawing/2014/main" id="{281BA345-2313-9846-8C53-CABA85A3CC5F}"/>
              </a:ext>
            </a:extLst>
          </p:cNvPr>
          <p:cNvSpPr>
            <a:spLocks/>
          </p:cNvSpPr>
          <p:nvPr/>
        </p:nvSpPr>
        <p:spPr bwMode="auto">
          <a:xfrm>
            <a:off x="5158318" y="3225800"/>
            <a:ext cx="423333" cy="177800"/>
          </a:xfrm>
          <a:custGeom>
            <a:avLst/>
            <a:gdLst>
              <a:gd name="T0" fmla="*/ 204039 w 316864"/>
              <a:gd name="T1" fmla="*/ 0 h 132714"/>
              <a:gd name="T2" fmla="*/ 195253 w 316864"/>
              <a:gd name="T3" fmla="*/ 2315 h 132714"/>
              <a:gd name="T4" fmla="*/ 187257 w 316864"/>
              <a:gd name="T5" fmla="*/ 16072 h 132714"/>
              <a:gd name="T6" fmla="*/ 189562 w 316864"/>
              <a:gd name="T7" fmla="*/ 24906 h 132714"/>
              <a:gd name="T8" fmla="*/ 236617 w 316864"/>
              <a:gd name="T9" fmla="*/ 52562 h 132714"/>
              <a:gd name="T10" fmla="*/ 289678 w 316864"/>
              <a:gd name="T11" fmla="*/ 52609 h 132714"/>
              <a:gd name="T12" fmla="*/ 289654 w 316864"/>
              <a:gd name="T13" fmla="*/ 81459 h 132714"/>
              <a:gd name="T14" fmla="*/ 236516 w 316864"/>
              <a:gd name="T15" fmla="*/ 81459 h 132714"/>
              <a:gd name="T16" fmla="*/ 189491 w 316864"/>
              <a:gd name="T17" fmla="*/ 108988 h 132714"/>
              <a:gd name="T18" fmla="*/ 187171 w 316864"/>
              <a:gd name="T19" fmla="*/ 117818 h 132714"/>
              <a:gd name="T20" fmla="*/ 195143 w 316864"/>
              <a:gd name="T21" fmla="*/ 131589 h 132714"/>
              <a:gd name="T22" fmla="*/ 203924 w 316864"/>
              <a:gd name="T23" fmla="*/ 133921 h 132714"/>
              <a:gd name="T24" fmla="*/ 293539 w 316864"/>
              <a:gd name="T25" fmla="*/ 81459 h 132714"/>
              <a:gd name="T26" fmla="*/ 289654 w 316864"/>
              <a:gd name="T27" fmla="*/ 81459 h 132714"/>
              <a:gd name="T28" fmla="*/ 293617 w 316864"/>
              <a:gd name="T29" fmla="*/ 81411 h 132714"/>
              <a:gd name="T30" fmla="*/ 318135 w 316864"/>
              <a:gd name="T31" fmla="*/ 67058 h 132714"/>
              <a:gd name="T32" fmla="*/ 204039 w 316864"/>
              <a:gd name="T33" fmla="*/ 0 h 132714"/>
              <a:gd name="T34" fmla="*/ 261196 w 316864"/>
              <a:gd name="T35" fmla="*/ 67009 h 132714"/>
              <a:gd name="T36" fmla="*/ 236594 w 316864"/>
              <a:gd name="T37" fmla="*/ 81411 h 132714"/>
              <a:gd name="T38" fmla="*/ 289654 w 316864"/>
              <a:gd name="T39" fmla="*/ 81459 h 132714"/>
              <a:gd name="T40" fmla="*/ 289656 w 316864"/>
              <a:gd name="T41" fmla="*/ 79487 h 132714"/>
              <a:gd name="T42" fmla="*/ 282428 w 316864"/>
              <a:gd name="T43" fmla="*/ 79487 h 132714"/>
              <a:gd name="T44" fmla="*/ 261196 w 316864"/>
              <a:gd name="T45" fmla="*/ 67009 h 132714"/>
              <a:gd name="T46" fmla="*/ 25 w 316864"/>
              <a:gd name="T47" fmla="*/ 52359 h 132714"/>
              <a:gd name="T48" fmla="*/ 0 w 316864"/>
              <a:gd name="T49" fmla="*/ 81207 h 132714"/>
              <a:gd name="T50" fmla="*/ 236594 w 316864"/>
              <a:gd name="T51" fmla="*/ 81411 h 132714"/>
              <a:gd name="T52" fmla="*/ 261196 w 316864"/>
              <a:gd name="T53" fmla="*/ 67009 h 132714"/>
              <a:gd name="T54" fmla="*/ 236617 w 316864"/>
              <a:gd name="T55" fmla="*/ 52562 h 132714"/>
              <a:gd name="T56" fmla="*/ 25 w 316864"/>
              <a:gd name="T57" fmla="*/ 52359 h 132714"/>
              <a:gd name="T58" fmla="*/ 282449 w 316864"/>
              <a:gd name="T59" fmla="*/ 54567 h 132714"/>
              <a:gd name="T60" fmla="*/ 261196 w 316864"/>
              <a:gd name="T61" fmla="*/ 67009 h 132714"/>
              <a:gd name="T62" fmla="*/ 282428 w 316864"/>
              <a:gd name="T63" fmla="*/ 79487 h 132714"/>
              <a:gd name="T64" fmla="*/ 282449 w 316864"/>
              <a:gd name="T65" fmla="*/ 54567 h 132714"/>
              <a:gd name="T66" fmla="*/ 289677 w 316864"/>
              <a:gd name="T67" fmla="*/ 54567 h 132714"/>
              <a:gd name="T68" fmla="*/ 282449 w 316864"/>
              <a:gd name="T69" fmla="*/ 54567 h 132714"/>
              <a:gd name="T70" fmla="*/ 282428 w 316864"/>
              <a:gd name="T71" fmla="*/ 79487 h 132714"/>
              <a:gd name="T72" fmla="*/ 289656 w 316864"/>
              <a:gd name="T73" fmla="*/ 79487 h 132714"/>
              <a:gd name="T74" fmla="*/ 289677 w 316864"/>
              <a:gd name="T75" fmla="*/ 54567 h 132714"/>
              <a:gd name="T76" fmla="*/ 236617 w 316864"/>
              <a:gd name="T77" fmla="*/ 52562 h 132714"/>
              <a:gd name="T78" fmla="*/ 261196 w 316864"/>
              <a:gd name="T79" fmla="*/ 67009 h 132714"/>
              <a:gd name="T80" fmla="*/ 282449 w 316864"/>
              <a:gd name="T81" fmla="*/ 54567 h 132714"/>
              <a:gd name="T82" fmla="*/ 289677 w 316864"/>
              <a:gd name="T83" fmla="*/ 54567 h 132714"/>
              <a:gd name="T84" fmla="*/ 289678 w 316864"/>
              <a:gd name="T85" fmla="*/ 52609 h 132714"/>
              <a:gd name="T86" fmla="*/ 236617 w 316864"/>
              <a:gd name="T87" fmla="*/ 52562 h 13271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16864" h="132714">
                <a:moveTo>
                  <a:pt x="203222" y="0"/>
                </a:moveTo>
                <a:lnTo>
                  <a:pt x="194472" y="2293"/>
                </a:lnTo>
                <a:lnTo>
                  <a:pt x="186508" y="15919"/>
                </a:lnTo>
                <a:lnTo>
                  <a:pt x="188803" y="24669"/>
                </a:lnTo>
                <a:lnTo>
                  <a:pt x="235670" y="52062"/>
                </a:lnTo>
                <a:lnTo>
                  <a:pt x="288519" y="52108"/>
                </a:lnTo>
                <a:lnTo>
                  <a:pt x="288495" y="80683"/>
                </a:lnTo>
                <a:lnTo>
                  <a:pt x="235569" y="80683"/>
                </a:lnTo>
                <a:lnTo>
                  <a:pt x="188732" y="107951"/>
                </a:lnTo>
                <a:lnTo>
                  <a:pt x="186422" y="116697"/>
                </a:lnTo>
                <a:lnTo>
                  <a:pt x="194362" y="130336"/>
                </a:lnTo>
                <a:lnTo>
                  <a:pt x="203108" y="132646"/>
                </a:lnTo>
                <a:lnTo>
                  <a:pt x="292364" y="80683"/>
                </a:lnTo>
                <a:lnTo>
                  <a:pt x="288495" y="80683"/>
                </a:lnTo>
                <a:lnTo>
                  <a:pt x="292442" y="80637"/>
                </a:lnTo>
                <a:lnTo>
                  <a:pt x="316862" y="66420"/>
                </a:lnTo>
                <a:lnTo>
                  <a:pt x="203222" y="0"/>
                </a:lnTo>
                <a:close/>
              </a:path>
              <a:path w="316864" h="132714">
                <a:moveTo>
                  <a:pt x="260151" y="66371"/>
                </a:moveTo>
                <a:lnTo>
                  <a:pt x="235647" y="80637"/>
                </a:lnTo>
                <a:lnTo>
                  <a:pt x="288495" y="80683"/>
                </a:lnTo>
                <a:lnTo>
                  <a:pt x="288497" y="78731"/>
                </a:lnTo>
                <a:lnTo>
                  <a:pt x="281297" y="78731"/>
                </a:lnTo>
                <a:lnTo>
                  <a:pt x="260151" y="66371"/>
                </a:lnTo>
                <a:close/>
              </a:path>
              <a:path w="316864" h="132714">
                <a:moveTo>
                  <a:pt x="25" y="51860"/>
                </a:moveTo>
                <a:lnTo>
                  <a:pt x="0" y="80435"/>
                </a:lnTo>
                <a:lnTo>
                  <a:pt x="235647" y="80637"/>
                </a:lnTo>
                <a:lnTo>
                  <a:pt x="260151" y="66371"/>
                </a:lnTo>
                <a:lnTo>
                  <a:pt x="235670" y="52062"/>
                </a:lnTo>
                <a:lnTo>
                  <a:pt x="25" y="51860"/>
                </a:lnTo>
                <a:close/>
              </a:path>
              <a:path w="316864" h="132714">
                <a:moveTo>
                  <a:pt x="281318" y="54048"/>
                </a:moveTo>
                <a:lnTo>
                  <a:pt x="260151" y="66371"/>
                </a:lnTo>
                <a:lnTo>
                  <a:pt x="281297" y="78731"/>
                </a:lnTo>
                <a:lnTo>
                  <a:pt x="281318" y="54048"/>
                </a:lnTo>
                <a:close/>
              </a:path>
              <a:path w="316864" h="132714">
                <a:moveTo>
                  <a:pt x="288518" y="54048"/>
                </a:moveTo>
                <a:lnTo>
                  <a:pt x="281318" y="54048"/>
                </a:lnTo>
                <a:lnTo>
                  <a:pt x="281297" y="78731"/>
                </a:lnTo>
                <a:lnTo>
                  <a:pt x="288497" y="78731"/>
                </a:lnTo>
                <a:lnTo>
                  <a:pt x="288518" y="54048"/>
                </a:lnTo>
                <a:close/>
              </a:path>
              <a:path w="316864" h="132714">
                <a:moveTo>
                  <a:pt x="235670" y="52062"/>
                </a:moveTo>
                <a:lnTo>
                  <a:pt x="260151" y="66371"/>
                </a:lnTo>
                <a:lnTo>
                  <a:pt x="281318" y="54048"/>
                </a:lnTo>
                <a:lnTo>
                  <a:pt x="288518" y="54048"/>
                </a:lnTo>
                <a:lnTo>
                  <a:pt x="288519" y="52108"/>
                </a:lnTo>
                <a:lnTo>
                  <a:pt x="235670" y="5206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400"/>
          </a:p>
        </p:txBody>
      </p:sp>
      <p:sp>
        <p:nvSpPr>
          <p:cNvPr id="118830" name="object 47">
            <a:extLst>
              <a:ext uri="{FF2B5EF4-FFF2-40B4-BE49-F238E27FC236}">
                <a16:creationId xmlns:a16="http://schemas.microsoft.com/office/drawing/2014/main" id="{F0F06B66-B481-DF49-97A3-9A209B6F139D}"/>
              </a:ext>
            </a:extLst>
          </p:cNvPr>
          <p:cNvSpPr>
            <a:spLocks/>
          </p:cNvSpPr>
          <p:nvPr/>
        </p:nvSpPr>
        <p:spPr bwMode="auto">
          <a:xfrm>
            <a:off x="7651751" y="4555067"/>
            <a:ext cx="3505200" cy="609600"/>
          </a:xfrm>
          <a:custGeom>
            <a:avLst/>
            <a:gdLst>
              <a:gd name="T0" fmla="*/ 2400030 w 2628900"/>
              <a:gd name="T1" fmla="*/ 0 h 457835"/>
              <a:gd name="T2" fmla="*/ 0 w 2628900"/>
              <a:gd name="T3" fmla="*/ 0 h 457835"/>
              <a:gd name="T4" fmla="*/ 0 w 2628900"/>
              <a:gd name="T5" fmla="*/ 456068 h 457835"/>
              <a:gd name="T6" fmla="*/ 2400030 w 2628900"/>
              <a:gd name="T7" fmla="*/ 456068 h 457835"/>
              <a:gd name="T8" fmla="*/ 2628696 w 2628900"/>
              <a:gd name="T9" fmla="*/ 228035 h 457835"/>
              <a:gd name="T10" fmla="*/ 2400030 w 2628900"/>
              <a:gd name="T11" fmla="*/ 0 h 4578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28900" h="457835">
                <a:moveTo>
                  <a:pt x="2400030" y="0"/>
                </a:moveTo>
                <a:lnTo>
                  <a:pt x="0" y="0"/>
                </a:lnTo>
                <a:lnTo>
                  <a:pt x="0" y="457335"/>
                </a:lnTo>
                <a:lnTo>
                  <a:pt x="2400030" y="457335"/>
                </a:lnTo>
                <a:lnTo>
                  <a:pt x="2628696" y="228669"/>
                </a:lnTo>
                <a:lnTo>
                  <a:pt x="2400030" y="0"/>
                </a:lnTo>
                <a:close/>
              </a:path>
            </a:pathLst>
          </a:custGeom>
          <a:solidFill>
            <a:srgbClr val="E6E0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400"/>
          </a:p>
        </p:txBody>
      </p:sp>
      <p:sp>
        <p:nvSpPr>
          <p:cNvPr id="118831" name="object 48">
            <a:extLst>
              <a:ext uri="{FF2B5EF4-FFF2-40B4-BE49-F238E27FC236}">
                <a16:creationId xmlns:a16="http://schemas.microsoft.com/office/drawing/2014/main" id="{F82A6008-7B6A-5941-B34F-7F1D7CCE5FC1}"/>
              </a:ext>
            </a:extLst>
          </p:cNvPr>
          <p:cNvSpPr>
            <a:spLocks/>
          </p:cNvSpPr>
          <p:nvPr/>
        </p:nvSpPr>
        <p:spPr bwMode="auto">
          <a:xfrm>
            <a:off x="7651751" y="4555067"/>
            <a:ext cx="3505200" cy="609600"/>
          </a:xfrm>
          <a:custGeom>
            <a:avLst/>
            <a:gdLst>
              <a:gd name="T0" fmla="*/ 0 w 2628900"/>
              <a:gd name="T1" fmla="*/ 0 h 457835"/>
              <a:gd name="T2" fmla="*/ 2400031 w 2628900"/>
              <a:gd name="T3" fmla="*/ 0 h 457835"/>
              <a:gd name="T4" fmla="*/ 2628697 w 2628900"/>
              <a:gd name="T5" fmla="*/ 228035 h 457835"/>
              <a:gd name="T6" fmla="*/ 2400031 w 2628900"/>
              <a:gd name="T7" fmla="*/ 456069 h 457835"/>
              <a:gd name="T8" fmla="*/ 0 w 2628900"/>
              <a:gd name="T9" fmla="*/ 456069 h 457835"/>
              <a:gd name="T10" fmla="*/ 0 w 2628900"/>
              <a:gd name="T11" fmla="*/ 0 h 4578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28900" h="457835">
                <a:moveTo>
                  <a:pt x="0" y="0"/>
                </a:moveTo>
                <a:lnTo>
                  <a:pt x="2400031" y="0"/>
                </a:lnTo>
                <a:lnTo>
                  <a:pt x="2628697" y="228669"/>
                </a:lnTo>
                <a:lnTo>
                  <a:pt x="2400031" y="457336"/>
                </a:lnTo>
                <a:lnTo>
                  <a:pt x="0" y="457336"/>
                </a:lnTo>
                <a:lnTo>
                  <a:pt x="0" y="0"/>
                </a:lnTo>
                <a:close/>
              </a:path>
            </a:pathLst>
          </a:custGeom>
          <a:noFill/>
          <a:ln w="25400">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sz="2400"/>
          </a:p>
        </p:txBody>
      </p:sp>
      <p:sp>
        <p:nvSpPr>
          <p:cNvPr id="118832" name="object 49">
            <a:extLst>
              <a:ext uri="{FF2B5EF4-FFF2-40B4-BE49-F238E27FC236}">
                <a16:creationId xmlns:a16="http://schemas.microsoft.com/office/drawing/2014/main" id="{3828846A-BEEA-AA44-B358-9A960DD09EC9}"/>
              </a:ext>
            </a:extLst>
          </p:cNvPr>
          <p:cNvSpPr>
            <a:spLocks noChangeArrowheads="1"/>
          </p:cNvSpPr>
          <p:nvPr/>
        </p:nvSpPr>
        <p:spPr bwMode="auto">
          <a:xfrm>
            <a:off x="7668684" y="4633385"/>
            <a:ext cx="3318933" cy="452967"/>
          </a:xfrm>
          <a:prstGeom prst="rect">
            <a:avLst/>
          </a:prstGeom>
          <a:blipFill dpi="0" rotWithShape="1">
            <a:blip r:embed="rId1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833" name="object 50">
            <a:extLst>
              <a:ext uri="{FF2B5EF4-FFF2-40B4-BE49-F238E27FC236}">
                <a16:creationId xmlns:a16="http://schemas.microsoft.com/office/drawing/2014/main" id="{788416E5-1218-C14F-8668-8C70787716DA}"/>
              </a:ext>
            </a:extLst>
          </p:cNvPr>
          <p:cNvSpPr>
            <a:spLocks noChangeArrowheads="1"/>
          </p:cNvSpPr>
          <p:nvPr/>
        </p:nvSpPr>
        <p:spPr bwMode="auto">
          <a:xfrm>
            <a:off x="7651751" y="4614334"/>
            <a:ext cx="3807883" cy="486833"/>
          </a:xfrm>
          <a:prstGeom prst="rect">
            <a:avLst/>
          </a:prstGeom>
          <a:blipFill dpi="0" rotWithShape="1">
            <a:blip r:embed="rId1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1" name="object 51">
            <a:extLst>
              <a:ext uri="{FF2B5EF4-FFF2-40B4-BE49-F238E27FC236}">
                <a16:creationId xmlns:a16="http://schemas.microsoft.com/office/drawing/2014/main" id="{7F159E88-DA65-FD47-B651-CE9FDF3758DB}"/>
              </a:ext>
            </a:extLst>
          </p:cNvPr>
          <p:cNvSpPr txBox="1"/>
          <p:nvPr/>
        </p:nvSpPr>
        <p:spPr>
          <a:xfrm>
            <a:off x="7757585" y="4584701"/>
            <a:ext cx="1646767" cy="263320"/>
          </a:xfrm>
          <a:prstGeom prst="rect">
            <a:avLst/>
          </a:prstGeom>
        </p:spPr>
        <p:txBody>
          <a:bodyPr lIns="0" tIns="16933" rIns="0" bIns="0">
            <a:spAutoFit/>
          </a:bodyPr>
          <a:lstStyle/>
          <a:p>
            <a:pPr marL="16933">
              <a:spcBef>
                <a:spcPts val="133"/>
              </a:spcBef>
              <a:defRPr/>
            </a:pPr>
            <a:r>
              <a:rPr sz="1600" b="1" dirty="0">
                <a:latin typeface="Arial"/>
                <a:ea typeface="ＭＳ Ｐゴシック" panose="020B0600070205080204" pitchFamily="34" charset="-128"/>
                <a:cs typeface="Arial"/>
              </a:rPr>
              <a:t>1 </a:t>
            </a:r>
            <a:r>
              <a:rPr sz="1600" b="1" spc="-7" dirty="0">
                <a:latin typeface="Arial"/>
                <a:ea typeface="ＭＳ Ｐゴシック" panose="020B0600070205080204" pitchFamily="34" charset="-128"/>
                <a:cs typeface="Arial"/>
              </a:rPr>
              <a:t>Cycle=4</a:t>
            </a:r>
            <a:r>
              <a:rPr sz="1600" b="1" spc="-67" dirty="0">
                <a:latin typeface="Arial"/>
                <a:ea typeface="ＭＳ Ｐゴシック" panose="020B0600070205080204" pitchFamily="34" charset="-128"/>
                <a:cs typeface="Arial"/>
              </a:rPr>
              <a:t> </a:t>
            </a:r>
            <a:r>
              <a:rPr sz="1600" b="1" spc="-7" dirty="0">
                <a:latin typeface="Arial"/>
                <a:ea typeface="ＭＳ Ｐゴシック" panose="020B0600070205080204" pitchFamily="34" charset="-128"/>
                <a:cs typeface="Arial"/>
              </a:rPr>
              <a:t>weeks</a:t>
            </a:r>
            <a:endParaRPr sz="1600">
              <a:latin typeface="Arial"/>
              <a:ea typeface="ＭＳ Ｐゴシック" panose="020B0600070205080204" pitchFamily="34" charset="-128"/>
              <a:cs typeface="Arial"/>
            </a:endParaRPr>
          </a:p>
        </p:txBody>
      </p:sp>
      <p:sp>
        <p:nvSpPr>
          <p:cNvPr id="112" name="object 52">
            <a:extLst>
              <a:ext uri="{FF2B5EF4-FFF2-40B4-BE49-F238E27FC236}">
                <a16:creationId xmlns:a16="http://schemas.microsoft.com/office/drawing/2014/main" id="{3265F32D-9BBC-504C-9543-30701D3D78B1}"/>
              </a:ext>
            </a:extLst>
          </p:cNvPr>
          <p:cNvSpPr txBox="1"/>
          <p:nvPr/>
        </p:nvSpPr>
        <p:spPr>
          <a:xfrm>
            <a:off x="7757585" y="4804833"/>
            <a:ext cx="3202516" cy="259965"/>
          </a:xfrm>
          <a:prstGeom prst="rect">
            <a:avLst/>
          </a:prstGeom>
        </p:spPr>
        <p:txBody>
          <a:bodyPr lIns="0" tIns="33867" rIns="0" bIns="0">
            <a:spAutoFit/>
          </a:bodyPr>
          <a:lstStyle/>
          <a:p>
            <a:pPr marL="16933">
              <a:spcBef>
                <a:spcPts val="267"/>
              </a:spcBef>
              <a:defRPr/>
            </a:pPr>
            <a:r>
              <a:rPr sz="1467" b="1" spc="-773" dirty="0">
                <a:latin typeface="Arial"/>
                <a:ea typeface="ＭＳ Ｐゴシック" panose="020B0600070205080204" pitchFamily="34" charset="-128"/>
                <a:cs typeface="Arial"/>
              </a:rPr>
              <a:t>T</a:t>
            </a:r>
            <a:r>
              <a:rPr sz="2200" b="1" spc="509" baseline="27777" dirty="0">
                <a:solidFill>
                  <a:srgbClr val="FFFFFF"/>
                </a:solidFill>
                <a:latin typeface="Arial"/>
                <a:ea typeface="ＭＳ Ｐゴシック" panose="020B0600070205080204" pitchFamily="34" charset="-128"/>
                <a:cs typeface="Arial"/>
              </a:rPr>
              <a:t> </a:t>
            </a:r>
            <a:r>
              <a:rPr sz="1467" b="1" dirty="0">
                <a:latin typeface="Arial"/>
                <a:ea typeface="ＭＳ Ｐゴシック" panose="020B0600070205080204" pitchFamily="34" charset="-128"/>
                <a:cs typeface="Arial"/>
              </a:rPr>
              <a:t>umor </a:t>
            </a:r>
            <a:r>
              <a:rPr sz="1467" b="1" spc="-7" dirty="0">
                <a:latin typeface="Arial"/>
                <a:ea typeface="ＭＳ Ｐゴシック" panose="020B0600070205080204" pitchFamily="34" charset="-128"/>
                <a:cs typeface="Arial"/>
              </a:rPr>
              <a:t>assessments </a:t>
            </a:r>
            <a:r>
              <a:rPr sz="1467" b="1" dirty="0">
                <a:latin typeface="Arial"/>
                <a:ea typeface="ＭＳ Ｐゴシック" panose="020B0600070205080204" pitchFamily="34" charset="-128"/>
                <a:cs typeface="Arial"/>
              </a:rPr>
              <a:t>&amp; PRO q 8</a:t>
            </a:r>
            <a:r>
              <a:rPr sz="1467" b="1" spc="-67" dirty="0">
                <a:latin typeface="Arial"/>
                <a:ea typeface="ＭＳ Ｐゴシック" panose="020B0600070205080204" pitchFamily="34" charset="-128"/>
                <a:cs typeface="Arial"/>
              </a:rPr>
              <a:t> </a:t>
            </a:r>
            <a:r>
              <a:rPr sz="1467" b="1" spc="-7" dirty="0">
                <a:latin typeface="Arial"/>
                <a:ea typeface="ＭＳ Ｐゴシック" panose="020B0600070205080204" pitchFamily="34" charset="-128"/>
                <a:cs typeface="Arial"/>
              </a:rPr>
              <a:t>wks</a:t>
            </a:r>
            <a:endParaRPr sz="1467">
              <a:latin typeface="Arial"/>
              <a:ea typeface="ＭＳ Ｐゴシック" panose="020B0600070205080204" pitchFamily="34" charset="-128"/>
              <a:cs typeface="Arial"/>
            </a:endParaRPr>
          </a:p>
        </p:txBody>
      </p:sp>
      <p:sp>
        <p:nvSpPr>
          <p:cNvPr id="118836" name="object 53">
            <a:extLst>
              <a:ext uri="{FF2B5EF4-FFF2-40B4-BE49-F238E27FC236}">
                <a16:creationId xmlns:a16="http://schemas.microsoft.com/office/drawing/2014/main" id="{593420B9-7033-3349-BF8B-7DB79CE6D85B}"/>
              </a:ext>
            </a:extLst>
          </p:cNvPr>
          <p:cNvSpPr>
            <a:spLocks/>
          </p:cNvSpPr>
          <p:nvPr/>
        </p:nvSpPr>
        <p:spPr bwMode="auto">
          <a:xfrm>
            <a:off x="4908551" y="3945467"/>
            <a:ext cx="160867" cy="1441451"/>
          </a:xfrm>
          <a:custGeom>
            <a:avLst/>
            <a:gdLst>
              <a:gd name="T0" fmla="*/ 91291 w 119379"/>
              <a:gd name="T1" fmla="*/ 59550 h 1081404"/>
              <a:gd name="T2" fmla="*/ 30430 w 119379"/>
              <a:gd name="T3" fmla="*/ 59550 h 1081404"/>
              <a:gd name="T4" fmla="*/ 30430 w 119379"/>
              <a:gd name="T5" fmla="*/ 1080573 h 1081404"/>
              <a:gd name="T6" fmla="*/ 91291 w 119379"/>
              <a:gd name="T7" fmla="*/ 1080573 h 1081404"/>
              <a:gd name="T8" fmla="*/ 91291 w 119379"/>
              <a:gd name="T9" fmla="*/ 59550 h 1081404"/>
              <a:gd name="T10" fmla="*/ 60859 w 119379"/>
              <a:gd name="T11" fmla="*/ 0 h 1081404"/>
              <a:gd name="T12" fmla="*/ 0 w 119379"/>
              <a:gd name="T13" fmla="*/ 59550 h 1081404"/>
              <a:gd name="T14" fmla="*/ 121721 w 119379"/>
              <a:gd name="T15" fmla="*/ 59550 h 1081404"/>
              <a:gd name="T16" fmla="*/ 60859 w 119379"/>
              <a:gd name="T17" fmla="*/ 0 h 10814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9379" h="1081404">
                <a:moveTo>
                  <a:pt x="89377" y="59584"/>
                </a:moveTo>
                <a:lnTo>
                  <a:pt x="29792" y="59584"/>
                </a:lnTo>
                <a:lnTo>
                  <a:pt x="29792" y="1081205"/>
                </a:lnTo>
                <a:lnTo>
                  <a:pt x="89377" y="1081205"/>
                </a:lnTo>
                <a:lnTo>
                  <a:pt x="89377" y="59584"/>
                </a:lnTo>
                <a:close/>
              </a:path>
              <a:path w="119379" h="1081404">
                <a:moveTo>
                  <a:pt x="59584" y="0"/>
                </a:moveTo>
                <a:lnTo>
                  <a:pt x="0" y="59584"/>
                </a:lnTo>
                <a:lnTo>
                  <a:pt x="119170" y="59584"/>
                </a:lnTo>
                <a:lnTo>
                  <a:pt x="59584" y="0"/>
                </a:lnTo>
                <a:close/>
              </a:path>
            </a:pathLst>
          </a:custGeom>
          <a:solidFill>
            <a:srgbClr val="B3A2C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en-US" sz="2400"/>
          </a:p>
        </p:txBody>
      </p:sp>
      <p:sp>
        <p:nvSpPr>
          <p:cNvPr id="118837" name="object 54">
            <a:extLst>
              <a:ext uri="{FF2B5EF4-FFF2-40B4-BE49-F238E27FC236}">
                <a16:creationId xmlns:a16="http://schemas.microsoft.com/office/drawing/2014/main" id="{94C4C150-0E7D-7147-AFF1-04A93495F615}"/>
              </a:ext>
            </a:extLst>
          </p:cNvPr>
          <p:cNvSpPr>
            <a:spLocks/>
          </p:cNvSpPr>
          <p:nvPr/>
        </p:nvSpPr>
        <p:spPr bwMode="auto">
          <a:xfrm>
            <a:off x="4908551" y="3945467"/>
            <a:ext cx="160867" cy="1441451"/>
          </a:xfrm>
          <a:custGeom>
            <a:avLst/>
            <a:gdLst>
              <a:gd name="T0" fmla="*/ 0 w 119379"/>
              <a:gd name="T1" fmla="*/ 59550 h 1081404"/>
              <a:gd name="T2" fmla="*/ 60860 w 119379"/>
              <a:gd name="T3" fmla="*/ 0 h 1081404"/>
              <a:gd name="T4" fmla="*/ 121721 w 119379"/>
              <a:gd name="T5" fmla="*/ 59550 h 1081404"/>
              <a:gd name="T6" fmla="*/ 91291 w 119379"/>
              <a:gd name="T7" fmla="*/ 59550 h 1081404"/>
              <a:gd name="T8" fmla="*/ 91291 w 119379"/>
              <a:gd name="T9" fmla="*/ 1080573 h 1081404"/>
              <a:gd name="T10" fmla="*/ 30430 w 119379"/>
              <a:gd name="T11" fmla="*/ 1080573 h 1081404"/>
              <a:gd name="T12" fmla="*/ 30430 w 119379"/>
              <a:gd name="T13" fmla="*/ 59550 h 1081404"/>
              <a:gd name="T14" fmla="*/ 0 w 119379"/>
              <a:gd name="T15" fmla="*/ 59550 h 108140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9379" h="1081404">
                <a:moveTo>
                  <a:pt x="0" y="59584"/>
                </a:moveTo>
                <a:lnTo>
                  <a:pt x="59585" y="0"/>
                </a:lnTo>
                <a:lnTo>
                  <a:pt x="119170" y="59584"/>
                </a:lnTo>
                <a:lnTo>
                  <a:pt x="89377" y="59584"/>
                </a:lnTo>
                <a:lnTo>
                  <a:pt x="89377" y="1081205"/>
                </a:lnTo>
                <a:lnTo>
                  <a:pt x="29792" y="1081205"/>
                </a:lnTo>
                <a:lnTo>
                  <a:pt x="29792" y="59584"/>
                </a:lnTo>
                <a:lnTo>
                  <a:pt x="0" y="59584"/>
                </a:lnTo>
                <a:close/>
              </a:path>
            </a:pathLst>
          </a:custGeom>
          <a:noFill/>
          <a:ln w="25400">
            <a:solidFill>
              <a:srgbClr val="403152"/>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en-US" sz="2400"/>
          </a:p>
        </p:txBody>
      </p:sp>
      <p:sp>
        <p:nvSpPr>
          <p:cNvPr id="118838" name="object 55">
            <a:extLst>
              <a:ext uri="{FF2B5EF4-FFF2-40B4-BE49-F238E27FC236}">
                <a16:creationId xmlns:a16="http://schemas.microsoft.com/office/drawing/2014/main" id="{CD787F15-9548-514F-AC24-BB6668395C33}"/>
              </a:ext>
            </a:extLst>
          </p:cNvPr>
          <p:cNvSpPr>
            <a:spLocks noChangeArrowheads="1"/>
          </p:cNvSpPr>
          <p:nvPr/>
        </p:nvSpPr>
        <p:spPr bwMode="auto">
          <a:xfrm>
            <a:off x="4965701" y="4061885"/>
            <a:ext cx="243417" cy="1246716"/>
          </a:xfrm>
          <a:prstGeom prst="rect">
            <a:avLst/>
          </a:prstGeom>
          <a:blipFill dpi="0" rotWithShape="1">
            <a:blip r:embed="rId1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839" name="object 56">
            <a:extLst>
              <a:ext uri="{FF2B5EF4-FFF2-40B4-BE49-F238E27FC236}">
                <a16:creationId xmlns:a16="http://schemas.microsoft.com/office/drawing/2014/main" id="{E8DB19E3-BAC1-D74A-902B-5952FC37CC6C}"/>
              </a:ext>
            </a:extLst>
          </p:cNvPr>
          <p:cNvSpPr>
            <a:spLocks noChangeArrowheads="1"/>
          </p:cNvSpPr>
          <p:nvPr/>
        </p:nvSpPr>
        <p:spPr bwMode="auto">
          <a:xfrm>
            <a:off x="7330017" y="5147734"/>
            <a:ext cx="192616" cy="336551"/>
          </a:xfrm>
          <a:prstGeom prst="rect">
            <a:avLst/>
          </a:prstGeom>
          <a:blipFill dpi="0" rotWithShape="1">
            <a:blip r:embed="rId16"/>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840" name="object 57">
            <a:extLst>
              <a:ext uri="{FF2B5EF4-FFF2-40B4-BE49-F238E27FC236}">
                <a16:creationId xmlns:a16="http://schemas.microsoft.com/office/drawing/2014/main" id="{C84E8EF7-D296-1A4B-9F28-C71159694836}"/>
              </a:ext>
            </a:extLst>
          </p:cNvPr>
          <p:cNvSpPr>
            <a:spLocks noChangeArrowheads="1"/>
          </p:cNvSpPr>
          <p:nvPr/>
        </p:nvSpPr>
        <p:spPr bwMode="auto">
          <a:xfrm>
            <a:off x="7404101" y="5281084"/>
            <a:ext cx="243417" cy="110067"/>
          </a:xfrm>
          <a:prstGeom prst="rect">
            <a:avLst/>
          </a:prstGeom>
          <a:blipFill dpi="0" rotWithShape="1">
            <a:blip r:embed="rId1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841" name="object 58">
            <a:extLst>
              <a:ext uri="{FF2B5EF4-FFF2-40B4-BE49-F238E27FC236}">
                <a16:creationId xmlns:a16="http://schemas.microsoft.com/office/drawing/2014/main" id="{DD5EEFB4-CCC0-704B-972D-C65BA3A2523D}"/>
              </a:ext>
            </a:extLst>
          </p:cNvPr>
          <p:cNvSpPr>
            <a:spLocks noChangeArrowheads="1"/>
          </p:cNvSpPr>
          <p:nvPr/>
        </p:nvSpPr>
        <p:spPr bwMode="auto">
          <a:xfrm>
            <a:off x="8870951" y="5528733"/>
            <a:ext cx="2885016" cy="831851"/>
          </a:xfrm>
          <a:prstGeom prst="rect">
            <a:avLst/>
          </a:prstGeom>
          <a:blipFill dpi="0" rotWithShape="1">
            <a:blip r:embed="rId18"/>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842" name="object 59">
            <a:extLst>
              <a:ext uri="{FF2B5EF4-FFF2-40B4-BE49-F238E27FC236}">
                <a16:creationId xmlns:a16="http://schemas.microsoft.com/office/drawing/2014/main" id="{44A031DA-EAC4-5341-88EF-FC8B9D3E1CF0}"/>
              </a:ext>
            </a:extLst>
          </p:cNvPr>
          <p:cNvSpPr txBox="1">
            <a:spLocks noChangeArrowheads="1"/>
          </p:cNvSpPr>
          <p:nvPr/>
        </p:nvSpPr>
        <p:spPr bwMode="auto">
          <a:xfrm>
            <a:off x="9224434" y="5499100"/>
            <a:ext cx="2182284" cy="518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31327" rIns="0" bIns="0">
            <a:spAutoFit/>
          </a:bodyPr>
          <a:lstStyle>
            <a:lvl1pPr marL="12700" indent="209550">
              <a:defRPr>
                <a:solidFill>
                  <a:schemeClr val="tx1"/>
                </a:solidFill>
                <a:latin typeface="Calibri" panose="020F0502020204030204" pitchFamily="34" charset="0"/>
                <a:ea typeface="MS PGothic" panose="020B0600070205080204" pitchFamily="34" charset="-128"/>
              </a:defRPr>
            </a:lvl1pPr>
            <a:lvl2pPr>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nSpc>
                <a:spcPts val="1851"/>
              </a:lnSpc>
              <a:spcBef>
                <a:spcPts val="251"/>
              </a:spcBef>
            </a:pPr>
            <a:r>
              <a:rPr lang="en-US" altLang="en-US" sz="1600" b="1" dirty="0">
                <a:latin typeface="Arial" panose="020B0604020202020204" pitchFamily="34" charset="0"/>
                <a:cs typeface="Arial" panose="020B0604020202020204" pitchFamily="34" charset="0"/>
              </a:rPr>
              <a:t>Blood collection  </a:t>
            </a:r>
            <a:br>
              <a:rPr lang="en-US" altLang="en-US" sz="1600" b="1" dirty="0">
                <a:latin typeface="Arial" panose="020B0604020202020204" pitchFamily="34" charset="0"/>
                <a:cs typeface="Arial" panose="020B0604020202020204" pitchFamily="34" charset="0"/>
              </a:rPr>
            </a:br>
            <a:r>
              <a:rPr lang="en-US" altLang="en-US" sz="1600" b="1" dirty="0">
                <a:latin typeface="Arial" panose="020B0604020202020204" pitchFamily="34" charset="0"/>
                <a:cs typeface="Arial" panose="020B0604020202020204" pitchFamily="34" charset="0"/>
              </a:rPr>
              <a:t>(at 8 weeks and at PD)</a:t>
            </a:r>
            <a:endParaRPr lang="en-US" altLang="en-US" sz="1600" dirty="0">
              <a:latin typeface="Arial" panose="020B0604020202020204" pitchFamily="34" charset="0"/>
              <a:cs typeface="Arial" panose="020B0604020202020204" pitchFamily="34" charset="0"/>
            </a:endParaRPr>
          </a:p>
        </p:txBody>
      </p:sp>
      <p:sp>
        <p:nvSpPr>
          <p:cNvPr id="118843" name="object 60">
            <a:extLst>
              <a:ext uri="{FF2B5EF4-FFF2-40B4-BE49-F238E27FC236}">
                <a16:creationId xmlns:a16="http://schemas.microsoft.com/office/drawing/2014/main" id="{EEC42836-6F0F-4043-B5B3-B31C73F8A825}"/>
              </a:ext>
            </a:extLst>
          </p:cNvPr>
          <p:cNvSpPr>
            <a:spLocks noChangeArrowheads="1"/>
          </p:cNvSpPr>
          <p:nvPr/>
        </p:nvSpPr>
        <p:spPr bwMode="auto">
          <a:xfrm>
            <a:off x="10987618" y="5147734"/>
            <a:ext cx="169333" cy="336551"/>
          </a:xfrm>
          <a:prstGeom prst="rect">
            <a:avLst/>
          </a:prstGeom>
          <a:blipFill dpi="0" rotWithShape="1">
            <a:blip r:embed="rId19"/>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844" name="object 61">
            <a:extLst>
              <a:ext uri="{FF2B5EF4-FFF2-40B4-BE49-F238E27FC236}">
                <a16:creationId xmlns:a16="http://schemas.microsoft.com/office/drawing/2014/main" id="{A0C929E3-9EAD-5F4A-9EA1-E20162E17916}"/>
              </a:ext>
            </a:extLst>
          </p:cNvPr>
          <p:cNvSpPr>
            <a:spLocks noChangeArrowheads="1"/>
          </p:cNvSpPr>
          <p:nvPr/>
        </p:nvSpPr>
        <p:spPr bwMode="auto">
          <a:xfrm>
            <a:off x="11053234" y="5276851"/>
            <a:ext cx="243417" cy="114300"/>
          </a:xfrm>
          <a:prstGeom prst="rect">
            <a:avLst/>
          </a:prstGeom>
          <a:blipFill dpi="0" rotWithShape="1">
            <a:blip r:embed="rId17"/>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p>
            <a:endParaRPr lang="en-US" altLang="en-US" sz="2400"/>
          </a:p>
        </p:txBody>
      </p:sp>
      <p:sp>
        <p:nvSpPr>
          <p:cNvPr id="118845" name="object 62">
            <a:extLst>
              <a:ext uri="{FF2B5EF4-FFF2-40B4-BE49-F238E27FC236}">
                <a16:creationId xmlns:a16="http://schemas.microsoft.com/office/drawing/2014/main" id="{F6E78581-7426-9741-841F-97593E3418BE}"/>
              </a:ext>
            </a:extLst>
          </p:cNvPr>
          <p:cNvSpPr txBox="1">
            <a:spLocks noChangeArrowheads="1"/>
          </p:cNvSpPr>
          <p:nvPr/>
        </p:nvSpPr>
        <p:spPr bwMode="auto">
          <a:xfrm>
            <a:off x="254000" y="4254500"/>
            <a:ext cx="3388785" cy="800903"/>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lIns="0" tIns="67733" rIns="0" bIns="0">
            <a:spAutoFit/>
          </a:bodyPr>
          <a:lstStyle>
            <a:lvl1pPr marL="93663">
              <a:defRPr>
                <a:solidFill>
                  <a:schemeClr val="tx1"/>
                </a:solidFill>
                <a:latin typeface="Calibri" panose="020F0502020204030204" pitchFamily="34" charset="0"/>
                <a:ea typeface="MS PGothic" panose="020B0600070205080204" pitchFamily="34" charset="-128"/>
              </a:defRPr>
            </a:lvl1pPr>
            <a:lvl2pPr>
              <a:defRPr>
                <a:solidFill>
                  <a:schemeClr val="tx1"/>
                </a:solidFill>
                <a:latin typeface="Calibri" panose="020F0502020204030204" pitchFamily="34" charset="0"/>
                <a:ea typeface="MS PGothic" panose="020B0600070205080204" pitchFamily="34" charset="-128"/>
              </a:defRPr>
            </a:lvl2pPr>
            <a:lvl3pPr>
              <a:defRPr>
                <a:solidFill>
                  <a:schemeClr val="tx1"/>
                </a:solidFill>
                <a:latin typeface="Calibri" panose="020F0502020204030204" pitchFamily="34" charset="0"/>
                <a:ea typeface="MS PGothic" panose="020B0600070205080204" pitchFamily="34" charset="-128"/>
              </a:defRPr>
            </a:lvl3pPr>
            <a:lvl4pPr>
              <a:defRPr>
                <a:solidFill>
                  <a:schemeClr val="tx1"/>
                </a:solidFill>
                <a:latin typeface="Calibri" panose="020F0502020204030204" pitchFamily="34" charset="0"/>
                <a:ea typeface="MS PGothic" panose="020B0600070205080204" pitchFamily="34" charset="-128"/>
              </a:defRPr>
            </a:lvl4pPr>
            <a:lvl5pPr>
              <a:defRPr>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0"/>
              </a:spcBef>
              <a:spcAft>
                <a:spcPct val="0"/>
              </a:spcAft>
              <a:defRPr>
                <a:solidFill>
                  <a:schemeClr val="tx1"/>
                </a:solidFill>
                <a:latin typeface="Calibri" panose="020F0502020204030204" pitchFamily="34" charset="0"/>
                <a:ea typeface="MS PGothic" panose="020B0600070205080204" pitchFamily="34" charset="-128"/>
              </a:defRPr>
            </a:lvl9pPr>
          </a:lstStyle>
          <a:p>
            <a:pPr algn="just">
              <a:lnSpc>
                <a:spcPts val="1633"/>
              </a:lnSpc>
              <a:spcBef>
                <a:spcPts val="533"/>
              </a:spcBef>
            </a:pPr>
            <a:r>
              <a:rPr lang="en-US" altLang="en-US" sz="1333" dirty="0">
                <a:latin typeface="Times New Roman" panose="02020603050405020304" pitchFamily="18" charset="0"/>
                <a:cs typeface="Times New Roman" panose="02020603050405020304" pitchFamily="18" charset="0"/>
              </a:rPr>
              <a:t>Novel agent 1: </a:t>
            </a:r>
            <a:r>
              <a:rPr lang="en-US" altLang="en-US" sz="1333" dirty="0" err="1">
                <a:latin typeface="Times New Roman" panose="02020603050405020304" pitchFamily="18" charset="0"/>
                <a:cs typeface="Times New Roman" panose="02020603050405020304" pitchFamily="18" charset="0"/>
              </a:rPr>
              <a:t>Binimetinib</a:t>
            </a:r>
            <a:r>
              <a:rPr lang="en-US" altLang="en-US" sz="1333" dirty="0">
                <a:latin typeface="Times New Roman" panose="02020603050405020304" pitchFamily="18" charset="0"/>
                <a:cs typeface="Times New Roman" panose="02020603050405020304" pitchFamily="18" charset="0"/>
              </a:rPr>
              <a:t>, a MEK inhibitor  </a:t>
            </a:r>
          </a:p>
          <a:p>
            <a:pPr algn="just">
              <a:lnSpc>
                <a:spcPts val="1633"/>
              </a:lnSpc>
              <a:spcBef>
                <a:spcPts val="533"/>
              </a:spcBef>
            </a:pPr>
            <a:r>
              <a:rPr lang="en-US" altLang="en-US" sz="1333" dirty="0">
                <a:latin typeface="Times New Roman" panose="02020603050405020304" pitchFamily="18" charset="0"/>
                <a:cs typeface="Times New Roman" panose="02020603050405020304" pitchFamily="18" charset="0"/>
              </a:rPr>
              <a:t>Novel agent 2: </a:t>
            </a:r>
            <a:r>
              <a:rPr lang="en-US" altLang="en-US" sz="1333" dirty="0" err="1">
                <a:latin typeface="Times New Roman" panose="02020603050405020304" pitchFamily="18" charset="0"/>
                <a:cs typeface="Times New Roman" panose="02020603050405020304" pitchFamily="18" charset="0"/>
              </a:rPr>
              <a:t>Utomilumab</a:t>
            </a:r>
            <a:r>
              <a:rPr lang="en-US" altLang="en-US" sz="1333" dirty="0">
                <a:latin typeface="Times New Roman" panose="02020603050405020304" pitchFamily="18" charset="0"/>
                <a:cs typeface="Times New Roman" panose="02020603050405020304" pitchFamily="18" charset="0"/>
              </a:rPr>
              <a:t>, a 4-1BB agonist  </a:t>
            </a:r>
          </a:p>
          <a:p>
            <a:pPr algn="just">
              <a:lnSpc>
                <a:spcPts val="1633"/>
              </a:lnSpc>
              <a:spcBef>
                <a:spcPts val="533"/>
              </a:spcBef>
            </a:pPr>
            <a:r>
              <a:rPr lang="en-US" altLang="en-US" sz="1333" dirty="0">
                <a:latin typeface="Times New Roman" panose="02020603050405020304" pitchFamily="18" charset="0"/>
                <a:cs typeface="Times New Roman" panose="02020603050405020304" pitchFamily="18" charset="0"/>
              </a:rPr>
              <a:t>Novel agent 3: PF-04518600, an OX40 agonist </a:t>
            </a:r>
          </a:p>
        </p:txBody>
      </p:sp>
      <p:sp>
        <p:nvSpPr>
          <p:cNvPr id="2" name="TextBox 1">
            <a:extLst>
              <a:ext uri="{FF2B5EF4-FFF2-40B4-BE49-F238E27FC236}">
                <a16:creationId xmlns:a16="http://schemas.microsoft.com/office/drawing/2014/main" id="{C4ABC9A4-AD1F-E74D-B048-F11CDC375CA5}"/>
              </a:ext>
            </a:extLst>
          </p:cNvPr>
          <p:cNvSpPr txBox="1"/>
          <p:nvPr/>
        </p:nvSpPr>
        <p:spPr>
          <a:xfrm>
            <a:off x="3598861" y="1517289"/>
            <a:ext cx="337611" cy="2062103"/>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REGISTER</a:t>
            </a:r>
          </a:p>
        </p:txBody>
      </p:sp>
      <p:sp>
        <p:nvSpPr>
          <p:cNvPr id="3" name="TextBox 2">
            <a:extLst>
              <a:ext uri="{FF2B5EF4-FFF2-40B4-BE49-F238E27FC236}">
                <a16:creationId xmlns:a16="http://schemas.microsoft.com/office/drawing/2014/main" id="{3637CBFE-00E2-274E-8167-5D938B16216A}"/>
              </a:ext>
            </a:extLst>
          </p:cNvPr>
          <p:cNvSpPr txBox="1"/>
          <p:nvPr/>
        </p:nvSpPr>
        <p:spPr>
          <a:xfrm>
            <a:off x="4470401" y="1434008"/>
            <a:ext cx="270934" cy="2308324"/>
          </a:xfrm>
          <a:prstGeom prst="rect">
            <a:avLst/>
          </a:prstGeom>
          <a:noFill/>
        </p:spPr>
        <p:txBody>
          <a:bodyPr wrap="square" rtlCol="0">
            <a:spAutoFit/>
          </a:bodyPr>
          <a:lstStyle/>
          <a:p>
            <a:r>
              <a:rPr lang="en-US" sz="1600" b="1" dirty="0">
                <a:latin typeface="Arial" panose="020B0604020202020204" pitchFamily="34" charset="0"/>
                <a:cs typeface="Arial" panose="020B0604020202020204" pitchFamily="34" charset="0"/>
              </a:rPr>
              <a:t>RANDOMIZE</a:t>
            </a:r>
          </a:p>
        </p:txBody>
      </p:sp>
      <p:sp>
        <p:nvSpPr>
          <p:cNvPr id="4" name="Rectangle 3">
            <a:extLst>
              <a:ext uri="{FF2B5EF4-FFF2-40B4-BE49-F238E27FC236}">
                <a16:creationId xmlns:a16="http://schemas.microsoft.com/office/drawing/2014/main" id="{F997D7DD-5C74-2E4E-8A84-2C193B601434}"/>
              </a:ext>
            </a:extLst>
          </p:cNvPr>
          <p:cNvSpPr/>
          <p:nvPr/>
        </p:nvSpPr>
        <p:spPr>
          <a:xfrm>
            <a:off x="3530600" y="1490069"/>
            <a:ext cx="457200" cy="21146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195ECC49-59CD-C140-9671-B1879F5A7F30}"/>
              </a:ext>
            </a:extLst>
          </p:cNvPr>
          <p:cNvSpPr/>
          <p:nvPr/>
        </p:nvSpPr>
        <p:spPr>
          <a:xfrm>
            <a:off x="4392084" y="1479551"/>
            <a:ext cx="431800" cy="22457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574644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a:extLst>
              <a:ext uri="{FF2B5EF4-FFF2-40B4-BE49-F238E27FC236}">
                <a16:creationId xmlns:a16="http://schemas.microsoft.com/office/drawing/2014/main" id="{3277899E-BE7B-044F-82C6-438F4934ACC9}"/>
              </a:ext>
            </a:extLst>
          </p:cNvPr>
          <p:cNvSpPr>
            <a:spLocks noGrp="1"/>
          </p:cNvSpPr>
          <p:nvPr>
            <p:ph type="title"/>
          </p:nvPr>
        </p:nvSpPr>
        <p:spPr>
          <a:xfrm>
            <a:off x="609600" y="342473"/>
            <a:ext cx="10972800" cy="1140884"/>
          </a:xfrm>
        </p:spPr>
        <p:txBody>
          <a:bodyPr>
            <a:normAutofit fontScale="90000"/>
          </a:bodyPr>
          <a:lstStyle/>
          <a:p>
            <a:pPr algn="ctr" eaLnBrk="1" hangingPunct="1">
              <a:defRPr/>
            </a:pPr>
            <a:r>
              <a:rPr lang="en-US" sz="4000" dirty="0">
                <a:latin typeface="Calibri" charset="0"/>
                <a:ea typeface="ＭＳ Ｐゴシック" charset="0"/>
              </a:rPr>
              <a:t>PARP Inhibition May Enhance Immune Surveillance Through Multiple Mechanisms</a:t>
            </a:r>
          </a:p>
        </p:txBody>
      </p:sp>
      <p:pic>
        <p:nvPicPr>
          <p:cNvPr id="119811" name="Picture 3">
            <a:extLst>
              <a:ext uri="{FF2B5EF4-FFF2-40B4-BE49-F238E27FC236}">
                <a16:creationId xmlns:a16="http://schemas.microsoft.com/office/drawing/2014/main" id="{3CEFEC64-43D3-DC4B-9F26-5E5D675CC65C}"/>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60866" y="1962067"/>
            <a:ext cx="11870267" cy="2812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9812" name="TextBox 2">
            <a:extLst>
              <a:ext uri="{FF2B5EF4-FFF2-40B4-BE49-F238E27FC236}">
                <a16:creationId xmlns:a16="http://schemas.microsoft.com/office/drawing/2014/main" id="{C52CC305-872A-5642-B584-FB69487B348E}"/>
              </a:ext>
            </a:extLst>
          </p:cNvPr>
          <p:cNvSpPr txBox="1">
            <a:spLocks noChangeArrowheads="1"/>
          </p:cNvSpPr>
          <p:nvPr/>
        </p:nvSpPr>
        <p:spPr bwMode="auto">
          <a:xfrm>
            <a:off x="1035955" y="5253566"/>
            <a:ext cx="10272183" cy="830997"/>
          </a:xfrm>
          <a:prstGeom prst="rect">
            <a:avLst/>
          </a:prstGeom>
          <a:solidFill>
            <a:srgbClr val="CCFFCC"/>
          </a:solidFill>
          <a:ln w="9525">
            <a:solidFill>
              <a:srgbClr val="CCFFCC"/>
            </a:solidFill>
            <a:miter lim="800000"/>
            <a:headEnd/>
            <a:tailEnd/>
          </a:ln>
        </p:spPr>
        <p:txBody>
          <a:bodyPr>
            <a:spAutoFit/>
          </a:bodyPr>
          <a:lstStyle>
            <a:lvl1pPr>
              <a:lnSpc>
                <a:spcPct val="90000"/>
              </a:lnSpc>
              <a:spcBef>
                <a:spcPts val="750"/>
              </a:spcBef>
              <a:buFont typeface="Arial" panose="020B0604020202020204" pitchFamily="34" charset="0"/>
              <a:buChar char="•"/>
              <a:defRPr sz="2100">
                <a:solidFill>
                  <a:srgbClr val="002060"/>
                </a:solidFill>
                <a:latin typeface="Calibri" panose="020F0502020204030204" pitchFamily="34" charset="0"/>
                <a:ea typeface="MS PGothic" panose="020B0600070205080204" pitchFamily="34" charset="-128"/>
              </a:defRPr>
            </a:lvl1pPr>
            <a:lvl2pPr marL="742950" indent="-285750">
              <a:lnSpc>
                <a:spcPct val="90000"/>
              </a:lnSpc>
              <a:spcBef>
                <a:spcPts val="375"/>
              </a:spcBef>
              <a:buFont typeface="Arial" panose="020B0604020202020204" pitchFamily="34" charset="0"/>
              <a:buChar char="•"/>
              <a:defRPr>
                <a:solidFill>
                  <a:srgbClr val="002060"/>
                </a:solidFill>
                <a:latin typeface="Calibri" panose="020F0502020204030204" pitchFamily="34" charset="0"/>
                <a:ea typeface="MS PGothic" panose="020B0600070205080204" pitchFamily="34" charset="-128"/>
              </a:defRPr>
            </a:lvl2pPr>
            <a:lvl3pPr marL="1143000" indent="-228600">
              <a:lnSpc>
                <a:spcPct val="90000"/>
              </a:lnSpc>
              <a:spcBef>
                <a:spcPts val="375"/>
              </a:spcBef>
              <a:buFont typeface="Arial" panose="020B0604020202020204" pitchFamily="34" charset="0"/>
              <a:buChar char="•"/>
              <a:defRPr sz="1500">
                <a:solidFill>
                  <a:srgbClr val="002060"/>
                </a:solidFill>
                <a:latin typeface="Calibri" panose="020F0502020204030204" pitchFamily="34" charset="0"/>
                <a:ea typeface="MS PGothic" panose="020B0600070205080204" pitchFamily="34" charset="-128"/>
              </a:defRPr>
            </a:lvl3pPr>
            <a:lvl4pPr marL="1600200" indent="-228600">
              <a:lnSpc>
                <a:spcPct val="90000"/>
              </a:lnSpc>
              <a:spcBef>
                <a:spcPts val="375"/>
              </a:spcBef>
              <a:buFont typeface="Arial" panose="020B0604020202020204" pitchFamily="34" charset="0"/>
              <a:buChar char="•"/>
              <a:defRPr sz="1400">
                <a:solidFill>
                  <a:srgbClr val="002060"/>
                </a:solidFill>
                <a:latin typeface="Calibri" panose="020F0502020204030204" pitchFamily="34" charset="0"/>
                <a:ea typeface="MS PGothic" panose="020B0600070205080204" pitchFamily="34" charset="-128"/>
              </a:defRPr>
            </a:lvl4pPr>
            <a:lvl5pPr marL="2057400" indent="-228600">
              <a:lnSpc>
                <a:spcPct val="90000"/>
              </a:lnSpc>
              <a:spcBef>
                <a:spcPts val="375"/>
              </a:spcBef>
              <a:buFont typeface="Arial" panose="020B0604020202020204" pitchFamily="34" charset="0"/>
              <a:buChar char="•"/>
              <a:defRPr sz="1400">
                <a:solidFill>
                  <a:srgbClr val="002060"/>
                </a:solidFill>
                <a:latin typeface="Calibri" panose="020F0502020204030204" pitchFamily="34" charset="0"/>
                <a:ea typeface="MS PGothic" panose="020B0600070205080204" pitchFamily="34" charset="-128"/>
              </a:defRPr>
            </a:lvl5pPr>
            <a:lvl6pPr marL="2514600" indent="-228600" eaLnBrk="0" fontAlgn="base" hangingPunct="0">
              <a:lnSpc>
                <a:spcPct val="90000"/>
              </a:lnSpc>
              <a:spcBef>
                <a:spcPts val="375"/>
              </a:spcBef>
              <a:spcAft>
                <a:spcPct val="0"/>
              </a:spcAft>
              <a:buFont typeface="Arial" panose="020B0604020202020204" pitchFamily="34" charset="0"/>
              <a:buChar char="•"/>
              <a:defRPr sz="1400">
                <a:solidFill>
                  <a:srgbClr val="002060"/>
                </a:solidFill>
                <a:latin typeface="Calibri" panose="020F0502020204030204" pitchFamily="34" charset="0"/>
                <a:ea typeface="MS PGothic" panose="020B0600070205080204" pitchFamily="34" charset="-128"/>
              </a:defRPr>
            </a:lvl6pPr>
            <a:lvl7pPr marL="2971800" indent="-228600" eaLnBrk="0" fontAlgn="base" hangingPunct="0">
              <a:lnSpc>
                <a:spcPct val="90000"/>
              </a:lnSpc>
              <a:spcBef>
                <a:spcPts val="375"/>
              </a:spcBef>
              <a:spcAft>
                <a:spcPct val="0"/>
              </a:spcAft>
              <a:buFont typeface="Arial" panose="020B0604020202020204" pitchFamily="34" charset="0"/>
              <a:buChar char="•"/>
              <a:defRPr sz="1400">
                <a:solidFill>
                  <a:srgbClr val="002060"/>
                </a:solidFill>
                <a:latin typeface="Calibri" panose="020F0502020204030204" pitchFamily="34" charset="0"/>
                <a:ea typeface="MS PGothic" panose="020B0600070205080204" pitchFamily="34" charset="-128"/>
              </a:defRPr>
            </a:lvl7pPr>
            <a:lvl8pPr marL="3429000" indent="-228600" eaLnBrk="0" fontAlgn="base" hangingPunct="0">
              <a:lnSpc>
                <a:spcPct val="90000"/>
              </a:lnSpc>
              <a:spcBef>
                <a:spcPts val="375"/>
              </a:spcBef>
              <a:spcAft>
                <a:spcPct val="0"/>
              </a:spcAft>
              <a:buFont typeface="Arial" panose="020B0604020202020204" pitchFamily="34" charset="0"/>
              <a:buChar char="•"/>
              <a:defRPr sz="1400">
                <a:solidFill>
                  <a:srgbClr val="002060"/>
                </a:solidFill>
                <a:latin typeface="Calibri" panose="020F0502020204030204" pitchFamily="34" charset="0"/>
                <a:ea typeface="MS PGothic" panose="020B0600070205080204" pitchFamily="34" charset="-128"/>
              </a:defRPr>
            </a:lvl8pPr>
            <a:lvl9pPr marL="3886200" indent="-228600" eaLnBrk="0" fontAlgn="base" hangingPunct="0">
              <a:lnSpc>
                <a:spcPct val="90000"/>
              </a:lnSpc>
              <a:spcBef>
                <a:spcPts val="375"/>
              </a:spcBef>
              <a:spcAft>
                <a:spcPct val="0"/>
              </a:spcAft>
              <a:buFont typeface="Arial" panose="020B0604020202020204" pitchFamily="34" charset="0"/>
              <a:buChar char="•"/>
              <a:defRPr sz="1400">
                <a:solidFill>
                  <a:srgbClr val="002060"/>
                </a:solidFill>
                <a:latin typeface="Calibri" panose="020F0502020204030204" pitchFamily="34" charset="0"/>
                <a:ea typeface="MS PGothic" panose="020B0600070205080204" pitchFamily="34" charset="-128"/>
              </a:defRPr>
            </a:lvl9pPr>
          </a:lstStyle>
          <a:p>
            <a:pPr algn="ctr">
              <a:lnSpc>
                <a:spcPct val="100000"/>
              </a:lnSpc>
              <a:spcBef>
                <a:spcPct val="0"/>
              </a:spcBef>
              <a:buNone/>
            </a:pPr>
            <a:r>
              <a:rPr lang="en-US" altLang="en-US" sz="2400" dirty="0">
                <a:solidFill>
                  <a:schemeClr val="tx1"/>
                </a:solidFill>
              </a:rPr>
              <a:t>TOPACIO and MEDIOLA trials indicate safety combining </a:t>
            </a:r>
            <a:r>
              <a:rPr lang="en-US" altLang="en-US" sz="2400" dirty="0" err="1">
                <a:solidFill>
                  <a:schemeClr val="tx1"/>
                </a:solidFill>
              </a:rPr>
              <a:t>PARPi</a:t>
            </a:r>
            <a:r>
              <a:rPr lang="en-US" altLang="en-US" sz="2400" dirty="0">
                <a:solidFill>
                  <a:schemeClr val="tx1"/>
                </a:solidFill>
              </a:rPr>
              <a:t> with IO: subset analysis unclear (</a:t>
            </a:r>
            <a:r>
              <a:rPr lang="en-US" altLang="en-US" sz="2400" dirty="0" err="1">
                <a:solidFill>
                  <a:schemeClr val="tx1"/>
                </a:solidFill>
              </a:rPr>
              <a:t>Domchek</a:t>
            </a:r>
            <a:r>
              <a:rPr lang="en-US" altLang="en-US" sz="2400" dirty="0">
                <a:solidFill>
                  <a:schemeClr val="tx1"/>
                </a:solidFill>
              </a:rPr>
              <a:t>, Vinayak, SABCS 2018)</a:t>
            </a:r>
          </a:p>
        </p:txBody>
      </p:sp>
    </p:spTree>
    <p:extLst>
      <p:ext uri="{BB962C8B-B14F-4D97-AF65-F5344CB8AC3E}">
        <p14:creationId xmlns:p14="http://schemas.microsoft.com/office/powerpoint/2010/main" val="20179988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1304032-67C7-0A40-A8FB-BD18F015D5B4}"/>
              </a:ext>
            </a:extLst>
          </p:cNvPr>
          <p:cNvPicPr>
            <a:picLocks noChangeAspect="1"/>
          </p:cNvPicPr>
          <p:nvPr/>
        </p:nvPicPr>
        <p:blipFill>
          <a:blip r:embed="rId3"/>
          <a:stretch>
            <a:fillRect/>
          </a:stretch>
        </p:blipFill>
        <p:spPr>
          <a:xfrm>
            <a:off x="4754880" y="1203011"/>
            <a:ext cx="7144672" cy="4719808"/>
          </a:xfrm>
          <a:prstGeom prst="rect">
            <a:avLst/>
          </a:prstGeom>
          <a:solidFill>
            <a:schemeClr val="bg2"/>
          </a:solidFill>
        </p:spPr>
      </p:pic>
      <p:pic>
        <p:nvPicPr>
          <p:cNvPr id="4" name="Picture 3">
            <a:extLst>
              <a:ext uri="{FF2B5EF4-FFF2-40B4-BE49-F238E27FC236}">
                <a16:creationId xmlns:a16="http://schemas.microsoft.com/office/drawing/2014/main" id="{57A5FD5B-6CE3-C144-887F-66DEE44F313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38720" r="48448" b="36382"/>
          <a:stretch/>
        </p:blipFill>
        <p:spPr>
          <a:xfrm>
            <a:off x="423179" y="2639466"/>
            <a:ext cx="4010276" cy="1200684"/>
          </a:xfrm>
          <a:prstGeom prst="rect">
            <a:avLst/>
          </a:prstGeom>
        </p:spPr>
      </p:pic>
      <p:sp>
        <p:nvSpPr>
          <p:cNvPr id="5" name="Title 18">
            <a:extLst>
              <a:ext uri="{FF2B5EF4-FFF2-40B4-BE49-F238E27FC236}">
                <a16:creationId xmlns:a16="http://schemas.microsoft.com/office/drawing/2014/main" id="{772C70B1-1E51-6443-AF34-18F2EA9EE821}"/>
              </a:ext>
            </a:extLst>
          </p:cNvPr>
          <p:cNvSpPr>
            <a:spLocks noGrp="1"/>
          </p:cNvSpPr>
          <p:nvPr>
            <p:ph type="title"/>
          </p:nvPr>
        </p:nvSpPr>
        <p:spPr>
          <a:xfrm>
            <a:off x="720000" y="274639"/>
            <a:ext cx="10742400" cy="757676"/>
          </a:xfrm>
        </p:spPr>
        <p:txBody>
          <a:bodyPr/>
          <a:lstStyle/>
          <a:p>
            <a:r>
              <a:rPr lang="en-GB" dirty="0"/>
              <a:t>Enhancing Efficacy of Immunotherapy:</a:t>
            </a:r>
            <a:br>
              <a:rPr lang="en-GB" dirty="0"/>
            </a:br>
            <a:r>
              <a:rPr lang="en-GB" dirty="0"/>
              <a:t>Paclitaxel/</a:t>
            </a:r>
            <a:r>
              <a:rPr lang="en-GB" dirty="0" err="1"/>
              <a:t>Atezolizumab</a:t>
            </a:r>
            <a:r>
              <a:rPr lang="en-GB" dirty="0"/>
              <a:t> plus </a:t>
            </a:r>
            <a:r>
              <a:rPr lang="en-GB" dirty="0" err="1"/>
              <a:t>Ipatasertib</a:t>
            </a:r>
            <a:endParaRPr lang="en-GB" dirty="0"/>
          </a:p>
        </p:txBody>
      </p:sp>
      <p:sp>
        <p:nvSpPr>
          <p:cNvPr id="13" name="Text Placeholder 12">
            <a:extLst>
              <a:ext uri="{FF2B5EF4-FFF2-40B4-BE49-F238E27FC236}">
                <a16:creationId xmlns:a16="http://schemas.microsoft.com/office/drawing/2014/main" id="{AE63B599-F469-432F-9F04-1A7D1425668B}"/>
              </a:ext>
            </a:extLst>
          </p:cNvPr>
          <p:cNvSpPr>
            <a:spLocks noGrp="1"/>
          </p:cNvSpPr>
          <p:nvPr>
            <p:ph type="body" sz="quarter" idx="12"/>
          </p:nvPr>
        </p:nvSpPr>
        <p:spPr>
          <a:xfrm>
            <a:off x="711201" y="6227811"/>
            <a:ext cx="7405875" cy="553997"/>
          </a:xfrm>
        </p:spPr>
        <p:txBody>
          <a:bodyPr/>
          <a:lstStyle/>
          <a:p>
            <a:r>
              <a:rPr lang="en-GB" dirty="0"/>
              <a:t>The combination of </a:t>
            </a:r>
            <a:r>
              <a:rPr lang="en-GB" i="1" dirty="0"/>
              <a:t>(nab</a:t>
            </a:r>
            <a:r>
              <a:rPr lang="en-GB" dirty="0"/>
              <a:t>-</a:t>
            </a:r>
            <a:r>
              <a:rPr lang="en-GB" i="1" dirty="0"/>
              <a:t>)</a:t>
            </a:r>
            <a:r>
              <a:rPr lang="en-GB" dirty="0"/>
              <a:t>paclitaxel, ipatasertib and atezolizumab not approved for triple-negative breast cancer, investigational use. </a:t>
            </a:r>
            <a:br>
              <a:rPr lang="en-GB" dirty="0"/>
            </a:br>
            <a:r>
              <a:rPr lang="en-US" dirty="0" err="1"/>
              <a:t>AKT</a:t>
            </a:r>
            <a:r>
              <a:rPr lang="en-US" dirty="0"/>
              <a:t>, protein kinase B; CI, confidence interval; IV, intravenous; ORR, objective response rate; </a:t>
            </a:r>
            <a:br>
              <a:rPr lang="en-US" dirty="0"/>
            </a:br>
            <a:r>
              <a:rPr lang="en-US" dirty="0"/>
              <a:t>PD, progressive disease; PD-L1, programmed death-ligand 1; PIK3CA, </a:t>
            </a:r>
            <a:r>
              <a:rPr lang="en-GB" dirty="0"/>
              <a:t>phosphatidylinositol-4,5-bisphosphate 3-kinase, catalytic subunit alpha;</a:t>
            </a:r>
            <a:r>
              <a:rPr lang="en-US" dirty="0"/>
              <a:t> </a:t>
            </a:r>
            <a:br>
              <a:rPr lang="en-US" dirty="0"/>
            </a:br>
            <a:r>
              <a:rPr lang="en-US" dirty="0"/>
              <a:t>PR, partial response; SD, stable disease; </a:t>
            </a:r>
            <a:r>
              <a:rPr lang="en-US" dirty="0" err="1"/>
              <a:t>SLD</a:t>
            </a:r>
            <a:r>
              <a:rPr lang="en-US" dirty="0"/>
              <a:t>, sum of longest diameters; TNBC, triple-negative breast cancer.</a:t>
            </a:r>
            <a:endParaRPr lang="en-GB" dirty="0"/>
          </a:p>
        </p:txBody>
      </p:sp>
      <p:sp>
        <p:nvSpPr>
          <p:cNvPr id="12" name="Text Placeholder 11">
            <a:extLst>
              <a:ext uri="{FF2B5EF4-FFF2-40B4-BE49-F238E27FC236}">
                <a16:creationId xmlns:a16="http://schemas.microsoft.com/office/drawing/2014/main" id="{03BA44F3-1C52-4BF0-AA48-98DECD2D08DE}"/>
              </a:ext>
            </a:extLst>
          </p:cNvPr>
          <p:cNvSpPr>
            <a:spLocks noGrp="1"/>
          </p:cNvSpPr>
          <p:nvPr>
            <p:ph type="body" sz="quarter" idx="11"/>
          </p:nvPr>
        </p:nvSpPr>
        <p:spPr>
          <a:xfrm>
            <a:off x="9131973" y="6643307"/>
            <a:ext cx="2338247" cy="138500"/>
          </a:xfrm>
        </p:spPr>
        <p:txBody>
          <a:bodyPr/>
          <a:lstStyle/>
          <a:p>
            <a:r>
              <a:rPr lang="en-GB" dirty="0"/>
              <a:t>Schmid P, </a:t>
            </a:r>
            <a:r>
              <a:rPr lang="en-GB" i="1" dirty="0"/>
              <a:t>et al</a:t>
            </a:r>
            <a:r>
              <a:rPr lang="en-GB" dirty="0"/>
              <a:t>. </a:t>
            </a:r>
            <a:r>
              <a:rPr lang="en-GB" dirty="0" err="1"/>
              <a:t>AACR</a:t>
            </a:r>
            <a:r>
              <a:rPr lang="en-GB" dirty="0"/>
              <a:t> 2019 (Abstract CT049).</a:t>
            </a:r>
          </a:p>
        </p:txBody>
      </p:sp>
      <p:pic>
        <p:nvPicPr>
          <p:cNvPr id="6" name="Picture 5">
            <a:extLst>
              <a:ext uri="{FF2B5EF4-FFF2-40B4-BE49-F238E27FC236}">
                <a16:creationId xmlns:a16="http://schemas.microsoft.com/office/drawing/2014/main" id="{8E74CCB9-4980-0942-9D3D-A0DF47476A1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11190" r="48448" b="65598"/>
          <a:stretch/>
        </p:blipFill>
        <p:spPr>
          <a:xfrm>
            <a:off x="423179" y="1520131"/>
            <a:ext cx="4010276" cy="1119335"/>
          </a:xfrm>
          <a:prstGeom prst="rect">
            <a:avLst/>
          </a:prstGeom>
        </p:spPr>
      </p:pic>
      <p:sp>
        <p:nvSpPr>
          <p:cNvPr id="8" name="Rounded Rectangle 7">
            <a:extLst>
              <a:ext uri="{FF2B5EF4-FFF2-40B4-BE49-F238E27FC236}">
                <a16:creationId xmlns:a16="http://schemas.microsoft.com/office/drawing/2014/main" id="{E3759D36-92E5-194B-BAEA-E9003ACD82F8}"/>
              </a:ext>
            </a:extLst>
          </p:cNvPr>
          <p:cNvSpPr/>
          <p:nvPr/>
        </p:nvSpPr>
        <p:spPr>
          <a:xfrm>
            <a:off x="611796" y="4095543"/>
            <a:ext cx="3633237" cy="1827277"/>
          </a:xfrm>
          <a:prstGeom prst="roundRect">
            <a:avLst/>
          </a:prstGeom>
          <a:solidFill>
            <a:srgbClr val="EB92EA"/>
          </a:solidFill>
          <a:ln>
            <a:noFill/>
          </a:ln>
        </p:spPr>
        <p:style>
          <a:lnRef idx="2">
            <a:schemeClr val="accent1">
              <a:shade val="50000"/>
            </a:schemeClr>
          </a:lnRef>
          <a:fillRef idx="1">
            <a:schemeClr val="accent1"/>
          </a:fillRef>
          <a:effectRef idx="0">
            <a:schemeClr val="accent1"/>
          </a:effectRef>
          <a:fontRef idx="minor">
            <a:schemeClr val="lt1"/>
          </a:fontRef>
        </p:style>
        <p:txBody>
          <a:bodyPr lIns="121743" tIns="60872" rIns="121743" bIns="60872" rtlCol="0" anchor="ctr"/>
          <a:lstStyle/>
          <a:p>
            <a:pPr algn="ctr" defTabSz="609570" eaLnBrk="0" fontAlgn="base" hangingPunct="0">
              <a:lnSpc>
                <a:spcPct val="90000"/>
              </a:lnSpc>
              <a:spcBef>
                <a:spcPts val="400"/>
              </a:spcBef>
              <a:spcAft>
                <a:spcPct val="0"/>
              </a:spcAft>
              <a:defRPr/>
            </a:pPr>
            <a:r>
              <a:rPr lang="en-GB" sz="1867" b="1" dirty="0">
                <a:solidFill>
                  <a:prstClr val="black"/>
                </a:solidFill>
                <a:latin typeface="Arial" panose="020B0604020202020204" pitchFamily="34" charset="0"/>
                <a:cs typeface="Arial" panose="020B0604020202020204" pitchFamily="34" charset="0"/>
              </a:rPr>
              <a:t>ORR 73% (95% CI = 53, 88)</a:t>
            </a:r>
          </a:p>
          <a:p>
            <a:pPr marL="837826" lvl="1" indent="-228256" defTabSz="609570" eaLnBrk="0" fontAlgn="base" hangingPunct="0">
              <a:lnSpc>
                <a:spcPct val="90000"/>
              </a:lnSpc>
              <a:spcBef>
                <a:spcPts val="400"/>
              </a:spcBef>
              <a:spcAft>
                <a:spcPct val="0"/>
              </a:spcAft>
              <a:buFontTx/>
              <a:buChar char="-"/>
              <a:defRPr/>
            </a:pPr>
            <a:r>
              <a:rPr lang="en-GB" sz="1867" b="1" dirty="0">
                <a:solidFill>
                  <a:prstClr val="black"/>
                </a:solidFill>
                <a:latin typeface="Arial" panose="020B0604020202020204" pitchFamily="34" charset="0"/>
                <a:cs typeface="Arial" panose="020B0604020202020204" pitchFamily="34" charset="0"/>
              </a:rPr>
              <a:t>PD-L1+: 82%</a:t>
            </a:r>
          </a:p>
          <a:p>
            <a:pPr marL="837826" lvl="1" indent="-228256" defTabSz="609570" eaLnBrk="0" fontAlgn="base" hangingPunct="0">
              <a:lnSpc>
                <a:spcPct val="90000"/>
              </a:lnSpc>
              <a:spcBef>
                <a:spcPts val="400"/>
              </a:spcBef>
              <a:spcAft>
                <a:spcPct val="0"/>
              </a:spcAft>
              <a:buFontTx/>
              <a:buChar char="-"/>
              <a:defRPr/>
            </a:pPr>
            <a:r>
              <a:rPr lang="en-GB" sz="1867" b="1" dirty="0">
                <a:solidFill>
                  <a:prstClr val="black"/>
                </a:solidFill>
                <a:latin typeface="Arial" panose="020B0604020202020204" pitchFamily="34" charset="0"/>
                <a:cs typeface="Arial" panose="020B0604020202020204" pitchFamily="34" charset="0"/>
              </a:rPr>
              <a:t>PD-L1–: 75%</a:t>
            </a:r>
          </a:p>
          <a:p>
            <a:pPr marL="837826" lvl="1" indent="-228256" defTabSz="609570" eaLnBrk="0" fontAlgn="base" hangingPunct="0">
              <a:lnSpc>
                <a:spcPct val="90000"/>
              </a:lnSpc>
              <a:spcBef>
                <a:spcPts val="400"/>
              </a:spcBef>
              <a:spcAft>
                <a:spcPct val="0"/>
              </a:spcAft>
              <a:buFontTx/>
              <a:buChar char="-"/>
              <a:defRPr/>
            </a:pPr>
            <a:r>
              <a:rPr lang="en-GB" sz="1867" b="1" i="1" dirty="0">
                <a:solidFill>
                  <a:prstClr val="black"/>
                </a:solidFill>
                <a:latin typeface="Arial" panose="020B0604020202020204" pitchFamily="34" charset="0"/>
                <a:cs typeface="Arial" panose="020B0604020202020204" pitchFamily="34" charset="0"/>
              </a:rPr>
              <a:t>PIK3CA/AKT</a:t>
            </a:r>
            <a:r>
              <a:rPr lang="en-GB" sz="1867" b="1" dirty="0">
                <a:solidFill>
                  <a:prstClr val="black"/>
                </a:solidFill>
                <a:latin typeface="Arial" panose="020B0604020202020204" pitchFamily="34" charset="0"/>
                <a:cs typeface="Arial" panose="020B0604020202020204" pitchFamily="34" charset="0"/>
              </a:rPr>
              <a:t>+: 71%</a:t>
            </a:r>
          </a:p>
          <a:p>
            <a:pPr marL="837826" lvl="1" indent="-228256" defTabSz="609570" eaLnBrk="0" fontAlgn="base" hangingPunct="0">
              <a:lnSpc>
                <a:spcPct val="90000"/>
              </a:lnSpc>
              <a:spcBef>
                <a:spcPts val="400"/>
              </a:spcBef>
              <a:spcAft>
                <a:spcPct val="0"/>
              </a:spcAft>
              <a:buFontTx/>
              <a:buChar char="-"/>
              <a:defRPr/>
            </a:pPr>
            <a:r>
              <a:rPr lang="en-GB" sz="1867" b="1" i="1" dirty="0">
                <a:solidFill>
                  <a:prstClr val="black"/>
                </a:solidFill>
                <a:latin typeface="Arial" panose="020B0604020202020204" pitchFamily="34" charset="0"/>
                <a:cs typeface="Arial" panose="020B0604020202020204" pitchFamily="34" charset="0"/>
              </a:rPr>
              <a:t>PIK3CA/</a:t>
            </a:r>
            <a:r>
              <a:rPr lang="en-GB" sz="1867" b="1" i="1" dirty="0" err="1">
                <a:solidFill>
                  <a:prstClr val="black"/>
                </a:solidFill>
                <a:latin typeface="Arial" panose="020B0604020202020204" pitchFamily="34" charset="0"/>
                <a:cs typeface="Arial" panose="020B0604020202020204" pitchFamily="34" charset="0"/>
              </a:rPr>
              <a:t>AKT</a:t>
            </a:r>
            <a:r>
              <a:rPr lang="en-GB" sz="1867" b="1" i="1" dirty="0">
                <a:solidFill>
                  <a:prstClr val="black"/>
                </a:solidFill>
                <a:latin typeface="Arial" panose="020B0604020202020204" pitchFamily="34" charset="0"/>
                <a:cs typeface="Arial" panose="020B0604020202020204" pitchFamily="34" charset="0"/>
              </a:rPr>
              <a:t>–</a:t>
            </a:r>
            <a:r>
              <a:rPr lang="en-GB" sz="1867" b="1" dirty="0">
                <a:solidFill>
                  <a:prstClr val="black"/>
                </a:solidFill>
                <a:latin typeface="Arial" panose="020B0604020202020204" pitchFamily="34" charset="0"/>
                <a:cs typeface="Arial" panose="020B0604020202020204" pitchFamily="34" charset="0"/>
              </a:rPr>
              <a:t>: 82%</a:t>
            </a:r>
          </a:p>
        </p:txBody>
      </p:sp>
      <p:sp>
        <p:nvSpPr>
          <p:cNvPr id="7" name="Rectangle 6">
            <a:extLst>
              <a:ext uri="{FF2B5EF4-FFF2-40B4-BE49-F238E27FC236}">
                <a16:creationId xmlns:a16="http://schemas.microsoft.com/office/drawing/2014/main" id="{E8AD20ED-ECDB-47B6-970C-454BDC666939}"/>
              </a:ext>
            </a:extLst>
          </p:cNvPr>
          <p:cNvSpPr/>
          <p:nvPr/>
        </p:nvSpPr>
        <p:spPr>
          <a:xfrm>
            <a:off x="6567055" y="5424158"/>
            <a:ext cx="4662055" cy="461665"/>
          </a:xfrm>
          <a:prstGeom prst="rect">
            <a:avLst/>
          </a:prstGeom>
          <a:solidFill>
            <a:srgbClr val="D7E0F3"/>
          </a:solidFill>
        </p:spPr>
        <p:txBody>
          <a:bodyPr wrap="square" rtlCol="0" anchor="ctr">
            <a:spAutoFit/>
          </a:bodyPr>
          <a:lstStyle/>
          <a:p>
            <a:pPr algn="ctr" defTabSz="609570" eaLnBrk="0" fontAlgn="base" hangingPunct="0">
              <a:spcBef>
                <a:spcPct val="0"/>
              </a:spcBef>
              <a:spcAft>
                <a:spcPct val="0"/>
              </a:spcAft>
            </a:pPr>
            <a:endParaRPr lang="en-GB" sz="2400" dirty="0">
              <a:solidFill>
                <a:prstClr val="black"/>
              </a:solidFill>
              <a:latin typeface="Calibri"/>
              <a:ea typeface="MS PGothic" panose="020B0600070205080204" pitchFamily="34" charset="-128"/>
              <a:cs typeface="Arial" pitchFamily="34" charset="0"/>
            </a:endParaRPr>
          </a:p>
        </p:txBody>
      </p:sp>
      <p:sp>
        <p:nvSpPr>
          <p:cNvPr id="2" name="TextBox 1">
            <a:extLst>
              <a:ext uri="{FF2B5EF4-FFF2-40B4-BE49-F238E27FC236}">
                <a16:creationId xmlns:a16="http://schemas.microsoft.com/office/drawing/2014/main" id="{C4717C18-25D5-6D47-9B76-3B7B74411E35}"/>
              </a:ext>
            </a:extLst>
          </p:cNvPr>
          <p:cNvSpPr txBox="1"/>
          <p:nvPr/>
        </p:nvSpPr>
        <p:spPr>
          <a:xfrm>
            <a:off x="8773611" y="6072080"/>
            <a:ext cx="3865944" cy="369332"/>
          </a:xfrm>
          <a:prstGeom prst="rect">
            <a:avLst/>
          </a:prstGeom>
          <a:noFill/>
        </p:spPr>
        <p:txBody>
          <a:bodyPr wrap="square" rtlCol="0">
            <a:spAutoFit/>
          </a:bodyPr>
          <a:lstStyle/>
          <a:p>
            <a:pPr marL="0" marR="0" indent="0" algn="l" defTabSz="457200" rtl="0" eaLnBrk="1" fontAlgn="auto" latinLnBrk="0" hangingPunct="1">
              <a:lnSpc>
                <a:spcPct val="100000"/>
              </a:lnSpc>
              <a:spcBef>
                <a:spcPts val="0"/>
              </a:spcBef>
              <a:spcAft>
                <a:spcPts val="0"/>
              </a:spcAft>
              <a:buClrTx/>
              <a:buSzTx/>
              <a:buFontTx/>
              <a:buNone/>
              <a:tabLst/>
            </a:pPr>
            <a:r>
              <a:rPr lang="en-US" i="0" u="none" strike="noStrike" kern="1200" baseline="0" dirty="0">
                <a:latin typeface="Arial Narrow"/>
                <a:ea typeface="+mn-ea"/>
                <a:cs typeface="Arial Narrow"/>
              </a:rPr>
              <a:t>A phase III trial is planned</a:t>
            </a:r>
          </a:p>
        </p:txBody>
      </p:sp>
    </p:spTree>
    <p:extLst>
      <p:ext uri="{BB962C8B-B14F-4D97-AF65-F5344CB8AC3E}">
        <p14:creationId xmlns:p14="http://schemas.microsoft.com/office/powerpoint/2010/main" val="41423928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AE44A0-EE94-40B4-A88E-95AE32CC330C}"/>
              </a:ext>
            </a:extLst>
          </p:cNvPr>
          <p:cNvSpPr>
            <a:spLocks noGrp="1"/>
          </p:cNvSpPr>
          <p:nvPr>
            <p:ph sz="half" idx="1"/>
          </p:nvPr>
        </p:nvSpPr>
        <p:spPr>
          <a:xfrm>
            <a:off x="558800" y="1365942"/>
            <a:ext cx="11442700" cy="5263455"/>
          </a:xfrm>
        </p:spPr>
        <p:txBody>
          <a:bodyPr>
            <a:normAutofit/>
          </a:bodyPr>
          <a:lstStyle/>
          <a:p>
            <a:pPr>
              <a:lnSpc>
                <a:spcPct val="120000"/>
              </a:lnSpc>
            </a:pPr>
            <a:r>
              <a:rPr lang="en-US" dirty="0">
                <a:solidFill>
                  <a:srgbClr val="1A479A"/>
                </a:solidFill>
                <a:latin typeface="Arial" panose="020B0604020202020204" pitchFamily="34" charset="0"/>
                <a:cs typeface="Arial" panose="020B0604020202020204" pitchFamily="34" charset="0"/>
              </a:rPr>
              <a:t>Immunotherapy comes of age in breast cancer!</a:t>
            </a:r>
          </a:p>
          <a:p>
            <a:pPr lvl="1">
              <a:lnSpc>
                <a:spcPct val="120000"/>
              </a:lnSpc>
            </a:pPr>
            <a:r>
              <a:rPr lang="en-US" dirty="0">
                <a:solidFill>
                  <a:srgbClr val="1A479A"/>
                </a:solidFill>
                <a:latin typeface="Arial" panose="020B0604020202020204" pitchFamily="34" charset="0"/>
                <a:cs typeface="Arial" panose="020B0604020202020204" pitchFamily="34" charset="0"/>
              </a:rPr>
              <a:t>Checkpoint blockade + chemotherapy</a:t>
            </a:r>
          </a:p>
          <a:p>
            <a:pPr lvl="2">
              <a:lnSpc>
                <a:spcPct val="120000"/>
              </a:lnSpc>
            </a:pPr>
            <a:r>
              <a:rPr lang="en-US" dirty="0">
                <a:solidFill>
                  <a:srgbClr val="1A479A"/>
                </a:solidFill>
                <a:latin typeface="Arial" panose="020B0604020202020204" pitchFamily="34" charset="0"/>
                <a:cs typeface="Arial" panose="020B0604020202020204" pitchFamily="34" charset="0"/>
              </a:rPr>
              <a:t>IMpassion130: Defining a subset of patients with </a:t>
            </a:r>
            <a:r>
              <a:rPr lang="en-US" dirty="0" err="1">
                <a:solidFill>
                  <a:srgbClr val="1A479A"/>
                </a:solidFill>
                <a:latin typeface="Arial" panose="020B0604020202020204" pitchFamily="34" charset="0"/>
                <a:cs typeface="Arial" panose="020B0604020202020204" pitchFamily="34" charset="0"/>
              </a:rPr>
              <a:t>mTNBC</a:t>
            </a:r>
            <a:r>
              <a:rPr lang="en-US" dirty="0">
                <a:solidFill>
                  <a:srgbClr val="1A479A"/>
                </a:solidFill>
                <a:latin typeface="Arial" panose="020B0604020202020204" pitchFamily="34" charset="0"/>
                <a:cs typeface="Arial" panose="020B0604020202020204" pitchFamily="34" charset="0"/>
              </a:rPr>
              <a:t> who benefit!</a:t>
            </a:r>
          </a:p>
          <a:p>
            <a:pPr lvl="3">
              <a:lnSpc>
                <a:spcPct val="120000"/>
              </a:lnSpc>
            </a:pPr>
            <a:r>
              <a:rPr lang="en-US" sz="2000" dirty="0">
                <a:solidFill>
                  <a:srgbClr val="1A479A"/>
                </a:solidFill>
                <a:latin typeface="Arial" panose="020B0604020202020204" pitchFamily="34" charset="0"/>
                <a:cs typeface="Arial" panose="020B0604020202020204" pitchFamily="34" charset="0"/>
              </a:rPr>
              <a:t>Regulatory approval for </a:t>
            </a:r>
            <a:r>
              <a:rPr lang="en-US" sz="2000" dirty="0" err="1">
                <a:solidFill>
                  <a:srgbClr val="1A479A"/>
                </a:solidFill>
                <a:latin typeface="Arial" panose="020B0604020202020204" pitchFamily="34" charset="0"/>
                <a:cs typeface="Arial" panose="020B0604020202020204" pitchFamily="34" charset="0"/>
              </a:rPr>
              <a:t>atezolizumab</a:t>
            </a:r>
            <a:r>
              <a:rPr lang="en-US" sz="2000" dirty="0">
                <a:solidFill>
                  <a:srgbClr val="1A479A"/>
                </a:solidFill>
                <a:latin typeface="Arial" panose="020B0604020202020204" pitchFamily="34" charset="0"/>
                <a:cs typeface="Arial" panose="020B0604020202020204" pitchFamily="34" charset="0"/>
              </a:rPr>
              <a:t> + </a:t>
            </a:r>
            <a:r>
              <a:rPr lang="en-US" sz="2000" i="1" dirty="0">
                <a:solidFill>
                  <a:srgbClr val="1A479A"/>
                </a:solidFill>
                <a:latin typeface="Arial" panose="020B0604020202020204" pitchFamily="34" charset="0"/>
                <a:cs typeface="Arial" panose="020B0604020202020204" pitchFamily="34" charset="0"/>
              </a:rPr>
              <a:t>nab</a:t>
            </a:r>
            <a:r>
              <a:rPr lang="en-US" sz="2000" dirty="0">
                <a:solidFill>
                  <a:srgbClr val="1A479A"/>
                </a:solidFill>
                <a:latin typeface="Arial" panose="020B0604020202020204" pitchFamily="34" charset="0"/>
                <a:cs typeface="Arial" panose="020B0604020202020204" pitchFamily="34" charset="0"/>
              </a:rPr>
              <a:t>-paclitaxel as first line therapy for </a:t>
            </a:r>
            <a:br>
              <a:rPr lang="en-US" sz="2000" dirty="0">
                <a:solidFill>
                  <a:srgbClr val="1A479A"/>
                </a:solidFill>
                <a:latin typeface="Arial" panose="020B0604020202020204" pitchFamily="34" charset="0"/>
                <a:cs typeface="Arial" panose="020B0604020202020204" pitchFamily="34" charset="0"/>
              </a:rPr>
            </a:br>
            <a:r>
              <a:rPr lang="en-US" sz="2000" dirty="0">
                <a:solidFill>
                  <a:srgbClr val="1A479A"/>
                </a:solidFill>
                <a:latin typeface="Arial" panose="020B0604020202020204" pitchFamily="34" charset="0"/>
                <a:cs typeface="Arial" panose="020B0604020202020204" pitchFamily="34" charset="0"/>
              </a:rPr>
              <a:t>PD-L1+ (IC) </a:t>
            </a:r>
            <a:r>
              <a:rPr lang="en-US" sz="2000" dirty="0" err="1">
                <a:solidFill>
                  <a:srgbClr val="1A479A"/>
                </a:solidFill>
                <a:latin typeface="Arial" panose="020B0604020202020204" pitchFamily="34" charset="0"/>
                <a:cs typeface="Arial" panose="020B0604020202020204" pitchFamily="34" charset="0"/>
              </a:rPr>
              <a:t>mTNBC</a:t>
            </a:r>
            <a:endParaRPr lang="en-US" sz="2000" dirty="0">
              <a:solidFill>
                <a:srgbClr val="1A479A"/>
              </a:solidFill>
              <a:latin typeface="Arial" panose="020B0604020202020204" pitchFamily="34" charset="0"/>
              <a:cs typeface="Arial" panose="020B0604020202020204" pitchFamily="34" charset="0"/>
            </a:endParaRPr>
          </a:p>
          <a:p>
            <a:pPr lvl="3">
              <a:lnSpc>
                <a:spcPct val="120000"/>
              </a:lnSpc>
            </a:pPr>
            <a:r>
              <a:rPr lang="en-US" sz="1900" dirty="0">
                <a:solidFill>
                  <a:srgbClr val="1A479A"/>
                </a:solidFill>
                <a:latin typeface="Arial" panose="020B0604020202020204" pitchFamily="34" charset="0"/>
                <a:cs typeface="Arial" panose="020B0604020202020204" pitchFamily="34" charset="0"/>
              </a:rPr>
              <a:t>Survival benefit &gt; PFS benefit suggests change in tumor microenvironment and host response</a:t>
            </a:r>
          </a:p>
          <a:p>
            <a:pPr lvl="1">
              <a:lnSpc>
                <a:spcPct val="120000"/>
              </a:lnSpc>
            </a:pPr>
            <a:r>
              <a:rPr lang="en-US" dirty="0">
                <a:solidFill>
                  <a:srgbClr val="1A479A"/>
                </a:solidFill>
                <a:latin typeface="Arial" panose="020B0604020202020204" pitchFamily="34" charset="0"/>
                <a:cs typeface="Arial" panose="020B0604020202020204" pitchFamily="34" charset="0"/>
              </a:rPr>
              <a:t>Novel combination strategies offer great promise</a:t>
            </a:r>
          </a:p>
          <a:p>
            <a:pPr lvl="1">
              <a:lnSpc>
                <a:spcPct val="120000"/>
              </a:lnSpc>
            </a:pPr>
            <a:r>
              <a:rPr lang="en-US" dirty="0">
                <a:solidFill>
                  <a:srgbClr val="1A479A"/>
                </a:solidFill>
                <a:latin typeface="Arial" panose="020B0604020202020204" pitchFamily="34" charset="0"/>
                <a:cs typeface="Arial" panose="020B0604020202020204" pitchFamily="34" charset="0"/>
              </a:rPr>
              <a:t>Role in HER2+ and ER+ disease also being actively explored</a:t>
            </a:r>
          </a:p>
          <a:p>
            <a:pPr marL="0" indent="0">
              <a:lnSpc>
                <a:spcPct val="120000"/>
              </a:lnSpc>
              <a:buNone/>
            </a:pPr>
            <a:endParaRPr lang="en-US" dirty="0">
              <a:solidFill>
                <a:srgbClr val="1A479A"/>
              </a:solidFill>
              <a:latin typeface="Arial" panose="020B0604020202020204" pitchFamily="34" charset="0"/>
              <a:cs typeface="Arial" panose="020B0604020202020204" pitchFamily="34" charset="0"/>
            </a:endParaRPr>
          </a:p>
        </p:txBody>
      </p:sp>
      <p:sp>
        <p:nvSpPr>
          <p:cNvPr id="5" name="Title 1">
            <a:extLst>
              <a:ext uri="{FF2B5EF4-FFF2-40B4-BE49-F238E27FC236}">
                <a16:creationId xmlns:a16="http://schemas.microsoft.com/office/drawing/2014/main" id="{9697DB23-B5F7-404E-BA60-E97D891A2CD6}"/>
              </a:ext>
            </a:extLst>
          </p:cNvPr>
          <p:cNvSpPr txBox="1">
            <a:spLocks/>
          </p:cNvSpPr>
          <p:nvPr/>
        </p:nvSpPr>
        <p:spPr>
          <a:xfrm>
            <a:off x="558800" y="228603"/>
            <a:ext cx="9893300" cy="130359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b="1" dirty="0">
                <a:solidFill>
                  <a:srgbClr val="1A479A"/>
                </a:solidFill>
                <a:latin typeface="Arial" panose="020B0604020202020204" pitchFamily="34" charset="0"/>
                <a:cs typeface="Arial" panose="020B0604020202020204" pitchFamily="34" charset="0"/>
              </a:rPr>
              <a:t>Conclusions</a:t>
            </a:r>
          </a:p>
        </p:txBody>
      </p:sp>
    </p:spTree>
    <p:extLst>
      <p:ext uri="{BB962C8B-B14F-4D97-AF65-F5344CB8AC3E}">
        <p14:creationId xmlns:p14="http://schemas.microsoft.com/office/powerpoint/2010/main" val="24063262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7B97E-86C4-E24F-B760-37F1A5386EF7}"/>
              </a:ext>
            </a:extLst>
          </p:cNvPr>
          <p:cNvSpPr>
            <a:spLocks noGrp="1"/>
          </p:cNvSpPr>
          <p:nvPr>
            <p:ph type="title"/>
          </p:nvPr>
        </p:nvSpPr>
        <p:spPr/>
        <p:txBody>
          <a:bodyPr/>
          <a:lstStyle/>
          <a:p>
            <a:r>
              <a:rPr lang="en-US" dirty="0"/>
              <a:t>Disclosures</a:t>
            </a:r>
          </a:p>
        </p:txBody>
      </p:sp>
      <p:graphicFrame>
        <p:nvGraphicFramePr>
          <p:cNvPr id="5" name="Table 4">
            <a:extLst>
              <a:ext uri="{FF2B5EF4-FFF2-40B4-BE49-F238E27FC236}">
                <a16:creationId xmlns:a16="http://schemas.microsoft.com/office/drawing/2014/main" id="{8F76B298-F9EE-434F-A189-03FF1E6947C8}"/>
              </a:ext>
            </a:extLst>
          </p:cNvPr>
          <p:cNvGraphicFramePr>
            <a:graphicFrameLocks noGrp="1"/>
          </p:cNvGraphicFramePr>
          <p:nvPr>
            <p:extLst>
              <p:ext uri="{D42A27DB-BD31-4B8C-83A1-F6EECF244321}">
                <p14:modId xmlns:p14="http://schemas.microsoft.com/office/powerpoint/2010/main" val="1201838369"/>
              </p:ext>
            </p:extLst>
          </p:nvPr>
        </p:nvGraphicFramePr>
        <p:xfrm>
          <a:off x="2032000" y="2377440"/>
          <a:ext cx="8128000" cy="2103120"/>
        </p:xfrm>
        <a:graphic>
          <a:graphicData uri="http://schemas.openxmlformats.org/drawingml/2006/table">
            <a:tbl>
              <a:tblPr firstRow="1" bandRow="1">
                <a:tableStyleId>{5C22544A-7EE6-4342-B048-85BDC9FD1C3A}</a:tableStyleId>
              </a:tblPr>
              <a:tblGrid>
                <a:gridCol w="3238643">
                  <a:extLst>
                    <a:ext uri="{9D8B030D-6E8A-4147-A177-3AD203B41FA5}">
                      <a16:colId xmlns:a16="http://schemas.microsoft.com/office/drawing/2014/main" val="3837922289"/>
                    </a:ext>
                  </a:extLst>
                </a:gridCol>
                <a:gridCol w="4889357">
                  <a:extLst>
                    <a:ext uri="{9D8B030D-6E8A-4147-A177-3AD203B41FA5}">
                      <a16:colId xmlns:a16="http://schemas.microsoft.com/office/drawing/2014/main" val="2167574630"/>
                    </a:ext>
                  </a:extLst>
                </a:gridCol>
              </a:tblGrid>
              <a:tr h="370840">
                <a:tc>
                  <a:txBody>
                    <a:bodyPr/>
                    <a:lstStyle/>
                    <a:p>
                      <a:r>
                        <a:rPr lang="en-US" b="1" dirty="0">
                          <a:solidFill>
                            <a:schemeClr val="tx1"/>
                          </a:solidFill>
                        </a:rPr>
                        <a:t>Contracted Research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rPr>
                        <a:t>Daiichi Sankyo Inc, Eisai Inc, Genentech, </a:t>
                      </a:r>
                      <a:r>
                        <a:rPr lang="en-US" b="0" dirty="0" err="1">
                          <a:solidFill>
                            <a:schemeClr val="tx1"/>
                          </a:solidFill>
                        </a:rPr>
                        <a:t>Immunomedics</a:t>
                      </a:r>
                      <a:r>
                        <a:rPr lang="en-US" b="0" dirty="0">
                          <a:solidFill>
                            <a:schemeClr val="tx1"/>
                          </a:solidFill>
                        </a:rPr>
                        <a:t> Inc, Lilly, </a:t>
                      </a:r>
                      <a:r>
                        <a:rPr lang="en-US" b="0" dirty="0" err="1">
                          <a:solidFill>
                            <a:schemeClr val="tx1"/>
                          </a:solidFill>
                        </a:rPr>
                        <a:t>MacroGenics</a:t>
                      </a:r>
                      <a:r>
                        <a:rPr lang="en-US" b="0" dirty="0">
                          <a:solidFill>
                            <a:schemeClr val="tx1"/>
                          </a:solidFill>
                        </a:rPr>
                        <a:t> Inc, Merck, Novartis, OBI Pharma Inc, </a:t>
                      </a:r>
                      <a:r>
                        <a:rPr lang="en-US" b="0" dirty="0" err="1">
                          <a:solidFill>
                            <a:schemeClr val="tx1"/>
                          </a:solidFill>
                        </a:rPr>
                        <a:t>Odonate</a:t>
                      </a:r>
                      <a:r>
                        <a:rPr lang="en-US" b="0" dirty="0">
                          <a:solidFill>
                            <a:schemeClr val="tx1"/>
                          </a:solidFill>
                        </a:rPr>
                        <a:t> Therapeutics, Pfizer Inc, Seattle Genetics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28700149"/>
                  </a:ext>
                </a:extLst>
              </a:tr>
              <a:tr h="370840">
                <a:tc>
                  <a:txBody>
                    <a:bodyPr/>
                    <a:lstStyle/>
                    <a:p>
                      <a:r>
                        <a:rPr lang="en-US" b="1" dirty="0">
                          <a:solidFill>
                            <a:schemeClr val="tx1"/>
                          </a:solidFill>
                        </a:rPr>
                        <a:t>Paid Travel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rPr>
                        <a:t>Amgen Inc, AstraZeneca Pharmaceuticals LP, Lilly, </a:t>
                      </a:r>
                      <a:r>
                        <a:rPr lang="en-US" b="0" dirty="0" err="1">
                          <a:solidFill>
                            <a:schemeClr val="tx1"/>
                          </a:solidFill>
                        </a:rPr>
                        <a:t>MacroGenics</a:t>
                      </a:r>
                      <a:r>
                        <a:rPr lang="en-US" b="0" dirty="0">
                          <a:solidFill>
                            <a:schemeClr val="tx1"/>
                          </a:solidFill>
                        </a:rPr>
                        <a:t> Inc, Merck, Mylan NV, Pfizer Inc, Puma Biotechnology Inc</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8015713"/>
                  </a:ext>
                </a:extLst>
              </a:tr>
            </a:tbl>
          </a:graphicData>
        </a:graphic>
      </p:graphicFrame>
    </p:spTree>
    <p:extLst>
      <p:ext uri="{BB962C8B-B14F-4D97-AF65-F5344CB8AC3E}">
        <p14:creationId xmlns:p14="http://schemas.microsoft.com/office/powerpoint/2010/main" val="33534337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040E4C3-7302-420A-B161-96810A4B391E}"/>
              </a:ext>
            </a:extLst>
          </p:cNvPr>
          <p:cNvSpPr txBox="1">
            <a:spLocks/>
          </p:cNvSpPr>
          <p:nvPr/>
        </p:nvSpPr>
        <p:spPr>
          <a:xfrm>
            <a:off x="812800" y="298636"/>
            <a:ext cx="10972800" cy="491393"/>
          </a:xfrm>
          <a:prstGeom prst="rect">
            <a:avLst/>
          </a:prstGeom>
        </p:spPr>
        <p:txBody>
          <a:bodyPr lIns="0" tIns="0" rIns="0" bIns="0">
            <a:normAutofit/>
          </a:bodyPr>
          <a:lstStyle>
            <a:lvl1pPr algn="l" defTabSz="457200" rtl="0" eaLnBrk="1" latinLnBrk="0" hangingPunct="1">
              <a:spcBef>
                <a:spcPct val="0"/>
              </a:spcBef>
              <a:buNone/>
              <a:defRPr sz="1600" b="1" kern="1200" cap="all" baseline="0">
                <a:solidFill>
                  <a:schemeClr val="tx1"/>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all" spc="0" normalizeH="0" baseline="0" noProof="0" dirty="0">
                <a:ln>
                  <a:noFill/>
                </a:ln>
                <a:solidFill>
                  <a:srgbClr val="094C88"/>
                </a:solidFill>
                <a:effectLst/>
                <a:uLnTx/>
                <a:uFillTx/>
                <a:latin typeface="Calibri"/>
                <a:ea typeface="+mj-ea"/>
                <a:cs typeface="+mj-cs"/>
              </a:rPr>
              <a:t>Case presentation: Dr </a:t>
            </a:r>
            <a:r>
              <a:rPr kumimoji="0" lang="en-US" sz="3200" b="1" i="0" u="none" strike="noStrike" kern="1200" cap="all" spc="0" normalizeH="0" baseline="0" noProof="0" dirty="0" err="1">
                <a:ln>
                  <a:noFill/>
                </a:ln>
                <a:solidFill>
                  <a:srgbClr val="094C88"/>
                </a:solidFill>
                <a:effectLst/>
                <a:uLnTx/>
                <a:uFillTx/>
                <a:latin typeface="Calibri"/>
                <a:ea typeface="+mj-ea"/>
                <a:cs typeface="+mj-cs"/>
              </a:rPr>
              <a:t>hamilton</a:t>
            </a:r>
            <a:endParaRPr kumimoji="0" lang="en-US" sz="3200" b="1" i="0" u="none" strike="noStrike" kern="1200" cap="all" spc="0" normalizeH="0" baseline="0" noProof="0" dirty="0">
              <a:ln>
                <a:noFill/>
              </a:ln>
              <a:solidFill>
                <a:srgbClr val="094C88"/>
              </a:solidFill>
              <a:effectLst/>
              <a:uLnTx/>
              <a:uFillTx/>
              <a:latin typeface="Calibri"/>
              <a:ea typeface="+mj-ea"/>
              <a:cs typeface="+mj-cs"/>
            </a:endParaRPr>
          </a:p>
        </p:txBody>
      </p:sp>
      <p:sp>
        <p:nvSpPr>
          <p:cNvPr id="7" name="Rectangle 6">
            <a:extLst>
              <a:ext uri="{FF2B5EF4-FFF2-40B4-BE49-F238E27FC236}">
                <a16:creationId xmlns:a16="http://schemas.microsoft.com/office/drawing/2014/main" id="{CFFE356E-2A15-6140-A556-353D6112F2AC}"/>
              </a:ext>
            </a:extLst>
          </p:cNvPr>
          <p:cNvSpPr/>
          <p:nvPr/>
        </p:nvSpPr>
        <p:spPr>
          <a:xfrm>
            <a:off x="609601" y="4084469"/>
            <a:ext cx="10903975" cy="1471563"/>
          </a:xfrm>
          <a:prstGeom prst="rect">
            <a:avLst/>
          </a:prstGeom>
        </p:spPr>
        <p:style>
          <a:lnRef idx="3">
            <a:schemeClr val="lt1"/>
          </a:lnRef>
          <a:fillRef idx="1">
            <a:schemeClr val="dk1"/>
          </a:fillRef>
          <a:effectRef idx="1">
            <a:schemeClr val="dk1"/>
          </a:effectRef>
          <a:fontRef idx="minor">
            <a:schemeClr val="lt1"/>
          </a:fontRef>
        </p:style>
        <p:txBody>
          <a:bodyPr rtlCol="0" anchor="ctr"/>
          <a:lstStyle/>
          <a:p>
            <a:pPr algn="ctr"/>
            <a:endParaRPr lang="en-US" sz="3200"/>
          </a:p>
        </p:txBody>
      </p:sp>
      <p:sp>
        <p:nvSpPr>
          <p:cNvPr id="8" name="Rectangle 7">
            <a:extLst>
              <a:ext uri="{FF2B5EF4-FFF2-40B4-BE49-F238E27FC236}">
                <a16:creationId xmlns:a16="http://schemas.microsoft.com/office/drawing/2014/main" id="{F1B03D70-C6BA-4C4C-87DA-085C47E7A018}"/>
              </a:ext>
            </a:extLst>
          </p:cNvPr>
          <p:cNvSpPr/>
          <p:nvPr/>
        </p:nvSpPr>
        <p:spPr>
          <a:xfrm>
            <a:off x="609601" y="1022951"/>
            <a:ext cx="10903975" cy="2968947"/>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3200"/>
          </a:p>
        </p:txBody>
      </p:sp>
      <p:sp>
        <p:nvSpPr>
          <p:cNvPr id="9" name="Content Placeholder 2">
            <a:extLst>
              <a:ext uri="{FF2B5EF4-FFF2-40B4-BE49-F238E27FC236}">
                <a16:creationId xmlns:a16="http://schemas.microsoft.com/office/drawing/2014/main" id="{3A55961F-6B69-8C4C-BE47-475A19EC75F6}"/>
              </a:ext>
            </a:extLst>
          </p:cNvPr>
          <p:cNvSpPr>
            <a:spLocks noGrp="1"/>
          </p:cNvSpPr>
          <p:nvPr>
            <p:ph idx="1"/>
          </p:nvPr>
        </p:nvSpPr>
        <p:spPr>
          <a:xfrm>
            <a:off x="678424" y="1108129"/>
            <a:ext cx="10903976" cy="4959842"/>
          </a:xfrm>
        </p:spPr>
        <p:txBody>
          <a:bodyPr>
            <a:normAutofit fontScale="40000" lnSpcReduction="20000"/>
          </a:bodyPr>
          <a:lstStyle/>
          <a:p>
            <a:pPr marL="0" indent="0">
              <a:buNone/>
            </a:pPr>
            <a:r>
              <a:rPr lang="en-US" dirty="0"/>
              <a:t>A 55-year-old female diagnosed and treated w/ adjuvant chemotherapy by another physician in 2012. </a:t>
            </a:r>
          </a:p>
          <a:p>
            <a:r>
              <a:rPr lang="en-US" dirty="0"/>
              <a:t>In 2015 she recurred with lung and abdominal nodal disease, and saw me as a 2</a:t>
            </a:r>
            <a:r>
              <a:rPr lang="en-US" baseline="30000" dirty="0"/>
              <a:t>nd</a:t>
            </a:r>
            <a:r>
              <a:rPr lang="en-US" dirty="0"/>
              <a:t> opinion. </a:t>
            </a:r>
          </a:p>
          <a:p>
            <a:r>
              <a:rPr lang="en-US" dirty="0"/>
              <a:t>She was biopsy confirmed triple negative breast cancer. </a:t>
            </a:r>
          </a:p>
          <a:p>
            <a:r>
              <a:rPr lang="en-US" dirty="0"/>
              <a:t>She enrolled on the IMpassion130 study and was randomized to </a:t>
            </a:r>
            <a:r>
              <a:rPr lang="en-US" i="1" dirty="0"/>
              <a:t>nab</a:t>
            </a:r>
            <a:r>
              <a:rPr lang="en-US" dirty="0"/>
              <a:t>-paclitaxel +/- atezolizumab. </a:t>
            </a:r>
          </a:p>
          <a:p>
            <a:endParaRPr lang="en-US" dirty="0"/>
          </a:p>
          <a:p>
            <a:r>
              <a:rPr lang="en-US" dirty="0"/>
              <a:t>By cycle 9, she had a CR on scans. </a:t>
            </a:r>
          </a:p>
          <a:p>
            <a:r>
              <a:rPr lang="en-US" dirty="0"/>
              <a:t>20 months into therapy (2016) she had progressive neuropathy and after a long discussion, we discontinued her </a:t>
            </a:r>
            <a:br>
              <a:rPr lang="en-US" dirty="0"/>
            </a:br>
            <a:r>
              <a:rPr lang="en-US" i="1" dirty="0"/>
              <a:t>nab</a:t>
            </a:r>
            <a:r>
              <a:rPr lang="en-US" dirty="0"/>
              <a:t>-paclitaxel and continued atezolizumab/placebo. </a:t>
            </a:r>
          </a:p>
          <a:p>
            <a:r>
              <a:rPr lang="en-US" dirty="0"/>
              <a:t>Scans continued to show CR.  </a:t>
            </a:r>
          </a:p>
          <a:p>
            <a:r>
              <a:rPr lang="en-US" dirty="0"/>
              <a:t>Ultimately, she was unblinded when the study closed and it was confirmed she was receiving atezolizumab. </a:t>
            </a:r>
          </a:p>
          <a:p>
            <a:r>
              <a:rPr lang="en-US" dirty="0"/>
              <a:t>She continues to receive atezolizumab as part of continued study follow up as of December 2019. </a:t>
            </a:r>
          </a:p>
          <a:p>
            <a:endParaRPr lang="en-US" dirty="0"/>
          </a:p>
          <a:p>
            <a:pPr marL="0" indent="0">
              <a:buNone/>
            </a:pPr>
            <a:r>
              <a:rPr lang="en-US" u="sng" dirty="0">
                <a:solidFill>
                  <a:schemeClr val="bg1"/>
                </a:solidFill>
              </a:rPr>
              <a:t>Questions for panel:</a:t>
            </a:r>
            <a:endParaRPr lang="en-US" dirty="0">
              <a:solidFill>
                <a:schemeClr val="bg1"/>
              </a:solidFill>
            </a:endParaRPr>
          </a:p>
          <a:p>
            <a:pPr marL="685783" indent="-685783">
              <a:buFont typeface="+mj-lt"/>
              <a:buAutoNum type="arabicPeriod"/>
            </a:pPr>
            <a:r>
              <a:rPr lang="en-US" dirty="0">
                <a:solidFill>
                  <a:schemeClr val="bg1"/>
                </a:solidFill>
              </a:rPr>
              <a:t>Are you reflex testing all your newly diagnosed metastatic TNBC patients for PD-L1 expression? What vendor are you using?</a:t>
            </a:r>
          </a:p>
          <a:p>
            <a:pPr marL="685783" indent="-685783">
              <a:buFont typeface="+mj-lt"/>
              <a:buAutoNum type="arabicPeriod"/>
            </a:pPr>
            <a:r>
              <a:rPr lang="en-US" dirty="0">
                <a:solidFill>
                  <a:schemeClr val="bg1"/>
                </a:solidFill>
              </a:rPr>
              <a:t>Are you profiling your 1</a:t>
            </a:r>
            <a:r>
              <a:rPr lang="en-US" baseline="30000" dirty="0">
                <a:solidFill>
                  <a:schemeClr val="bg1"/>
                </a:solidFill>
              </a:rPr>
              <a:t>st</a:t>
            </a:r>
            <a:r>
              <a:rPr lang="en-US" dirty="0">
                <a:solidFill>
                  <a:schemeClr val="bg1"/>
                </a:solidFill>
              </a:rPr>
              <a:t> line patients with a broad panel or waiting until later?</a:t>
            </a:r>
          </a:p>
          <a:p>
            <a:pPr marL="685783" indent="-685783">
              <a:buFont typeface="+mj-lt"/>
              <a:buAutoNum type="arabicPeriod"/>
            </a:pPr>
            <a:r>
              <a:rPr lang="en-US" dirty="0">
                <a:solidFill>
                  <a:schemeClr val="bg1"/>
                </a:solidFill>
              </a:rPr>
              <a:t>How would you decide how long to continue chemotherapy? Would you stop atezolizumab?  </a:t>
            </a:r>
          </a:p>
        </p:txBody>
      </p:sp>
    </p:spTree>
    <p:extLst>
      <p:ext uri="{BB962C8B-B14F-4D97-AF65-F5344CB8AC3E}">
        <p14:creationId xmlns:p14="http://schemas.microsoft.com/office/powerpoint/2010/main" val="19207610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0CB5E-0530-FE4D-A480-D75A6B96F944}"/>
              </a:ext>
            </a:extLst>
          </p:cNvPr>
          <p:cNvSpPr>
            <a:spLocks noGrp="1"/>
          </p:cNvSpPr>
          <p:nvPr>
            <p:ph type="title"/>
          </p:nvPr>
        </p:nvSpPr>
        <p:spPr>
          <a:xfrm>
            <a:off x="838200" y="411856"/>
            <a:ext cx="10515600" cy="1003951"/>
          </a:xfrm>
        </p:spPr>
        <p:txBody>
          <a:bodyPr/>
          <a:lstStyle/>
          <a:p>
            <a:r>
              <a:rPr lang="en-US" dirty="0"/>
              <a:t>TILS in Breast Cancer</a:t>
            </a:r>
          </a:p>
        </p:txBody>
      </p:sp>
      <p:sp>
        <p:nvSpPr>
          <p:cNvPr id="4" name="Content Placeholder 3">
            <a:extLst>
              <a:ext uri="{FF2B5EF4-FFF2-40B4-BE49-F238E27FC236}">
                <a16:creationId xmlns:a16="http://schemas.microsoft.com/office/drawing/2014/main" id="{5B9BBBA7-11A1-F34E-86B5-11045BB12131}"/>
              </a:ext>
            </a:extLst>
          </p:cNvPr>
          <p:cNvSpPr>
            <a:spLocks noGrp="1"/>
          </p:cNvSpPr>
          <p:nvPr>
            <p:ph idx="1"/>
          </p:nvPr>
        </p:nvSpPr>
        <p:spPr>
          <a:xfrm>
            <a:off x="159140" y="1500023"/>
            <a:ext cx="7778103" cy="4576763"/>
          </a:xfrm>
        </p:spPr>
        <p:txBody>
          <a:bodyPr>
            <a:normAutofit/>
          </a:bodyPr>
          <a:lstStyle/>
          <a:p>
            <a:r>
              <a:rPr lang="en-US" dirty="0"/>
              <a:t>High TILS are more frequent in TNBC (30%)&gt;HER2 (19%)&gt;luminal tumors (13%)</a:t>
            </a:r>
          </a:p>
          <a:p>
            <a:r>
              <a:rPr lang="en-US" dirty="0"/>
              <a:t>High TILS predictive of:</a:t>
            </a:r>
          </a:p>
          <a:p>
            <a:pPr lvl="1"/>
            <a:r>
              <a:rPr lang="en-US" dirty="0"/>
              <a:t>DFS and OS in TN early stage breast cancer</a:t>
            </a:r>
          </a:p>
          <a:p>
            <a:pPr lvl="1"/>
            <a:r>
              <a:rPr lang="en-US" dirty="0" err="1"/>
              <a:t>pCR</a:t>
            </a:r>
            <a:r>
              <a:rPr lang="en-US" dirty="0"/>
              <a:t> in TN and HER2+ breast cancer</a:t>
            </a:r>
          </a:p>
          <a:p>
            <a:pPr lvl="1"/>
            <a:r>
              <a:rPr lang="en-US" dirty="0"/>
              <a:t>Improved DFS and OS in untreated largely node negative TNBC (&gt;30%)</a:t>
            </a:r>
          </a:p>
          <a:p>
            <a:r>
              <a:rPr lang="en-US" dirty="0">
                <a:solidFill>
                  <a:schemeClr val="tx1"/>
                </a:solidFill>
              </a:rPr>
              <a:t>International consensus scoring recommendations see </a:t>
            </a:r>
            <a:r>
              <a:rPr lang="en-US" u="sng" dirty="0">
                <a:solidFill>
                  <a:schemeClr val="tx1"/>
                </a:solidFill>
                <a:hlinkClick r:id="rId2">
                  <a:extLst>
                    <a:ext uri="{A12FA001-AC4F-418D-AE19-62706E023703}">
                      <ahyp:hlinkClr xmlns:ahyp="http://schemas.microsoft.com/office/drawing/2018/hyperlinkcolor" val="tx"/>
                    </a:ext>
                  </a:extLst>
                </a:hlinkClick>
              </a:rPr>
              <a:t>www.tilsinbreastcancer.org</a:t>
            </a:r>
            <a:endParaRPr lang="en-US" dirty="0">
              <a:solidFill>
                <a:schemeClr val="tx1"/>
              </a:solidFill>
            </a:endParaRPr>
          </a:p>
          <a:p>
            <a:pPr lvl="1"/>
            <a:endParaRPr lang="en-US" dirty="0"/>
          </a:p>
        </p:txBody>
      </p:sp>
      <p:sp>
        <p:nvSpPr>
          <p:cNvPr id="9" name="TextBox 8">
            <a:extLst>
              <a:ext uri="{FF2B5EF4-FFF2-40B4-BE49-F238E27FC236}">
                <a16:creationId xmlns:a16="http://schemas.microsoft.com/office/drawing/2014/main" id="{88A7F0EA-179A-CF41-AEF4-772C1279E1F2}"/>
              </a:ext>
            </a:extLst>
          </p:cNvPr>
          <p:cNvSpPr txBox="1"/>
          <p:nvPr/>
        </p:nvSpPr>
        <p:spPr>
          <a:xfrm>
            <a:off x="150750" y="6076786"/>
            <a:ext cx="4104009" cy="738664"/>
          </a:xfrm>
          <a:prstGeom prst="rect">
            <a:avLst/>
          </a:prstGeom>
          <a:noFill/>
        </p:spPr>
        <p:txBody>
          <a:bodyPr wrap="none" rtlCol="0">
            <a:spAutoFit/>
          </a:bodyPr>
          <a:lstStyle/>
          <a:p>
            <a:r>
              <a:rPr lang="en-US" sz="1050" dirty="0">
                <a:latin typeface="Arial" panose="020B0604020202020204" pitchFamily="34" charset="0"/>
                <a:cs typeface="Arial" panose="020B0604020202020204" pitchFamily="34" charset="0"/>
              </a:rPr>
              <a:t>Salgado, </a:t>
            </a:r>
            <a:r>
              <a:rPr lang="en-US" sz="1050" dirty="0" err="1">
                <a:latin typeface="Arial" panose="020B0604020202020204" pitchFamily="34" charset="0"/>
                <a:cs typeface="Arial" panose="020B0604020202020204" pitchFamily="34" charset="0"/>
              </a:rPr>
              <a:t>Denkert</a:t>
            </a:r>
            <a:r>
              <a:rPr lang="en-US" sz="1050" dirty="0">
                <a:latin typeface="Arial" panose="020B0604020202020204" pitchFamily="34" charset="0"/>
                <a:cs typeface="Arial" panose="020B0604020202020204" pitchFamily="34" charset="0"/>
              </a:rPr>
              <a:t> et al, 2014 Ann Oncol</a:t>
            </a:r>
          </a:p>
          <a:p>
            <a:r>
              <a:rPr lang="en-US" sz="1050" dirty="0" err="1">
                <a:latin typeface="Arial" panose="020B0604020202020204" pitchFamily="34" charset="0"/>
                <a:cs typeface="Arial" panose="020B0604020202020204" pitchFamily="34" charset="0"/>
              </a:rPr>
              <a:t>Denkert</a:t>
            </a:r>
            <a:r>
              <a:rPr lang="en-US" sz="1050" dirty="0">
                <a:latin typeface="Arial" panose="020B0604020202020204" pitchFamily="34" charset="0"/>
                <a:cs typeface="Arial" panose="020B0604020202020204" pitchFamily="34" charset="0"/>
              </a:rPr>
              <a:t> et al 2016 Modern Path</a:t>
            </a:r>
          </a:p>
          <a:p>
            <a:r>
              <a:rPr lang="en-US" sz="1050" dirty="0" err="1">
                <a:latin typeface="Arial" panose="020B0604020202020204" pitchFamily="34" charset="0"/>
                <a:cs typeface="Arial" panose="020B0604020202020204" pitchFamily="34" charset="0"/>
              </a:rPr>
              <a:t>Loi</a:t>
            </a:r>
            <a:r>
              <a:rPr lang="en-US" sz="1050" dirty="0">
                <a:latin typeface="Arial" panose="020B0604020202020204" pitchFamily="34" charset="0"/>
                <a:cs typeface="Arial" panose="020B0604020202020204" pitchFamily="34" charset="0"/>
              </a:rPr>
              <a:t> et al, JCO 2019; TILs images from </a:t>
            </a:r>
            <a:r>
              <a:rPr lang="en-US" sz="1050" dirty="0">
                <a:latin typeface="Arial" panose="020B0604020202020204" pitchFamily="34" charset="0"/>
                <a:cs typeface="Arial" panose="020B0604020202020204" pitchFamily="34" charset="0"/>
                <a:hlinkClick r:id="rId2"/>
              </a:rPr>
              <a:t>www.tilsinbreastcancer.org</a:t>
            </a:r>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Park et al, Ann Oncol 2019</a:t>
            </a:r>
          </a:p>
        </p:txBody>
      </p:sp>
      <p:pic>
        <p:nvPicPr>
          <p:cNvPr id="3" name="Picture 2">
            <a:extLst>
              <a:ext uri="{FF2B5EF4-FFF2-40B4-BE49-F238E27FC236}">
                <a16:creationId xmlns:a16="http://schemas.microsoft.com/office/drawing/2014/main" id="{8B8E477E-B7F4-9544-9DE7-D42CF84B44F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871144" y="211256"/>
            <a:ext cx="4180902" cy="2032854"/>
          </a:xfrm>
          <a:prstGeom prst="rect">
            <a:avLst/>
          </a:prstGeom>
        </p:spPr>
      </p:pic>
      <p:pic>
        <p:nvPicPr>
          <p:cNvPr id="8" name="Picture 7">
            <a:extLst>
              <a:ext uri="{FF2B5EF4-FFF2-40B4-BE49-F238E27FC236}">
                <a16:creationId xmlns:a16="http://schemas.microsoft.com/office/drawing/2014/main" id="{7F44E934-FDDA-A642-AB07-51ADF2F08F4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61709" y="2396792"/>
            <a:ext cx="1899886" cy="1899886"/>
          </a:xfrm>
          <a:prstGeom prst="rect">
            <a:avLst/>
          </a:prstGeom>
        </p:spPr>
      </p:pic>
      <p:pic>
        <p:nvPicPr>
          <p:cNvPr id="10" name="Picture 9">
            <a:extLst>
              <a:ext uri="{FF2B5EF4-FFF2-40B4-BE49-F238E27FC236}">
                <a16:creationId xmlns:a16="http://schemas.microsoft.com/office/drawing/2014/main" id="{6C6ED7AC-C622-8443-A808-F2F99CF29B3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101550" y="2379725"/>
            <a:ext cx="1950495" cy="1950495"/>
          </a:xfrm>
          <a:prstGeom prst="rect">
            <a:avLst/>
          </a:prstGeom>
        </p:spPr>
      </p:pic>
      <p:pic>
        <p:nvPicPr>
          <p:cNvPr id="11" name="Picture 10">
            <a:extLst>
              <a:ext uri="{FF2B5EF4-FFF2-40B4-BE49-F238E27FC236}">
                <a16:creationId xmlns:a16="http://schemas.microsoft.com/office/drawing/2014/main" id="{323F740E-2C63-384D-AD3B-885FCE7A245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023013" y="4567590"/>
            <a:ext cx="2041324" cy="2032854"/>
          </a:xfrm>
          <a:prstGeom prst="rect">
            <a:avLst/>
          </a:prstGeom>
        </p:spPr>
      </p:pic>
      <p:sp>
        <p:nvSpPr>
          <p:cNvPr id="12" name="TextBox 11">
            <a:extLst>
              <a:ext uri="{FF2B5EF4-FFF2-40B4-BE49-F238E27FC236}">
                <a16:creationId xmlns:a16="http://schemas.microsoft.com/office/drawing/2014/main" id="{8BB0DDA0-DFDE-2640-BB33-4B99B30C4C16}"/>
              </a:ext>
            </a:extLst>
          </p:cNvPr>
          <p:cNvSpPr txBox="1"/>
          <p:nvPr/>
        </p:nvSpPr>
        <p:spPr>
          <a:xfrm>
            <a:off x="8471509" y="4235893"/>
            <a:ext cx="914400" cy="369332"/>
          </a:xfrm>
          <a:prstGeom prst="rect">
            <a:avLst/>
          </a:prstGeom>
          <a:noFill/>
        </p:spPr>
        <p:txBody>
          <a:bodyPr wrap="square" rtlCol="0">
            <a:spAutoFit/>
          </a:bodyPr>
          <a:lstStyle/>
          <a:p>
            <a:r>
              <a:rPr lang="en-US" dirty="0"/>
              <a:t>0% TILS</a:t>
            </a:r>
          </a:p>
        </p:txBody>
      </p:sp>
      <p:sp>
        <p:nvSpPr>
          <p:cNvPr id="13" name="TextBox 12">
            <a:extLst>
              <a:ext uri="{FF2B5EF4-FFF2-40B4-BE49-F238E27FC236}">
                <a16:creationId xmlns:a16="http://schemas.microsoft.com/office/drawing/2014/main" id="{FB0E39F4-83CE-AD4E-A735-D74D003A9E14}"/>
              </a:ext>
            </a:extLst>
          </p:cNvPr>
          <p:cNvSpPr txBox="1"/>
          <p:nvPr/>
        </p:nvSpPr>
        <p:spPr>
          <a:xfrm>
            <a:off x="10482771" y="4208650"/>
            <a:ext cx="1278882" cy="369332"/>
          </a:xfrm>
          <a:prstGeom prst="rect">
            <a:avLst/>
          </a:prstGeom>
          <a:noFill/>
        </p:spPr>
        <p:txBody>
          <a:bodyPr wrap="square" rtlCol="0">
            <a:spAutoFit/>
          </a:bodyPr>
          <a:lstStyle/>
          <a:p>
            <a:r>
              <a:rPr lang="en-US" dirty="0"/>
              <a:t>30% TILS</a:t>
            </a:r>
          </a:p>
        </p:txBody>
      </p:sp>
      <p:sp>
        <p:nvSpPr>
          <p:cNvPr id="14" name="TextBox 13">
            <a:extLst>
              <a:ext uri="{FF2B5EF4-FFF2-40B4-BE49-F238E27FC236}">
                <a16:creationId xmlns:a16="http://schemas.microsoft.com/office/drawing/2014/main" id="{E86E2511-62AF-0145-B8B2-D6B4A4636D86}"/>
              </a:ext>
            </a:extLst>
          </p:cNvPr>
          <p:cNvSpPr txBox="1"/>
          <p:nvPr/>
        </p:nvSpPr>
        <p:spPr>
          <a:xfrm>
            <a:off x="9480434" y="6526909"/>
            <a:ext cx="1477862" cy="369332"/>
          </a:xfrm>
          <a:prstGeom prst="rect">
            <a:avLst/>
          </a:prstGeom>
          <a:noFill/>
        </p:spPr>
        <p:txBody>
          <a:bodyPr wrap="square" rtlCol="0">
            <a:spAutoFit/>
          </a:bodyPr>
          <a:lstStyle/>
          <a:p>
            <a:r>
              <a:rPr lang="en-US" dirty="0"/>
              <a:t>80% TILS</a:t>
            </a:r>
          </a:p>
        </p:txBody>
      </p:sp>
    </p:spTree>
    <p:extLst>
      <p:ext uri="{BB962C8B-B14F-4D97-AF65-F5344CB8AC3E}">
        <p14:creationId xmlns:p14="http://schemas.microsoft.com/office/powerpoint/2010/main" val="111395175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3"/>
          <p:cNvSpPr>
            <a:spLocks noGrp="1"/>
          </p:cNvSpPr>
          <p:nvPr>
            <p:ph type="title"/>
          </p:nvPr>
        </p:nvSpPr>
        <p:spPr bwMode="auto">
          <a:xfrm>
            <a:off x="0" y="313266"/>
            <a:ext cx="12192000" cy="1143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p>
            <a:pPr algn="ctr"/>
            <a:r>
              <a:rPr lang="en-US" altLang="en-US" sz="3600" b="0" dirty="0">
                <a:ea typeface="ヒラギノ角ゴ Pro W3" pitchFamily="127" charset="-128"/>
              </a:rPr>
              <a:t>Checkpoint Inhibitor Monotherapy: Line of Therapy Matters</a:t>
            </a:r>
          </a:p>
        </p:txBody>
      </p:sp>
      <p:graphicFrame>
        <p:nvGraphicFramePr>
          <p:cNvPr id="6" name="Table 5"/>
          <p:cNvGraphicFramePr>
            <a:graphicFrameLocks noGrp="1"/>
          </p:cNvGraphicFramePr>
          <p:nvPr>
            <p:extLst>
              <p:ext uri="{D42A27DB-BD31-4B8C-83A1-F6EECF244321}">
                <p14:modId xmlns:p14="http://schemas.microsoft.com/office/powerpoint/2010/main" val="3848521494"/>
              </p:ext>
            </p:extLst>
          </p:nvPr>
        </p:nvGraphicFramePr>
        <p:xfrm>
          <a:off x="320871" y="1015508"/>
          <a:ext cx="11683999" cy="5033458"/>
        </p:xfrm>
        <a:graphic>
          <a:graphicData uri="http://schemas.openxmlformats.org/drawingml/2006/table">
            <a:tbl>
              <a:tblPr/>
              <a:tblGrid>
                <a:gridCol w="4165600">
                  <a:extLst>
                    <a:ext uri="{9D8B030D-6E8A-4147-A177-3AD203B41FA5}">
                      <a16:colId xmlns:a16="http://schemas.microsoft.com/office/drawing/2014/main" val="20000"/>
                    </a:ext>
                  </a:extLst>
                </a:gridCol>
                <a:gridCol w="2032000">
                  <a:extLst>
                    <a:ext uri="{9D8B030D-6E8A-4147-A177-3AD203B41FA5}">
                      <a16:colId xmlns:a16="http://schemas.microsoft.com/office/drawing/2014/main" val="20001"/>
                    </a:ext>
                  </a:extLst>
                </a:gridCol>
                <a:gridCol w="1016000">
                  <a:extLst>
                    <a:ext uri="{9D8B030D-6E8A-4147-A177-3AD203B41FA5}">
                      <a16:colId xmlns:a16="http://schemas.microsoft.com/office/drawing/2014/main" val="20002"/>
                    </a:ext>
                  </a:extLst>
                </a:gridCol>
                <a:gridCol w="2065421">
                  <a:extLst>
                    <a:ext uri="{9D8B030D-6E8A-4147-A177-3AD203B41FA5}">
                      <a16:colId xmlns:a16="http://schemas.microsoft.com/office/drawing/2014/main" val="20003"/>
                    </a:ext>
                  </a:extLst>
                </a:gridCol>
                <a:gridCol w="2404978">
                  <a:extLst>
                    <a:ext uri="{9D8B030D-6E8A-4147-A177-3AD203B41FA5}">
                      <a16:colId xmlns:a16="http://schemas.microsoft.com/office/drawing/2014/main" val="20004"/>
                    </a:ext>
                  </a:extLst>
                </a:gridCol>
              </a:tblGrid>
              <a:tr h="349591">
                <a:tc>
                  <a:txBody>
                    <a:bodyPr/>
                    <a:lstStyle>
                      <a:lvl1pPr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mn-lt"/>
                          <a:ea typeface="ヒラギノ角ゴ Pro W3" pitchFamily="127" charset="-128"/>
                        </a:rPr>
                        <a:t>Agent</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a:ln>
                            <a:noFill/>
                          </a:ln>
                          <a:solidFill>
                            <a:schemeClr val="tx1"/>
                          </a:solidFill>
                          <a:effectLst/>
                          <a:latin typeface="+mn-lt"/>
                          <a:ea typeface="ヒラギノ角ゴ Pro W3" pitchFamily="127" charset="-128"/>
                        </a:rPr>
                        <a:t>Subtype</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mn-lt"/>
                          <a:ea typeface="ヒラギノ角ゴ Pro W3" pitchFamily="127" charset="-128"/>
                        </a:rPr>
                        <a:t>N</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mn-lt"/>
                          <a:ea typeface="ヒラギノ角ゴ Pro W3" pitchFamily="127" charset="-128"/>
                        </a:rPr>
                        <a:t>ORR</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altLang="en-US" sz="1800" b="1" i="0" u="none" strike="noStrike" cap="none" normalizeH="0" baseline="0" dirty="0">
                          <a:ln>
                            <a:noFill/>
                          </a:ln>
                          <a:solidFill>
                            <a:schemeClr val="tx1"/>
                          </a:solidFill>
                          <a:effectLst/>
                          <a:latin typeface="+mn-lt"/>
                          <a:ea typeface="ヒラギノ角ゴ Pro W3" pitchFamily="127" charset="-128"/>
                        </a:rPr>
                        <a:t>ORR (PD-L1+)*</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60573">
                <a:tc>
                  <a:txBody>
                    <a:bodyPr/>
                    <a:lstStyle>
                      <a:lvl1pPr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err="1">
                          <a:ln>
                            <a:noFill/>
                          </a:ln>
                          <a:solidFill>
                            <a:schemeClr val="tx1"/>
                          </a:solidFill>
                          <a:effectLst/>
                          <a:latin typeface="+mn-lt"/>
                          <a:ea typeface="ヒラギノ角ゴ Pro W3" pitchFamily="127" charset="-128"/>
                        </a:rPr>
                        <a:t>Pembrolizumab</a:t>
                      </a:r>
                      <a:r>
                        <a:rPr kumimoji="0" lang="en-US" altLang="en-US" sz="1800" b="0" i="0" u="none" strike="noStrike" cap="none" normalizeH="0" baseline="0" dirty="0">
                          <a:ln>
                            <a:noFill/>
                          </a:ln>
                          <a:solidFill>
                            <a:schemeClr val="tx1"/>
                          </a:solidFill>
                          <a:effectLst/>
                          <a:latin typeface="+mn-lt"/>
                          <a:ea typeface="ヒラギノ角ゴ Pro W3" pitchFamily="127" charset="-128"/>
                        </a:rPr>
                        <a:t> </a:t>
                      </a: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 Single agent (KEYNOTE-012)</a:t>
                      </a: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 Single agent (</a:t>
                      </a:r>
                      <a:r>
                        <a:rPr kumimoji="0" lang="en-US" altLang="en-US" sz="1800" b="0" i="0" u="none" strike="noStrike" kern="1200" cap="none" normalizeH="0" baseline="0" dirty="0">
                          <a:ln>
                            <a:noFill/>
                          </a:ln>
                          <a:solidFill>
                            <a:schemeClr val="tx1"/>
                          </a:solidFill>
                          <a:effectLst/>
                          <a:latin typeface="Calibri" pitchFamily="34" charset="0"/>
                          <a:ea typeface="ヒラギノ角ゴ Pro W3" pitchFamily="127" charset="-128"/>
                          <a:cs typeface="+mn-cs"/>
                        </a:rPr>
                        <a:t>KEYNOTE</a:t>
                      </a:r>
                      <a:r>
                        <a:rPr kumimoji="0" lang="en-US" altLang="en-US" sz="1800" b="0" i="0" u="none" strike="noStrike" cap="none" normalizeH="0" baseline="0" dirty="0">
                          <a:ln>
                            <a:noFill/>
                          </a:ln>
                          <a:solidFill>
                            <a:schemeClr val="tx1"/>
                          </a:solidFill>
                          <a:effectLst/>
                          <a:latin typeface="+mn-lt"/>
                          <a:ea typeface="ヒラギノ角ゴ Pro W3" pitchFamily="127" charset="-128"/>
                        </a:rPr>
                        <a:t>-028)</a:t>
                      </a: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 Single agent (</a:t>
                      </a:r>
                      <a:r>
                        <a:rPr kumimoji="0" lang="en-US" altLang="en-US" sz="1800" b="0" i="0" u="none" strike="noStrike" kern="1200" cap="none" normalizeH="0" baseline="0" dirty="0">
                          <a:ln>
                            <a:noFill/>
                          </a:ln>
                          <a:solidFill>
                            <a:schemeClr val="tx1"/>
                          </a:solidFill>
                          <a:effectLst/>
                          <a:latin typeface="Calibri" pitchFamily="34" charset="0"/>
                          <a:ea typeface="ヒラギノ角ゴ Pro W3" pitchFamily="127" charset="-128"/>
                          <a:cs typeface="+mn-cs"/>
                        </a:rPr>
                        <a:t>KEYNOTE</a:t>
                      </a:r>
                      <a:r>
                        <a:rPr kumimoji="0" lang="en-US" altLang="en-US" sz="1800" b="0" i="0" u="none" strike="noStrike" cap="none" normalizeH="0" baseline="0" dirty="0">
                          <a:ln>
                            <a:noFill/>
                          </a:ln>
                          <a:solidFill>
                            <a:schemeClr val="tx1"/>
                          </a:solidFill>
                          <a:effectLst/>
                          <a:latin typeface="+mn-lt"/>
                          <a:ea typeface="ヒラギノ角ゴ Pro W3" pitchFamily="127" charset="-128"/>
                        </a:rPr>
                        <a:t>-086-A)</a:t>
                      </a: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defRPr/>
                      </a:pPr>
                      <a:r>
                        <a:rPr kumimoji="0" lang="en-US" altLang="en-US" sz="1800" b="0" i="0" u="none" strike="noStrike" cap="none" normalizeH="0" baseline="0" dirty="0">
                          <a:ln>
                            <a:noFill/>
                          </a:ln>
                          <a:solidFill>
                            <a:schemeClr val="tx1"/>
                          </a:solidFill>
                          <a:effectLst/>
                          <a:latin typeface="+mn-lt"/>
                          <a:ea typeface="ヒラギノ角ゴ Pro W3" pitchFamily="127" charset="-128"/>
                        </a:rPr>
                        <a:t> Single agent (</a:t>
                      </a:r>
                      <a:r>
                        <a:rPr kumimoji="0" lang="en-US" altLang="en-US" sz="1800" b="0" i="0" u="none" strike="noStrike" kern="1200" cap="none" normalizeH="0" baseline="0" dirty="0">
                          <a:ln>
                            <a:noFill/>
                          </a:ln>
                          <a:solidFill>
                            <a:schemeClr val="tx1"/>
                          </a:solidFill>
                          <a:effectLst/>
                          <a:latin typeface="Calibri" pitchFamily="34" charset="0"/>
                          <a:ea typeface="ヒラギノ角ゴ Pro W3" pitchFamily="127" charset="-128"/>
                          <a:cs typeface="+mn-cs"/>
                        </a:rPr>
                        <a:t>KEYNOTE</a:t>
                      </a:r>
                      <a:r>
                        <a:rPr kumimoji="0" lang="en-US" altLang="en-US" sz="1800" b="0" i="0" u="none" strike="noStrike" cap="none" normalizeH="0" baseline="0" dirty="0">
                          <a:ln>
                            <a:noFill/>
                          </a:ln>
                          <a:solidFill>
                            <a:schemeClr val="tx1"/>
                          </a:solidFill>
                          <a:effectLst/>
                          <a:latin typeface="+mn-lt"/>
                          <a:ea typeface="ヒラギノ角ゴ Pro W3" pitchFamily="127" charset="-128"/>
                        </a:rPr>
                        <a:t>-086-B)</a:t>
                      </a: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defRPr/>
                      </a:pPr>
                      <a:r>
                        <a:rPr kumimoji="0" lang="en-US" altLang="en-US" sz="1800" b="0" i="0" u="none" strike="noStrike" cap="none" normalizeH="0" baseline="0" dirty="0">
                          <a:ln>
                            <a:noFill/>
                          </a:ln>
                          <a:solidFill>
                            <a:schemeClr val="tx1"/>
                          </a:solidFill>
                          <a:effectLst/>
                          <a:latin typeface="+mn-lt"/>
                          <a:ea typeface="ヒラギノ角ゴ Pro W3" pitchFamily="127" charset="-128"/>
                        </a:rPr>
                        <a:t> Plus trastuzumab (PANACEA)</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TNBC</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ER+</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TNBC</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TNBC</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HER2+</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32</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25</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170</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84</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58</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18.5%</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12.0%</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5.7% (PD-L1+)</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21.4%</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18.5%</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12.0%</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5.7%</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21.4%</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15.0% </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398377">
                <a:tc>
                  <a:txBody>
                    <a:bodyPr/>
                    <a:lstStyle>
                      <a:lvl1pPr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dirty="0" err="1">
                          <a:ln>
                            <a:noFill/>
                          </a:ln>
                          <a:solidFill>
                            <a:schemeClr val="tx1"/>
                          </a:solidFill>
                          <a:effectLst/>
                          <a:latin typeface="+mn-lt"/>
                          <a:ea typeface="ヒラギノ角ゴ Pro W3" pitchFamily="127" charset="-128"/>
                        </a:rPr>
                        <a:t>Atezolizumab</a:t>
                      </a:r>
                      <a:r>
                        <a:rPr kumimoji="0" lang="en-US" altLang="en-US" sz="1800" b="0" i="0" u="none" strike="noStrike" cap="none" normalizeH="0" baseline="0" dirty="0">
                          <a:ln>
                            <a:noFill/>
                          </a:ln>
                          <a:solidFill>
                            <a:schemeClr val="tx1"/>
                          </a:solidFill>
                          <a:effectLst/>
                          <a:latin typeface="+mn-lt"/>
                          <a:ea typeface="ヒラギノ角ゴ Pro W3" pitchFamily="127" charset="-128"/>
                        </a:rPr>
                        <a:t> </a:t>
                      </a: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 Single agent</a:t>
                      </a: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 Single agent (expanded)</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TNBC</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TNBC</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21</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115</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285750" indent="-285750"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285750" marR="0" lvl="0" indent="-285750" algn="ctr" defTabSz="457200" rtl="0" eaLnBrk="1" fontAlgn="base" latinLnBrk="0" hangingPunct="1">
                        <a:lnSpc>
                          <a:spcPct val="100000"/>
                        </a:lnSpc>
                        <a:spcBef>
                          <a:spcPct val="0"/>
                        </a:spcBef>
                        <a:spcAft>
                          <a:spcPct val="0"/>
                        </a:spcAft>
                        <a:buClrTx/>
                        <a:buSzTx/>
                        <a:buFont typeface="Arial" pitchFamily="34" charset="0"/>
                        <a:buChar char="•"/>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19.0%</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defRPr/>
                      </a:pPr>
                      <a:r>
                        <a:rPr kumimoji="0" lang="en-US" altLang="en-US" sz="1800" b="0" i="0" u="none" strike="noStrike" kern="1200" cap="none" normalizeH="0" baseline="0" dirty="0">
                          <a:ln>
                            <a:noFill/>
                          </a:ln>
                          <a:solidFill>
                            <a:schemeClr val="tx1"/>
                          </a:solidFill>
                          <a:effectLst/>
                          <a:latin typeface="Calibri" pitchFamily="34" charset="0"/>
                          <a:ea typeface="ヒラギノ角ゴ Pro W3" pitchFamily="127" charset="-128"/>
                          <a:cs typeface="+mn-cs"/>
                        </a:rPr>
                        <a:t>10.0%</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defRPr/>
                      </a:pPr>
                      <a:r>
                        <a:rPr kumimoji="0" lang="en-US" altLang="en-US" sz="1800" b="0" i="0" u="none" strike="noStrike" kern="1200" cap="none" normalizeH="0" baseline="0" dirty="0">
                          <a:ln>
                            <a:noFill/>
                          </a:ln>
                          <a:solidFill>
                            <a:schemeClr val="tx1"/>
                          </a:solidFill>
                          <a:effectLst/>
                          <a:latin typeface="Calibri" pitchFamily="34" charset="0"/>
                          <a:ea typeface="ヒラギノ角ゴ Pro W3" pitchFamily="127" charset="-128"/>
                          <a:cs typeface="+mn-cs"/>
                        </a:rPr>
                        <a:t>IL (n=21): 26%; </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defRPr/>
                      </a:pPr>
                      <a:r>
                        <a:rPr kumimoji="0" lang="en-US" altLang="en-US" sz="1800" b="0" i="0" u="sng" strike="noStrike" kern="1200" cap="none" normalizeH="0" baseline="0" dirty="0">
                          <a:ln>
                            <a:noFill/>
                          </a:ln>
                          <a:solidFill>
                            <a:schemeClr val="tx1"/>
                          </a:solidFill>
                          <a:effectLst/>
                          <a:latin typeface="Calibri" pitchFamily="34" charset="0"/>
                          <a:ea typeface="ヒラギノ角ゴ Pro W3" pitchFamily="127" charset="-128"/>
                          <a:cs typeface="+mn-cs"/>
                        </a:rPr>
                        <a:t>&gt;</a:t>
                      </a:r>
                      <a:r>
                        <a:rPr kumimoji="0" lang="en-US" altLang="en-US" sz="1800" b="0" i="0" u="none" strike="noStrike" kern="1200" cap="none" normalizeH="0" baseline="0" dirty="0">
                          <a:ln>
                            <a:noFill/>
                          </a:ln>
                          <a:solidFill>
                            <a:schemeClr val="tx1"/>
                          </a:solidFill>
                          <a:effectLst/>
                          <a:latin typeface="Calibri" pitchFamily="34" charset="0"/>
                          <a:ea typeface="ヒラギノ角ゴ Pro W3" pitchFamily="127" charset="-128"/>
                          <a:cs typeface="+mn-cs"/>
                        </a:rPr>
                        <a:t>2L (n=91): 6%</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285750" indent="-285750"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285750" marR="0" lvl="0" indent="-285750" algn="ctr" defTabSz="457200" rtl="0" eaLnBrk="1" fontAlgn="base" latinLnBrk="0" hangingPunct="1">
                        <a:lnSpc>
                          <a:spcPct val="100000"/>
                        </a:lnSpc>
                        <a:spcBef>
                          <a:spcPct val="0"/>
                        </a:spcBef>
                        <a:spcAft>
                          <a:spcPct val="0"/>
                        </a:spcAft>
                        <a:buClrTx/>
                        <a:buSzTx/>
                        <a:buFont typeface="Arial" pitchFamily="34" charset="0"/>
                        <a:buChar char="•"/>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19.0%</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defRPr/>
                      </a:pPr>
                      <a:r>
                        <a:rPr kumimoji="0" lang="en-US" altLang="en-US" sz="1800" b="0" i="0" u="none" strike="noStrike" kern="1200" cap="none" normalizeH="0" baseline="0" dirty="0">
                          <a:ln>
                            <a:noFill/>
                          </a:ln>
                          <a:solidFill>
                            <a:schemeClr val="tx1"/>
                          </a:solidFill>
                          <a:effectLst/>
                          <a:latin typeface="Calibri" pitchFamily="34" charset="0"/>
                          <a:ea typeface="ヒラギノ角ゴ Pro W3" pitchFamily="127" charset="-128"/>
                          <a:cs typeface="+mn-cs"/>
                        </a:rPr>
                        <a:t>13.0%</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467310">
                <a:tc>
                  <a:txBody>
                    <a:bodyPr/>
                    <a:lstStyle>
                      <a:lvl1pPr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0" marR="0" lvl="0" indent="0" algn="l"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err="1">
                          <a:ln>
                            <a:noFill/>
                          </a:ln>
                          <a:solidFill>
                            <a:schemeClr val="tx1"/>
                          </a:solidFill>
                          <a:effectLst/>
                          <a:latin typeface="+mn-lt"/>
                          <a:ea typeface="ヒラギノ角ゴ Pro W3" pitchFamily="127" charset="-128"/>
                        </a:rPr>
                        <a:t>Avelumab</a:t>
                      </a: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0" marR="0" lvl="0" indent="0" algn="l" defTabSz="457200" rtl="0" eaLnBrk="1" fontAlgn="base" latinLnBrk="0" hangingPunct="1">
                        <a:lnSpc>
                          <a:spcPct val="100000"/>
                        </a:lnSpc>
                        <a:spcBef>
                          <a:spcPct val="0"/>
                        </a:spcBef>
                        <a:spcAft>
                          <a:spcPct val="0"/>
                        </a:spcAft>
                        <a:buClrTx/>
                        <a:buSzTx/>
                        <a:buFont typeface="Arial" pitchFamily="34" charset="0"/>
                        <a:buChar char="•"/>
                        <a:tabLst/>
                        <a:defRPr/>
                      </a:pPr>
                      <a:r>
                        <a:rPr kumimoji="0" lang="en-US" altLang="en-US" sz="1800" b="0" i="0" u="none" strike="noStrike" cap="none" normalizeH="0" baseline="0" dirty="0">
                          <a:ln>
                            <a:noFill/>
                          </a:ln>
                          <a:solidFill>
                            <a:schemeClr val="tx1"/>
                          </a:solidFill>
                          <a:effectLst/>
                          <a:latin typeface="+mn-lt"/>
                          <a:ea typeface="ヒラギノ角ゴ Pro W3" pitchFamily="127" charset="-128"/>
                        </a:rPr>
                        <a:t> Single agent (JAVELIN)</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All</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ER+/HER2-</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HER2+</a:t>
                      </a:r>
                    </a:p>
                    <a:p>
                      <a:pPr marL="0" marR="0" lvl="0" indent="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TNBC </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168</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72</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38</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58</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285750" indent="-285750"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285750" marR="0" lvl="0" indent="-285750" algn="ctr" defTabSz="457200" rtl="0" eaLnBrk="1" fontAlgn="base" latinLnBrk="0" hangingPunct="1">
                        <a:lnSpc>
                          <a:spcPct val="100000"/>
                        </a:lnSpc>
                        <a:spcBef>
                          <a:spcPct val="0"/>
                        </a:spcBef>
                        <a:spcAft>
                          <a:spcPct val="0"/>
                        </a:spcAft>
                        <a:buClrTx/>
                        <a:buSzTx/>
                        <a:buFont typeface="Arial" pitchFamily="34" charset="0"/>
                        <a:buChar char="•"/>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4.8%</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2.8%</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3.8%</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8.6%</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285750" indent="-285750" eaLnBrk="0" hangingPunct="0">
                        <a:spcBef>
                          <a:spcPct val="20000"/>
                        </a:spcBef>
                        <a:buFont typeface="Arial" pitchFamily="34" charset="0"/>
                        <a:defRPr sz="2800">
                          <a:solidFill>
                            <a:schemeClr val="tx1"/>
                          </a:solidFill>
                          <a:latin typeface="Calibri" pitchFamily="34" charset="0"/>
                          <a:ea typeface="ヒラギノ角ゴ Pro W3" pitchFamily="127" charset="-128"/>
                        </a:defRPr>
                      </a:lvl1pPr>
                      <a:lvl2pPr marL="742950" indent="-285750" eaLnBrk="0" hangingPunct="0">
                        <a:spcBef>
                          <a:spcPct val="20000"/>
                        </a:spcBef>
                        <a:buFont typeface="Arial" pitchFamily="34" charset="0"/>
                        <a:defRPr sz="2400">
                          <a:solidFill>
                            <a:schemeClr val="tx1"/>
                          </a:solidFill>
                          <a:latin typeface="Calibri" pitchFamily="34" charset="0"/>
                          <a:ea typeface="ヒラギノ角ゴ Pro W3" pitchFamily="127" charset="-128"/>
                        </a:defRPr>
                      </a:lvl2pPr>
                      <a:lvl3pPr marL="1143000" indent="-228600" eaLnBrk="0" hangingPunct="0">
                        <a:spcBef>
                          <a:spcPct val="20000"/>
                        </a:spcBef>
                        <a:buFont typeface="Arial" pitchFamily="34" charset="0"/>
                        <a:defRPr sz="2000">
                          <a:solidFill>
                            <a:schemeClr val="tx1"/>
                          </a:solidFill>
                          <a:latin typeface="Calibri" pitchFamily="34" charset="0"/>
                          <a:ea typeface="ヒラギノ角ゴ Pro W3" pitchFamily="127" charset="-128"/>
                        </a:defRPr>
                      </a:lvl3pPr>
                      <a:lvl4pPr marL="16002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4pPr>
                      <a:lvl5pPr marL="2057400" indent="-228600" eaLnBrk="0" hangingPunct="0">
                        <a:spcBef>
                          <a:spcPct val="20000"/>
                        </a:spcBef>
                        <a:buFont typeface="Arial" pitchFamily="34" charset="0"/>
                        <a:defRPr>
                          <a:solidFill>
                            <a:schemeClr val="tx1"/>
                          </a:solidFill>
                          <a:latin typeface="Calibri" pitchFamily="34" charset="0"/>
                          <a:ea typeface="ヒラギノ角ゴ Pro W3" pitchFamily="127" charset="-128"/>
                        </a:defRPr>
                      </a:lvl5pPr>
                      <a:lvl6pPr marL="25146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6pPr>
                      <a:lvl7pPr marL="29718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7pPr>
                      <a:lvl8pPr marL="34290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8pPr>
                      <a:lvl9pPr marL="3886200" indent="-228600" defTabSz="457200" eaLnBrk="0" fontAlgn="base" hangingPunct="0">
                        <a:spcBef>
                          <a:spcPct val="20000"/>
                        </a:spcBef>
                        <a:spcAft>
                          <a:spcPct val="0"/>
                        </a:spcAft>
                        <a:buFont typeface="Arial" pitchFamily="34" charset="0"/>
                        <a:defRPr>
                          <a:solidFill>
                            <a:schemeClr val="tx1"/>
                          </a:solidFill>
                          <a:latin typeface="Calibri" pitchFamily="34" charset="0"/>
                          <a:ea typeface="ヒラギノ角ゴ Pro W3" pitchFamily="127" charset="-128"/>
                        </a:defRPr>
                      </a:lvl9pPr>
                    </a:lstStyle>
                    <a:p>
                      <a:pPr marL="285750" marR="0" lvl="0" indent="-285750" algn="ctr" defTabSz="457200" rtl="0" eaLnBrk="1" fontAlgn="base" latinLnBrk="0" hangingPunct="1">
                        <a:lnSpc>
                          <a:spcPct val="100000"/>
                        </a:lnSpc>
                        <a:spcBef>
                          <a:spcPct val="0"/>
                        </a:spcBef>
                        <a:spcAft>
                          <a:spcPct val="0"/>
                        </a:spcAft>
                        <a:buClrTx/>
                        <a:buSzTx/>
                        <a:buFont typeface="Arial" pitchFamily="34" charset="0"/>
                        <a:buChar char="•"/>
                        <a:tabLst/>
                      </a:pPr>
                      <a:endParaRPr kumimoji="0" lang="en-US" altLang="en-US" sz="1800" b="0" i="0" u="none" strike="noStrike" cap="none" normalizeH="0" baseline="0" dirty="0">
                        <a:ln>
                          <a:noFill/>
                        </a:ln>
                        <a:solidFill>
                          <a:schemeClr val="tx1"/>
                        </a:solidFill>
                        <a:effectLst/>
                        <a:latin typeface="+mn-lt"/>
                        <a:ea typeface="ヒラギノ角ゴ Pro W3" pitchFamily="127" charset="-128"/>
                      </a:endParaRP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33.3%</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NR</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NR</a:t>
                      </a:r>
                    </a:p>
                    <a:p>
                      <a:pPr marL="285750" marR="0" lvl="0" indent="-285750" algn="ctr" defTabSz="457200" rtl="0" eaLnBrk="1" fontAlgn="base" latinLnBrk="0" hangingPunct="1">
                        <a:lnSpc>
                          <a:spcPct val="100000"/>
                        </a:lnSpc>
                        <a:spcBef>
                          <a:spcPct val="0"/>
                        </a:spcBef>
                        <a:spcAft>
                          <a:spcPct val="0"/>
                        </a:spcAft>
                        <a:buClrTx/>
                        <a:buSzTx/>
                        <a:buFont typeface="Arial" pitchFamily="34" charset="0"/>
                        <a:buNone/>
                        <a:tabLst/>
                      </a:pPr>
                      <a:r>
                        <a:rPr kumimoji="0" lang="en-US" altLang="en-US" sz="1800" b="0" i="0" u="none" strike="noStrike" cap="none" normalizeH="0" baseline="0" dirty="0">
                          <a:ln>
                            <a:noFill/>
                          </a:ln>
                          <a:solidFill>
                            <a:schemeClr val="tx1"/>
                          </a:solidFill>
                          <a:effectLst/>
                          <a:latin typeface="+mn-lt"/>
                          <a:ea typeface="ヒラギノ角ゴ Pro W3" pitchFamily="127" charset="-128"/>
                        </a:rPr>
                        <a:t>44.4%</a:t>
                      </a:r>
                    </a:p>
                  </a:txBody>
                  <a:tcPr marL="121916" marR="121916" marT="45718" marB="4571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104478" name="TextBox 1"/>
          <p:cNvSpPr txBox="1">
            <a:spLocks noChangeArrowheads="1"/>
          </p:cNvSpPr>
          <p:nvPr/>
        </p:nvSpPr>
        <p:spPr bwMode="auto">
          <a:xfrm>
            <a:off x="304817" y="6544734"/>
            <a:ext cx="495520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itchFamily="34" charset="0"/>
                <a:ea typeface="ヒラギノ角ゴ Pro W3" pitchFamily="127" charset="-128"/>
              </a:defRPr>
            </a:lvl1pPr>
            <a:lvl2pPr marL="742950" indent="-285750" eaLnBrk="0" hangingPunct="0">
              <a:defRPr sz="2400">
                <a:solidFill>
                  <a:schemeClr val="tx1"/>
                </a:solidFill>
                <a:latin typeface="Calibri" pitchFamily="34" charset="0"/>
                <a:ea typeface="ヒラギノ角ゴ Pro W3" pitchFamily="127" charset="-128"/>
              </a:defRPr>
            </a:lvl2pPr>
            <a:lvl3pPr marL="1143000" indent="-228600" eaLnBrk="0" hangingPunct="0">
              <a:defRPr sz="2400">
                <a:solidFill>
                  <a:schemeClr val="tx1"/>
                </a:solidFill>
                <a:latin typeface="Calibri" pitchFamily="34" charset="0"/>
                <a:ea typeface="ヒラギノ角ゴ Pro W3" pitchFamily="127" charset="-128"/>
              </a:defRPr>
            </a:lvl3pPr>
            <a:lvl4pPr marL="1600200" indent="-228600" eaLnBrk="0" hangingPunct="0">
              <a:defRPr sz="2400">
                <a:solidFill>
                  <a:schemeClr val="tx1"/>
                </a:solidFill>
                <a:latin typeface="Calibri" pitchFamily="34" charset="0"/>
                <a:ea typeface="ヒラギノ角ゴ Pro W3" pitchFamily="127" charset="-128"/>
              </a:defRPr>
            </a:lvl4pPr>
            <a:lvl5pPr marL="2057400" indent="-228600" eaLnBrk="0" hangingPunct="0">
              <a:defRPr sz="2400">
                <a:solidFill>
                  <a:schemeClr val="tx1"/>
                </a:solidFill>
                <a:latin typeface="Calibri" pitchFamily="34" charset="0"/>
                <a:ea typeface="ヒラギノ角ゴ Pro W3" pitchFamily="127"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9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altLang="en-US" sz="1400" b="0" i="0" u="none" strike="noStrike" kern="1200" cap="none" spc="0" normalizeH="0" baseline="0" noProof="0" dirty="0">
                <a:ln>
                  <a:noFill/>
                </a:ln>
                <a:solidFill>
                  <a:prstClr val="black"/>
                </a:solidFill>
                <a:effectLst/>
                <a:uLnTx/>
                <a:uFillTx/>
                <a:latin typeface="Calibri" pitchFamily="34" charset="0"/>
                <a:ea typeface="ヒラギノ角ゴ Pro W3" pitchFamily="127" charset="-128"/>
                <a:cs typeface="Arial" charset="0"/>
              </a:rPr>
              <a:t>*Studies used different antibodies and cutoffs for PD-L1 positivity</a:t>
            </a:r>
          </a:p>
        </p:txBody>
      </p:sp>
      <p:sp>
        <p:nvSpPr>
          <p:cNvPr id="2" name="TextBox 1"/>
          <p:cNvSpPr txBox="1"/>
          <p:nvPr/>
        </p:nvSpPr>
        <p:spPr>
          <a:xfrm>
            <a:off x="304817" y="6110325"/>
            <a:ext cx="5932195"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a:ea typeface="+mn-ea"/>
                <a:cs typeface="Arial" charset="0"/>
              </a:rPr>
              <a:t>Nanda et al, JCO 2016; </a:t>
            </a:r>
            <a:r>
              <a:rPr kumimoji="0" lang="en-US" sz="1400" b="0" i="0" u="none" strike="noStrike" kern="1200" cap="none" spc="0" normalizeH="0" baseline="0" noProof="0" dirty="0" err="1">
                <a:ln>
                  <a:noFill/>
                </a:ln>
                <a:solidFill>
                  <a:prstClr val="black"/>
                </a:solidFill>
                <a:effectLst/>
                <a:uLnTx/>
                <a:uFillTx/>
                <a:latin typeface="Calibri"/>
                <a:ea typeface="+mn-ea"/>
                <a:cs typeface="Arial" charset="0"/>
              </a:rPr>
              <a:t>Rugo</a:t>
            </a:r>
            <a:r>
              <a:rPr kumimoji="0" lang="en-US" sz="1400" b="0" i="0" u="none" strike="noStrike" kern="1200" cap="none" spc="0" normalizeH="0" baseline="0" noProof="0" dirty="0">
                <a:ln>
                  <a:noFill/>
                </a:ln>
                <a:solidFill>
                  <a:prstClr val="black"/>
                </a:solidFill>
                <a:effectLst/>
                <a:uLnTx/>
                <a:uFillTx/>
                <a:latin typeface="Calibri"/>
                <a:ea typeface="+mn-ea"/>
                <a:cs typeface="Arial" charset="0"/>
              </a:rPr>
              <a:t> et al, CCR 2018; </a:t>
            </a:r>
            <a:r>
              <a:rPr kumimoji="0" lang="en-US" sz="1400" b="0" i="0" u="none" strike="noStrike" kern="1200" cap="none" spc="0" normalizeH="0" baseline="0" noProof="0" dirty="0" err="1">
                <a:ln>
                  <a:noFill/>
                </a:ln>
                <a:solidFill>
                  <a:prstClr val="black"/>
                </a:solidFill>
                <a:effectLst/>
                <a:uLnTx/>
                <a:uFillTx/>
                <a:latin typeface="Calibri"/>
                <a:ea typeface="+mn-ea"/>
                <a:cs typeface="Arial" charset="0"/>
              </a:rPr>
              <a:t>Dirix</a:t>
            </a:r>
            <a:r>
              <a:rPr kumimoji="0" lang="en-US" sz="1400" b="0" i="0" u="none" strike="noStrike" kern="1200" cap="none" spc="0" normalizeH="0" baseline="0" noProof="0" dirty="0">
                <a:ln>
                  <a:noFill/>
                </a:ln>
                <a:solidFill>
                  <a:prstClr val="black"/>
                </a:solidFill>
                <a:effectLst/>
                <a:uLnTx/>
                <a:uFillTx/>
                <a:latin typeface="Calibri"/>
                <a:ea typeface="+mn-ea"/>
                <a:cs typeface="Arial" charset="0"/>
              </a:rPr>
              <a:t> et al, BCRT 2017;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dirty="0" err="1">
                <a:ln>
                  <a:noFill/>
                </a:ln>
                <a:solidFill>
                  <a:prstClr val="black"/>
                </a:solidFill>
                <a:effectLst/>
                <a:uLnTx/>
                <a:uFillTx/>
                <a:latin typeface="Calibri"/>
                <a:ea typeface="+mn-ea"/>
                <a:cs typeface="Arial" charset="0"/>
              </a:rPr>
              <a:t>Loi</a:t>
            </a:r>
            <a:r>
              <a:rPr kumimoji="0" lang="en-US" sz="1400" b="0" i="0" u="none" strike="noStrike" kern="1200" cap="none" spc="0" normalizeH="0" baseline="0" noProof="0" dirty="0">
                <a:ln>
                  <a:noFill/>
                </a:ln>
                <a:solidFill>
                  <a:prstClr val="black"/>
                </a:solidFill>
                <a:effectLst/>
                <a:uLnTx/>
                <a:uFillTx/>
                <a:latin typeface="Calibri"/>
                <a:ea typeface="+mn-ea"/>
                <a:cs typeface="Arial" charset="0"/>
              </a:rPr>
              <a:t> et al, SABCS 2017; </a:t>
            </a:r>
            <a:r>
              <a:rPr kumimoji="0" lang="en-US" sz="1400" b="0" i="0" u="none" strike="noStrike" kern="1200" cap="none" spc="0" normalizeH="0" baseline="0" noProof="0" dirty="0" err="1">
                <a:ln>
                  <a:noFill/>
                </a:ln>
                <a:solidFill>
                  <a:prstClr val="black"/>
                </a:solidFill>
                <a:effectLst/>
                <a:uLnTx/>
                <a:uFillTx/>
                <a:latin typeface="Calibri"/>
                <a:ea typeface="+mn-ea"/>
                <a:cs typeface="Arial" charset="0"/>
              </a:rPr>
              <a:t>Emens</a:t>
            </a:r>
            <a:r>
              <a:rPr kumimoji="0" lang="en-US" sz="1400" b="0" i="0" u="none" strike="noStrike" kern="1200" cap="none" spc="0" normalizeH="0" baseline="0" noProof="0" dirty="0">
                <a:ln>
                  <a:noFill/>
                </a:ln>
                <a:solidFill>
                  <a:prstClr val="black"/>
                </a:solidFill>
                <a:effectLst/>
                <a:uLnTx/>
                <a:uFillTx/>
                <a:latin typeface="Calibri"/>
                <a:ea typeface="+mn-ea"/>
                <a:cs typeface="Arial" charset="0"/>
              </a:rPr>
              <a:t> et al, JAMA </a:t>
            </a:r>
            <a:r>
              <a:rPr kumimoji="0" lang="en-US" sz="1400" b="0" i="0" u="none" strike="noStrike" kern="1200" cap="none" spc="0" normalizeH="0" baseline="0" noProof="0" dirty="0" err="1">
                <a:ln>
                  <a:noFill/>
                </a:ln>
                <a:solidFill>
                  <a:prstClr val="black"/>
                </a:solidFill>
                <a:effectLst/>
                <a:uLnTx/>
                <a:uFillTx/>
                <a:latin typeface="Calibri"/>
                <a:ea typeface="+mn-ea"/>
                <a:cs typeface="Arial" charset="0"/>
              </a:rPr>
              <a:t>Onc</a:t>
            </a:r>
            <a:r>
              <a:rPr kumimoji="0" lang="en-US" sz="1400" b="0" i="0" u="none" strike="noStrike" kern="1200" cap="none" spc="0" normalizeH="0" baseline="0" noProof="0" dirty="0">
                <a:ln>
                  <a:noFill/>
                </a:ln>
                <a:solidFill>
                  <a:prstClr val="black"/>
                </a:solidFill>
                <a:effectLst/>
                <a:uLnTx/>
                <a:uFillTx/>
                <a:latin typeface="Calibri"/>
                <a:ea typeface="+mn-ea"/>
                <a:cs typeface="Arial" charset="0"/>
              </a:rPr>
              <a:t> 2019; Adams et al, Ann </a:t>
            </a:r>
            <a:r>
              <a:rPr kumimoji="0" lang="en-US" sz="1400" b="0" i="0" u="none" strike="noStrike" kern="1200" cap="none" spc="0" normalizeH="0" baseline="0" noProof="0" dirty="0" err="1">
                <a:ln>
                  <a:noFill/>
                </a:ln>
                <a:solidFill>
                  <a:prstClr val="black"/>
                </a:solidFill>
                <a:effectLst/>
                <a:uLnTx/>
                <a:uFillTx/>
                <a:latin typeface="Calibri"/>
                <a:ea typeface="+mn-ea"/>
                <a:cs typeface="Arial" charset="0"/>
              </a:rPr>
              <a:t>Onc</a:t>
            </a:r>
            <a:r>
              <a:rPr kumimoji="0" lang="en-US" sz="1400" b="0" i="0" u="none" strike="noStrike" kern="1200" cap="none" spc="0" normalizeH="0" baseline="0" noProof="0" dirty="0">
                <a:ln>
                  <a:noFill/>
                </a:ln>
                <a:solidFill>
                  <a:prstClr val="black"/>
                </a:solidFill>
                <a:effectLst/>
                <a:uLnTx/>
                <a:uFillTx/>
                <a:latin typeface="Calibri"/>
                <a:ea typeface="+mn-ea"/>
                <a:cs typeface="Arial" charset="0"/>
              </a:rPr>
              <a:t> 2019 </a:t>
            </a:r>
          </a:p>
        </p:txBody>
      </p:sp>
      <p:sp>
        <p:nvSpPr>
          <p:cNvPr id="5" name="Rectangle 4">
            <a:extLst>
              <a:ext uri="{FF2B5EF4-FFF2-40B4-BE49-F238E27FC236}">
                <a16:creationId xmlns:a16="http://schemas.microsoft.com/office/drawing/2014/main" id="{6474F831-8909-504E-B049-4903C9BEE0DB}"/>
              </a:ext>
            </a:extLst>
          </p:cNvPr>
          <p:cNvSpPr/>
          <p:nvPr/>
        </p:nvSpPr>
        <p:spPr>
          <a:xfrm>
            <a:off x="335638" y="3681351"/>
            <a:ext cx="11683998" cy="878774"/>
          </a:xfrm>
          <a:prstGeom prst="rect">
            <a:avLst/>
          </a:prstGeom>
          <a:noFill/>
          <a:ln w="28575">
            <a:solidFill>
              <a:srgbClr val="FF4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E502FC1C-E4B9-0144-9FD5-5280028CD420}"/>
              </a:ext>
            </a:extLst>
          </p:cNvPr>
          <p:cNvSpPr/>
          <p:nvPr/>
        </p:nvSpPr>
        <p:spPr>
          <a:xfrm>
            <a:off x="320871" y="1997290"/>
            <a:ext cx="11683998" cy="517086"/>
          </a:xfrm>
          <a:prstGeom prst="rect">
            <a:avLst/>
          </a:prstGeom>
          <a:noFill/>
          <a:ln w="28575">
            <a:solidFill>
              <a:srgbClr val="FF4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483032"/>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Title 8"/>
          <p:cNvSpPr>
            <a:spLocks noGrp="1"/>
          </p:cNvSpPr>
          <p:nvPr>
            <p:ph type="title"/>
          </p:nvPr>
        </p:nvSpPr>
        <p:spPr bwMode="auto">
          <a:xfrm>
            <a:off x="326788" y="388295"/>
            <a:ext cx="11538424" cy="1143000"/>
          </a:xfrm>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ltLang="en-US" sz="3600" dirty="0">
                <a:ea typeface="ヒラギノ角ゴ Pro W3" pitchFamily="127" charset="-128"/>
              </a:rPr>
              <a:t>Monotherapy: Overall Survival by RECIST in First-Line Setting </a:t>
            </a:r>
          </a:p>
        </p:txBody>
      </p:sp>
      <p:sp>
        <p:nvSpPr>
          <p:cNvPr id="39942" name="Rectangle 3"/>
          <p:cNvSpPr>
            <a:spLocks noChangeArrowheads="1"/>
          </p:cNvSpPr>
          <p:nvPr/>
        </p:nvSpPr>
        <p:spPr bwMode="auto">
          <a:xfrm>
            <a:off x="0" y="1049806"/>
            <a:ext cx="5486400" cy="523220"/>
          </a:xfrm>
          <a:prstGeom prst="rect">
            <a:avLst/>
          </a:prstGeom>
          <a:solidFill>
            <a:srgbClr val="FFFFFF"/>
          </a:solidFill>
          <a:ln>
            <a:noFill/>
          </a:ln>
        </p:spPr>
        <p:txBody>
          <a:bodyPr wrap="square">
            <a:spAutoFit/>
          </a:bodyPr>
          <a:lstStyle>
            <a:lvl1pPr marL="342900" indent="-342900" eaLnBrk="0" hangingPunct="0">
              <a:defRPr sz="2400">
                <a:solidFill>
                  <a:schemeClr val="tx1"/>
                </a:solidFill>
                <a:latin typeface="Calibri" pitchFamily="34" charset="0"/>
                <a:ea typeface="ヒラギノ角ゴ Pro W3" pitchFamily="127" charset="-128"/>
              </a:defRPr>
            </a:lvl1pPr>
            <a:lvl2pPr marL="742950" indent="-285750" eaLnBrk="0" hangingPunct="0">
              <a:defRPr sz="2400">
                <a:solidFill>
                  <a:schemeClr val="tx1"/>
                </a:solidFill>
                <a:latin typeface="Calibri" pitchFamily="34" charset="0"/>
                <a:ea typeface="ヒラギノ角ゴ Pro W3" pitchFamily="127" charset="-128"/>
              </a:defRPr>
            </a:lvl2pPr>
            <a:lvl3pPr marL="1143000" indent="-228600" eaLnBrk="0" hangingPunct="0">
              <a:defRPr sz="2400">
                <a:solidFill>
                  <a:schemeClr val="tx1"/>
                </a:solidFill>
                <a:latin typeface="Calibri" pitchFamily="34" charset="0"/>
                <a:ea typeface="ヒラギノ角ゴ Pro W3" pitchFamily="127" charset="-128"/>
              </a:defRPr>
            </a:lvl3pPr>
            <a:lvl4pPr marL="1600200" indent="-228600" eaLnBrk="0" hangingPunct="0">
              <a:defRPr sz="2400">
                <a:solidFill>
                  <a:schemeClr val="tx1"/>
                </a:solidFill>
                <a:latin typeface="Calibri" pitchFamily="34" charset="0"/>
                <a:ea typeface="ヒラギノ角ゴ Pro W3" pitchFamily="127" charset="-128"/>
              </a:defRPr>
            </a:lvl4pPr>
            <a:lvl5pPr marL="2057400" indent="-228600" eaLnBrk="0" hangingPunct="0">
              <a:defRPr sz="2400">
                <a:solidFill>
                  <a:schemeClr val="tx1"/>
                </a:solidFill>
                <a:latin typeface="Calibri" pitchFamily="34" charset="0"/>
                <a:ea typeface="ヒラギノ角ゴ Pro W3" pitchFamily="127"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9pPr>
          </a:lstStyle>
          <a:p>
            <a:pPr marL="0" indent="0" algn="ctr" defTabSz="457200" eaLnBrk="1" hangingPunct="1"/>
            <a:r>
              <a:rPr lang="en-US" altLang="en-US" sz="2800" b="1" u="sng" dirty="0" err="1">
                <a:solidFill>
                  <a:prstClr val="black"/>
                </a:solidFill>
                <a:cs typeface="+mn-cs"/>
              </a:rPr>
              <a:t>Atezolizumab</a:t>
            </a:r>
            <a:endParaRPr lang="en-US" altLang="en-US" sz="2800" b="1" u="sng" baseline="30000" dirty="0">
              <a:solidFill>
                <a:prstClr val="black"/>
              </a:solidFill>
              <a:cs typeface="+mn-cs"/>
            </a:endParaRPr>
          </a:p>
        </p:txBody>
      </p:sp>
      <p:sp>
        <p:nvSpPr>
          <p:cNvPr id="9" name="Rectangle 3"/>
          <p:cNvSpPr>
            <a:spLocks noChangeArrowheads="1"/>
          </p:cNvSpPr>
          <p:nvPr/>
        </p:nvSpPr>
        <p:spPr bwMode="auto">
          <a:xfrm>
            <a:off x="6661624" y="1183158"/>
            <a:ext cx="5486400" cy="5232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defRPr sz="2400">
                <a:solidFill>
                  <a:schemeClr val="tx1"/>
                </a:solidFill>
                <a:latin typeface="Calibri" pitchFamily="34" charset="0"/>
                <a:ea typeface="ヒラギノ角ゴ Pro W3" pitchFamily="127" charset="-128"/>
              </a:defRPr>
            </a:lvl1pPr>
            <a:lvl2pPr marL="742950" indent="-285750" eaLnBrk="0" hangingPunct="0">
              <a:defRPr sz="2400">
                <a:solidFill>
                  <a:schemeClr val="tx1"/>
                </a:solidFill>
                <a:latin typeface="Calibri" pitchFamily="34" charset="0"/>
                <a:ea typeface="ヒラギノ角ゴ Pro W3" pitchFamily="127" charset="-128"/>
              </a:defRPr>
            </a:lvl2pPr>
            <a:lvl3pPr marL="1143000" indent="-228600" eaLnBrk="0" hangingPunct="0">
              <a:defRPr sz="2400">
                <a:solidFill>
                  <a:schemeClr val="tx1"/>
                </a:solidFill>
                <a:latin typeface="Calibri" pitchFamily="34" charset="0"/>
                <a:ea typeface="ヒラギノ角ゴ Pro W3" pitchFamily="127" charset="-128"/>
              </a:defRPr>
            </a:lvl3pPr>
            <a:lvl4pPr marL="1600200" indent="-228600" eaLnBrk="0" hangingPunct="0">
              <a:defRPr sz="2400">
                <a:solidFill>
                  <a:schemeClr val="tx1"/>
                </a:solidFill>
                <a:latin typeface="Calibri" pitchFamily="34" charset="0"/>
                <a:ea typeface="ヒラギノ角ゴ Pro W3" pitchFamily="127" charset="-128"/>
              </a:defRPr>
            </a:lvl4pPr>
            <a:lvl5pPr marL="2057400" indent="-228600" eaLnBrk="0" hangingPunct="0">
              <a:defRPr sz="2400">
                <a:solidFill>
                  <a:schemeClr val="tx1"/>
                </a:solidFill>
                <a:latin typeface="Calibri" pitchFamily="34" charset="0"/>
                <a:ea typeface="ヒラギノ角ゴ Pro W3" pitchFamily="127" charset="-128"/>
              </a:defRPr>
            </a:lvl5pPr>
            <a:lvl6pPr marL="25146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6pPr>
            <a:lvl7pPr marL="29718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7pPr>
            <a:lvl8pPr marL="34290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8pPr>
            <a:lvl9pPr marL="3886200" indent="-228600" defTabSz="457200" eaLnBrk="0" fontAlgn="base" hangingPunct="0">
              <a:spcBef>
                <a:spcPct val="0"/>
              </a:spcBef>
              <a:spcAft>
                <a:spcPct val="0"/>
              </a:spcAft>
              <a:defRPr sz="2400">
                <a:solidFill>
                  <a:schemeClr val="tx1"/>
                </a:solidFill>
                <a:latin typeface="Calibri" pitchFamily="34" charset="0"/>
                <a:ea typeface="ヒラギノ角ゴ Pro W3" pitchFamily="127" charset="-128"/>
              </a:defRPr>
            </a:lvl9pPr>
          </a:lstStyle>
          <a:p>
            <a:pPr marL="0" indent="0" algn="ctr" defTabSz="457200" eaLnBrk="1" hangingPunct="1"/>
            <a:r>
              <a:rPr lang="en-US" altLang="en-US" sz="2800" b="1" u="sng" dirty="0" err="1">
                <a:solidFill>
                  <a:prstClr val="black"/>
                </a:solidFill>
                <a:cs typeface="+mn-cs"/>
              </a:rPr>
              <a:t>Pembrolizumab</a:t>
            </a:r>
            <a:endParaRPr lang="en-US" altLang="en-US" sz="2800" b="1" u="sng" dirty="0">
              <a:solidFill>
                <a:prstClr val="black"/>
              </a:solidFill>
              <a:cs typeface="+mn-cs"/>
            </a:endParaRPr>
          </a:p>
        </p:txBody>
      </p:sp>
      <p:sp>
        <p:nvSpPr>
          <p:cNvPr id="3" name="Rectangle 2"/>
          <p:cNvSpPr/>
          <p:nvPr/>
        </p:nvSpPr>
        <p:spPr>
          <a:xfrm>
            <a:off x="70196" y="6352401"/>
            <a:ext cx="11213909" cy="369332"/>
          </a:xfrm>
          <a:prstGeom prst="rect">
            <a:avLst/>
          </a:prstGeom>
        </p:spPr>
        <p:txBody>
          <a:bodyPr wrap="square">
            <a:spAutoFit/>
          </a:bodyPr>
          <a:lstStyle/>
          <a:p>
            <a:r>
              <a:rPr lang="en-US" dirty="0">
                <a:latin typeface="+mn-lt"/>
              </a:rPr>
              <a:t>Adams et al, Ann </a:t>
            </a:r>
            <a:r>
              <a:rPr lang="en-US" dirty="0" err="1">
                <a:latin typeface="+mn-lt"/>
              </a:rPr>
              <a:t>Onc</a:t>
            </a:r>
            <a:r>
              <a:rPr lang="en-US" dirty="0">
                <a:latin typeface="+mn-lt"/>
              </a:rPr>
              <a:t> 2019; </a:t>
            </a:r>
            <a:r>
              <a:rPr lang="en-US" dirty="0" err="1">
                <a:latin typeface="+mn-lt"/>
              </a:rPr>
              <a:t>Emens</a:t>
            </a:r>
            <a:r>
              <a:rPr lang="en-US" dirty="0">
                <a:latin typeface="+mn-lt"/>
              </a:rPr>
              <a:t> et al, Jama </a:t>
            </a:r>
            <a:r>
              <a:rPr lang="en-US" dirty="0" err="1">
                <a:latin typeface="+mn-lt"/>
              </a:rPr>
              <a:t>Onc</a:t>
            </a:r>
            <a:r>
              <a:rPr lang="en-US" dirty="0">
                <a:latin typeface="+mn-lt"/>
              </a:rPr>
              <a:t> 2019</a:t>
            </a:r>
          </a:p>
        </p:txBody>
      </p:sp>
      <p:sp>
        <p:nvSpPr>
          <p:cNvPr id="11" name="TextBox 10"/>
          <p:cNvSpPr txBox="1"/>
          <p:nvPr/>
        </p:nvSpPr>
        <p:spPr>
          <a:xfrm>
            <a:off x="7995917" y="5291343"/>
            <a:ext cx="2539478" cy="830997"/>
          </a:xfrm>
          <a:prstGeom prst="rect">
            <a:avLst/>
          </a:prstGeom>
          <a:noFill/>
        </p:spPr>
        <p:txBody>
          <a:bodyPr wrap="none" rtlCol="0">
            <a:spAutoFit/>
          </a:bodyPr>
          <a:lstStyle/>
          <a:p>
            <a:pPr algn="ctr"/>
            <a:r>
              <a:rPr lang="en-US" sz="2400" b="1" dirty="0"/>
              <a:t>N=84</a:t>
            </a:r>
          </a:p>
          <a:p>
            <a:pPr algn="ctr"/>
            <a:r>
              <a:rPr lang="en-US" sz="2400" b="1" dirty="0"/>
              <a:t>Median OS: 18 </a:t>
            </a:r>
            <a:r>
              <a:rPr lang="en-US" sz="2400" b="1" dirty="0" err="1"/>
              <a:t>mo</a:t>
            </a:r>
            <a:endParaRPr lang="en-US" sz="2400" b="1" dirty="0"/>
          </a:p>
        </p:txBody>
      </p:sp>
      <p:sp>
        <p:nvSpPr>
          <p:cNvPr id="13" name="TextBox 12"/>
          <p:cNvSpPr txBox="1"/>
          <p:nvPr/>
        </p:nvSpPr>
        <p:spPr>
          <a:xfrm>
            <a:off x="1851556" y="5396178"/>
            <a:ext cx="2707794" cy="830997"/>
          </a:xfrm>
          <a:prstGeom prst="rect">
            <a:avLst/>
          </a:prstGeom>
          <a:noFill/>
        </p:spPr>
        <p:txBody>
          <a:bodyPr wrap="none" rtlCol="0">
            <a:spAutoFit/>
          </a:bodyPr>
          <a:lstStyle/>
          <a:p>
            <a:pPr algn="ctr"/>
            <a:r>
              <a:rPr lang="en-US" sz="2400" b="1" dirty="0"/>
              <a:t>N=116</a:t>
            </a:r>
          </a:p>
          <a:p>
            <a:pPr algn="ctr"/>
            <a:r>
              <a:rPr lang="en-US" sz="2400" b="1" dirty="0"/>
              <a:t>Median OS: 17.6mo</a:t>
            </a:r>
          </a:p>
        </p:txBody>
      </p:sp>
      <p:pic>
        <p:nvPicPr>
          <p:cNvPr id="2" name="Picture 1">
            <a:extLst>
              <a:ext uri="{FF2B5EF4-FFF2-40B4-BE49-F238E27FC236}">
                <a16:creationId xmlns:a16="http://schemas.microsoft.com/office/drawing/2014/main" id="{323842D4-522C-BE4E-87B3-8CFB95D886A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5241" y="1477540"/>
            <a:ext cx="7270634" cy="3954772"/>
          </a:xfrm>
          <a:prstGeom prst="rect">
            <a:avLst/>
          </a:prstGeom>
        </p:spPr>
      </p:pic>
      <p:pic>
        <p:nvPicPr>
          <p:cNvPr id="5" name="Picture 4">
            <a:extLst>
              <a:ext uri="{FF2B5EF4-FFF2-40B4-BE49-F238E27FC236}">
                <a16:creationId xmlns:a16="http://schemas.microsoft.com/office/drawing/2014/main" id="{5E40C7DF-6D43-1E4B-A400-2C5C9F45D80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6802313" y="1713959"/>
            <a:ext cx="5389687" cy="3569803"/>
          </a:xfrm>
          <a:prstGeom prst="rect">
            <a:avLst/>
          </a:prstGeom>
        </p:spPr>
      </p:pic>
    </p:spTree>
    <p:extLst>
      <p:ext uri="{BB962C8B-B14F-4D97-AF65-F5344CB8AC3E}">
        <p14:creationId xmlns:p14="http://schemas.microsoft.com/office/powerpoint/2010/main" val="149432354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032ABD-0D2E-459E-9E78-A6494136AF7A}"/>
              </a:ext>
            </a:extLst>
          </p:cNvPr>
          <p:cNvSpPr>
            <a:spLocks noGrp="1"/>
          </p:cNvSpPr>
          <p:nvPr>
            <p:ph type="title"/>
          </p:nvPr>
        </p:nvSpPr>
        <p:spPr>
          <a:xfrm>
            <a:off x="609600" y="76501"/>
            <a:ext cx="10972800" cy="1462089"/>
          </a:xfrm>
        </p:spPr>
        <p:txBody>
          <a:bodyPr>
            <a:normAutofit/>
          </a:bodyPr>
          <a:lstStyle/>
          <a:p>
            <a:r>
              <a:rPr lang="en-US" sz="4000" b="1" dirty="0">
                <a:solidFill>
                  <a:srgbClr val="1A479A"/>
                </a:solidFill>
                <a:latin typeface="Arial" panose="020B0604020202020204" pitchFamily="34" charset="0"/>
                <a:cs typeface="Arial" panose="020B0604020202020204" pitchFamily="34" charset="0"/>
              </a:rPr>
              <a:t>Augmenting the Cancer </a:t>
            </a:r>
            <a:br>
              <a:rPr lang="en-US" sz="4000" b="1" dirty="0">
                <a:solidFill>
                  <a:srgbClr val="1A479A"/>
                </a:solidFill>
                <a:latin typeface="Arial" panose="020B0604020202020204" pitchFamily="34" charset="0"/>
                <a:cs typeface="Arial" panose="020B0604020202020204" pitchFamily="34" charset="0"/>
              </a:rPr>
            </a:br>
            <a:r>
              <a:rPr lang="en-US" sz="4000" b="1" dirty="0">
                <a:solidFill>
                  <a:srgbClr val="1A479A"/>
                </a:solidFill>
                <a:latin typeface="Arial" panose="020B0604020202020204" pitchFamily="34" charset="0"/>
                <a:cs typeface="Arial" panose="020B0604020202020204" pitchFamily="34" charset="0"/>
              </a:rPr>
              <a:t>Immunity Cycle</a:t>
            </a:r>
          </a:p>
        </p:txBody>
      </p:sp>
      <p:sp>
        <p:nvSpPr>
          <p:cNvPr id="23" name="Content Placeholder 2">
            <a:extLst>
              <a:ext uri="{FF2B5EF4-FFF2-40B4-BE49-F238E27FC236}">
                <a16:creationId xmlns:a16="http://schemas.microsoft.com/office/drawing/2014/main" id="{CF8A918D-D734-C940-AAA0-1E8357B07E7A}"/>
              </a:ext>
            </a:extLst>
          </p:cNvPr>
          <p:cNvSpPr txBox="1">
            <a:spLocks/>
          </p:cNvSpPr>
          <p:nvPr/>
        </p:nvSpPr>
        <p:spPr>
          <a:xfrm>
            <a:off x="1600200" y="1816100"/>
            <a:ext cx="4191000" cy="4660900"/>
          </a:xfrm>
          <a:prstGeom prst="rect">
            <a:avLst/>
          </a:prstGeom>
        </p:spPr>
        <p:txBody>
          <a:bodyPr>
            <a:norm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a:lstStyle>
          <a:p>
            <a:pPr marL="0" indent="0">
              <a:buNone/>
              <a:defRPr/>
            </a:pPr>
            <a:endParaRPr lang="en-US" altLang="en-US" kern="0" dirty="0">
              <a:solidFill>
                <a:srgbClr val="1A479A"/>
              </a:solidFill>
              <a:latin typeface="Arial"/>
              <a:ea typeface="ＭＳ Ｐゴシック" pitchFamily="-1" charset="-128"/>
              <a:cs typeface="Arial"/>
            </a:endParaRPr>
          </a:p>
        </p:txBody>
      </p:sp>
      <p:sp>
        <p:nvSpPr>
          <p:cNvPr id="6" name="Text Box 78">
            <a:extLst>
              <a:ext uri="{FF2B5EF4-FFF2-40B4-BE49-F238E27FC236}">
                <a16:creationId xmlns:a16="http://schemas.microsoft.com/office/drawing/2014/main" id="{94385CD1-FDDC-A040-A4EC-1BD89E8A5444}"/>
              </a:ext>
            </a:extLst>
          </p:cNvPr>
          <p:cNvSpPr txBox="1">
            <a:spLocks noChangeArrowheads="1"/>
          </p:cNvSpPr>
          <p:nvPr/>
        </p:nvSpPr>
        <p:spPr bwMode="auto">
          <a:xfrm>
            <a:off x="4495800" y="6596064"/>
            <a:ext cx="6172200" cy="262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52570" tIns="47506" rIns="52570" bIns="47506">
            <a:spAutoFit/>
          </a:bodyPr>
          <a:lstStyle>
            <a:lvl1pPr defTabSz="912813">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defTabSz="912813">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defTabSz="912813">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defTabSz="912813">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defTabSz="912813">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defTabSz="91281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defTabSz="91281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defTabSz="91281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defTabSz="912813"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algn="r" fontAlgn="base">
              <a:lnSpc>
                <a:spcPct val="90000"/>
              </a:lnSpc>
              <a:spcBef>
                <a:spcPct val="0"/>
              </a:spcBef>
              <a:spcAft>
                <a:spcPct val="0"/>
              </a:spcAft>
              <a:buNone/>
              <a:defRPr/>
            </a:pPr>
            <a:r>
              <a:rPr lang="en-US" altLang="en-US" sz="1200" dirty="0">
                <a:solidFill>
                  <a:srgbClr val="1A479A"/>
                </a:solidFill>
              </a:rPr>
              <a:t>Chen DS and </a:t>
            </a:r>
            <a:r>
              <a:rPr lang="en-US" altLang="en-US" sz="1200" dirty="0" err="1">
                <a:solidFill>
                  <a:srgbClr val="1A479A"/>
                </a:solidFill>
              </a:rPr>
              <a:t>Mellman</a:t>
            </a:r>
            <a:r>
              <a:rPr lang="en-US" altLang="en-US" sz="1200" dirty="0">
                <a:solidFill>
                  <a:srgbClr val="1A479A"/>
                </a:solidFill>
              </a:rPr>
              <a:t> I. </a:t>
            </a:r>
            <a:r>
              <a:rPr lang="en-US" altLang="en-US" sz="1200" i="1" dirty="0">
                <a:solidFill>
                  <a:srgbClr val="1A479A"/>
                </a:solidFill>
              </a:rPr>
              <a:t>Immunity</a:t>
            </a:r>
            <a:r>
              <a:rPr lang="en-US" altLang="en-US" sz="1200" dirty="0">
                <a:solidFill>
                  <a:srgbClr val="1A479A"/>
                </a:solidFill>
              </a:rPr>
              <a:t> 2013;39:1-9</a:t>
            </a:r>
          </a:p>
        </p:txBody>
      </p:sp>
      <p:pic>
        <p:nvPicPr>
          <p:cNvPr id="7" name="Picture 2">
            <a:extLst>
              <a:ext uri="{FF2B5EF4-FFF2-40B4-BE49-F238E27FC236}">
                <a16:creationId xmlns:a16="http://schemas.microsoft.com/office/drawing/2014/main" id="{C35E22BF-EF26-6B4D-B082-1578280A8E6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87795" y="1538590"/>
            <a:ext cx="6426073" cy="5082288"/>
          </a:xfrm>
          <a:prstGeom prst="rect">
            <a:avLst/>
          </a:prstGeom>
          <a:noFill/>
          <a:ln>
            <a:noFill/>
          </a:ln>
          <a:effectLst/>
          <a:extLst>
            <a:ext uri="{909E8E84-426E-40DD-AFC4-6F175D3DCCD1}">
              <a14:hiddenFill xmlns:a14="http://schemas.microsoft.com/office/drawing/2010/main">
                <a:blipFill dpi="0" rotWithShape="0">
                  <a:blip/>
                  <a:srcRect l="2400" t="1561" r="1601" b="198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8" name="Straight Arrow Connector 7">
            <a:extLst>
              <a:ext uri="{FF2B5EF4-FFF2-40B4-BE49-F238E27FC236}">
                <a16:creationId xmlns:a16="http://schemas.microsoft.com/office/drawing/2014/main" id="{7C2DAD75-9CA6-1643-8369-B33D51124E4D}"/>
              </a:ext>
            </a:extLst>
          </p:cNvPr>
          <p:cNvCxnSpPr/>
          <p:nvPr/>
        </p:nvCxnSpPr>
        <p:spPr>
          <a:xfrm>
            <a:off x="3810000" y="6172200"/>
            <a:ext cx="685800"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900689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1137" name="Text Placeholder 1">
            <a:extLst>
              <a:ext uri="{FF2B5EF4-FFF2-40B4-BE49-F238E27FC236}">
                <a16:creationId xmlns:a16="http://schemas.microsoft.com/office/drawing/2014/main" id="{96A7E743-EC4C-834B-BF33-AF222E5A9898}"/>
              </a:ext>
            </a:extLst>
          </p:cNvPr>
          <p:cNvSpPr>
            <a:spLocks noGrp="1"/>
          </p:cNvSpPr>
          <p:nvPr>
            <p:ph type="body" sz="quarter" idx="13"/>
          </p:nvPr>
        </p:nvSpPr>
        <p:spPr>
          <a:xfrm>
            <a:off x="476251" y="5132837"/>
            <a:ext cx="11275483" cy="958851"/>
          </a:xfrm>
        </p:spPr>
        <p:txBody>
          <a:bodyPr/>
          <a:lstStyle/>
          <a:p>
            <a:pPr marL="302676" indent="-302676" eaLnBrk="1" hangingPunct="1"/>
            <a:r>
              <a:rPr lang="en-GB" altLang="en-US"/>
              <a:t>Co-primary endpoints were PFS and OS in the ITT and PD-L1+ populations</a:t>
            </a:r>
            <a:r>
              <a:rPr lang="en-GB" altLang="en-US" baseline="30000"/>
              <a:t>d</a:t>
            </a:r>
          </a:p>
          <a:p>
            <a:pPr marL="613818" lvl="1" indent="-302676" eaLnBrk="1" hangingPunct="1"/>
            <a:r>
              <a:rPr lang="en-GB" altLang="en-US"/>
              <a:t>Key secondary efficacy endpoints (ORR and DOR) and safety were also evaluated </a:t>
            </a:r>
          </a:p>
        </p:txBody>
      </p:sp>
      <p:sp>
        <p:nvSpPr>
          <p:cNvPr id="91138" name="Title 2">
            <a:extLst>
              <a:ext uri="{FF2B5EF4-FFF2-40B4-BE49-F238E27FC236}">
                <a16:creationId xmlns:a16="http://schemas.microsoft.com/office/drawing/2014/main" id="{611B5AC7-3DF1-5C41-807C-F79004A99E24}"/>
              </a:ext>
            </a:extLst>
          </p:cNvPr>
          <p:cNvSpPr>
            <a:spLocks noGrp="1"/>
          </p:cNvSpPr>
          <p:nvPr>
            <p:ph type="title"/>
          </p:nvPr>
        </p:nvSpPr>
        <p:spPr>
          <a:xfrm>
            <a:off x="476251" y="170392"/>
            <a:ext cx="11290300" cy="759884"/>
          </a:xfrm>
        </p:spPr>
        <p:txBody>
          <a:bodyPr/>
          <a:lstStyle/>
          <a:p>
            <a:pPr eaLnBrk="1" hangingPunct="1"/>
            <a:r>
              <a:rPr lang="en-US" altLang="en-US" dirty="0"/>
              <a:t>IMpassion130 study design</a:t>
            </a:r>
            <a:endParaRPr lang="en-US" altLang="en-US" baseline="30000" dirty="0"/>
          </a:p>
        </p:txBody>
      </p:sp>
      <p:sp>
        <p:nvSpPr>
          <p:cNvPr id="91139" name="Footer Placeholder 4">
            <a:extLst>
              <a:ext uri="{FF2B5EF4-FFF2-40B4-BE49-F238E27FC236}">
                <a16:creationId xmlns:a16="http://schemas.microsoft.com/office/drawing/2014/main" id="{A3237ED9-7B31-CB4E-ADE9-E777953747DE}"/>
              </a:ext>
            </a:extLst>
          </p:cNvPr>
          <p:cNvSpPr>
            <a:spLocks noGrp="1" noChangeArrowheads="1"/>
          </p:cNvSpPr>
          <p:nvPr>
            <p:ph type="ftr" sz="quarter" idx="14"/>
          </p:nvPr>
        </p:nvSpPr>
        <p:spPr bwMode="auto">
          <a:xfrm>
            <a:off x="8972550" y="6418633"/>
            <a:ext cx="3012017" cy="366184"/>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607469">
              <a:spcBef>
                <a:spcPts val="1600"/>
              </a:spcBef>
              <a:buClr>
                <a:schemeClr val="tx1"/>
              </a:buClr>
              <a:buSzPct val="35000"/>
              <a:buFont typeface="Wingdings" pitchFamily="2" charset="2"/>
              <a:buChar char="u"/>
              <a:defRPr sz="2133">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611702" indent="-309026" defTabSz="607469">
              <a:spcBef>
                <a:spcPct val="20000"/>
              </a:spcBef>
              <a:buClr>
                <a:schemeClr val="tx1"/>
              </a:buClr>
              <a:buSzPct val="100000"/>
              <a:buFont typeface="Arial Narrow" panose="020B0604020202020204" pitchFamily="34" charset="0"/>
              <a:buChar char="–"/>
              <a:defRPr sz="1867">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914377" indent="-302676" defTabSz="607469">
              <a:spcBef>
                <a:spcPct val="20000"/>
              </a:spcBef>
              <a:buClr>
                <a:schemeClr val="tx1"/>
              </a:buClr>
              <a:buSzPct val="35000"/>
              <a:buFont typeface="Wingdings" pitchFamily="2" charset="2"/>
              <a:buChar char="u"/>
              <a:defRPr sz="1867">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2131431" indent="-302676" defTabSz="607469">
              <a:spcBef>
                <a:spcPct val="20000"/>
              </a:spcBef>
              <a:buFont typeface="Arial" panose="020B0604020202020204" pitchFamily="34" charset="0"/>
              <a:buChar char="–"/>
              <a:defRPr sz="2667">
                <a:solidFill>
                  <a:schemeClr val="tx1"/>
                </a:solidFill>
                <a:latin typeface="Arial Narrow" panose="020B0604020202020204" pitchFamily="34" charset="0"/>
                <a:ea typeface="ＭＳ Ｐゴシック" panose="020B0600070205080204" pitchFamily="34" charset="-128"/>
              </a:defRPr>
            </a:lvl4pPr>
            <a:lvl5pPr marL="2741015" indent="-302676" defTabSz="607469">
              <a:spcBef>
                <a:spcPct val="20000"/>
              </a:spcBef>
              <a:buFont typeface="Arial" panose="020B0604020202020204" pitchFamily="34" charset="0"/>
              <a:buChar char="»"/>
              <a:defRPr sz="2667">
                <a:solidFill>
                  <a:schemeClr val="tx1"/>
                </a:solidFill>
                <a:latin typeface="Arial Narrow" panose="020B0604020202020204" pitchFamily="34" charset="0"/>
                <a:ea typeface="ＭＳ Ｐゴシック" panose="020B0600070205080204" pitchFamily="34" charset="-128"/>
              </a:defRPr>
            </a:lvl5pPr>
            <a:lvl6pPr marL="3350600" indent="-302676" defTabSz="607469" eaLnBrk="0" fontAlgn="base" hangingPunct="0">
              <a:spcBef>
                <a:spcPct val="20000"/>
              </a:spcBef>
              <a:spcAft>
                <a:spcPct val="0"/>
              </a:spcAft>
              <a:buFont typeface="Arial" panose="020B0604020202020204" pitchFamily="34" charset="0"/>
              <a:buChar char="»"/>
              <a:defRPr sz="2667">
                <a:solidFill>
                  <a:schemeClr val="tx1"/>
                </a:solidFill>
                <a:latin typeface="Arial Narrow" panose="020B0604020202020204" pitchFamily="34" charset="0"/>
                <a:ea typeface="ＭＳ Ｐゴシック" panose="020B0600070205080204" pitchFamily="34" charset="-128"/>
              </a:defRPr>
            </a:lvl6pPr>
            <a:lvl7pPr marL="3960185" indent="-302676" defTabSz="607469" eaLnBrk="0" fontAlgn="base" hangingPunct="0">
              <a:spcBef>
                <a:spcPct val="20000"/>
              </a:spcBef>
              <a:spcAft>
                <a:spcPct val="0"/>
              </a:spcAft>
              <a:buFont typeface="Arial" panose="020B0604020202020204" pitchFamily="34" charset="0"/>
              <a:buChar char="»"/>
              <a:defRPr sz="2667">
                <a:solidFill>
                  <a:schemeClr val="tx1"/>
                </a:solidFill>
                <a:latin typeface="Arial Narrow" panose="020B0604020202020204" pitchFamily="34" charset="0"/>
                <a:ea typeface="ＭＳ Ｐゴシック" panose="020B0600070205080204" pitchFamily="34" charset="-128"/>
              </a:defRPr>
            </a:lvl7pPr>
            <a:lvl8pPr marL="4569770" indent="-302676" defTabSz="607469" eaLnBrk="0" fontAlgn="base" hangingPunct="0">
              <a:spcBef>
                <a:spcPct val="20000"/>
              </a:spcBef>
              <a:spcAft>
                <a:spcPct val="0"/>
              </a:spcAft>
              <a:buFont typeface="Arial" panose="020B0604020202020204" pitchFamily="34" charset="0"/>
              <a:buChar char="»"/>
              <a:defRPr sz="2667">
                <a:solidFill>
                  <a:schemeClr val="tx1"/>
                </a:solidFill>
                <a:latin typeface="Arial Narrow" panose="020B0604020202020204" pitchFamily="34" charset="0"/>
                <a:ea typeface="ＭＳ Ｐゴシック" panose="020B0600070205080204" pitchFamily="34" charset="-128"/>
              </a:defRPr>
            </a:lvl8pPr>
            <a:lvl9pPr marL="5179355" indent="-302676" defTabSz="607469" eaLnBrk="0" fontAlgn="base" hangingPunct="0">
              <a:spcBef>
                <a:spcPct val="20000"/>
              </a:spcBef>
              <a:spcAft>
                <a:spcPct val="0"/>
              </a:spcAft>
              <a:buFont typeface="Arial" panose="020B0604020202020204" pitchFamily="34" charset="0"/>
              <a:buChar char="»"/>
              <a:defRPr sz="2667">
                <a:solidFill>
                  <a:schemeClr val="tx1"/>
                </a:solidFill>
                <a:latin typeface="Arial Narrow" panose="020B0604020202020204" pitchFamily="34" charset="0"/>
                <a:ea typeface="ＭＳ Ｐゴシック" panose="020B0600070205080204" pitchFamily="34" charset="-128"/>
              </a:defRPr>
            </a:lvl9pPr>
          </a:lstStyle>
          <a:p>
            <a:pPr eaLnBrk="0" fontAlgn="base" hangingPunct="0">
              <a:spcBef>
                <a:spcPct val="0"/>
              </a:spcBef>
              <a:spcAft>
                <a:spcPct val="0"/>
              </a:spcAft>
              <a:buClrTx/>
              <a:buSzTx/>
              <a:buNone/>
            </a:pPr>
            <a:r>
              <a:rPr lang="en-US" altLang="en-US" sz="1067" dirty="0">
                <a:solidFill>
                  <a:srgbClr val="000000"/>
                </a:solidFill>
              </a:rPr>
              <a:t>Schmid P, et al. NEJM 2018, ASCO 2019</a:t>
            </a:r>
          </a:p>
        </p:txBody>
      </p:sp>
      <p:sp>
        <p:nvSpPr>
          <p:cNvPr id="6" name="Date Placeholder 5">
            <a:extLst>
              <a:ext uri="{FF2B5EF4-FFF2-40B4-BE49-F238E27FC236}">
                <a16:creationId xmlns:a16="http://schemas.microsoft.com/office/drawing/2014/main" id="{CFF4502E-B2DA-4063-96D7-9F3791DED241}"/>
              </a:ext>
            </a:extLst>
          </p:cNvPr>
          <p:cNvSpPr>
            <a:spLocks noGrp="1"/>
          </p:cNvSpPr>
          <p:nvPr>
            <p:ph type="dt" sz="quarter" idx="15"/>
          </p:nvPr>
        </p:nvSpPr>
        <p:spPr>
          <a:xfrm>
            <a:off x="326758" y="6266464"/>
            <a:ext cx="9735556" cy="366183"/>
          </a:xfrm>
        </p:spPr>
        <p:txBody>
          <a:bodyPr/>
          <a:lstStyle/>
          <a:p>
            <a:pPr defTabSz="609570" eaLnBrk="0" fontAlgn="base" hangingPunct="0">
              <a:spcBef>
                <a:spcPct val="0"/>
              </a:spcBef>
              <a:spcAft>
                <a:spcPct val="0"/>
              </a:spcAft>
              <a:defRPr/>
            </a:pPr>
            <a:r>
              <a:rPr lang="en-US" dirty="0">
                <a:solidFill>
                  <a:prstClr val="black"/>
                </a:solidFill>
                <a:ea typeface="Arial"/>
                <a:cs typeface="Arial"/>
                <a:sym typeface="Arial"/>
              </a:rPr>
              <a:t>IC, </a:t>
            </a:r>
            <a:r>
              <a:rPr lang="en-US" dirty="0" err="1">
                <a:solidFill>
                  <a:prstClr val="black"/>
                </a:solidFill>
                <a:ea typeface="Arial"/>
                <a:cs typeface="Arial"/>
                <a:sym typeface="Arial"/>
              </a:rPr>
              <a:t>tumour</a:t>
            </a:r>
            <a:r>
              <a:rPr lang="en-US" dirty="0">
                <a:solidFill>
                  <a:prstClr val="black"/>
                </a:solidFill>
                <a:ea typeface="Arial"/>
                <a:cs typeface="Arial"/>
                <a:sym typeface="Arial"/>
              </a:rPr>
              <a:t>-infiltrating immune cell; TFI, treatment-free interval. </a:t>
            </a:r>
            <a:r>
              <a:rPr lang="en-US" baseline="30000" dirty="0">
                <a:solidFill>
                  <a:prstClr val="black"/>
                </a:solidFill>
                <a:ea typeface="MS PGothic" panose="020B0600070205080204" pitchFamily="34" charset="-128"/>
              </a:rPr>
              <a:t>a</a:t>
            </a:r>
            <a:r>
              <a:rPr lang="en-US" dirty="0">
                <a:solidFill>
                  <a:prstClr val="black"/>
                </a:solidFill>
                <a:ea typeface="MS PGothic" panose="020B0600070205080204" pitchFamily="34" charset="-128"/>
              </a:rPr>
              <a:t> </a:t>
            </a:r>
            <a:r>
              <a:rPr lang="en-US" dirty="0" err="1">
                <a:solidFill>
                  <a:prstClr val="black"/>
                </a:solidFill>
                <a:ea typeface="MS PGothic" panose="020B0600070205080204" pitchFamily="34" charset="-128"/>
              </a:rPr>
              <a:t>ClinicalTrials.gov</a:t>
            </a:r>
            <a:r>
              <a:rPr lang="en-US" dirty="0">
                <a:solidFill>
                  <a:prstClr val="black"/>
                </a:solidFill>
                <a:ea typeface="MS PGothic" panose="020B0600070205080204" pitchFamily="34" charset="-128"/>
              </a:rPr>
              <a:t>: NCT02425891. </a:t>
            </a:r>
            <a:r>
              <a:rPr lang="en-US" baseline="30000" dirty="0">
                <a:solidFill>
                  <a:prstClr val="black"/>
                </a:solidFill>
                <a:ea typeface="MS PGothic" panose="020B0600070205080204" pitchFamily="34" charset="-128"/>
              </a:rPr>
              <a:t>b</a:t>
            </a:r>
            <a:r>
              <a:rPr lang="en-US" dirty="0">
                <a:solidFill>
                  <a:prstClr val="black"/>
                </a:solidFill>
                <a:ea typeface="MS PGothic" panose="020B0600070205080204" pitchFamily="34" charset="-128"/>
              </a:rPr>
              <a:t> Locally evaluated per ASCO–College of American Pathologists (CAP) guidelines. </a:t>
            </a:r>
            <a:r>
              <a:rPr lang="en-US" baseline="30000" dirty="0">
                <a:solidFill>
                  <a:prstClr val="black"/>
                </a:solidFill>
                <a:ea typeface="Arial"/>
                <a:cs typeface="Arial"/>
                <a:sym typeface="Arial"/>
              </a:rPr>
              <a:t>c</a:t>
            </a:r>
            <a:r>
              <a:rPr lang="en-US" dirty="0">
                <a:solidFill>
                  <a:prstClr val="black"/>
                </a:solidFill>
                <a:ea typeface="Arial"/>
                <a:cs typeface="Arial"/>
                <a:sym typeface="Arial"/>
              </a:rPr>
              <a:t> Centrally evaluated per VENTANA SP142 IHC assay (double blinded for PD-L1 status). </a:t>
            </a:r>
            <a:r>
              <a:rPr lang="en-US" baseline="30000" dirty="0">
                <a:solidFill>
                  <a:prstClr val="black"/>
                </a:solidFill>
                <a:ea typeface="Arial"/>
                <a:cs typeface="Arial"/>
                <a:sym typeface="Arial"/>
              </a:rPr>
              <a:t>d</a:t>
            </a:r>
            <a:r>
              <a:rPr lang="en-US" dirty="0">
                <a:solidFill>
                  <a:prstClr val="black"/>
                </a:solidFill>
                <a:ea typeface="Arial"/>
                <a:cs typeface="Arial"/>
                <a:sym typeface="Arial"/>
              </a:rPr>
              <a:t> Radiological endpoints were investigator assessed </a:t>
            </a:r>
            <a:br>
              <a:rPr lang="en-US" dirty="0">
                <a:solidFill>
                  <a:prstClr val="black"/>
                </a:solidFill>
                <a:ea typeface="Arial"/>
                <a:cs typeface="Arial"/>
                <a:sym typeface="Arial"/>
              </a:rPr>
            </a:br>
            <a:r>
              <a:rPr lang="en-US" dirty="0">
                <a:solidFill>
                  <a:prstClr val="black"/>
                </a:solidFill>
                <a:ea typeface="Arial"/>
                <a:cs typeface="Arial"/>
                <a:sym typeface="Arial"/>
              </a:rPr>
              <a:t>(per RECIST v1.1).</a:t>
            </a:r>
            <a:r>
              <a:rPr lang="en-US" baseline="30000" dirty="0">
                <a:solidFill>
                  <a:prstClr val="black"/>
                </a:solidFill>
                <a:ea typeface="Arial"/>
                <a:cs typeface="Arial"/>
                <a:sym typeface="Arial"/>
              </a:rPr>
              <a:t> </a:t>
            </a:r>
            <a:endParaRPr lang="en-US" strike="sngStrike" dirty="0">
              <a:solidFill>
                <a:prstClr val="black"/>
              </a:solidFill>
              <a:ea typeface="Arial"/>
              <a:cs typeface="Arial"/>
              <a:sym typeface="Arial"/>
            </a:endParaRPr>
          </a:p>
        </p:txBody>
      </p:sp>
      <p:grpSp>
        <p:nvGrpSpPr>
          <p:cNvPr id="91141" name="Group 25">
            <a:extLst>
              <a:ext uri="{FF2B5EF4-FFF2-40B4-BE49-F238E27FC236}">
                <a16:creationId xmlns:a16="http://schemas.microsoft.com/office/drawing/2014/main" id="{083E5420-94E9-2145-8EC7-7DBF11D428C8}"/>
              </a:ext>
            </a:extLst>
          </p:cNvPr>
          <p:cNvGrpSpPr>
            <a:grpSpLocks/>
          </p:cNvGrpSpPr>
          <p:nvPr/>
        </p:nvGrpSpPr>
        <p:grpSpPr bwMode="auto">
          <a:xfrm>
            <a:off x="325967" y="1257221"/>
            <a:ext cx="11658600" cy="3657600"/>
            <a:chOff x="252778" y="1241158"/>
            <a:chExt cx="8743219" cy="2743200"/>
          </a:xfrm>
        </p:grpSpPr>
        <p:grpSp>
          <p:nvGrpSpPr>
            <p:cNvPr id="91143" name="Group 62">
              <a:extLst>
                <a:ext uri="{FF2B5EF4-FFF2-40B4-BE49-F238E27FC236}">
                  <a16:creationId xmlns:a16="http://schemas.microsoft.com/office/drawing/2014/main" id="{4B9AC5D6-D9C3-6940-91EC-9F3F15581BF4}"/>
                </a:ext>
              </a:extLst>
            </p:cNvPr>
            <p:cNvGrpSpPr>
              <a:grpSpLocks/>
            </p:cNvGrpSpPr>
            <p:nvPr/>
          </p:nvGrpSpPr>
          <p:grpSpPr bwMode="auto">
            <a:xfrm>
              <a:off x="252778" y="1241158"/>
              <a:ext cx="8743219" cy="2743200"/>
              <a:chOff x="447672" y="1241158"/>
              <a:chExt cx="8743219" cy="2743200"/>
            </a:xfrm>
          </p:grpSpPr>
          <p:sp>
            <p:nvSpPr>
              <p:cNvPr id="11" name="Rounded Rectangle 6">
                <a:extLst>
                  <a:ext uri="{FF2B5EF4-FFF2-40B4-BE49-F238E27FC236}">
                    <a16:creationId xmlns:a16="http://schemas.microsoft.com/office/drawing/2014/main" id="{75FB5489-2418-4F66-9D42-CAB0DB901499}"/>
                  </a:ext>
                </a:extLst>
              </p:cNvPr>
              <p:cNvSpPr>
                <a:spLocks noChangeArrowheads="1"/>
              </p:cNvSpPr>
              <p:nvPr/>
            </p:nvSpPr>
            <p:spPr bwMode="auto">
              <a:xfrm>
                <a:off x="447672" y="1241158"/>
                <a:ext cx="4206523" cy="2743200"/>
              </a:xfrm>
              <a:prstGeom prst="roundRect">
                <a:avLst>
                  <a:gd name="adj" fmla="val 11441"/>
                </a:avLst>
              </a:prstGeom>
              <a:solidFill>
                <a:schemeClr val="accent6">
                  <a:lumMod val="20000"/>
                  <a:lumOff val="80000"/>
                </a:schemeClr>
              </a:solidFill>
              <a:ln w="19050">
                <a:solidFill>
                  <a:schemeClr val="tx1"/>
                </a:solidFill>
                <a:round/>
                <a:headEnd/>
                <a:tailEnd/>
              </a:ln>
            </p:spPr>
            <p:txBody>
              <a:bodyPr lIns="60960" rIns="60960" anchor="ctr"/>
              <a:lstStyle/>
              <a:p>
                <a:pPr algn="ctr" defTabSz="609570" eaLnBrk="0" fontAlgn="base" hangingPunct="0">
                  <a:spcBef>
                    <a:spcPts val="400"/>
                  </a:spcBef>
                  <a:spcAft>
                    <a:spcPts val="400"/>
                  </a:spcAft>
                  <a:defRPr/>
                </a:pPr>
                <a:r>
                  <a:rPr lang="en-US" altLang="zh-TW" sz="1867" b="1" u="sng"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Key IMpassion130 eligibility </a:t>
                </a:r>
                <a:r>
                  <a:rPr lang="en-US" altLang="zh-TW" sz="1867" b="1" u="sng" dirty="0" err="1">
                    <a:solidFill>
                      <a:prstClr val="black"/>
                    </a:solidFill>
                    <a:latin typeface="Arial" panose="020B0604020202020204" pitchFamily="34" charset="0"/>
                    <a:ea typeface="ＭＳ Ｐゴシック" panose="020B0600070205080204" pitchFamily="34" charset="-128"/>
                    <a:cs typeface="Arial" panose="020B0604020202020204" pitchFamily="34" charset="0"/>
                  </a:rPr>
                  <a:t>criteria</a:t>
                </a:r>
                <a:r>
                  <a:rPr lang="en-US" altLang="zh-TW" sz="1867" b="1" u="sng" baseline="30000" dirty="0" err="1">
                    <a:solidFill>
                      <a:prstClr val="black"/>
                    </a:solidFill>
                    <a:latin typeface="Arial" panose="020B0604020202020204" pitchFamily="34" charset="0"/>
                    <a:ea typeface="ＭＳ Ｐゴシック" panose="020B0600070205080204" pitchFamily="34" charset="-128"/>
                    <a:cs typeface="Arial" panose="020B0604020202020204" pitchFamily="34" charset="0"/>
                  </a:rPr>
                  <a:t>a</a:t>
                </a:r>
                <a:r>
                  <a:rPr lang="en-US" altLang="zh-TW" sz="1867" b="1" u="sng"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a:t>
                </a:r>
              </a:p>
              <a:p>
                <a:pPr marL="228589" indent="-228589" defTabSz="609570" eaLnBrk="0" fontAlgn="base" hangingPunct="0">
                  <a:spcBef>
                    <a:spcPts val="400"/>
                  </a:spcBef>
                  <a:spcAft>
                    <a:spcPct val="0"/>
                  </a:spcAft>
                  <a:buFont typeface="Arial" panose="020B0604020202020204" pitchFamily="34" charset="0"/>
                  <a:buChar char="•"/>
                  <a:defRPr/>
                </a:pPr>
                <a:r>
                  <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Metastatic or inoperable locally advanced TNBC</a:t>
                </a:r>
              </a:p>
              <a:p>
                <a:pPr marL="533373" lvl="1" indent="-228589" defTabSz="609570" eaLnBrk="0" fontAlgn="base" hangingPunct="0">
                  <a:spcBef>
                    <a:spcPts val="400"/>
                  </a:spcBef>
                  <a:spcAft>
                    <a:spcPts val="400"/>
                  </a:spcAft>
                  <a:buFont typeface="Arial" panose="020B0604020202020204" pitchFamily="34" charset="0"/>
                  <a:buChar char="‒"/>
                  <a:defRPr/>
                </a:pPr>
                <a:r>
                  <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Histologically </a:t>
                </a:r>
                <a:r>
                  <a:rPr lang="en-US" altLang="zh-TW" sz="1600" dirty="0" err="1">
                    <a:solidFill>
                      <a:prstClr val="black"/>
                    </a:solidFill>
                    <a:latin typeface="Arial" panose="020B0604020202020204" pitchFamily="34" charset="0"/>
                    <a:ea typeface="ＭＳ Ｐゴシック" panose="020B0600070205080204" pitchFamily="34" charset="-128"/>
                    <a:cs typeface="Arial" panose="020B0604020202020204" pitchFamily="34" charset="0"/>
                  </a:rPr>
                  <a:t>documented</a:t>
                </a:r>
                <a:r>
                  <a:rPr lang="en-US" altLang="zh-TW" sz="1600" baseline="30000" dirty="0" err="1">
                    <a:solidFill>
                      <a:prstClr val="black"/>
                    </a:solidFill>
                    <a:latin typeface="Arial" panose="020B0604020202020204" pitchFamily="34" charset="0"/>
                    <a:ea typeface="ＭＳ Ｐゴシック" panose="020B0600070205080204" pitchFamily="34" charset="-128"/>
                    <a:cs typeface="Arial" panose="020B0604020202020204" pitchFamily="34" charset="0"/>
                  </a:rPr>
                  <a:t>b</a:t>
                </a:r>
                <a:endParaRPr lang="en-US" altLang="zh-TW" sz="1600" baseline="30000" dirty="0">
                  <a:solidFill>
                    <a:prstClr val="black"/>
                  </a:solidFill>
                  <a:latin typeface="Arial" panose="020B0604020202020204" pitchFamily="34" charset="0"/>
                  <a:ea typeface="ＭＳ Ｐゴシック" panose="020B0600070205080204" pitchFamily="34" charset="-128"/>
                  <a:cs typeface="Arial" panose="020B0604020202020204" pitchFamily="34" charset="0"/>
                </a:endParaRPr>
              </a:p>
              <a:p>
                <a:pPr marL="228589" indent="-228589" defTabSz="609570" eaLnBrk="0" fontAlgn="base" hangingPunct="0">
                  <a:spcBef>
                    <a:spcPts val="400"/>
                  </a:spcBef>
                  <a:spcAft>
                    <a:spcPct val="0"/>
                  </a:spcAft>
                  <a:buFont typeface="Arial" panose="020B0604020202020204" pitchFamily="34" charset="0"/>
                  <a:buChar char="•"/>
                  <a:defRPr/>
                </a:pPr>
                <a:r>
                  <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No prior therapy for advanced TNBC</a:t>
                </a:r>
              </a:p>
              <a:p>
                <a:pPr marL="533373" lvl="1" indent="-228589" defTabSz="609570" eaLnBrk="0" fontAlgn="base" hangingPunct="0">
                  <a:spcBef>
                    <a:spcPts val="400"/>
                  </a:spcBef>
                  <a:spcAft>
                    <a:spcPts val="400"/>
                  </a:spcAft>
                  <a:buFont typeface="Arial" panose="020B0604020202020204" pitchFamily="34" charset="0"/>
                  <a:buChar char="‒"/>
                  <a:defRPr/>
                </a:pPr>
                <a:r>
                  <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Prior chemo in the curative setting, including </a:t>
                </a:r>
                <a:r>
                  <a:rPr lang="en-US" altLang="zh-TW" sz="1600" dirty="0" err="1">
                    <a:solidFill>
                      <a:prstClr val="black"/>
                    </a:solidFill>
                    <a:latin typeface="Arial" panose="020B0604020202020204" pitchFamily="34" charset="0"/>
                    <a:ea typeface="ＭＳ Ｐゴシック" panose="020B0600070205080204" pitchFamily="34" charset="-128"/>
                    <a:cs typeface="Arial" panose="020B0604020202020204" pitchFamily="34" charset="0"/>
                  </a:rPr>
                  <a:t>taxanes</a:t>
                </a:r>
                <a:r>
                  <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 allowed if TFI ≥ 12 </a:t>
                </a:r>
                <a:r>
                  <a:rPr lang="en-US" altLang="zh-TW" sz="1600" dirty="0" err="1">
                    <a:solidFill>
                      <a:prstClr val="black"/>
                    </a:solidFill>
                    <a:latin typeface="Arial" panose="020B0604020202020204" pitchFamily="34" charset="0"/>
                    <a:ea typeface="ＭＳ Ｐゴシック" panose="020B0600070205080204" pitchFamily="34" charset="-128"/>
                    <a:cs typeface="Arial" panose="020B0604020202020204" pitchFamily="34" charset="0"/>
                  </a:rPr>
                  <a:t>mo</a:t>
                </a:r>
                <a:endPar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endParaRPr>
              </a:p>
              <a:p>
                <a:pPr marL="228589" indent="-228589" defTabSz="609570" eaLnBrk="0" fontAlgn="base" hangingPunct="0">
                  <a:spcBef>
                    <a:spcPts val="400"/>
                  </a:spcBef>
                  <a:spcAft>
                    <a:spcPct val="0"/>
                  </a:spcAft>
                  <a:buFont typeface="Arial" panose="020B0604020202020204" pitchFamily="34" charset="0"/>
                  <a:buChar char="•"/>
                  <a:defRPr/>
                </a:pPr>
                <a:r>
                  <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ECOG PS 0-1</a:t>
                </a:r>
              </a:p>
              <a:p>
                <a:pPr algn="ctr" defTabSz="609570" eaLnBrk="0" fontAlgn="base" hangingPunct="0">
                  <a:spcBef>
                    <a:spcPts val="400"/>
                  </a:spcBef>
                  <a:spcAft>
                    <a:spcPts val="400"/>
                  </a:spcAft>
                  <a:defRPr/>
                </a:pPr>
                <a:r>
                  <a:rPr lang="en-US" altLang="zh-TW" sz="1867" b="1" u="sng"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Stratification factors:</a:t>
                </a:r>
              </a:p>
              <a:p>
                <a:pPr marL="228589" indent="-228589" defTabSz="609570" eaLnBrk="0" fontAlgn="base" hangingPunct="0">
                  <a:spcBef>
                    <a:spcPts val="400"/>
                  </a:spcBef>
                  <a:spcAft>
                    <a:spcPct val="0"/>
                  </a:spcAft>
                  <a:buFont typeface="Arial" panose="020B0604020202020204" pitchFamily="34" charset="0"/>
                  <a:buChar char="•"/>
                  <a:defRPr/>
                </a:pPr>
                <a:r>
                  <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Prior </a:t>
                </a:r>
                <a:r>
                  <a:rPr lang="en-US" altLang="zh-TW" sz="1600" dirty="0" err="1">
                    <a:solidFill>
                      <a:prstClr val="black"/>
                    </a:solidFill>
                    <a:latin typeface="Arial" panose="020B0604020202020204" pitchFamily="34" charset="0"/>
                    <a:ea typeface="ＭＳ Ｐゴシック" panose="020B0600070205080204" pitchFamily="34" charset="-128"/>
                    <a:cs typeface="Arial" panose="020B0604020202020204" pitchFamily="34" charset="0"/>
                  </a:rPr>
                  <a:t>taxane</a:t>
                </a:r>
                <a:r>
                  <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 use (yes vs no)</a:t>
                </a:r>
              </a:p>
              <a:p>
                <a:pPr marL="228589" indent="-228589" defTabSz="609570" eaLnBrk="0" fontAlgn="base" hangingPunct="0">
                  <a:spcBef>
                    <a:spcPts val="400"/>
                  </a:spcBef>
                  <a:spcAft>
                    <a:spcPct val="0"/>
                  </a:spcAft>
                  <a:buFont typeface="Arial" panose="020B0604020202020204" pitchFamily="34" charset="0"/>
                  <a:buChar char="•"/>
                  <a:defRPr/>
                </a:pPr>
                <a:r>
                  <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Liver metastases (yes vs no)</a:t>
                </a:r>
              </a:p>
              <a:p>
                <a:pPr marL="228589" indent="-228589" defTabSz="609570" eaLnBrk="0" fontAlgn="base" hangingPunct="0">
                  <a:spcBef>
                    <a:spcPts val="400"/>
                  </a:spcBef>
                  <a:spcAft>
                    <a:spcPct val="0"/>
                  </a:spcAft>
                  <a:buFont typeface="Arial" panose="020B0604020202020204" pitchFamily="34" charset="0"/>
                  <a:buChar char="•"/>
                  <a:defRPr/>
                </a:pPr>
                <a:r>
                  <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PD-L1 status on IC (positive [≥ 1%] vs negative [&lt;</a:t>
                </a:r>
                <a:r>
                  <a:rPr lang="en-US" altLang="zh-TW" sz="1600" baseline="-250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 </a:t>
                </a:r>
                <a:r>
                  <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1%])</a:t>
                </a:r>
                <a:r>
                  <a:rPr lang="en-US" altLang="zh-TW" sz="1600" baseline="30000" dirty="0">
                    <a:solidFill>
                      <a:prstClr val="black"/>
                    </a:solidFill>
                    <a:latin typeface="Arial" panose="020B0604020202020204" pitchFamily="34" charset="0"/>
                    <a:ea typeface="ＭＳ Ｐゴシック" panose="020B0600070205080204" pitchFamily="34" charset="-128"/>
                    <a:cs typeface="Arial" panose="020B0604020202020204" pitchFamily="34" charset="0"/>
                  </a:rPr>
                  <a:t>c</a:t>
                </a:r>
                <a:endParaRPr lang="en-US" altLang="zh-TW" sz="1600" dirty="0">
                  <a:solidFill>
                    <a:prstClr val="black"/>
                  </a:solidFill>
                  <a:latin typeface="Arial" panose="020B0604020202020204" pitchFamily="34" charset="0"/>
                  <a:ea typeface="ＭＳ Ｐゴシック" panose="020B0600070205080204" pitchFamily="34" charset="-128"/>
                  <a:cs typeface="Arial" panose="020B0604020202020204" pitchFamily="34" charset="0"/>
                </a:endParaRPr>
              </a:p>
            </p:txBody>
          </p:sp>
          <p:grpSp>
            <p:nvGrpSpPr>
              <p:cNvPr id="91148" name="Group 61">
                <a:extLst>
                  <a:ext uri="{FF2B5EF4-FFF2-40B4-BE49-F238E27FC236}">
                    <a16:creationId xmlns:a16="http://schemas.microsoft.com/office/drawing/2014/main" id="{C3F06E2E-BD84-324C-B07E-DDBFA7E03E62}"/>
                  </a:ext>
                </a:extLst>
              </p:cNvPr>
              <p:cNvGrpSpPr>
                <a:grpSpLocks/>
              </p:cNvGrpSpPr>
              <p:nvPr/>
            </p:nvGrpSpPr>
            <p:grpSpPr bwMode="auto">
              <a:xfrm>
                <a:off x="5024545" y="1241158"/>
                <a:ext cx="3171262" cy="2743200"/>
                <a:chOff x="5243620" y="1241158"/>
                <a:chExt cx="3171262" cy="2743200"/>
              </a:xfrm>
            </p:grpSpPr>
            <p:sp>
              <p:nvSpPr>
                <p:cNvPr id="12" name="Rounded Rectangle 9">
                  <a:extLst>
                    <a:ext uri="{FF2B5EF4-FFF2-40B4-BE49-F238E27FC236}">
                      <a16:creationId xmlns:a16="http://schemas.microsoft.com/office/drawing/2014/main" id="{EF079CCC-BC7E-4EA3-8ABC-F492A37F4355}"/>
                    </a:ext>
                  </a:extLst>
                </p:cNvPr>
                <p:cNvSpPr>
                  <a:spLocks noChangeArrowheads="1"/>
                </p:cNvSpPr>
                <p:nvPr/>
              </p:nvSpPr>
              <p:spPr bwMode="auto">
                <a:xfrm>
                  <a:off x="5459009" y="1241158"/>
                  <a:ext cx="2835038" cy="1096962"/>
                </a:xfrm>
                <a:prstGeom prst="roundRect">
                  <a:avLst>
                    <a:gd name="adj" fmla="val 16667"/>
                  </a:avLst>
                </a:prstGeom>
                <a:solidFill>
                  <a:srgbClr val="304CA0"/>
                </a:solidFill>
                <a:ln w="19050">
                  <a:solidFill>
                    <a:schemeClr val="tx1"/>
                  </a:solidFill>
                  <a:round/>
                  <a:headEnd/>
                  <a:tailEnd/>
                </a:ln>
                <a:effectLst/>
              </p:spPr>
              <p:txBody>
                <a:bodyPr lIns="60960" rIns="60960" anchor="ctr"/>
                <a:lstStyle/>
                <a:p>
                  <a:pPr algn="ctr" defTabSz="609570" eaLnBrk="0" fontAlgn="base" hangingPunct="0">
                    <a:spcBef>
                      <a:spcPts val="400"/>
                    </a:spcBef>
                    <a:spcAft>
                      <a:spcPts val="400"/>
                    </a:spcAft>
                    <a:defRPr/>
                  </a:pPr>
                  <a:r>
                    <a:rPr lang="en-US" sz="1867" b="1" u="sng" dirty="0" err="1">
                      <a:solidFill>
                        <a:prstClr val="white"/>
                      </a:solidFill>
                      <a:latin typeface="Arial" panose="020B0604020202020204" pitchFamily="34" charset="0"/>
                      <a:ea typeface="ＭＳ Ｐゴシック" panose="020B0600070205080204" pitchFamily="34" charset="-128"/>
                      <a:cs typeface="Arial" panose="020B0604020202020204" pitchFamily="34" charset="0"/>
                      <a:sym typeface="Arial"/>
                    </a:rPr>
                    <a:t>Atezo</a:t>
                  </a:r>
                  <a:r>
                    <a:rPr lang="en-US" sz="1867" b="1" u="sng" dirty="0">
                      <a:solidFill>
                        <a:prstClr val="white"/>
                      </a:solidFill>
                      <a:latin typeface="Arial" panose="020B0604020202020204" pitchFamily="34" charset="0"/>
                      <a:ea typeface="ＭＳ Ｐゴシック" panose="020B0600070205080204" pitchFamily="34" charset="-128"/>
                      <a:cs typeface="Arial" panose="020B0604020202020204" pitchFamily="34" charset="0"/>
                      <a:sym typeface="Arial"/>
                    </a:rPr>
                    <a:t> + </a:t>
                  </a:r>
                  <a:r>
                    <a:rPr lang="en-US" sz="1867" b="1" i="1" u="sng" dirty="0">
                      <a:solidFill>
                        <a:prstClr val="white"/>
                      </a:solidFill>
                      <a:latin typeface="Arial" panose="020B0604020202020204" pitchFamily="34" charset="0"/>
                      <a:ea typeface="ＭＳ Ｐゴシック" panose="020B0600070205080204" pitchFamily="34" charset="-128"/>
                      <a:cs typeface="Arial" panose="020B0604020202020204" pitchFamily="34" charset="0"/>
                      <a:sym typeface="Arial"/>
                    </a:rPr>
                    <a:t>nab</a:t>
                  </a:r>
                  <a:r>
                    <a:rPr lang="en-US" sz="1867" b="1" u="sng" dirty="0">
                      <a:solidFill>
                        <a:prstClr val="white"/>
                      </a:solidFill>
                      <a:latin typeface="Arial" panose="020B0604020202020204" pitchFamily="34" charset="0"/>
                      <a:ea typeface="ＭＳ Ｐゴシック" panose="020B0600070205080204" pitchFamily="34" charset="-128"/>
                      <a:cs typeface="Arial" panose="020B0604020202020204" pitchFamily="34" charset="0"/>
                      <a:sym typeface="Arial"/>
                    </a:rPr>
                    <a:t>-P arm:</a:t>
                  </a:r>
                </a:p>
                <a:p>
                  <a:pPr defTabSz="609570" eaLnBrk="0" fontAlgn="base" hangingPunct="0">
                    <a:spcBef>
                      <a:spcPct val="0"/>
                    </a:spcBef>
                    <a:spcAft>
                      <a:spcPct val="0"/>
                    </a:spcAft>
                    <a:defRPr/>
                  </a:pPr>
                  <a:r>
                    <a:rPr lang="en-US" sz="1600" kern="0" dirty="0" err="1">
                      <a:solidFill>
                        <a:prstClr val="white"/>
                      </a:solidFill>
                      <a:latin typeface="Arial" panose="020B0604020202020204" pitchFamily="34" charset="0"/>
                      <a:ea typeface="Arial"/>
                      <a:cs typeface="Arial" panose="020B0604020202020204" pitchFamily="34" charset="0"/>
                      <a:sym typeface="Arial"/>
                    </a:rPr>
                    <a:t>Atezolizumab</a:t>
                  </a:r>
                  <a:r>
                    <a:rPr lang="en-US" sz="1600" kern="0" dirty="0">
                      <a:solidFill>
                        <a:prstClr val="white"/>
                      </a:solidFill>
                      <a:latin typeface="Arial" panose="020B0604020202020204" pitchFamily="34" charset="0"/>
                      <a:ea typeface="Arial"/>
                      <a:cs typeface="Arial" panose="020B0604020202020204" pitchFamily="34" charset="0"/>
                      <a:sym typeface="Arial"/>
                    </a:rPr>
                    <a:t> </a:t>
                  </a:r>
                  <a:r>
                    <a:rPr lang="en-US" sz="1467" kern="0" dirty="0">
                      <a:solidFill>
                        <a:prstClr val="white"/>
                      </a:solidFill>
                      <a:latin typeface="Arial" panose="020B0604020202020204" pitchFamily="34" charset="0"/>
                      <a:ea typeface="Arial"/>
                      <a:cs typeface="Arial" panose="020B0604020202020204" pitchFamily="34" charset="0"/>
                      <a:sym typeface="Arial"/>
                    </a:rPr>
                    <a:t>840 mg IV </a:t>
                  </a:r>
                </a:p>
                <a:p>
                  <a:pPr marL="533373" lvl="1" indent="-228589" defTabSz="609570" eaLnBrk="0" fontAlgn="base" hangingPunct="0">
                    <a:spcBef>
                      <a:spcPts val="400"/>
                    </a:spcBef>
                    <a:spcAft>
                      <a:spcPts val="400"/>
                    </a:spcAft>
                    <a:buFont typeface="Arial" panose="020B0604020202020204" pitchFamily="34" charset="0"/>
                    <a:buChar char="‒"/>
                    <a:defRPr/>
                  </a:pPr>
                  <a:r>
                    <a:rPr lang="en-US" sz="1333" dirty="0">
                      <a:solidFill>
                        <a:prstClr val="white"/>
                      </a:solidFill>
                      <a:latin typeface="Arial" panose="020B0604020202020204" pitchFamily="34" charset="0"/>
                      <a:ea typeface="ＭＳ Ｐゴシック" panose="020B0600070205080204" pitchFamily="34" charset="-128"/>
                      <a:cs typeface="Arial" panose="020B0604020202020204" pitchFamily="34" charset="0"/>
                      <a:sym typeface="Arial"/>
                    </a:rPr>
                    <a:t>On days 1 and 15 of 28-day cycle</a:t>
                  </a:r>
                </a:p>
                <a:p>
                  <a:pPr defTabSz="609570" eaLnBrk="0" fontAlgn="base" hangingPunct="0">
                    <a:spcBef>
                      <a:spcPct val="0"/>
                    </a:spcBef>
                    <a:spcAft>
                      <a:spcPct val="0"/>
                    </a:spcAft>
                    <a:defRPr/>
                  </a:pPr>
                  <a:r>
                    <a:rPr lang="en-US" sz="1600" b="1" kern="0" dirty="0">
                      <a:solidFill>
                        <a:prstClr val="white"/>
                      </a:solidFill>
                      <a:latin typeface="Arial" panose="020B0604020202020204" pitchFamily="34" charset="0"/>
                      <a:ea typeface="Arial"/>
                      <a:cs typeface="Arial" panose="020B0604020202020204" pitchFamily="34" charset="0"/>
                      <a:sym typeface="Arial"/>
                    </a:rPr>
                    <a:t>+ </a:t>
                  </a:r>
                  <a:r>
                    <a:rPr lang="en-US" sz="1600" i="1" kern="0" dirty="0">
                      <a:solidFill>
                        <a:prstClr val="white"/>
                      </a:solidFill>
                      <a:latin typeface="Arial" panose="020B0604020202020204" pitchFamily="34" charset="0"/>
                      <a:ea typeface="Arial"/>
                      <a:cs typeface="Arial" panose="020B0604020202020204" pitchFamily="34" charset="0"/>
                      <a:sym typeface="Arial"/>
                    </a:rPr>
                    <a:t>nab</a:t>
                  </a:r>
                  <a:r>
                    <a:rPr lang="en-US" sz="1600" kern="0" dirty="0">
                      <a:solidFill>
                        <a:prstClr val="white"/>
                      </a:solidFill>
                      <a:latin typeface="Arial" panose="020B0604020202020204" pitchFamily="34" charset="0"/>
                      <a:ea typeface="Arial"/>
                      <a:cs typeface="Arial" panose="020B0604020202020204" pitchFamily="34" charset="0"/>
                      <a:sym typeface="Arial"/>
                    </a:rPr>
                    <a:t>-paclitaxel </a:t>
                  </a:r>
                  <a:r>
                    <a:rPr lang="en-US" altLang="zh-TW" sz="1467" dirty="0">
                      <a:solidFill>
                        <a:prstClr val="white"/>
                      </a:solidFill>
                      <a:latin typeface="Arial" panose="020B0604020202020204" pitchFamily="34" charset="0"/>
                      <a:ea typeface="ＭＳ Ｐゴシック" panose="020B0600070205080204" pitchFamily="34" charset="-128"/>
                      <a:cs typeface="Arial" panose="020B0604020202020204" pitchFamily="34" charset="0"/>
                    </a:rPr>
                    <a:t>100 mg/m</a:t>
                  </a:r>
                  <a:r>
                    <a:rPr lang="en-US" altLang="zh-TW" sz="1467" baseline="30000" dirty="0">
                      <a:solidFill>
                        <a:prstClr val="white"/>
                      </a:solidFill>
                      <a:latin typeface="Arial" panose="020B0604020202020204" pitchFamily="34" charset="0"/>
                      <a:ea typeface="ＭＳ Ｐゴシック" panose="020B0600070205080204" pitchFamily="34" charset="-128"/>
                      <a:cs typeface="Arial" panose="020B0604020202020204" pitchFamily="34" charset="0"/>
                    </a:rPr>
                    <a:t>2</a:t>
                  </a:r>
                  <a:r>
                    <a:rPr lang="en-US" altLang="zh-TW" sz="1467" dirty="0">
                      <a:solidFill>
                        <a:prstClr val="white"/>
                      </a:solidFill>
                      <a:latin typeface="Arial" panose="020B0604020202020204" pitchFamily="34" charset="0"/>
                      <a:ea typeface="ＭＳ Ｐゴシック" panose="020B0600070205080204" pitchFamily="34" charset="-128"/>
                      <a:cs typeface="Arial" panose="020B0604020202020204" pitchFamily="34" charset="0"/>
                    </a:rPr>
                    <a:t> IV</a:t>
                  </a:r>
                </a:p>
                <a:p>
                  <a:pPr marL="533373" lvl="1" indent="-228589" defTabSz="609570" eaLnBrk="0" fontAlgn="base" hangingPunct="0">
                    <a:spcBef>
                      <a:spcPts val="400"/>
                    </a:spcBef>
                    <a:spcAft>
                      <a:spcPts val="400"/>
                    </a:spcAft>
                    <a:buFont typeface="Arial" panose="020B0604020202020204" pitchFamily="34" charset="0"/>
                    <a:buChar char="‒"/>
                    <a:defRPr/>
                  </a:pPr>
                  <a:r>
                    <a:rPr lang="en-US" altLang="zh-TW" sz="1333" dirty="0">
                      <a:solidFill>
                        <a:prstClr val="white"/>
                      </a:solidFill>
                      <a:latin typeface="Arial" panose="020B0604020202020204" pitchFamily="34" charset="0"/>
                      <a:ea typeface="ＭＳ Ｐゴシック" panose="020B0600070205080204" pitchFamily="34" charset="-128"/>
                      <a:cs typeface="Arial" panose="020B0604020202020204" pitchFamily="34" charset="0"/>
                    </a:rPr>
                    <a:t>On days 1, 8 and 15 of 28-day cycle</a:t>
                  </a:r>
                </a:p>
              </p:txBody>
            </p:sp>
            <p:sp>
              <p:nvSpPr>
                <p:cNvPr id="28" name="Rounded Rectangle 9">
                  <a:extLst>
                    <a:ext uri="{FF2B5EF4-FFF2-40B4-BE49-F238E27FC236}">
                      <a16:creationId xmlns:a16="http://schemas.microsoft.com/office/drawing/2014/main" id="{2D4A93DE-3ACB-405C-BBFE-AD5BFE26BAAF}"/>
                    </a:ext>
                  </a:extLst>
                </p:cNvPr>
                <p:cNvSpPr>
                  <a:spLocks noChangeArrowheads="1"/>
                </p:cNvSpPr>
                <p:nvPr/>
              </p:nvSpPr>
              <p:spPr bwMode="auto">
                <a:xfrm>
                  <a:off x="5459009" y="2887395"/>
                  <a:ext cx="2835038" cy="1096963"/>
                </a:xfrm>
                <a:prstGeom prst="roundRect">
                  <a:avLst>
                    <a:gd name="adj" fmla="val 16667"/>
                  </a:avLst>
                </a:prstGeom>
                <a:solidFill>
                  <a:srgbClr val="990000"/>
                </a:solidFill>
                <a:ln w="19050">
                  <a:solidFill>
                    <a:schemeClr val="tx1"/>
                  </a:solidFill>
                  <a:round/>
                  <a:headEnd/>
                  <a:tailEnd/>
                </a:ln>
                <a:effectLst/>
              </p:spPr>
              <p:txBody>
                <a:bodyPr lIns="60960" rIns="60960" anchor="ctr"/>
                <a:lstStyle/>
                <a:p>
                  <a:pPr algn="ctr" defTabSz="609570" eaLnBrk="0" fontAlgn="base" hangingPunct="0">
                    <a:spcBef>
                      <a:spcPts val="400"/>
                    </a:spcBef>
                    <a:spcAft>
                      <a:spcPts val="400"/>
                    </a:spcAft>
                    <a:defRPr/>
                  </a:pPr>
                  <a:r>
                    <a:rPr lang="en-US" sz="1867" b="1" u="sng" dirty="0" err="1">
                      <a:solidFill>
                        <a:prstClr val="white"/>
                      </a:solidFill>
                      <a:latin typeface="Arial" panose="020B0604020202020204" pitchFamily="34" charset="0"/>
                      <a:ea typeface="ＭＳ Ｐゴシック" panose="020B0600070205080204" pitchFamily="34" charset="-128"/>
                      <a:cs typeface="Arial" panose="020B0604020202020204" pitchFamily="34" charset="0"/>
                      <a:sym typeface="Arial"/>
                    </a:rPr>
                    <a:t>Plac</a:t>
                  </a:r>
                  <a:r>
                    <a:rPr lang="en-US" sz="1867" b="1" u="sng" dirty="0">
                      <a:solidFill>
                        <a:prstClr val="white"/>
                      </a:solidFill>
                      <a:latin typeface="Arial" panose="020B0604020202020204" pitchFamily="34" charset="0"/>
                      <a:ea typeface="ＭＳ Ｐゴシック" panose="020B0600070205080204" pitchFamily="34" charset="-128"/>
                      <a:cs typeface="Arial" panose="020B0604020202020204" pitchFamily="34" charset="0"/>
                      <a:sym typeface="Arial"/>
                    </a:rPr>
                    <a:t> + </a:t>
                  </a:r>
                  <a:r>
                    <a:rPr lang="en-US" sz="1867" b="1" i="1" u="sng" dirty="0">
                      <a:solidFill>
                        <a:prstClr val="white"/>
                      </a:solidFill>
                      <a:latin typeface="Arial" panose="020B0604020202020204" pitchFamily="34" charset="0"/>
                      <a:ea typeface="ＭＳ Ｐゴシック" panose="020B0600070205080204" pitchFamily="34" charset="-128"/>
                      <a:cs typeface="Arial" panose="020B0604020202020204" pitchFamily="34" charset="0"/>
                      <a:sym typeface="Arial"/>
                    </a:rPr>
                    <a:t>nab</a:t>
                  </a:r>
                  <a:r>
                    <a:rPr lang="en-US" sz="1867" b="1" u="sng" dirty="0">
                      <a:solidFill>
                        <a:prstClr val="white"/>
                      </a:solidFill>
                      <a:latin typeface="Arial" panose="020B0604020202020204" pitchFamily="34" charset="0"/>
                      <a:ea typeface="ＭＳ Ｐゴシック" panose="020B0600070205080204" pitchFamily="34" charset="-128"/>
                      <a:cs typeface="Arial" panose="020B0604020202020204" pitchFamily="34" charset="0"/>
                      <a:sym typeface="Arial"/>
                    </a:rPr>
                    <a:t>-P arm:</a:t>
                  </a:r>
                </a:p>
                <a:p>
                  <a:pPr defTabSz="609570" eaLnBrk="0" fontAlgn="base" hangingPunct="0">
                    <a:spcBef>
                      <a:spcPct val="0"/>
                    </a:spcBef>
                    <a:spcAft>
                      <a:spcPct val="0"/>
                    </a:spcAft>
                    <a:defRPr/>
                  </a:pPr>
                  <a:r>
                    <a:rPr lang="en-US" sz="1600" kern="0" dirty="0">
                      <a:solidFill>
                        <a:prstClr val="white"/>
                      </a:solidFill>
                      <a:latin typeface="Arial" panose="020B0604020202020204" pitchFamily="34" charset="0"/>
                      <a:ea typeface="Arial"/>
                      <a:cs typeface="Arial" panose="020B0604020202020204" pitchFamily="34" charset="0"/>
                      <a:sym typeface="Arial"/>
                    </a:rPr>
                    <a:t>Placebo IV </a:t>
                  </a:r>
                </a:p>
                <a:p>
                  <a:pPr marL="533373" lvl="1" indent="-228589" defTabSz="609570" eaLnBrk="0" fontAlgn="base" hangingPunct="0">
                    <a:spcBef>
                      <a:spcPts val="400"/>
                    </a:spcBef>
                    <a:spcAft>
                      <a:spcPts val="400"/>
                    </a:spcAft>
                    <a:buFont typeface="Arial" panose="020B0604020202020204" pitchFamily="34" charset="0"/>
                    <a:buChar char="‒"/>
                    <a:defRPr/>
                  </a:pPr>
                  <a:r>
                    <a:rPr lang="en-US" sz="1333" dirty="0">
                      <a:solidFill>
                        <a:prstClr val="white"/>
                      </a:solidFill>
                      <a:latin typeface="Arial" panose="020B0604020202020204" pitchFamily="34" charset="0"/>
                      <a:ea typeface="ＭＳ Ｐゴシック" panose="020B0600070205080204" pitchFamily="34" charset="-128"/>
                      <a:cs typeface="Arial" panose="020B0604020202020204" pitchFamily="34" charset="0"/>
                      <a:sym typeface="Arial"/>
                    </a:rPr>
                    <a:t>On days 1 and 15 of 28-day cycle</a:t>
                  </a:r>
                </a:p>
                <a:p>
                  <a:pPr defTabSz="609570" eaLnBrk="0" fontAlgn="base" hangingPunct="0">
                    <a:spcBef>
                      <a:spcPct val="0"/>
                    </a:spcBef>
                    <a:spcAft>
                      <a:spcPct val="0"/>
                    </a:spcAft>
                    <a:defRPr/>
                  </a:pPr>
                  <a:r>
                    <a:rPr lang="en-US" sz="1600" b="1" kern="0" dirty="0">
                      <a:solidFill>
                        <a:prstClr val="white"/>
                      </a:solidFill>
                      <a:latin typeface="Arial" panose="020B0604020202020204" pitchFamily="34" charset="0"/>
                      <a:ea typeface="Arial"/>
                      <a:cs typeface="Arial" panose="020B0604020202020204" pitchFamily="34" charset="0"/>
                      <a:sym typeface="Arial"/>
                    </a:rPr>
                    <a:t>+ </a:t>
                  </a:r>
                  <a:r>
                    <a:rPr lang="en-US" sz="1600" i="1" kern="0" dirty="0">
                      <a:solidFill>
                        <a:prstClr val="white"/>
                      </a:solidFill>
                      <a:latin typeface="Arial" panose="020B0604020202020204" pitchFamily="34" charset="0"/>
                      <a:ea typeface="Arial"/>
                      <a:cs typeface="Arial" panose="020B0604020202020204" pitchFamily="34" charset="0"/>
                      <a:sym typeface="Arial"/>
                    </a:rPr>
                    <a:t>nab</a:t>
                  </a:r>
                  <a:r>
                    <a:rPr lang="en-US" sz="1600" kern="0" dirty="0">
                      <a:solidFill>
                        <a:prstClr val="white"/>
                      </a:solidFill>
                      <a:latin typeface="Arial" panose="020B0604020202020204" pitchFamily="34" charset="0"/>
                      <a:ea typeface="Arial"/>
                      <a:cs typeface="Arial" panose="020B0604020202020204" pitchFamily="34" charset="0"/>
                      <a:sym typeface="Arial"/>
                    </a:rPr>
                    <a:t>-paclitaxel 1</a:t>
                  </a:r>
                  <a:r>
                    <a:rPr lang="en-US" altLang="zh-TW" sz="1600" dirty="0">
                      <a:solidFill>
                        <a:prstClr val="white"/>
                      </a:solidFill>
                      <a:latin typeface="Arial" panose="020B0604020202020204" pitchFamily="34" charset="0"/>
                      <a:ea typeface="ＭＳ Ｐゴシック" panose="020B0600070205080204" pitchFamily="34" charset="-128"/>
                      <a:cs typeface="Arial" panose="020B0604020202020204" pitchFamily="34" charset="0"/>
                    </a:rPr>
                    <a:t>00 mg/m</a:t>
                  </a:r>
                  <a:r>
                    <a:rPr lang="en-US" altLang="zh-TW" sz="1600" baseline="30000" dirty="0">
                      <a:solidFill>
                        <a:prstClr val="white"/>
                      </a:solidFill>
                      <a:latin typeface="Arial" panose="020B0604020202020204" pitchFamily="34" charset="0"/>
                      <a:ea typeface="ＭＳ Ｐゴシック" panose="020B0600070205080204" pitchFamily="34" charset="-128"/>
                      <a:cs typeface="Arial" panose="020B0604020202020204" pitchFamily="34" charset="0"/>
                    </a:rPr>
                    <a:t>2</a:t>
                  </a:r>
                  <a:r>
                    <a:rPr lang="en-US" altLang="zh-TW" sz="1600" dirty="0">
                      <a:solidFill>
                        <a:prstClr val="white"/>
                      </a:solidFill>
                      <a:latin typeface="Arial" panose="020B0604020202020204" pitchFamily="34" charset="0"/>
                      <a:ea typeface="ＭＳ Ｐゴシック" panose="020B0600070205080204" pitchFamily="34" charset="-128"/>
                      <a:cs typeface="Arial" panose="020B0604020202020204" pitchFamily="34" charset="0"/>
                    </a:rPr>
                    <a:t> IV</a:t>
                  </a:r>
                </a:p>
                <a:p>
                  <a:pPr marL="533373" lvl="1" indent="-228589" defTabSz="609570" eaLnBrk="0" fontAlgn="base" hangingPunct="0">
                    <a:spcBef>
                      <a:spcPts val="400"/>
                    </a:spcBef>
                    <a:spcAft>
                      <a:spcPts val="400"/>
                    </a:spcAft>
                    <a:buFont typeface="Arial" panose="020B0604020202020204" pitchFamily="34" charset="0"/>
                    <a:buChar char="‒"/>
                    <a:defRPr/>
                  </a:pPr>
                  <a:r>
                    <a:rPr lang="en-US" altLang="zh-TW" sz="1333" dirty="0">
                      <a:solidFill>
                        <a:prstClr val="white"/>
                      </a:solidFill>
                      <a:latin typeface="Arial" panose="020B0604020202020204" pitchFamily="34" charset="0"/>
                      <a:ea typeface="ＭＳ Ｐゴシック" panose="020B0600070205080204" pitchFamily="34" charset="-128"/>
                      <a:cs typeface="Arial" panose="020B0604020202020204" pitchFamily="34" charset="0"/>
                    </a:rPr>
                    <a:t>On days 1, 8 and 15 of 28-day cycle</a:t>
                  </a:r>
                </a:p>
              </p:txBody>
            </p:sp>
            <p:sp>
              <p:nvSpPr>
                <p:cNvPr id="91154" name="Rectangle 42">
                  <a:extLst>
                    <a:ext uri="{FF2B5EF4-FFF2-40B4-BE49-F238E27FC236}">
                      <a16:creationId xmlns:a16="http://schemas.microsoft.com/office/drawing/2014/main" id="{8F7C01FA-3A77-724C-86FD-7E54EC32057D}"/>
                    </a:ext>
                  </a:extLst>
                </p:cNvPr>
                <p:cNvSpPr>
                  <a:spLocks noChangeArrowheads="1"/>
                </p:cNvSpPr>
                <p:nvPr/>
              </p:nvSpPr>
              <p:spPr bwMode="auto">
                <a:xfrm>
                  <a:off x="5243620" y="2481953"/>
                  <a:ext cx="3171262" cy="2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5613">
                    <a:spcBef>
                      <a:spcPts val="1200"/>
                    </a:spcBef>
                    <a:buClr>
                      <a:schemeClr val="tx1"/>
                    </a:buClr>
                    <a:buSzPct val="35000"/>
                    <a:buFont typeface="Wingdings" pitchFamily="2" charset="2"/>
                    <a:buChar char="u"/>
                    <a:defRPr sz="16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1pPr>
                  <a:lvl2pPr marL="458788" indent="-231775" defTabSz="455613">
                    <a:spcBef>
                      <a:spcPct val="20000"/>
                    </a:spcBef>
                    <a:buClr>
                      <a:schemeClr val="tx1"/>
                    </a:buClr>
                    <a:buSzPct val="100000"/>
                    <a:buFont typeface="Arial Narrow" panose="020B0604020202020204" pitchFamily="34" charset="0"/>
                    <a:buChar char="–"/>
                    <a:defRPr sz="1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2pPr>
                  <a:lvl3pPr marL="685800" indent="-227013" defTabSz="455613">
                    <a:spcBef>
                      <a:spcPct val="20000"/>
                    </a:spcBef>
                    <a:buClr>
                      <a:schemeClr val="tx1"/>
                    </a:buClr>
                    <a:buSzPct val="35000"/>
                    <a:buFont typeface="Wingdings" pitchFamily="2" charset="2"/>
                    <a:buChar char="u"/>
                    <a:defRPr sz="1400">
                      <a:solidFill>
                        <a:schemeClr val="tx1"/>
                      </a:solidFill>
                      <a:latin typeface="Arial" panose="020B0604020202020204" pitchFamily="34" charset="0"/>
                      <a:ea typeface="ＭＳ Ｐゴシック" panose="020B0600070205080204" pitchFamily="34" charset="-128"/>
                      <a:cs typeface="Arial" panose="020B0604020202020204" pitchFamily="34" charset="0"/>
                    </a:defRPr>
                  </a:lvl3pPr>
                  <a:lvl4pPr marL="1598613" indent="-227013" defTabSz="455613">
                    <a:spcBef>
                      <a:spcPct val="20000"/>
                    </a:spcBef>
                    <a:buFont typeface="Arial" panose="020B0604020202020204" pitchFamily="34" charset="0"/>
                    <a:buChar char="–"/>
                    <a:defRPr sz="2000">
                      <a:solidFill>
                        <a:schemeClr val="tx1"/>
                      </a:solidFill>
                      <a:latin typeface="Arial Narrow" panose="020B0604020202020204" pitchFamily="34" charset="0"/>
                      <a:ea typeface="ＭＳ Ｐゴシック" panose="020B0600070205080204" pitchFamily="34" charset="-128"/>
                    </a:defRPr>
                  </a:lvl4pPr>
                  <a:lvl5pPr marL="2055813" indent="-227013" defTabSz="455613">
                    <a:spcBef>
                      <a:spcPct val="20000"/>
                    </a:spcBef>
                    <a:buFont typeface="Arial" panose="020B0604020202020204" pitchFamily="34" charset="0"/>
                    <a:buChar char="»"/>
                    <a:defRPr sz="2000">
                      <a:solidFill>
                        <a:schemeClr val="tx1"/>
                      </a:solidFill>
                      <a:latin typeface="Arial Narrow" panose="020B0604020202020204" pitchFamily="34" charset="0"/>
                      <a:ea typeface="ＭＳ Ｐゴシック" panose="020B0600070205080204" pitchFamily="34" charset="-128"/>
                    </a:defRPr>
                  </a:lvl5pPr>
                  <a:lvl6pPr marL="2513013" indent="-227013" defTabSz="455613"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4020202020204" pitchFamily="34" charset="0"/>
                      <a:ea typeface="ＭＳ Ｐゴシック" panose="020B0600070205080204" pitchFamily="34" charset="-128"/>
                    </a:defRPr>
                  </a:lvl6pPr>
                  <a:lvl7pPr marL="2970213" indent="-227013" defTabSz="455613"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4020202020204" pitchFamily="34" charset="0"/>
                      <a:ea typeface="ＭＳ Ｐゴシック" panose="020B0600070205080204" pitchFamily="34" charset="-128"/>
                    </a:defRPr>
                  </a:lvl7pPr>
                  <a:lvl8pPr marL="3427413" indent="-227013" defTabSz="455613"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4020202020204" pitchFamily="34" charset="0"/>
                      <a:ea typeface="ＭＳ Ｐゴシック" panose="020B0600070205080204" pitchFamily="34" charset="-128"/>
                    </a:defRPr>
                  </a:lvl8pPr>
                  <a:lvl9pPr marL="3884613" indent="-227013" defTabSz="455613"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4020202020204" pitchFamily="34" charset="0"/>
                      <a:ea typeface="ＭＳ Ｐゴシック" panose="020B0600070205080204" pitchFamily="34" charset="-128"/>
                    </a:defRPr>
                  </a:lvl9pPr>
                </a:lstStyle>
                <a:p>
                  <a:pPr algn="ctr" defTabSz="607469" fontAlgn="base">
                    <a:spcBef>
                      <a:spcPct val="0"/>
                    </a:spcBef>
                    <a:spcAft>
                      <a:spcPct val="0"/>
                    </a:spcAft>
                    <a:buClrTx/>
                    <a:buSzTx/>
                    <a:buNone/>
                  </a:pPr>
                  <a:r>
                    <a:rPr lang="en-US" altLang="en-US" sz="1467" i="1">
                      <a:solidFill>
                        <a:srgbClr val="000000"/>
                      </a:solidFill>
                    </a:rPr>
                    <a:t>Double blind; no crossover permitted</a:t>
                  </a:r>
                </a:p>
              </p:txBody>
            </p:sp>
          </p:grpSp>
          <p:sp>
            <p:nvSpPr>
              <p:cNvPr id="57" name="Rounded Rectangle 9">
                <a:extLst>
                  <a:ext uri="{FF2B5EF4-FFF2-40B4-BE49-F238E27FC236}">
                    <a16:creationId xmlns:a16="http://schemas.microsoft.com/office/drawing/2014/main" id="{5622186D-E7CE-41E7-AEAB-2B80D6007A48}"/>
                  </a:ext>
                </a:extLst>
              </p:cNvPr>
              <p:cNvSpPr>
                <a:spLocks noChangeArrowheads="1"/>
              </p:cNvSpPr>
              <p:nvPr/>
            </p:nvSpPr>
            <p:spPr bwMode="auto">
              <a:xfrm>
                <a:off x="8094021" y="2360345"/>
                <a:ext cx="1096870" cy="504825"/>
              </a:xfrm>
              <a:prstGeom prst="roundRect">
                <a:avLst>
                  <a:gd name="adj" fmla="val 16667"/>
                </a:avLst>
              </a:prstGeom>
              <a:noFill/>
              <a:ln w="19050">
                <a:noFill/>
                <a:round/>
                <a:headEnd/>
                <a:tailEnd/>
              </a:ln>
            </p:spPr>
            <p:txBody>
              <a:bodyPr lIns="60960" rIns="60960" anchor="ctr"/>
              <a:lstStyle/>
              <a:p>
                <a:pPr algn="ctr" defTabSz="609570" eaLnBrk="0" fontAlgn="base" hangingPunct="0">
                  <a:spcBef>
                    <a:spcPct val="0"/>
                  </a:spcBef>
                  <a:spcAft>
                    <a:spcPct val="0"/>
                  </a:spcAft>
                  <a:defRPr/>
                </a:pPr>
                <a:r>
                  <a:rPr lang="en-US" sz="1600" kern="0" dirty="0">
                    <a:solidFill>
                      <a:prstClr val="black"/>
                    </a:solidFill>
                    <a:latin typeface="Arial" panose="020B0604020202020204" pitchFamily="34" charset="0"/>
                    <a:ea typeface="Arial"/>
                    <a:cs typeface="Arial" panose="020B0604020202020204" pitchFamily="34" charset="0"/>
                    <a:sym typeface="Arial"/>
                  </a:rPr>
                  <a:t>RECIST v1.1 PD or toxicity</a:t>
                </a:r>
                <a:endParaRPr lang="en-US" altLang="zh-TW" sz="1600" i="1" baseline="30000" dirty="0">
                  <a:solidFill>
                    <a:prstClr val="black"/>
                  </a:solidFill>
                  <a:latin typeface="Arial" panose="020B0604020202020204" pitchFamily="34" charset="0"/>
                  <a:ea typeface="ＭＳ Ｐゴシック" panose="020B0600070205080204" pitchFamily="34" charset="-128"/>
                  <a:cs typeface="Arial" panose="020B0604020202020204" pitchFamily="34" charset="0"/>
                </a:endParaRPr>
              </a:p>
            </p:txBody>
          </p:sp>
          <p:cxnSp>
            <p:nvCxnSpPr>
              <p:cNvPr id="54" name="Straight Arrow Connector 53">
                <a:extLst>
                  <a:ext uri="{FF2B5EF4-FFF2-40B4-BE49-F238E27FC236}">
                    <a16:creationId xmlns:a16="http://schemas.microsoft.com/office/drawing/2014/main" id="{039E97E4-B027-4572-AF32-E601B104A643}"/>
                  </a:ext>
                </a:extLst>
              </p:cNvPr>
              <p:cNvCxnSpPr>
                <a:cxnSpLocks/>
                <a:stCxn id="12" idx="3"/>
                <a:endCxn id="57" idx="0"/>
              </p:cNvCxnSpPr>
              <p:nvPr/>
            </p:nvCxnSpPr>
            <p:spPr>
              <a:xfrm>
                <a:off x="8074972" y="1790433"/>
                <a:ext cx="566690" cy="569912"/>
              </a:xfrm>
              <a:prstGeom prst="straightConnector1">
                <a:avLst/>
              </a:prstGeom>
              <a:ln w="19050">
                <a:solidFill>
                  <a:schemeClr val="tx1"/>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81096E6E-521B-49BF-AFD0-DE0D823D827D}"/>
                  </a:ext>
                </a:extLst>
              </p:cNvPr>
              <p:cNvCxnSpPr>
                <a:cxnSpLocks/>
                <a:stCxn id="28" idx="3"/>
                <a:endCxn id="57" idx="2"/>
              </p:cNvCxnSpPr>
              <p:nvPr/>
            </p:nvCxnSpPr>
            <p:spPr>
              <a:xfrm flipV="1">
                <a:off x="8074972" y="2865170"/>
                <a:ext cx="566690" cy="569913"/>
              </a:xfrm>
              <a:prstGeom prst="straightConnector1">
                <a:avLst/>
              </a:prstGeom>
              <a:ln w="19050">
                <a:solidFill>
                  <a:schemeClr val="tx1"/>
                </a:solidFill>
                <a:tailEnd type="triangle"/>
              </a:ln>
              <a:effectLst/>
            </p:spPr>
            <p:style>
              <a:lnRef idx="1">
                <a:schemeClr val="accent1"/>
              </a:lnRef>
              <a:fillRef idx="0">
                <a:schemeClr val="accent1"/>
              </a:fillRef>
              <a:effectRef idx="0">
                <a:schemeClr val="accent1"/>
              </a:effectRef>
              <a:fontRef idx="minor">
                <a:schemeClr val="tx1"/>
              </a:fontRef>
            </p:style>
          </p:cxnSp>
        </p:grpSp>
        <p:cxnSp>
          <p:nvCxnSpPr>
            <p:cNvPr id="10" name="Connector: Elbow 9">
              <a:extLst>
                <a:ext uri="{FF2B5EF4-FFF2-40B4-BE49-F238E27FC236}">
                  <a16:creationId xmlns:a16="http://schemas.microsoft.com/office/drawing/2014/main" id="{81A56ED4-BAD6-46EF-95BB-DC2A5062FF74}"/>
                </a:ext>
              </a:extLst>
            </p:cNvPr>
            <p:cNvCxnSpPr>
              <a:cxnSpLocks/>
              <a:stCxn id="11" idx="3"/>
              <a:endCxn id="12" idx="1"/>
            </p:cNvCxnSpPr>
            <p:nvPr/>
          </p:nvCxnSpPr>
          <p:spPr>
            <a:xfrm flipV="1">
              <a:off x="4459301" y="1790433"/>
              <a:ext cx="587326" cy="822325"/>
            </a:xfrm>
            <a:prstGeom prst="bentConnector3">
              <a:avLst>
                <a:gd name="adj1" fmla="val 50000"/>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23" name="Connector: Elbow 22">
              <a:extLst>
                <a:ext uri="{FF2B5EF4-FFF2-40B4-BE49-F238E27FC236}">
                  <a16:creationId xmlns:a16="http://schemas.microsoft.com/office/drawing/2014/main" id="{880C4148-0753-47F9-AF22-98B232EA62F3}"/>
                </a:ext>
              </a:extLst>
            </p:cNvPr>
            <p:cNvCxnSpPr>
              <a:cxnSpLocks/>
              <a:stCxn id="11" idx="3"/>
              <a:endCxn id="28" idx="1"/>
            </p:cNvCxnSpPr>
            <p:nvPr/>
          </p:nvCxnSpPr>
          <p:spPr>
            <a:xfrm>
              <a:off x="4459301" y="2612758"/>
              <a:ext cx="587326" cy="822325"/>
            </a:xfrm>
            <a:prstGeom prst="bentConnector3">
              <a:avLst>
                <a:gd name="adj1" fmla="val 50000"/>
              </a:avLst>
            </a:prstGeom>
            <a:ln w="19050">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29" name="Oval 28">
              <a:extLst>
                <a:ext uri="{FF2B5EF4-FFF2-40B4-BE49-F238E27FC236}">
                  <a16:creationId xmlns:a16="http://schemas.microsoft.com/office/drawing/2014/main" id="{68E69618-4B0F-460C-930D-74AE8C7683C5}"/>
                </a:ext>
              </a:extLst>
            </p:cNvPr>
            <p:cNvSpPr/>
            <p:nvPr/>
          </p:nvSpPr>
          <p:spPr>
            <a:xfrm>
              <a:off x="4394220" y="2384158"/>
              <a:ext cx="457162" cy="4572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09570" eaLnBrk="0" fontAlgn="base" hangingPunct="0">
                <a:spcBef>
                  <a:spcPct val="0"/>
                </a:spcBef>
                <a:spcAft>
                  <a:spcPct val="0"/>
                </a:spcAft>
                <a:defRPr/>
              </a:pPr>
              <a:r>
                <a:rPr lang="en-US" sz="2133" dirty="0">
                  <a:solidFill>
                    <a:prstClr val="black"/>
                  </a:solidFill>
                  <a:latin typeface="Arial" panose="020B0604020202020204" pitchFamily="34" charset="0"/>
                  <a:cs typeface="Arial" panose="020B0604020202020204" pitchFamily="34" charset="0"/>
                </a:rPr>
                <a:t>R</a:t>
              </a:r>
            </a:p>
            <a:p>
              <a:pPr algn="ctr" defTabSz="609570" eaLnBrk="0" fontAlgn="base" hangingPunct="0">
                <a:spcBef>
                  <a:spcPct val="0"/>
                </a:spcBef>
                <a:spcAft>
                  <a:spcPct val="0"/>
                </a:spcAft>
                <a:defRPr/>
              </a:pPr>
              <a:r>
                <a:rPr lang="en-US" sz="2133" baseline="30000" dirty="0">
                  <a:solidFill>
                    <a:prstClr val="black"/>
                  </a:solidFill>
                  <a:latin typeface="Arial" panose="020B0604020202020204" pitchFamily="34" charset="0"/>
                  <a:cs typeface="Arial" panose="020B0604020202020204" pitchFamily="34" charset="0"/>
                </a:rPr>
                <a:t>1:1</a:t>
              </a:r>
              <a:endParaRPr lang="en-US" sz="2667" baseline="30000" dirty="0">
                <a:solidFill>
                  <a:prstClr val="black"/>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2889801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68E43586-1440-C640-8754-59F4F5B70B7C}"/>
              </a:ext>
            </a:extLst>
          </p:cNvPr>
          <p:cNvSpPr>
            <a:spLocks noGrp="1"/>
          </p:cNvSpPr>
          <p:nvPr>
            <p:ph type="title"/>
          </p:nvPr>
        </p:nvSpPr>
        <p:spPr>
          <a:xfrm>
            <a:off x="277388" y="506107"/>
            <a:ext cx="11412780" cy="553999"/>
          </a:xfrm>
        </p:spPr>
        <p:txBody>
          <a:bodyPr anchor="ctr"/>
          <a:lstStyle/>
          <a:p>
            <a:r>
              <a:rPr lang="en-US" dirty="0"/>
              <a:t>PD-L1 IC status by SP142 predicts PFS and OS </a:t>
            </a:r>
            <a:br>
              <a:rPr lang="en-US" dirty="0"/>
            </a:br>
            <a:r>
              <a:rPr lang="en-US" dirty="0"/>
              <a:t>benefit with atezolizumab + </a:t>
            </a:r>
            <a:r>
              <a:rPr lang="en-US" i="1" dirty="0"/>
              <a:t>nab</a:t>
            </a:r>
            <a:r>
              <a:rPr lang="en-US" dirty="0"/>
              <a:t>-paclitaxel</a:t>
            </a:r>
            <a:r>
              <a:rPr lang="en-US" baseline="30000" dirty="0"/>
              <a:t>1,2</a:t>
            </a:r>
            <a:br>
              <a:rPr lang="en-US" baseline="30000" dirty="0"/>
            </a:br>
            <a:r>
              <a:rPr lang="en-US" sz="2400" dirty="0"/>
              <a:t>(41% positive by SP142)</a:t>
            </a:r>
            <a:endParaRPr lang="en-US" dirty="0"/>
          </a:p>
        </p:txBody>
      </p:sp>
      <p:sp>
        <p:nvSpPr>
          <p:cNvPr id="7" name="Text Placeholder 6">
            <a:extLst>
              <a:ext uri="{FF2B5EF4-FFF2-40B4-BE49-F238E27FC236}">
                <a16:creationId xmlns:a16="http://schemas.microsoft.com/office/drawing/2014/main" id="{55375161-0165-F743-869D-15AD8264599D}"/>
              </a:ext>
            </a:extLst>
          </p:cNvPr>
          <p:cNvSpPr>
            <a:spLocks noGrp="1"/>
          </p:cNvSpPr>
          <p:nvPr>
            <p:ph type="body" sz="quarter" idx="15"/>
          </p:nvPr>
        </p:nvSpPr>
        <p:spPr>
          <a:xfrm>
            <a:off x="355601" y="6377213"/>
            <a:ext cx="9826089" cy="451404"/>
          </a:xfrm>
        </p:spPr>
        <p:txBody>
          <a:bodyPr/>
          <a:lstStyle/>
          <a:p>
            <a:r>
              <a:rPr lang="en-US" dirty="0"/>
              <a:t>A + nP, atezolizumab + </a:t>
            </a:r>
            <a:r>
              <a:rPr lang="en-US" i="1" dirty="0"/>
              <a:t>nab</a:t>
            </a:r>
            <a:r>
              <a:rPr lang="en-US" dirty="0"/>
              <a:t>-paclitaxel; HR, hazard ratio; ITT, intention to treat; OS, overall survival; P + nP, placebo + </a:t>
            </a:r>
            <a:r>
              <a:rPr lang="en-US" i="1" dirty="0"/>
              <a:t>nab</a:t>
            </a:r>
            <a:r>
              <a:rPr lang="en-US" dirty="0"/>
              <a:t>-paclitaxel; PFS, progression-free survival. </a:t>
            </a:r>
            <a:br>
              <a:rPr lang="en-US" dirty="0"/>
            </a:br>
            <a:r>
              <a:rPr lang="en-US" dirty="0"/>
              <a:t>PD-L1 IC+: PD-L1 in ≥ 1% of IC as percentage of tumour area assessed with the VENTANA SP142 assay. </a:t>
            </a:r>
          </a:p>
          <a:p>
            <a:r>
              <a:rPr lang="en-US" dirty="0"/>
              <a:t>NCT02425891. Stratification factors: prior taxane use, liver metastases and PD-L1 IC status. Co-primary endpoints in ITT and PD-L1 IC+: PFS and OS. </a:t>
            </a:r>
          </a:p>
          <a:p>
            <a:r>
              <a:rPr lang="en-US" dirty="0"/>
              <a:t>Clinical cutoff date: 2 January 2019. </a:t>
            </a:r>
          </a:p>
          <a:p>
            <a:r>
              <a:rPr lang="en-US" dirty="0"/>
              <a:t>1. Schmid, ASCO 2019. 2. Schmid et al., submitted.</a:t>
            </a:r>
          </a:p>
        </p:txBody>
      </p:sp>
      <p:graphicFrame>
        <p:nvGraphicFramePr>
          <p:cNvPr id="14" name="Content Placeholder 7">
            <a:extLst>
              <a:ext uri="{FF2B5EF4-FFF2-40B4-BE49-F238E27FC236}">
                <a16:creationId xmlns:a16="http://schemas.microsoft.com/office/drawing/2014/main" id="{EA89E3FB-853C-4198-969B-3D1978E6E305}"/>
              </a:ext>
            </a:extLst>
          </p:cNvPr>
          <p:cNvGraphicFramePr>
            <a:graphicFrameLocks noChangeAspect="1"/>
          </p:cNvGraphicFramePr>
          <p:nvPr>
            <p:extLst>
              <p:ext uri="{D42A27DB-BD31-4B8C-83A1-F6EECF244321}">
                <p14:modId xmlns:p14="http://schemas.microsoft.com/office/powerpoint/2010/main" val="997753842"/>
              </p:ext>
            </p:extLst>
          </p:nvPr>
        </p:nvGraphicFramePr>
        <p:xfrm>
          <a:off x="8629076" y="1568728"/>
          <a:ext cx="3413760" cy="1320458"/>
        </p:xfrm>
        <a:graphic>
          <a:graphicData uri="http://schemas.openxmlformats.org/drawingml/2006/table">
            <a:tbl>
              <a:tblPr firstRow="1" bandRow="1">
                <a:tableStyleId>{1FECB4D8-DB02-4DC6-A0A2-4F2EBAE1DC90}</a:tableStyleId>
              </a:tblPr>
              <a:tblGrid>
                <a:gridCol w="975360">
                  <a:extLst>
                    <a:ext uri="{9D8B030D-6E8A-4147-A177-3AD203B41FA5}">
                      <a16:colId xmlns:a16="http://schemas.microsoft.com/office/drawing/2014/main" val="1935961694"/>
                    </a:ext>
                  </a:extLst>
                </a:gridCol>
                <a:gridCol w="731520">
                  <a:extLst>
                    <a:ext uri="{9D8B030D-6E8A-4147-A177-3AD203B41FA5}">
                      <a16:colId xmlns:a16="http://schemas.microsoft.com/office/drawing/2014/main" val="3530975527"/>
                    </a:ext>
                  </a:extLst>
                </a:gridCol>
                <a:gridCol w="731520">
                  <a:extLst>
                    <a:ext uri="{9D8B030D-6E8A-4147-A177-3AD203B41FA5}">
                      <a16:colId xmlns:a16="http://schemas.microsoft.com/office/drawing/2014/main" val="647513309"/>
                    </a:ext>
                  </a:extLst>
                </a:gridCol>
                <a:gridCol w="975360">
                  <a:extLst>
                    <a:ext uri="{9D8B030D-6E8A-4147-A177-3AD203B41FA5}">
                      <a16:colId xmlns:a16="http://schemas.microsoft.com/office/drawing/2014/main" val="2432830478"/>
                    </a:ext>
                  </a:extLst>
                </a:gridCol>
              </a:tblGrid>
              <a:tr h="294469">
                <a:tc rowSpan="2">
                  <a:txBody>
                    <a:bodyPr/>
                    <a:lstStyle/>
                    <a:p>
                      <a:r>
                        <a:rPr lang="en-US" sz="1200" b="1" dirty="0">
                          <a:solidFill>
                            <a:schemeClr val="tx1"/>
                          </a:solidFill>
                          <a:effectLst/>
                          <a:latin typeface="Arial" panose="020B0604020202020204" pitchFamily="34" charset="0"/>
                          <a:cs typeface="Arial" panose="020B0604020202020204" pitchFamily="34" charset="0"/>
                        </a:rPr>
                        <a:t>Population</a:t>
                      </a:r>
                    </a:p>
                  </a:txBody>
                  <a:tcPr marL="59827" marR="598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gridSpan="2">
                  <a:txBody>
                    <a:bodyPr/>
                    <a:lstStyle/>
                    <a:p>
                      <a:pPr marL="0" marR="0" algn="ctr">
                        <a:lnSpc>
                          <a:spcPct val="115000"/>
                        </a:lnSpc>
                        <a:spcBef>
                          <a:spcPts val="0"/>
                        </a:spcBef>
                        <a:spcAft>
                          <a:spcPts val="0"/>
                        </a:spcAft>
                      </a:pPr>
                      <a:r>
                        <a:rPr lang="en-US" sz="1200" b="1" dirty="0">
                          <a:solidFill>
                            <a:schemeClr val="tx1"/>
                          </a:solidFill>
                          <a:effectLst/>
                          <a:latin typeface="Arial" panose="020B0604020202020204" pitchFamily="34" charset="0"/>
                          <a:cs typeface="Arial" panose="020B0604020202020204" pitchFamily="34" charset="0"/>
                        </a:rPr>
                        <a:t>Median OS</a:t>
                      </a:r>
                      <a:endParaRPr lang="en-US" sz="1200" b="1" dirty="0">
                        <a:solidFill>
                          <a:srgbClr val="3953A4"/>
                        </a:solidFill>
                        <a:effectLst/>
                        <a:latin typeface="Arial" panose="020B0604020202020204" pitchFamily="34" charset="0"/>
                        <a:cs typeface="Arial" panose="020B0604020202020204" pitchFamily="34" charset="0"/>
                      </a:endParaRPr>
                    </a:p>
                  </a:txBody>
                  <a:tcPr marL="75004" marR="750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algn="ctr">
                        <a:lnSpc>
                          <a:spcPct val="115000"/>
                        </a:lnSpc>
                        <a:spcBef>
                          <a:spcPts val="0"/>
                        </a:spcBef>
                        <a:spcAft>
                          <a:spcPts val="0"/>
                        </a:spcAft>
                      </a:pPr>
                      <a:endParaRPr lang="en-US" sz="1600" b="1" dirty="0">
                        <a:solidFill>
                          <a:srgbClr val="ED1C24"/>
                        </a:solidFill>
                        <a:effectLst/>
                        <a:latin typeface="Arial" panose="020B0604020202020204" pitchFamily="34" charset="0"/>
                        <a:cs typeface="Arial" panose="020B0604020202020204" pitchFamily="34" charset="0"/>
                      </a:endParaRPr>
                    </a:p>
                  </a:txBody>
                  <a:tcPr marL="57318" marR="57318" marT="0" marB="0" anchor="ctr">
                    <a:lnL w="127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solidFill>
                      <a:schemeClr val="bg1"/>
                    </a:solidFill>
                  </a:tcPr>
                </a:tc>
                <a:tc rowSpan="2">
                  <a:txBody>
                    <a:bodyPr/>
                    <a:lstStyle/>
                    <a:p>
                      <a:pPr marL="0" marR="0" algn="ctr">
                        <a:lnSpc>
                          <a:spcPct val="115000"/>
                        </a:lnSpc>
                        <a:spcBef>
                          <a:spcPts val="0"/>
                        </a:spcBef>
                        <a:spcAft>
                          <a:spcPts val="0"/>
                        </a:spcAft>
                      </a:pPr>
                      <a:r>
                        <a:rPr lang="en-US" sz="1200" b="1" dirty="0">
                          <a:solidFill>
                            <a:schemeClr val="tx1"/>
                          </a:solidFill>
                          <a:effectLst/>
                          <a:latin typeface="Arial" panose="020B0604020202020204" pitchFamily="34" charset="0"/>
                          <a:cs typeface="Arial" panose="020B0604020202020204" pitchFamily="34" charset="0"/>
                        </a:rPr>
                        <a:t>HR </a:t>
                      </a:r>
                      <a:br>
                        <a:rPr lang="en-US" sz="1200" b="1" dirty="0">
                          <a:solidFill>
                            <a:schemeClr val="tx1"/>
                          </a:solidFill>
                          <a:effectLst/>
                          <a:latin typeface="Arial" panose="020B0604020202020204" pitchFamily="34" charset="0"/>
                          <a:cs typeface="Arial" panose="020B0604020202020204" pitchFamily="34" charset="0"/>
                        </a:rPr>
                      </a:br>
                      <a:r>
                        <a:rPr lang="en-US" sz="1200" b="1" dirty="0">
                          <a:solidFill>
                            <a:schemeClr val="tx1"/>
                          </a:solidFill>
                          <a:effectLst/>
                          <a:latin typeface="Arial" panose="020B0604020202020204" pitchFamily="34" charset="0"/>
                          <a:cs typeface="Arial" panose="020B0604020202020204" pitchFamily="34" charset="0"/>
                        </a:rPr>
                        <a:t>(95% CI)</a:t>
                      </a:r>
                    </a:p>
                  </a:txBody>
                  <a:tcPr marL="75004" marR="750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16318201"/>
                  </a:ext>
                </a:extLst>
              </a:tr>
              <a:tr h="294469">
                <a:tc vMerge="1">
                  <a:txBody>
                    <a:bodyPr/>
                    <a:lstStyle/>
                    <a:p>
                      <a:endParaRPr lang="en-US" sz="1600" b="1" dirty="0">
                        <a:solidFill>
                          <a:schemeClr val="tx1"/>
                        </a:solidFill>
                        <a:effectLst/>
                        <a:latin typeface="Arial" panose="020B0604020202020204" pitchFamily="34" charset="0"/>
                        <a:cs typeface="Arial" panose="020B0604020202020204" pitchFamily="34" charset="0"/>
                      </a:endParaRPr>
                    </a:p>
                  </a:txBody>
                  <a:tcPr marL="45720" marR="4572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GB" sz="1200" b="1" i="0" kern="1200" dirty="0">
                          <a:solidFill>
                            <a:srgbClr val="3953A4"/>
                          </a:solidFill>
                          <a:effectLst/>
                          <a:latin typeface="Arial" panose="020B0604020202020204" pitchFamily="34" charset="0"/>
                          <a:cs typeface="Arial" panose="020B0604020202020204" pitchFamily="34" charset="0"/>
                        </a:rPr>
                        <a:t>A + nP</a:t>
                      </a:r>
                      <a:endParaRPr lang="en-US" sz="1200" b="1" i="0" dirty="0">
                        <a:solidFill>
                          <a:srgbClr val="3953A4"/>
                        </a:solidFill>
                        <a:effectLst/>
                        <a:latin typeface="Arial" panose="020B0604020202020204" pitchFamily="34" charset="0"/>
                        <a:cs typeface="Arial" panose="020B0604020202020204" pitchFamily="34" charset="0"/>
                      </a:endParaRPr>
                    </a:p>
                  </a:txBody>
                  <a:tcPr marL="66400" marR="66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b="1" i="0" kern="1200" dirty="0">
                          <a:solidFill>
                            <a:srgbClr val="ED1C24"/>
                          </a:solidFill>
                          <a:effectLst/>
                          <a:latin typeface="Arial" panose="020B0604020202020204" pitchFamily="34" charset="0"/>
                          <a:cs typeface="Arial" panose="020B0604020202020204" pitchFamily="34" charset="0"/>
                        </a:rPr>
                        <a:t>P + nP</a:t>
                      </a:r>
                      <a:endParaRPr lang="en-US" sz="1200" b="1" i="0" dirty="0">
                        <a:solidFill>
                          <a:srgbClr val="ED1C24"/>
                        </a:solidFill>
                        <a:effectLst/>
                        <a:latin typeface="Arial" panose="020B0604020202020204" pitchFamily="34" charset="0"/>
                        <a:cs typeface="Arial" panose="020B0604020202020204" pitchFamily="34" charset="0"/>
                      </a:endParaRPr>
                    </a:p>
                  </a:txBody>
                  <a:tcPr marL="66400" marR="66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pPr marL="0" marR="0" algn="ctr">
                        <a:lnSpc>
                          <a:spcPct val="115000"/>
                        </a:lnSpc>
                        <a:spcBef>
                          <a:spcPts val="0"/>
                        </a:spcBef>
                        <a:spcAft>
                          <a:spcPts val="0"/>
                        </a:spcAft>
                      </a:pPr>
                      <a:endParaRPr lang="en-US" sz="1600" b="1" dirty="0">
                        <a:solidFill>
                          <a:srgbClr val="ED1C24"/>
                        </a:solidFill>
                        <a:effectLst/>
                        <a:latin typeface="Arial" panose="020B0604020202020204" pitchFamily="34" charset="0"/>
                        <a:cs typeface="Arial" panose="020B0604020202020204" pitchFamily="34" charset="0"/>
                      </a:endParaRPr>
                    </a:p>
                  </a:txBody>
                  <a:tcPr marL="57318" marR="57318"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43080639"/>
                  </a:ext>
                </a:extLst>
              </a:tr>
              <a:tr h="365760">
                <a:tc>
                  <a:txBody>
                    <a:bodyPr/>
                    <a:lstStyle/>
                    <a:p>
                      <a:pPr marL="0" marR="0" indent="0">
                        <a:lnSpc>
                          <a:spcPct val="100000"/>
                        </a:lnSpc>
                        <a:spcBef>
                          <a:spcPts val="0"/>
                        </a:spcBef>
                        <a:spcAft>
                          <a:spcPts val="0"/>
                        </a:spcAft>
                      </a:pPr>
                      <a:r>
                        <a:rPr lang="en-US" sz="1200" b="0" dirty="0">
                          <a:effectLst/>
                          <a:latin typeface="Arial" panose="020B0604020202020204" pitchFamily="34" charset="0"/>
                          <a:cs typeface="Arial" panose="020B0604020202020204" pitchFamily="34" charset="0"/>
                        </a:rPr>
                        <a:t> PD-L1 IC+</a:t>
                      </a:r>
                      <a:endParaRPr lang="en-US" sz="1200" b="0" dirty="0">
                        <a:effectLst/>
                        <a:latin typeface="Arial" panose="020B0604020202020204" pitchFamily="34" charset="0"/>
                        <a:ea typeface="Batang" panose="02030600000101010101" pitchFamily="18" charset="-127"/>
                        <a:cs typeface="Arial" panose="020B0604020202020204" pitchFamily="34" charset="0"/>
                      </a:endParaRPr>
                    </a:p>
                  </a:txBody>
                  <a:tcPr marL="22829" marR="228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9EC"/>
                    </a:solidFill>
                  </a:tcPr>
                </a:tc>
                <a:tc>
                  <a:txBody>
                    <a:bodyPr/>
                    <a:lstStyle/>
                    <a:p>
                      <a:pPr marL="0" marR="0" algn="ctr">
                        <a:lnSpc>
                          <a:spcPct val="100000"/>
                        </a:lnSpc>
                        <a:spcBef>
                          <a:spcPts val="0"/>
                        </a:spcBef>
                        <a:spcAft>
                          <a:spcPts val="0"/>
                        </a:spcAft>
                      </a:pPr>
                      <a:r>
                        <a:rPr lang="en-US" sz="1200" b="0" dirty="0">
                          <a:effectLst/>
                          <a:latin typeface="Arial" panose="020B0604020202020204" pitchFamily="34" charset="0"/>
                          <a:cs typeface="Arial" panose="020B0604020202020204" pitchFamily="34" charset="0"/>
                        </a:rPr>
                        <a:t>25.0 mo</a:t>
                      </a:r>
                      <a:endParaRPr lang="en-US" sz="1200" b="0" dirty="0">
                        <a:effectLst/>
                        <a:latin typeface="Arial" panose="020B0604020202020204" pitchFamily="34" charset="0"/>
                        <a:ea typeface="Batang" panose="02030600000101010101" pitchFamily="18" charset="-127"/>
                        <a:cs typeface="Arial" panose="020B0604020202020204" pitchFamily="34" charset="0"/>
                      </a:endParaRPr>
                    </a:p>
                  </a:txBody>
                  <a:tcPr marL="22829" marR="228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9EC"/>
                    </a:solidFill>
                  </a:tcPr>
                </a:tc>
                <a:tc>
                  <a:txBody>
                    <a:bodyPr/>
                    <a:lstStyle/>
                    <a:p>
                      <a:pPr marL="0" marR="0" algn="ctr">
                        <a:lnSpc>
                          <a:spcPct val="100000"/>
                        </a:lnSpc>
                        <a:spcBef>
                          <a:spcPts val="0"/>
                        </a:spcBef>
                        <a:spcAft>
                          <a:spcPts val="0"/>
                        </a:spcAft>
                      </a:pPr>
                      <a:r>
                        <a:rPr lang="en-US" sz="1200" b="0" dirty="0">
                          <a:effectLst/>
                          <a:latin typeface="Arial" panose="020B0604020202020204" pitchFamily="34" charset="0"/>
                          <a:ea typeface="Batang" panose="02030600000101010101" pitchFamily="18" charset="-127"/>
                          <a:cs typeface="Arial" panose="020B0604020202020204" pitchFamily="34" charset="0"/>
                        </a:rPr>
                        <a:t>18</a:t>
                      </a:r>
                      <a:r>
                        <a:rPr lang="en-US" sz="1200" b="0" dirty="0">
                          <a:effectLst/>
                          <a:latin typeface="Arial" panose="020B0604020202020204" pitchFamily="34" charset="0"/>
                          <a:cs typeface="Arial" panose="020B0604020202020204" pitchFamily="34" charset="0"/>
                        </a:rPr>
                        <a:t>.</a:t>
                      </a:r>
                      <a:r>
                        <a:rPr lang="en-US" sz="1200" b="0" dirty="0">
                          <a:effectLst/>
                          <a:latin typeface="Arial" panose="020B0604020202020204" pitchFamily="34" charset="0"/>
                          <a:ea typeface="Batang" panose="02030600000101010101" pitchFamily="18" charset="-127"/>
                          <a:cs typeface="Arial" panose="020B0604020202020204" pitchFamily="34" charset="0"/>
                        </a:rPr>
                        <a:t>0 mo</a:t>
                      </a:r>
                    </a:p>
                  </a:txBody>
                  <a:tcPr marL="22829" marR="228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9E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effectLst/>
                          <a:latin typeface="Arial" panose="020B0604020202020204" pitchFamily="34" charset="0"/>
                          <a:cs typeface="Arial" panose="020B0604020202020204" pitchFamily="34" charset="0"/>
                        </a:rPr>
                        <a:t> 0.71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effectLst/>
                          <a:latin typeface="Arial" panose="020B0604020202020204" pitchFamily="34" charset="0"/>
                          <a:cs typeface="Arial" panose="020B0604020202020204" pitchFamily="34" charset="0"/>
                        </a:rPr>
                        <a:t>(0.54, 0.</a:t>
                      </a:r>
                      <a:r>
                        <a:rPr lang="en-US" sz="1200" b="0" dirty="0">
                          <a:solidFill>
                            <a:schemeClr val="tx1"/>
                          </a:solidFill>
                          <a:effectLst/>
                          <a:latin typeface="Arial" panose="020B0604020202020204" pitchFamily="34" charset="0"/>
                          <a:cs typeface="Arial" panose="020B0604020202020204" pitchFamily="34" charset="0"/>
                        </a:rPr>
                        <a:t>93</a:t>
                      </a:r>
                      <a:r>
                        <a:rPr lang="en-US" sz="1200" b="0" dirty="0">
                          <a:effectLst/>
                          <a:latin typeface="Arial" panose="020B0604020202020204" pitchFamily="34" charset="0"/>
                          <a:cs typeface="Arial" panose="020B0604020202020204" pitchFamily="34" charset="0"/>
                        </a:rPr>
                        <a:t>)</a:t>
                      </a:r>
                    </a:p>
                  </a:txBody>
                  <a:tcPr marL="22829" marR="228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9EC"/>
                    </a:solidFill>
                  </a:tcPr>
                </a:tc>
                <a:extLst>
                  <a:ext uri="{0D108BD9-81ED-4DB2-BD59-A6C34878D82A}">
                    <a16:rowId xmlns:a16="http://schemas.microsoft.com/office/drawing/2014/main" val="3383463828"/>
                  </a:ext>
                </a:extLst>
              </a:tr>
              <a:tr h="365760">
                <a:tc>
                  <a:txBody>
                    <a:bodyPr/>
                    <a:lstStyle/>
                    <a:p>
                      <a:pPr marL="0" marR="0" indent="0">
                        <a:lnSpc>
                          <a:spcPct val="100000"/>
                        </a:lnSpc>
                        <a:spcBef>
                          <a:spcPts val="0"/>
                        </a:spcBef>
                        <a:spcAft>
                          <a:spcPts val="0"/>
                        </a:spcAft>
                      </a:pPr>
                      <a:r>
                        <a:rPr lang="en-US" sz="1200" dirty="0">
                          <a:effectLst/>
                          <a:latin typeface="Arial" panose="020B0604020202020204" pitchFamily="34" charset="0"/>
                          <a:cs typeface="Arial" panose="020B0604020202020204" pitchFamily="34" charset="0"/>
                        </a:rPr>
                        <a:t> PD-L1 IC-</a:t>
                      </a:r>
                      <a:endParaRPr lang="en-US" sz="1200" dirty="0">
                        <a:effectLst/>
                        <a:latin typeface="Arial" panose="020B0604020202020204" pitchFamily="34" charset="0"/>
                        <a:ea typeface="Batang" panose="02030600000101010101" pitchFamily="18" charset="-127"/>
                        <a:cs typeface="Arial" panose="020B0604020202020204" pitchFamily="34" charset="0"/>
                      </a:endParaRPr>
                    </a:p>
                  </a:txBody>
                  <a:tcPr marL="22829" marR="228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1200" dirty="0">
                          <a:effectLst/>
                          <a:latin typeface="Arial" panose="020B0604020202020204" pitchFamily="34" charset="0"/>
                          <a:cs typeface="Arial" panose="020B0604020202020204" pitchFamily="34" charset="0"/>
                        </a:rPr>
                        <a:t>19</a:t>
                      </a:r>
                      <a:r>
                        <a:rPr lang="en-US" sz="1200" b="0" dirty="0">
                          <a:effectLst/>
                          <a:latin typeface="Arial" panose="020B0604020202020204" pitchFamily="34" charset="0"/>
                          <a:cs typeface="Arial" panose="020B0604020202020204" pitchFamily="34" charset="0"/>
                        </a:rPr>
                        <a:t>.</a:t>
                      </a:r>
                      <a:r>
                        <a:rPr lang="en-US" sz="1200" dirty="0">
                          <a:effectLst/>
                          <a:latin typeface="Arial" panose="020B0604020202020204" pitchFamily="34" charset="0"/>
                          <a:cs typeface="Arial" panose="020B0604020202020204" pitchFamily="34" charset="0"/>
                        </a:rPr>
                        <a:t>7 mo</a:t>
                      </a:r>
                      <a:endParaRPr lang="en-US" sz="1200" dirty="0">
                        <a:effectLst/>
                        <a:latin typeface="Arial" panose="020B0604020202020204" pitchFamily="34" charset="0"/>
                        <a:ea typeface="Batang" panose="02030600000101010101" pitchFamily="18" charset="-127"/>
                        <a:cs typeface="Arial" panose="020B0604020202020204" pitchFamily="34" charset="0"/>
                      </a:endParaRPr>
                    </a:p>
                  </a:txBody>
                  <a:tcPr marL="22829" marR="228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1200" dirty="0">
                          <a:effectLst/>
                          <a:latin typeface="Arial" panose="020B0604020202020204" pitchFamily="34" charset="0"/>
                          <a:ea typeface="Batang" panose="02030600000101010101" pitchFamily="18" charset="-127"/>
                          <a:cs typeface="Arial" panose="020B0604020202020204" pitchFamily="34" charset="0"/>
                        </a:rPr>
                        <a:t>19</a:t>
                      </a:r>
                      <a:r>
                        <a:rPr lang="en-US" sz="1200" b="0" dirty="0">
                          <a:effectLst/>
                          <a:latin typeface="Arial" panose="020B0604020202020204" pitchFamily="34" charset="0"/>
                          <a:cs typeface="Arial" panose="020B0604020202020204" pitchFamily="34" charset="0"/>
                        </a:rPr>
                        <a:t>.</a:t>
                      </a:r>
                      <a:r>
                        <a:rPr lang="en-US" sz="1200" dirty="0">
                          <a:effectLst/>
                          <a:latin typeface="Arial" panose="020B0604020202020204" pitchFamily="34" charset="0"/>
                          <a:ea typeface="Batang" panose="02030600000101010101" pitchFamily="18" charset="-127"/>
                          <a:cs typeface="Arial" panose="020B0604020202020204" pitchFamily="34" charset="0"/>
                        </a:rPr>
                        <a:t>6 mo</a:t>
                      </a:r>
                    </a:p>
                  </a:txBody>
                  <a:tcPr marL="22829" marR="228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effectLst/>
                          <a:latin typeface="Arial" panose="020B0604020202020204" pitchFamily="34" charset="0"/>
                          <a:ea typeface="Batang" panose="02030600000101010101" pitchFamily="18" charset="-127"/>
                          <a:cs typeface="Arial" panose="020B0604020202020204" pitchFamily="34" charset="0"/>
                        </a:rPr>
                        <a:t>0</a:t>
                      </a:r>
                      <a:r>
                        <a:rPr lang="en-US" sz="1200" b="0" dirty="0">
                          <a:effectLst/>
                          <a:latin typeface="Arial" panose="020B0604020202020204" pitchFamily="34" charset="0"/>
                          <a:cs typeface="Arial" panose="020B0604020202020204" pitchFamily="34" charset="0"/>
                        </a:rPr>
                        <a:t>.</a:t>
                      </a:r>
                      <a:r>
                        <a:rPr lang="en-US" sz="1200" dirty="0">
                          <a:effectLst/>
                          <a:latin typeface="Arial" panose="020B0604020202020204" pitchFamily="34" charset="0"/>
                          <a:ea typeface="Batang" panose="02030600000101010101" pitchFamily="18" charset="-127"/>
                          <a:cs typeface="Arial" panose="020B0604020202020204" pitchFamily="34" charset="0"/>
                        </a:rPr>
                        <a:t>97 </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effectLst/>
                          <a:latin typeface="Arial" panose="020B0604020202020204" pitchFamily="34" charset="0"/>
                          <a:ea typeface="Batang" panose="02030600000101010101" pitchFamily="18" charset="-127"/>
                          <a:cs typeface="Arial" panose="020B0604020202020204" pitchFamily="34" charset="0"/>
                        </a:rPr>
                        <a:t>(0</a:t>
                      </a:r>
                      <a:r>
                        <a:rPr lang="en-US" sz="1200" b="0" dirty="0">
                          <a:effectLst/>
                          <a:latin typeface="Arial" panose="020B0604020202020204" pitchFamily="34" charset="0"/>
                          <a:cs typeface="Arial" panose="020B0604020202020204" pitchFamily="34" charset="0"/>
                        </a:rPr>
                        <a:t>.</a:t>
                      </a:r>
                      <a:r>
                        <a:rPr lang="en-US" sz="1200" dirty="0">
                          <a:effectLst/>
                          <a:latin typeface="Arial" panose="020B0604020202020204" pitchFamily="34" charset="0"/>
                          <a:ea typeface="Batang" panose="02030600000101010101" pitchFamily="18" charset="-127"/>
                          <a:cs typeface="Arial" panose="020B0604020202020204" pitchFamily="34" charset="0"/>
                        </a:rPr>
                        <a:t>78</a:t>
                      </a:r>
                      <a:r>
                        <a:rPr lang="en-US" sz="1200" b="0" dirty="0">
                          <a:effectLst/>
                          <a:latin typeface="Arial" panose="020B0604020202020204" pitchFamily="34" charset="0"/>
                          <a:cs typeface="Arial" panose="020B0604020202020204" pitchFamily="34" charset="0"/>
                        </a:rPr>
                        <a:t>, </a:t>
                      </a:r>
                      <a:r>
                        <a:rPr lang="en-US" sz="1200" dirty="0">
                          <a:effectLst/>
                          <a:latin typeface="Arial" panose="020B0604020202020204" pitchFamily="34" charset="0"/>
                          <a:ea typeface="Batang" panose="02030600000101010101" pitchFamily="18" charset="-127"/>
                          <a:cs typeface="Arial" panose="020B0604020202020204" pitchFamily="34" charset="0"/>
                        </a:rPr>
                        <a:t>1</a:t>
                      </a:r>
                      <a:r>
                        <a:rPr lang="en-US" sz="1200" b="0" dirty="0">
                          <a:effectLst/>
                          <a:latin typeface="Arial" panose="020B0604020202020204" pitchFamily="34" charset="0"/>
                          <a:cs typeface="Arial" panose="020B0604020202020204" pitchFamily="34" charset="0"/>
                        </a:rPr>
                        <a:t>.</a:t>
                      </a:r>
                      <a:r>
                        <a:rPr lang="en-US" sz="1200" dirty="0">
                          <a:effectLst/>
                          <a:latin typeface="Arial" panose="020B0604020202020204" pitchFamily="34" charset="0"/>
                          <a:ea typeface="Batang" panose="02030600000101010101" pitchFamily="18" charset="-127"/>
                          <a:cs typeface="Arial" panose="020B0604020202020204" pitchFamily="34" charset="0"/>
                        </a:rPr>
                        <a:t>20)</a:t>
                      </a:r>
                    </a:p>
                  </a:txBody>
                  <a:tcPr marL="22829" marR="228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50537898"/>
                  </a:ext>
                </a:extLst>
              </a:tr>
            </a:tbl>
          </a:graphicData>
        </a:graphic>
      </p:graphicFrame>
      <p:graphicFrame>
        <p:nvGraphicFramePr>
          <p:cNvPr id="15" name="Content Placeholder 7">
            <a:extLst>
              <a:ext uri="{FF2B5EF4-FFF2-40B4-BE49-F238E27FC236}">
                <a16:creationId xmlns:a16="http://schemas.microsoft.com/office/drawing/2014/main" id="{F26B31FE-121B-4489-AC2C-273E48D05F81}"/>
              </a:ext>
            </a:extLst>
          </p:cNvPr>
          <p:cNvGraphicFramePr>
            <a:graphicFrameLocks noChangeAspect="1"/>
          </p:cNvGraphicFramePr>
          <p:nvPr>
            <p:extLst>
              <p:ext uri="{D42A27DB-BD31-4B8C-83A1-F6EECF244321}">
                <p14:modId xmlns:p14="http://schemas.microsoft.com/office/powerpoint/2010/main" val="1632056593"/>
              </p:ext>
            </p:extLst>
          </p:nvPr>
        </p:nvGraphicFramePr>
        <p:xfrm>
          <a:off x="2005695" y="1637606"/>
          <a:ext cx="3779520" cy="1332826"/>
        </p:xfrm>
        <a:graphic>
          <a:graphicData uri="http://schemas.openxmlformats.org/drawingml/2006/table">
            <a:tbl>
              <a:tblPr firstRow="1" bandRow="1">
                <a:tableStyleId>{1FECB4D8-DB02-4DC6-A0A2-4F2EBAE1DC90}</a:tableStyleId>
              </a:tblPr>
              <a:tblGrid>
                <a:gridCol w="1341120">
                  <a:extLst>
                    <a:ext uri="{9D8B030D-6E8A-4147-A177-3AD203B41FA5}">
                      <a16:colId xmlns:a16="http://schemas.microsoft.com/office/drawing/2014/main" val="1935961694"/>
                    </a:ext>
                  </a:extLst>
                </a:gridCol>
                <a:gridCol w="731520">
                  <a:extLst>
                    <a:ext uri="{9D8B030D-6E8A-4147-A177-3AD203B41FA5}">
                      <a16:colId xmlns:a16="http://schemas.microsoft.com/office/drawing/2014/main" val="3530975527"/>
                    </a:ext>
                  </a:extLst>
                </a:gridCol>
                <a:gridCol w="731520">
                  <a:extLst>
                    <a:ext uri="{9D8B030D-6E8A-4147-A177-3AD203B41FA5}">
                      <a16:colId xmlns:a16="http://schemas.microsoft.com/office/drawing/2014/main" val="647513309"/>
                    </a:ext>
                  </a:extLst>
                </a:gridCol>
                <a:gridCol w="975360">
                  <a:extLst>
                    <a:ext uri="{9D8B030D-6E8A-4147-A177-3AD203B41FA5}">
                      <a16:colId xmlns:a16="http://schemas.microsoft.com/office/drawing/2014/main" val="2432830478"/>
                    </a:ext>
                  </a:extLst>
                </a:gridCol>
              </a:tblGrid>
              <a:tr h="294469">
                <a:tc rowSpan="2">
                  <a:txBody>
                    <a:bodyPr/>
                    <a:lstStyle/>
                    <a:p>
                      <a:r>
                        <a:rPr lang="en-US" sz="1200" b="1" dirty="0">
                          <a:solidFill>
                            <a:schemeClr val="tx1"/>
                          </a:solidFill>
                          <a:effectLst/>
                          <a:latin typeface="Arial" panose="020B0604020202020204" pitchFamily="34" charset="0"/>
                          <a:cs typeface="Arial" panose="020B0604020202020204" pitchFamily="34" charset="0"/>
                        </a:rPr>
                        <a:t>Population</a:t>
                      </a:r>
                    </a:p>
                  </a:txBody>
                  <a:tcPr marL="59827" marR="5982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gridSpan="2">
                  <a:txBody>
                    <a:bodyPr/>
                    <a:lstStyle/>
                    <a:p>
                      <a:pPr marL="0" marR="0" algn="ctr">
                        <a:lnSpc>
                          <a:spcPct val="115000"/>
                        </a:lnSpc>
                        <a:spcBef>
                          <a:spcPts val="0"/>
                        </a:spcBef>
                        <a:spcAft>
                          <a:spcPts val="0"/>
                        </a:spcAft>
                      </a:pPr>
                      <a:r>
                        <a:rPr lang="en-US" sz="1200" b="1" dirty="0">
                          <a:solidFill>
                            <a:schemeClr val="tx1"/>
                          </a:solidFill>
                          <a:effectLst/>
                          <a:latin typeface="Arial" panose="020B0604020202020204" pitchFamily="34" charset="0"/>
                          <a:cs typeface="Arial" panose="020B0604020202020204" pitchFamily="34" charset="0"/>
                        </a:rPr>
                        <a:t>Median PFS</a:t>
                      </a:r>
                    </a:p>
                  </a:txBody>
                  <a:tcPr marL="75004" marR="750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hMerge="1">
                  <a:txBody>
                    <a:bodyPr/>
                    <a:lstStyle/>
                    <a:p>
                      <a:pPr marL="0" marR="0" algn="ctr">
                        <a:lnSpc>
                          <a:spcPct val="115000"/>
                        </a:lnSpc>
                        <a:spcBef>
                          <a:spcPts val="0"/>
                        </a:spcBef>
                        <a:spcAft>
                          <a:spcPts val="0"/>
                        </a:spcAft>
                      </a:pPr>
                      <a:endParaRPr lang="en-US" sz="1600" b="1" dirty="0">
                        <a:solidFill>
                          <a:srgbClr val="ED1C24"/>
                        </a:solidFill>
                        <a:effectLst/>
                        <a:latin typeface="Arial" panose="020B0604020202020204" pitchFamily="34" charset="0"/>
                        <a:cs typeface="Arial" panose="020B0604020202020204" pitchFamily="34" charset="0"/>
                      </a:endParaRPr>
                    </a:p>
                  </a:txBody>
                  <a:tcPr marL="57318" marR="57318" marT="0" marB="0" anchor="ctr">
                    <a:lnL w="12700" cap="flat" cmpd="sng" algn="ctr">
                      <a:solidFill>
                        <a:schemeClr val="tx1"/>
                      </a:solidFill>
                      <a:prstDash val="solid"/>
                      <a:round/>
                      <a:headEnd type="none" w="med" len="med"/>
                      <a:tailEnd type="none" w="med" len="med"/>
                    </a:lnL>
                    <a:lnB w="38100" cap="flat" cmpd="sng" algn="ctr">
                      <a:solidFill>
                        <a:schemeClr val="tx1"/>
                      </a:solidFill>
                      <a:prstDash val="solid"/>
                      <a:round/>
                      <a:headEnd type="none" w="med" len="med"/>
                      <a:tailEnd type="none" w="med" len="med"/>
                    </a:lnB>
                    <a:solidFill>
                      <a:schemeClr val="bg1"/>
                    </a:solidFill>
                  </a:tcPr>
                </a:tc>
                <a:tc rowSpan="2">
                  <a:txBody>
                    <a:bodyPr/>
                    <a:lstStyle/>
                    <a:p>
                      <a:pPr marL="0" marR="0" algn="ctr">
                        <a:lnSpc>
                          <a:spcPct val="115000"/>
                        </a:lnSpc>
                        <a:spcBef>
                          <a:spcPts val="0"/>
                        </a:spcBef>
                        <a:spcAft>
                          <a:spcPts val="0"/>
                        </a:spcAft>
                      </a:pPr>
                      <a:r>
                        <a:rPr lang="en-US" sz="1200" b="1" dirty="0">
                          <a:solidFill>
                            <a:schemeClr val="tx1"/>
                          </a:solidFill>
                          <a:effectLst/>
                          <a:latin typeface="Arial" panose="020B0604020202020204" pitchFamily="34" charset="0"/>
                          <a:cs typeface="Arial" panose="020B0604020202020204" pitchFamily="34" charset="0"/>
                        </a:rPr>
                        <a:t>HR </a:t>
                      </a:r>
                      <a:br>
                        <a:rPr lang="en-US" sz="1200" b="1" dirty="0">
                          <a:solidFill>
                            <a:schemeClr val="tx1"/>
                          </a:solidFill>
                          <a:effectLst/>
                          <a:latin typeface="Arial" panose="020B0604020202020204" pitchFamily="34" charset="0"/>
                          <a:cs typeface="Arial" panose="020B0604020202020204" pitchFamily="34" charset="0"/>
                        </a:rPr>
                      </a:br>
                      <a:r>
                        <a:rPr lang="en-US" sz="1200" b="1" dirty="0">
                          <a:solidFill>
                            <a:schemeClr val="tx1"/>
                          </a:solidFill>
                          <a:effectLst/>
                          <a:latin typeface="Arial" panose="020B0604020202020204" pitchFamily="34" charset="0"/>
                          <a:cs typeface="Arial" panose="020B0604020202020204" pitchFamily="34" charset="0"/>
                        </a:rPr>
                        <a:t>(95% CI)</a:t>
                      </a:r>
                    </a:p>
                  </a:txBody>
                  <a:tcPr marL="75004" marR="750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816318201"/>
                  </a:ext>
                </a:extLst>
              </a:tr>
              <a:tr h="294469">
                <a:tc vMerge="1">
                  <a:txBody>
                    <a:bodyPr/>
                    <a:lstStyle/>
                    <a:p>
                      <a:endParaRPr lang="en-US" sz="1600" b="1" dirty="0">
                        <a:solidFill>
                          <a:schemeClr val="tx1"/>
                        </a:solidFill>
                        <a:effectLst/>
                        <a:latin typeface="Arial" panose="020B0604020202020204" pitchFamily="34" charset="0"/>
                        <a:cs typeface="Arial" panose="020B0604020202020204" pitchFamily="34" charset="0"/>
                      </a:endParaRPr>
                    </a:p>
                  </a:txBody>
                  <a:tcPr marL="45720" marR="4572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GB" sz="1200" b="1" i="0" kern="1200" dirty="0">
                          <a:solidFill>
                            <a:srgbClr val="3953A4"/>
                          </a:solidFill>
                          <a:effectLst/>
                          <a:latin typeface="Arial" panose="020B0604020202020204" pitchFamily="34" charset="0"/>
                          <a:cs typeface="Arial" panose="020B0604020202020204" pitchFamily="34" charset="0"/>
                        </a:rPr>
                        <a:t>A + nP</a:t>
                      </a:r>
                    </a:p>
                  </a:txBody>
                  <a:tcPr marL="66400" marR="66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15000"/>
                        </a:lnSpc>
                        <a:spcBef>
                          <a:spcPts val="0"/>
                        </a:spcBef>
                        <a:spcAft>
                          <a:spcPts val="0"/>
                        </a:spcAft>
                      </a:pPr>
                      <a:r>
                        <a:rPr lang="en-US" sz="1200" b="1" i="0" kern="1200" dirty="0">
                          <a:solidFill>
                            <a:srgbClr val="ED1C24"/>
                          </a:solidFill>
                          <a:effectLst/>
                          <a:latin typeface="Arial" panose="020B0604020202020204" pitchFamily="34" charset="0"/>
                          <a:cs typeface="Arial" panose="020B0604020202020204" pitchFamily="34" charset="0"/>
                        </a:rPr>
                        <a:t>P + nP</a:t>
                      </a:r>
                      <a:endParaRPr lang="en-US" sz="1200" b="1" i="0" dirty="0">
                        <a:solidFill>
                          <a:srgbClr val="ED1C24"/>
                        </a:solidFill>
                        <a:effectLst/>
                        <a:latin typeface="Arial" panose="020B0604020202020204" pitchFamily="34" charset="0"/>
                        <a:cs typeface="Arial" panose="020B0604020202020204" pitchFamily="34" charset="0"/>
                      </a:endParaRPr>
                    </a:p>
                  </a:txBody>
                  <a:tcPr marL="66400" marR="664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1"/>
                    </a:solidFill>
                  </a:tcPr>
                </a:tc>
                <a:tc vMerge="1">
                  <a:txBody>
                    <a:bodyPr/>
                    <a:lstStyle/>
                    <a:p>
                      <a:pPr marL="0" marR="0" algn="ctr">
                        <a:lnSpc>
                          <a:spcPct val="115000"/>
                        </a:lnSpc>
                        <a:spcBef>
                          <a:spcPts val="0"/>
                        </a:spcBef>
                        <a:spcAft>
                          <a:spcPts val="0"/>
                        </a:spcAft>
                      </a:pPr>
                      <a:endParaRPr lang="en-US" sz="1600" b="1" dirty="0">
                        <a:solidFill>
                          <a:srgbClr val="ED1C24"/>
                        </a:solidFill>
                        <a:effectLst/>
                        <a:latin typeface="Arial" panose="020B0604020202020204" pitchFamily="34" charset="0"/>
                        <a:cs typeface="Arial" panose="020B0604020202020204" pitchFamily="34" charset="0"/>
                      </a:endParaRPr>
                    </a:p>
                  </a:txBody>
                  <a:tcPr marL="57318" marR="57318"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43080639"/>
                  </a:ext>
                </a:extLst>
              </a:tr>
              <a:tr h="365760">
                <a:tc>
                  <a:txBody>
                    <a:bodyPr/>
                    <a:lstStyle/>
                    <a:p>
                      <a:pPr marL="0" marR="0" indent="0">
                        <a:lnSpc>
                          <a:spcPct val="100000"/>
                        </a:lnSpc>
                        <a:spcBef>
                          <a:spcPts val="0"/>
                        </a:spcBef>
                        <a:spcAft>
                          <a:spcPts val="0"/>
                        </a:spcAft>
                      </a:pPr>
                      <a:r>
                        <a:rPr lang="en-US" sz="1200" b="0" dirty="0">
                          <a:solidFill>
                            <a:schemeClr val="tx1"/>
                          </a:solidFill>
                          <a:effectLst/>
                          <a:latin typeface="Arial" panose="020B0604020202020204" pitchFamily="34" charset="0"/>
                          <a:cs typeface="Arial" panose="020B0604020202020204" pitchFamily="34" charset="0"/>
                        </a:rPr>
                        <a:t> PD-L1 IC+ (41%)</a:t>
                      </a:r>
                      <a:endParaRPr lang="en-US" sz="1200" b="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22829" marR="228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9EC"/>
                    </a:solidFill>
                  </a:tcPr>
                </a:tc>
                <a:tc>
                  <a:txBody>
                    <a:bodyPr/>
                    <a:lstStyle/>
                    <a:p>
                      <a:pPr marL="0" marR="0" algn="ctr">
                        <a:lnSpc>
                          <a:spcPct val="100000"/>
                        </a:lnSpc>
                        <a:spcBef>
                          <a:spcPts val="0"/>
                        </a:spcBef>
                        <a:spcAft>
                          <a:spcPts val="0"/>
                        </a:spcAft>
                      </a:pPr>
                      <a:r>
                        <a:rPr lang="en-US" sz="1200" b="0" dirty="0">
                          <a:effectLst/>
                          <a:latin typeface="Arial" panose="020B0604020202020204" pitchFamily="34" charset="0"/>
                          <a:cs typeface="Arial" panose="020B0604020202020204" pitchFamily="34" charset="0"/>
                        </a:rPr>
                        <a:t>7.5 mo</a:t>
                      </a:r>
                      <a:endParaRPr lang="en-US" sz="1200" b="0" dirty="0">
                        <a:effectLst/>
                        <a:latin typeface="Arial" panose="020B0604020202020204" pitchFamily="34" charset="0"/>
                        <a:ea typeface="Batang" panose="02030600000101010101" pitchFamily="18" charset="-127"/>
                        <a:cs typeface="Arial" panose="020B0604020202020204" pitchFamily="34" charset="0"/>
                      </a:endParaRPr>
                    </a:p>
                  </a:txBody>
                  <a:tcPr marL="26275" marR="262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9EC"/>
                    </a:solidFill>
                  </a:tcPr>
                </a:tc>
                <a:tc>
                  <a:txBody>
                    <a:bodyPr/>
                    <a:lstStyle/>
                    <a:p>
                      <a:pPr marL="0" marR="0" algn="ctr">
                        <a:lnSpc>
                          <a:spcPct val="100000"/>
                        </a:lnSpc>
                        <a:spcBef>
                          <a:spcPts val="0"/>
                        </a:spcBef>
                        <a:spcAft>
                          <a:spcPts val="0"/>
                        </a:spcAft>
                      </a:pPr>
                      <a:r>
                        <a:rPr lang="en-US" sz="1200" b="0" dirty="0">
                          <a:effectLst/>
                          <a:latin typeface="Arial" panose="020B0604020202020204" pitchFamily="34" charset="0"/>
                          <a:ea typeface="Batang" panose="02030600000101010101" pitchFamily="18" charset="-127"/>
                          <a:cs typeface="Arial" panose="020B0604020202020204" pitchFamily="34" charset="0"/>
                        </a:rPr>
                        <a:t>5</a:t>
                      </a:r>
                      <a:r>
                        <a:rPr lang="en-US" sz="1200" b="0" dirty="0">
                          <a:effectLst/>
                          <a:latin typeface="Arial" panose="020B0604020202020204" pitchFamily="34" charset="0"/>
                          <a:cs typeface="Arial" panose="020B0604020202020204" pitchFamily="34" charset="0"/>
                        </a:rPr>
                        <a:t>.</a:t>
                      </a:r>
                      <a:r>
                        <a:rPr lang="en-US" sz="1200" b="0" dirty="0">
                          <a:effectLst/>
                          <a:latin typeface="Arial" panose="020B0604020202020204" pitchFamily="34" charset="0"/>
                          <a:ea typeface="Batang" panose="02030600000101010101" pitchFamily="18" charset="-127"/>
                          <a:cs typeface="Arial" panose="020B0604020202020204" pitchFamily="34" charset="0"/>
                        </a:rPr>
                        <a:t>3 mo</a:t>
                      </a:r>
                    </a:p>
                  </a:txBody>
                  <a:tcPr marL="26275" marR="262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9EC"/>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dirty="0">
                          <a:effectLst/>
                          <a:latin typeface="Arial" panose="020B0604020202020204" pitchFamily="34" charset="0"/>
                          <a:cs typeface="Arial" panose="020B0604020202020204" pitchFamily="34" charset="0"/>
                        </a:rPr>
                        <a:t> 0.63 </a:t>
                      </a:r>
                      <a:br>
                        <a:rPr lang="en-US" sz="1200" b="0" dirty="0">
                          <a:effectLst/>
                          <a:latin typeface="Arial" panose="020B0604020202020204" pitchFamily="34" charset="0"/>
                          <a:cs typeface="Arial" panose="020B0604020202020204" pitchFamily="34" charset="0"/>
                        </a:rPr>
                      </a:br>
                      <a:r>
                        <a:rPr lang="en-US" sz="1200" b="0" dirty="0">
                          <a:effectLst/>
                          <a:latin typeface="Arial" panose="020B0604020202020204" pitchFamily="34" charset="0"/>
                          <a:cs typeface="Arial" panose="020B0604020202020204" pitchFamily="34" charset="0"/>
                        </a:rPr>
                        <a:t>(0.50, 0.</a:t>
                      </a:r>
                      <a:r>
                        <a:rPr lang="en-US" sz="1200" b="0" dirty="0">
                          <a:solidFill>
                            <a:schemeClr val="tx1"/>
                          </a:solidFill>
                          <a:effectLst/>
                          <a:latin typeface="Arial" panose="020B0604020202020204" pitchFamily="34" charset="0"/>
                          <a:cs typeface="Arial" panose="020B0604020202020204" pitchFamily="34" charset="0"/>
                        </a:rPr>
                        <a:t>80)</a:t>
                      </a:r>
                      <a:endParaRPr lang="en-US" sz="1200" b="0" dirty="0">
                        <a:effectLst/>
                        <a:latin typeface="Arial" panose="020B0604020202020204" pitchFamily="34" charset="0"/>
                        <a:cs typeface="Arial" panose="020B0604020202020204" pitchFamily="34" charset="0"/>
                      </a:endParaRPr>
                    </a:p>
                  </a:txBody>
                  <a:tcPr marL="26275" marR="262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7E9EC"/>
                    </a:solidFill>
                  </a:tcPr>
                </a:tc>
                <a:extLst>
                  <a:ext uri="{0D108BD9-81ED-4DB2-BD59-A6C34878D82A}">
                    <a16:rowId xmlns:a16="http://schemas.microsoft.com/office/drawing/2014/main" val="3383463828"/>
                  </a:ext>
                </a:extLst>
              </a:tr>
              <a:tr h="378128">
                <a:tc>
                  <a:txBody>
                    <a:bodyPr/>
                    <a:lstStyle/>
                    <a:p>
                      <a:pPr marL="0" marR="0" indent="0">
                        <a:lnSpc>
                          <a:spcPct val="100000"/>
                        </a:lnSpc>
                        <a:spcBef>
                          <a:spcPts val="0"/>
                        </a:spcBef>
                        <a:spcAft>
                          <a:spcPts val="0"/>
                        </a:spcAft>
                      </a:pPr>
                      <a:r>
                        <a:rPr lang="en-US" sz="1200" dirty="0">
                          <a:solidFill>
                            <a:schemeClr val="tx1"/>
                          </a:solidFill>
                          <a:effectLst/>
                          <a:latin typeface="Arial" panose="020B0604020202020204" pitchFamily="34" charset="0"/>
                          <a:cs typeface="Arial" panose="020B0604020202020204" pitchFamily="34" charset="0"/>
                        </a:rPr>
                        <a:t> PD-L1 IC- (59%)</a:t>
                      </a:r>
                      <a:endParaRPr lang="en-US" sz="1200" dirty="0">
                        <a:solidFill>
                          <a:schemeClr val="tx1"/>
                        </a:solidFill>
                        <a:effectLst/>
                        <a:latin typeface="Arial" panose="020B0604020202020204" pitchFamily="34" charset="0"/>
                        <a:ea typeface="Batang" panose="02030600000101010101" pitchFamily="18" charset="-127"/>
                        <a:cs typeface="Arial" panose="020B0604020202020204" pitchFamily="34" charset="0"/>
                      </a:endParaRPr>
                    </a:p>
                  </a:txBody>
                  <a:tcPr marL="22829" marR="2282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1200" dirty="0">
                          <a:effectLst/>
                          <a:latin typeface="Arial" panose="020B0604020202020204" pitchFamily="34" charset="0"/>
                          <a:cs typeface="Arial" panose="020B0604020202020204" pitchFamily="34" charset="0"/>
                        </a:rPr>
                        <a:t>5</a:t>
                      </a:r>
                      <a:r>
                        <a:rPr lang="en-US" sz="1200" b="0" dirty="0">
                          <a:effectLst/>
                          <a:latin typeface="Arial" panose="020B0604020202020204" pitchFamily="34" charset="0"/>
                          <a:cs typeface="Arial" panose="020B0604020202020204" pitchFamily="34" charset="0"/>
                        </a:rPr>
                        <a:t>.</a:t>
                      </a:r>
                      <a:r>
                        <a:rPr lang="en-US" sz="1200" dirty="0">
                          <a:effectLst/>
                          <a:latin typeface="Arial" panose="020B0604020202020204" pitchFamily="34" charset="0"/>
                          <a:cs typeface="Arial" panose="020B0604020202020204" pitchFamily="34" charset="0"/>
                        </a:rPr>
                        <a:t>6 mo</a:t>
                      </a:r>
                      <a:endParaRPr lang="en-US" sz="1200" dirty="0">
                        <a:effectLst/>
                        <a:latin typeface="Arial" panose="020B0604020202020204" pitchFamily="34" charset="0"/>
                        <a:ea typeface="Batang" panose="02030600000101010101" pitchFamily="18" charset="-127"/>
                        <a:cs typeface="Arial" panose="020B0604020202020204" pitchFamily="34" charset="0"/>
                      </a:endParaRPr>
                    </a:p>
                  </a:txBody>
                  <a:tcPr marL="26275" marR="262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algn="ctr">
                        <a:lnSpc>
                          <a:spcPct val="100000"/>
                        </a:lnSpc>
                        <a:spcBef>
                          <a:spcPts val="0"/>
                        </a:spcBef>
                        <a:spcAft>
                          <a:spcPts val="0"/>
                        </a:spcAft>
                      </a:pPr>
                      <a:r>
                        <a:rPr lang="en-US" sz="1200" dirty="0">
                          <a:effectLst/>
                          <a:latin typeface="Arial" panose="020B0604020202020204" pitchFamily="34" charset="0"/>
                          <a:ea typeface="Batang" panose="02030600000101010101" pitchFamily="18" charset="-127"/>
                          <a:cs typeface="Arial" panose="020B0604020202020204" pitchFamily="34" charset="0"/>
                        </a:rPr>
                        <a:t>5</a:t>
                      </a:r>
                      <a:r>
                        <a:rPr lang="en-US" sz="1200" b="0" dirty="0">
                          <a:effectLst/>
                          <a:latin typeface="Arial" panose="020B0604020202020204" pitchFamily="34" charset="0"/>
                          <a:cs typeface="Arial" panose="020B0604020202020204" pitchFamily="34" charset="0"/>
                        </a:rPr>
                        <a:t>.</a:t>
                      </a:r>
                      <a:r>
                        <a:rPr lang="en-US" sz="1200" dirty="0">
                          <a:effectLst/>
                          <a:latin typeface="Arial" panose="020B0604020202020204" pitchFamily="34" charset="0"/>
                          <a:ea typeface="Batang" panose="02030600000101010101" pitchFamily="18" charset="-127"/>
                          <a:cs typeface="Arial" panose="020B0604020202020204" pitchFamily="34" charset="0"/>
                        </a:rPr>
                        <a:t>6 mo</a:t>
                      </a:r>
                    </a:p>
                  </a:txBody>
                  <a:tcPr marL="26275" marR="262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effectLst/>
                          <a:latin typeface="Arial" panose="020B0604020202020204" pitchFamily="34" charset="0"/>
                          <a:ea typeface="Batang" panose="02030600000101010101" pitchFamily="18" charset="-127"/>
                          <a:cs typeface="Arial" panose="020B0604020202020204" pitchFamily="34" charset="0"/>
                        </a:rPr>
                        <a:t>0</a:t>
                      </a:r>
                      <a:r>
                        <a:rPr lang="en-US" sz="1200" b="0" dirty="0">
                          <a:effectLst/>
                          <a:latin typeface="Arial" panose="020B0604020202020204" pitchFamily="34" charset="0"/>
                          <a:cs typeface="Arial" panose="020B0604020202020204" pitchFamily="34" charset="0"/>
                        </a:rPr>
                        <a:t>.</a:t>
                      </a:r>
                      <a:r>
                        <a:rPr lang="en-US" sz="1200" dirty="0">
                          <a:effectLst/>
                          <a:latin typeface="Arial" panose="020B0604020202020204" pitchFamily="34" charset="0"/>
                          <a:ea typeface="Batang" panose="02030600000101010101" pitchFamily="18" charset="-127"/>
                          <a:cs typeface="Arial" panose="020B0604020202020204" pitchFamily="34" charset="0"/>
                        </a:rPr>
                        <a:t>93 </a:t>
                      </a:r>
                      <a:br>
                        <a:rPr lang="en-US" sz="1200" dirty="0">
                          <a:effectLst/>
                          <a:latin typeface="Arial" panose="020B0604020202020204" pitchFamily="34" charset="0"/>
                          <a:ea typeface="Batang" panose="02030600000101010101" pitchFamily="18" charset="-127"/>
                          <a:cs typeface="Arial" panose="020B0604020202020204" pitchFamily="34" charset="0"/>
                        </a:rPr>
                      </a:br>
                      <a:r>
                        <a:rPr lang="en-US" sz="1200" dirty="0">
                          <a:effectLst/>
                          <a:latin typeface="Arial" panose="020B0604020202020204" pitchFamily="34" charset="0"/>
                          <a:ea typeface="Batang" panose="02030600000101010101" pitchFamily="18" charset="-127"/>
                          <a:cs typeface="Arial" panose="020B0604020202020204" pitchFamily="34" charset="0"/>
                        </a:rPr>
                        <a:t>(0</a:t>
                      </a:r>
                      <a:r>
                        <a:rPr lang="en-US" sz="1200" b="0" dirty="0">
                          <a:effectLst/>
                          <a:latin typeface="Arial" panose="020B0604020202020204" pitchFamily="34" charset="0"/>
                          <a:cs typeface="Arial" panose="020B0604020202020204" pitchFamily="34" charset="0"/>
                        </a:rPr>
                        <a:t>.</a:t>
                      </a:r>
                      <a:r>
                        <a:rPr lang="en-US" sz="1200" dirty="0">
                          <a:effectLst/>
                          <a:latin typeface="Arial" panose="020B0604020202020204" pitchFamily="34" charset="0"/>
                          <a:ea typeface="Batang" panose="02030600000101010101" pitchFamily="18" charset="-127"/>
                          <a:cs typeface="Arial" panose="020B0604020202020204" pitchFamily="34" charset="0"/>
                        </a:rPr>
                        <a:t>77, 1</a:t>
                      </a:r>
                      <a:r>
                        <a:rPr lang="en-US" sz="1200" b="0" dirty="0">
                          <a:effectLst/>
                          <a:latin typeface="Arial" panose="020B0604020202020204" pitchFamily="34" charset="0"/>
                          <a:cs typeface="Arial" panose="020B0604020202020204" pitchFamily="34" charset="0"/>
                        </a:rPr>
                        <a:t>.</a:t>
                      </a:r>
                      <a:r>
                        <a:rPr lang="en-US" sz="1200" dirty="0">
                          <a:effectLst/>
                          <a:latin typeface="Arial" panose="020B0604020202020204" pitchFamily="34" charset="0"/>
                          <a:ea typeface="Batang" panose="02030600000101010101" pitchFamily="18" charset="-127"/>
                          <a:cs typeface="Arial" panose="020B0604020202020204" pitchFamily="34" charset="0"/>
                        </a:rPr>
                        <a:t>11)</a:t>
                      </a:r>
                    </a:p>
                  </a:txBody>
                  <a:tcPr marL="26275" marR="26275"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50537898"/>
                  </a:ext>
                </a:extLst>
              </a:tr>
            </a:tbl>
          </a:graphicData>
        </a:graphic>
      </p:graphicFrame>
      <p:graphicFrame>
        <p:nvGraphicFramePr>
          <p:cNvPr id="2" name="Table 2">
            <a:extLst>
              <a:ext uri="{FF2B5EF4-FFF2-40B4-BE49-F238E27FC236}">
                <a16:creationId xmlns:a16="http://schemas.microsoft.com/office/drawing/2014/main" id="{11605AB9-8585-4A8B-9782-43677D1D7B3E}"/>
              </a:ext>
            </a:extLst>
          </p:cNvPr>
          <p:cNvGraphicFramePr>
            <a:graphicFrameLocks noGrp="1"/>
          </p:cNvGraphicFramePr>
          <p:nvPr/>
        </p:nvGraphicFramePr>
        <p:xfrm>
          <a:off x="5649019" y="5214549"/>
          <a:ext cx="2785491" cy="768288"/>
        </p:xfrm>
        <a:graphic>
          <a:graphicData uri="http://schemas.openxmlformats.org/drawingml/2006/table">
            <a:tbl>
              <a:tblPr firstRow="1" bandRow="1">
                <a:tableStyleId>{B301B821-A1FF-4177-AEE7-76D212191A09}</a:tableStyleId>
              </a:tblPr>
              <a:tblGrid>
                <a:gridCol w="531648">
                  <a:extLst>
                    <a:ext uri="{9D8B030D-6E8A-4147-A177-3AD203B41FA5}">
                      <a16:colId xmlns:a16="http://schemas.microsoft.com/office/drawing/2014/main" val="3376819873"/>
                    </a:ext>
                  </a:extLst>
                </a:gridCol>
                <a:gridCol w="2253843">
                  <a:extLst>
                    <a:ext uri="{9D8B030D-6E8A-4147-A177-3AD203B41FA5}">
                      <a16:colId xmlns:a16="http://schemas.microsoft.com/office/drawing/2014/main" val="3644061167"/>
                    </a:ext>
                  </a:extLst>
                </a:gridCol>
              </a:tblGrid>
              <a:tr h="192072">
                <a:tc>
                  <a:txBody>
                    <a:bodyPr/>
                    <a:lstStyle/>
                    <a:p>
                      <a:r>
                        <a:rPr lang="en-US" sz="1100" b="1" dirty="0">
                          <a:solidFill>
                            <a:schemeClr val="tx1"/>
                          </a:solidFill>
                          <a:latin typeface="Arial" panose="020B0604020202020204" pitchFamily="34" charset="0"/>
                          <a:cs typeface="Arial" panose="020B0604020202020204" pitchFamily="34" charset="0"/>
                        </a:rPr>
                        <a:t>A + nP</a:t>
                      </a:r>
                    </a:p>
                  </a:txBody>
                  <a:tcPr marL="0" marR="0" marT="0" marB="0" anchor="ctr">
                    <a:lnL w="12700" cmpd="sng">
                      <a:noFill/>
                    </a:lnL>
                    <a:lnR>
                      <a:noFill/>
                    </a:lnR>
                    <a:lnT w="12700" cmpd="sng">
                      <a:noFill/>
                    </a:lnT>
                    <a:lnB w="12700" cmpd="sng">
                      <a:noFill/>
                    </a:lnB>
                    <a:noFill/>
                  </a:tcPr>
                </a:tc>
                <a:tc>
                  <a:txBody>
                    <a:bodyPr/>
                    <a:lstStyle/>
                    <a:p>
                      <a:r>
                        <a:rPr lang="en-US" sz="1100" b="1" dirty="0">
                          <a:solidFill>
                            <a:schemeClr val="tx1"/>
                          </a:solidFill>
                          <a:latin typeface="Arial" panose="020B0604020202020204" pitchFamily="34" charset="0"/>
                          <a:cs typeface="Arial" panose="020B0604020202020204" pitchFamily="34" charset="0"/>
                        </a:rPr>
                        <a:t>(IC+, n = 185)</a:t>
                      </a:r>
                    </a:p>
                  </a:txBody>
                  <a:tcPr marL="0" marR="0" marT="0" marB="0" anchor="ctr">
                    <a:lnL>
                      <a:noFill/>
                    </a:lnL>
                    <a:lnR w="12700" cmpd="sng">
                      <a:noFill/>
                    </a:lnR>
                    <a:lnT w="12700" cmpd="sng">
                      <a:noFill/>
                    </a:lnT>
                    <a:lnB w="12700" cmpd="sng">
                      <a:noFill/>
                    </a:lnB>
                    <a:noFill/>
                  </a:tcPr>
                </a:tc>
                <a:extLst>
                  <a:ext uri="{0D108BD9-81ED-4DB2-BD59-A6C34878D82A}">
                    <a16:rowId xmlns:a16="http://schemas.microsoft.com/office/drawing/2014/main" val="1834400509"/>
                  </a:ext>
                </a:extLst>
              </a:tr>
              <a:tr h="192072">
                <a:tc>
                  <a:txBody>
                    <a:bodyPr/>
                    <a:lstStyle/>
                    <a:p>
                      <a:r>
                        <a:rPr lang="en-US" sz="1100" b="1" dirty="0">
                          <a:solidFill>
                            <a:schemeClr val="tx1"/>
                          </a:solidFill>
                          <a:latin typeface="Arial" panose="020B0604020202020204" pitchFamily="34" charset="0"/>
                          <a:cs typeface="Arial" panose="020B0604020202020204" pitchFamily="34" charset="0"/>
                        </a:rPr>
                        <a:t>P + nP</a:t>
                      </a:r>
                    </a:p>
                  </a:txBody>
                  <a:tcPr marL="0" marR="0" marT="0" marB="0" anchor="ctr">
                    <a:lnL w="12700" cmpd="sng">
                      <a:noFill/>
                    </a:lnL>
                    <a:lnR>
                      <a:noFill/>
                    </a:lnR>
                    <a:lnT w="12700" cmpd="sng">
                      <a:noFill/>
                    </a:lnT>
                    <a:lnB w="12700" cmpd="sng">
                      <a:noFill/>
                    </a:lnB>
                    <a:noFill/>
                  </a:tcPr>
                </a:tc>
                <a:tc>
                  <a:txBody>
                    <a:bodyPr/>
                    <a:lstStyle/>
                    <a:p>
                      <a:r>
                        <a:rPr lang="en-US" sz="1100" b="1" dirty="0">
                          <a:solidFill>
                            <a:schemeClr val="tx1"/>
                          </a:solidFill>
                          <a:latin typeface="Arial" panose="020B0604020202020204" pitchFamily="34" charset="0"/>
                          <a:cs typeface="Arial" panose="020B0604020202020204" pitchFamily="34" charset="0"/>
                        </a:rPr>
                        <a:t>(IC+, n = 184)</a:t>
                      </a:r>
                    </a:p>
                  </a:txBody>
                  <a:tcPr marL="0" marR="0" marT="0" marB="0" anchor="ctr">
                    <a:lnL>
                      <a:noFill/>
                    </a:lnL>
                    <a:lnR w="12700" cmpd="sng">
                      <a:noFill/>
                    </a:lnR>
                    <a:lnT w="12700" cmpd="sng">
                      <a:noFill/>
                    </a:lnT>
                    <a:lnB w="12700" cmpd="sng">
                      <a:noFill/>
                    </a:lnB>
                    <a:noFill/>
                  </a:tcPr>
                </a:tc>
                <a:extLst>
                  <a:ext uri="{0D108BD9-81ED-4DB2-BD59-A6C34878D82A}">
                    <a16:rowId xmlns:a16="http://schemas.microsoft.com/office/drawing/2014/main" val="4029494382"/>
                  </a:ext>
                </a:extLst>
              </a:tr>
              <a:tr h="192072">
                <a:tc>
                  <a:txBody>
                    <a:bodyPr/>
                    <a:lstStyle/>
                    <a:p>
                      <a:r>
                        <a:rPr lang="en-US" sz="1100" b="1" dirty="0">
                          <a:solidFill>
                            <a:schemeClr val="tx1"/>
                          </a:solidFill>
                          <a:latin typeface="Arial" panose="020B0604020202020204" pitchFamily="34" charset="0"/>
                          <a:cs typeface="Arial" panose="020B0604020202020204" pitchFamily="34" charset="0"/>
                        </a:rPr>
                        <a:t>A + nP</a:t>
                      </a:r>
                    </a:p>
                  </a:txBody>
                  <a:tcPr marL="0" marR="0" marT="0" marB="0" anchor="ctr">
                    <a:lnL w="12700" cmpd="sng">
                      <a:noFill/>
                    </a:lnL>
                    <a:lnR>
                      <a:noFill/>
                    </a:lnR>
                    <a:lnT w="12700" cmpd="sng">
                      <a:noFill/>
                    </a:lnT>
                    <a:lnB w="12700" cmpd="sng">
                      <a:noFill/>
                    </a:lnB>
                    <a:noFill/>
                  </a:tcPr>
                </a:tc>
                <a:tc>
                  <a:txBody>
                    <a:bodyPr/>
                    <a:lstStyle/>
                    <a:p>
                      <a:r>
                        <a:rPr lang="en-US" sz="1100" b="1" dirty="0">
                          <a:solidFill>
                            <a:schemeClr val="tx1"/>
                          </a:solidFill>
                          <a:latin typeface="Arial" panose="020B0604020202020204" pitchFamily="34" charset="0"/>
                          <a:cs typeface="Arial" panose="020B0604020202020204" pitchFamily="34" charset="0"/>
                        </a:rPr>
                        <a:t>(IC-, n = 266)</a:t>
                      </a:r>
                    </a:p>
                  </a:txBody>
                  <a:tcPr marL="0" marR="0" marT="0" marB="0" anchor="ctr">
                    <a:lnL>
                      <a:noFill/>
                    </a:lnL>
                    <a:lnR w="12700" cmpd="sng">
                      <a:noFill/>
                    </a:lnR>
                    <a:lnT w="12700" cmpd="sng">
                      <a:noFill/>
                    </a:lnT>
                    <a:lnB w="12700" cmpd="sng">
                      <a:noFill/>
                    </a:lnB>
                    <a:noFill/>
                  </a:tcPr>
                </a:tc>
                <a:extLst>
                  <a:ext uri="{0D108BD9-81ED-4DB2-BD59-A6C34878D82A}">
                    <a16:rowId xmlns:a16="http://schemas.microsoft.com/office/drawing/2014/main" val="1139559909"/>
                  </a:ext>
                </a:extLst>
              </a:tr>
              <a:tr h="192072">
                <a:tc>
                  <a:txBody>
                    <a:bodyPr/>
                    <a:lstStyle/>
                    <a:p>
                      <a:r>
                        <a:rPr lang="en-US" sz="1100" b="1" dirty="0">
                          <a:solidFill>
                            <a:schemeClr val="tx1"/>
                          </a:solidFill>
                          <a:latin typeface="Arial" panose="020B0604020202020204" pitchFamily="34" charset="0"/>
                          <a:cs typeface="Arial" panose="020B0604020202020204" pitchFamily="34" charset="0"/>
                        </a:rPr>
                        <a:t>P + nP</a:t>
                      </a:r>
                    </a:p>
                  </a:txBody>
                  <a:tcPr marL="0" marR="0" marT="0" marB="0" anchor="ctr">
                    <a:lnL w="12700" cmpd="sng">
                      <a:noFill/>
                    </a:lnL>
                    <a:lnR>
                      <a:noFill/>
                    </a:lnR>
                    <a:lnT w="12700" cmpd="sng">
                      <a:noFill/>
                    </a:lnT>
                    <a:lnB w="12700" cmpd="sng">
                      <a:noFill/>
                    </a:lnB>
                    <a:noFill/>
                  </a:tcPr>
                </a:tc>
                <a:tc>
                  <a:txBody>
                    <a:bodyPr/>
                    <a:lstStyle/>
                    <a:p>
                      <a:r>
                        <a:rPr lang="en-US" sz="1100" b="1" dirty="0">
                          <a:solidFill>
                            <a:schemeClr val="tx1"/>
                          </a:solidFill>
                          <a:latin typeface="Arial" panose="020B0604020202020204" pitchFamily="34" charset="0"/>
                          <a:cs typeface="Arial" panose="020B0604020202020204" pitchFamily="34" charset="0"/>
                        </a:rPr>
                        <a:t>(IC-, n = 267)</a:t>
                      </a:r>
                    </a:p>
                  </a:txBody>
                  <a:tcPr marL="0" marR="0" marT="0" marB="0" anchor="ctr">
                    <a:lnL>
                      <a:noFill/>
                    </a:lnL>
                    <a:lnR w="12700" cmpd="sng">
                      <a:noFill/>
                    </a:lnR>
                    <a:lnT w="12700" cmpd="sng">
                      <a:noFill/>
                    </a:lnT>
                    <a:lnB w="12700" cmpd="sng">
                      <a:noFill/>
                    </a:lnB>
                    <a:noFill/>
                  </a:tcPr>
                </a:tc>
                <a:extLst>
                  <a:ext uri="{0D108BD9-81ED-4DB2-BD59-A6C34878D82A}">
                    <a16:rowId xmlns:a16="http://schemas.microsoft.com/office/drawing/2014/main" val="753608904"/>
                  </a:ext>
                </a:extLst>
              </a:tr>
            </a:tbl>
          </a:graphicData>
        </a:graphic>
      </p:graphicFrame>
      <p:grpSp>
        <p:nvGrpSpPr>
          <p:cNvPr id="292" name="Group 291">
            <a:extLst>
              <a:ext uri="{FF2B5EF4-FFF2-40B4-BE49-F238E27FC236}">
                <a16:creationId xmlns:a16="http://schemas.microsoft.com/office/drawing/2014/main" id="{689B63AF-7CC6-42DF-9BD3-ECF9B40CC968}"/>
              </a:ext>
            </a:extLst>
          </p:cNvPr>
          <p:cNvGrpSpPr/>
          <p:nvPr/>
        </p:nvGrpSpPr>
        <p:grpSpPr>
          <a:xfrm>
            <a:off x="977635" y="2232115"/>
            <a:ext cx="3401592" cy="2485119"/>
            <a:chOff x="2098767" y="1713767"/>
            <a:chExt cx="6153535" cy="3508587"/>
          </a:xfrm>
        </p:grpSpPr>
        <p:sp>
          <p:nvSpPr>
            <p:cNvPr id="511" name="object 29">
              <a:extLst>
                <a:ext uri="{FF2B5EF4-FFF2-40B4-BE49-F238E27FC236}">
                  <a16:creationId xmlns:a16="http://schemas.microsoft.com/office/drawing/2014/main" id="{38EA7956-59FB-4B82-AB8B-290B1A17F527}"/>
                </a:ext>
              </a:extLst>
            </p:cNvPr>
            <p:cNvSpPr/>
            <p:nvPr/>
          </p:nvSpPr>
          <p:spPr>
            <a:xfrm>
              <a:off x="2098767" y="1713767"/>
              <a:ext cx="6106633" cy="3457846"/>
            </a:xfrm>
            <a:custGeom>
              <a:avLst/>
              <a:gdLst/>
              <a:ahLst/>
              <a:cxnLst/>
              <a:rect l="l" t="t" r="r" b="b"/>
              <a:pathLst>
                <a:path w="4108450" h="3024504">
                  <a:moveTo>
                    <a:pt x="4108094" y="3023971"/>
                  </a:moveTo>
                  <a:lnTo>
                    <a:pt x="3928275" y="3023971"/>
                  </a:lnTo>
                  <a:lnTo>
                    <a:pt x="3928275" y="2994418"/>
                  </a:lnTo>
                  <a:lnTo>
                    <a:pt x="3762019" y="2994418"/>
                  </a:lnTo>
                  <a:lnTo>
                    <a:pt x="3762019" y="2966707"/>
                  </a:lnTo>
                  <a:lnTo>
                    <a:pt x="3678885" y="2966707"/>
                  </a:lnTo>
                  <a:lnTo>
                    <a:pt x="3678885" y="2948228"/>
                  </a:lnTo>
                  <a:lnTo>
                    <a:pt x="3524796" y="2948228"/>
                  </a:lnTo>
                  <a:lnTo>
                    <a:pt x="3524796" y="2924225"/>
                  </a:lnTo>
                  <a:lnTo>
                    <a:pt x="3287255" y="2924225"/>
                  </a:lnTo>
                  <a:lnTo>
                    <a:pt x="3287255" y="2907588"/>
                  </a:lnTo>
                  <a:lnTo>
                    <a:pt x="3261398" y="2907588"/>
                  </a:lnTo>
                  <a:lnTo>
                    <a:pt x="3261398" y="2889427"/>
                  </a:lnTo>
                  <a:lnTo>
                    <a:pt x="3016935" y="2889427"/>
                  </a:lnTo>
                  <a:lnTo>
                    <a:pt x="3016935" y="2877121"/>
                  </a:lnTo>
                  <a:lnTo>
                    <a:pt x="2986151" y="2877121"/>
                  </a:lnTo>
                  <a:lnTo>
                    <a:pt x="2986151" y="2872803"/>
                  </a:lnTo>
                  <a:lnTo>
                    <a:pt x="2979077" y="2872803"/>
                  </a:lnTo>
                  <a:lnTo>
                    <a:pt x="2979077" y="2862021"/>
                  </a:lnTo>
                  <a:lnTo>
                    <a:pt x="2975063" y="2862021"/>
                  </a:lnTo>
                  <a:lnTo>
                    <a:pt x="2975063" y="2858325"/>
                  </a:lnTo>
                  <a:lnTo>
                    <a:pt x="2970758" y="2858325"/>
                  </a:lnTo>
                  <a:lnTo>
                    <a:pt x="2970758" y="2843555"/>
                  </a:lnTo>
                  <a:lnTo>
                    <a:pt x="2963989" y="2843555"/>
                  </a:lnTo>
                  <a:lnTo>
                    <a:pt x="2963989" y="2837395"/>
                  </a:lnTo>
                  <a:lnTo>
                    <a:pt x="2961525" y="2837395"/>
                  </a:lnTo>
                  <a:lnTo>
                    <a:pt x="2961525" y="2813380"/>
                  </a:lnTo>
                  <a:lnTo>
                    <a:pt x="2859925" y="2813380"/>
                  </a:lnTo>
                  <a:lnTo>
                    <a:pt x="2859925" y="2770581"/>
                  </a:lnTo>
                  <a:lnTo>
                    <a:pt x="2801734" y="2770581"/>
                  </a:lnTo>
                  <a:lnTo>
                    <a:pt x="2801734" y="2757652"/>
                  </a:lnTo>
                  <a:lnTo>
                    <a:pt x="2735224" y="2757652"/>
                  </a:lnTo>
                  <a:lnTo>
                    <a:pt x="2735224" y="2731782"/>
                  </a:lnTo>
                  <a:lnTo>
                    <a:pt x="2716453" y="2731782"/>
                  </a:lnTo>
                  <a:lnTo>
                    <a:pt x="2674416" y="2731782"/>
                  </a:lnTo>
                  <a:lnTo>
                    <a:pt x="2674416" y="2715018"/>
                  </a:lnTo>
                  <a:lnTo>
                    <a:pt x="2599156" y="2715018"/>
                  </a:lnTo>
                  <a:lnTo>
                    <a:pt x="2599156" y="2703004"/>
                  </a:lnTo>
                  <a:lnTo>
                    <a:pt x="2420416" y="2703004"/>
                  </a:lnTo>
                  <a:lnTo>
                    <a:pt x="2420416" y="2688221"/>
                  </a:lnTo>
                  <a:lnTo>
                    <a:pt x="2412110" y="2688221"/>
                  </a:lnTo>
                  <a:lnTo>
                    <a:pt x="2412110" y="2647581"/>
                  </a:lnTo>
                  <a:lnTo>
                    <a:pt x="2293416" y="2647581"/>
                  </a:lnTo>
                  <a:lnTo>
                    <a:pt x="2239848" y="2647581"/>
                  </a:lnTo>
                  <a:lnTo>
                    <a:pt x="2239848" y="2634195"/>
                  </a:lnTo>
                  <a:lnTo>
                    <a:pt x="2066201" y="2634195"/>
                  </a:lnTo>
                  <a:lnTo>
                    <a:pt x="2066201" y="2620645"/>
                  </a:lnTo>
                  <a:lnTo>
                    <a:pt x="2015705" y="2620645"/>
                  </a:lnTo>
                  <a:lnTo>
                    <a:pt x="2015705" y="2608935"/>
                  </a:lnTo>
                  <a:lnTo>
                    <a:pt x="1939353" y="2608935"/>
                  </a:lnTo>
                  <a:lnTo>
                    <a:pt x="1939353" y="2594787"/>
                  </a:lnTo>
                  <a:lnTo>
                    <a:pt x="1898713" y="2594787"/>
                  </a:lnTo>
                  <a:lnTo>
                    <a:pt x="1898713" y="2581846"/>
                  </a:lnTo>
                  <a:lnTo>
                    <a:pt x="1890699" y="2581846"/>
                  </a:lnTo>
                  <a:lnTo>
                    <a:pt x="1890699" y="2557030"/>
                  </a:lnTo>
                  <a:lnTo>
                    <a:pt x="1873465" y="2557030"/>
                  </a:lnTo>
                  <a:lnTo>
                    <a:pt x="1873465" y="2533205"/>
                  </a:lnTo>
                  <a:lnTo>
                    <a:pt x="1770011" y="2533205"/>
                  </a:lnTo>
                  <a:lnTo>
                    <a:pt x="1770011" y="2518422"/>
                  </a:lnTo>
                  <a:lnTo>
                    <a:pt x="1728152" y="2518422"/>
                  </a:lnTo>
                  <a:lnTo>
                    <a:pt x="1702892" y="2518422"/>
                  </a:lnTo>
                  <a:lnTo>
                    <a:pt x="1702892" y="2493797"/>
                  </a:lnTo>
                  <a:lnTo>
                    <a:pt x="1686267" y="2493797"/>
                  </a:lnTo>
                  <a:lnTo>
                    <a:pt x="1686267" y="2487028"/>
                  </a:lnTo>
                  <a:lnTo>
                    <a:pt x="1681962" y="2487028"/>
                  </a:lnTo>
                  <a:lnTo>
                    <a:pt x="1681962" y="2480856"/>
                  </a:lnTo>
                  <a:lnTo>
                    <a:pt x="1678266" y="2480856"/>
                  </a:lnTo>
                  <a:lnTo>
                    <a:pt x="1678266" y="2476550"/>
                  </a:lnTo>
                  <a:lnTo>
                    <a:pt x="1674571" y="2476550"/>
                  </a:lnTo>
                  <a:lnTo>
                    <a:pt x="1674571" y="2472093"/>
                  </a:lnTo>
                  <a:lnTo>
                    <a:pt x="1672259" y="2472093"/>
                  </a:lnTo>
                  <a:lnTo>
                    <a:pt x="1672259" y="2458935"/>
                  </a:lnTo>
                  <a:lnTo>
                    <a:pt x="1667649" y="2458935"/>
                  </a:lnTo>
                  <a:lnTo>
                    <a:pt x="1667649" y="2454998"/>
                  </a:lnTo>
                  <a:lnTo>
                    <a:pt x="1648015" y="2454998"/>
                  </a:lnTo>
                  <a:lnTo>
                    <a:pt x="1648015" y="2442298"/>
                  </a:lnTo>
                  <a:lnTo>
                    <a:pt x="1620304" y="2442298"/>
                  </a:lnTo>
                  <a:lnTo>
                    <a:pt x="1620304" y="2386418"/>
                  </a:lnTo>
                  <a:lnTo>
                    <a:pt x="1620304" y="2334234"/>
                  </a:lnTo>
                  <a:lnTo>
                    <a:pt x="1600453" y="2334234"/>
                  </a:lnTo>
                  <a:lnTo>
                    <a:pt x="1600453" y="2325928"/>
                  </a:lnTo>
                  <a:lnTo>
                    <a:pt x="1594218" y="2325928"/>
                  </a:lnTo>
                  <a:lnTo>
                    <a:pt x="1594218" y="2279967"/>
                  </a:lnTo>
                  <a:lnTo>
                    <a:pt x="1532788" y="2279967"/>
                  </a:lnTo>
                  <a:lnTo>
                    <a:pt x="1532788" y="2273503"/>
                  </a:lnTo>
                  <a:lnTo>
                    <a:pt x="1525866" y="2273503"/>
                  </a:lnTo>
                  <a:lnTo>
                    <a:pt x="1525866" y="2266810"/>
                  </a:lnTo>
                  <a:lnTo>
                    <a:pt x="1470444" y="2266810"/>
                  </a:lnTo>
                  <a:lnTo>
                    <a:pt x="1427645" y="2266810"/>
                  </a:lnTo>
                  <a:lnTo>
                    <a:pt x="1427645" y="2254567"/>
                  </a:lnTo>
                  <a:lnTo>
                    <a:pt x="1368844" y="2254567"/>
                  </a:lnTo>
                  <a:lnTo>
                    <a:pt x="1368844" y="2213013"/>
                  </a:lnTo>
                  <a:lnTo>
                    <a:pt x="1359306" y="2213013"/>
                  </a:lnTo>
                  <a:lnTo>
                    <a:pt x="1359306" y="2148357"/>
                  </a:lnTo>
                  <a:lnTo>
                    <a:pt x="1353756" y="2148357"/>
                  </a:lnTo>
                  <a:lnTo>
                    <a:pt x="1353756" y="2116328"/>
                  </a:lnTo>
                  <a:lnTo>
                    <a:pt x="1349146" y="2116328"/>
                  </a:lnTo>
                  <a:lnTo>
                    <a:pt x="1349146" y="2110790"/>
                  </a:lnTo>
                  <a:lnTo>
                    <a:pt x="1342669" y="2110790"/>
                  </a:lnTo>
                  <a:lnTo>
                    <a:pt x="1342669" y="2091397"/>
                  </a:lnTo>
                  <a:lnTo>
                    <a:pt x="1338364" y="2091397"/>
                  </a:lnTo>
                  <a:lnTo>
                    <a:pt x="1338364" y="2086165"/>
                  </a:lnTo>
                  <a:lnTo>
                    <a:pt x="1333741" y="2086165"/>
                  </a:lnTo>
                  <a:lnTo>
                    <a:pt x="1333741" y="2075078"/>
                  </a:lnTo>
                  <a:lnTo>
                    <a:pt x="1323720" y="2075078"/>
                  </a:lnTo>
                  <a:lnTo>
                    <a:pt x="1323720" y="2011032"/>
                  </a:lnTo>
                  <a:lnTo>
                    <a:pt x="1315275" y="2011032"/>
                  </a:lnTo>
                  <a:lnTo>
                    <a:pt x="1315275" y="1973783"/>
                  </a:lnTo>
                  <a:lnTo>
                    <a:pt x="1223835" y="1973783"/>
                  </a:lnTo>
                  <a:lnTo>
                    <a:pt x="1206906" y="1973783"/>
                  </a:lnTo>
                  <a:lnTo>
                    <a:pt x="1206906" y="1964245"/>
                  </a:lnTo>
                  <a:lnTo>
                    <a:pt x="1192428" y="1964245"/>
                  </a:lnTo>
                  <a:lnTo>
                    <a:pt x="1192428" y="1959927"/>
                  </a:lnTo>
                  <a:lnTo>
                    <a:pt x="1187500" y="1959927"/>
                  </a:lnTo>
                  <a:lnTo>
                    <a:pt x="1187500" y="1952853"/>
                  </a:lnTo>
                  <a:lnTo>
                    <a:pt x="1181963" y="1952853"/>
                  </a:lnTo>
                  <a:lnTo>
                    <a:pt x="1181963" y="1944535"/>
                  </a:lnTo>
                  <a:lnTo>
                    <a:pt x="1176731" y="1944535"/>
                  </a:lnTo>
                  <a:lnTo>
                    <a:pt x="1176731" y="1938985"/>
                  </a:lnTo>
                  <a:lnTo>
                    <a:pt x="1126235" y="1938985"/>
                  </a:lnTo>
                  <a:lnTo>
                    <a:pt x="1117612" y="1938985"/>
                  </a:lnTo>
                  <a:lnTo>
                    <a:pt x="1117612" y="1887423"/>
                  </a:lnTo>
                  <a:lnTo>
                    <a:pt x="1095908" y="1887423"/>
                  </a:lnTo>
                  <a:lnTo>
                    <a:pt x="1095908" y="1853717"/>
                  </a:lnTo>
                  <a:lnTo>
                    <a:pt x="1073277" y="1853717"/>
                  </a:lnTo>
                  <a:lnTo>
                    <a:pt x="1073277" y="1766417"/>
                  </a:lnTo>
                  <a:lnTo>
                    <a:pt x="1060348" y="1766417"/>
                  </a:lnTo>
                  <a:lnTo>
                    <a:pt x="1060348" y="1753031"/>
                  </a:lnTo>
                  <a:lnTo>
                    <a:pt x="1052499" y="1753031"/>
                  </a:lnTo>
                  <a:lnTo>
                    <a:pt x="1052499" y="1715617"/>
                  </a:lnTo>
                  <a:lnTo>
                    <a:pt x="1043254" y="1715617"/>
                  </a:lnTo>
                  <a:lnTo>
                    <a:pt x="1043254" y="1703616"/>
                  </a:lnTo>
                  <a:lnTo>
                    <a:pt x="1023404" y="1703616"/>
                  </a:lnTo>
                  <a:lnTo>
                    <a:pt x="971676" y="1703616"/>
                  </a:lnTo>
                  <a:lnTo>
                    <a:pt x="971676" y="1671751"/>
                  </a:lnTo>
                  <a:lnTo>
                    <a:pt x="913790" y="1671751"/>
                  </a:lnTo>
                  <a:lnTo>
                    <a:pt x="913790" y="1657896"/>
                  </a:lnTo>
                  <a:lnTo>
                    <a:pt x="903947" y="1657896"/>
                  </a:lnTo>
                  <a:lnTo>
                    <a:pt x="903947" y="1646199"/>
                  </a:lnTo>
                  <a:lnTo>
                    <a:pt x="843292" y="1646199"/>
                  </a:lnTo>
                  <a:lnTo>
                    <a:pt x="843292" y="1632343"/>
                  </a:lnTo>
                  <a:lnTo>
                    <a:pt x="835278" y="1632343"/>
                  </a:lnTo>
                  <a:lnTo>
                    <a:pt x="835278" y="1622793"/>
                  </a:lnTo>
                  <a:lnTo>
                    <a:pt x="829741" y="1622793"/>
                  </a:lnTo>
                  <a:lnTo>
                    <a:pt x="829741" y="1608023"/>
                  </a:lnTo>
                  <a:lnTo>
                    <a:pt x="825741" y="1608023"/>
                  </a:lnTo>
                  <a:lnTo>
                    <a:pt x="825741" y="1577530"/>
                  </a:lnTo>
                  <a:lnTo>
                    <a:pt x="814958" y="1577530"/>
                  </a:lnTo>
                  <a:lnTo>
                    <a:pt x="814958" y="1567688"/>
                  </a:lnTo>
                  <a:lnTo>
                    <a:pt x="814958" y="1510106"/>
                  </a:lnTo>
                  <a:lnTo>
                    <a:pt x="804494" y="1510106"/>
                  </a:lnTo>
                  <a:lnTo>
                    <a:pt x="804494" y="1433906"/>
                  </a:lnTo>
                  <a:lnTo>
                    <a:pt x="794791" y="1433906"/>
                  </a:lnTo>
                  <a:lnTo>
                    <a:pt x="794791" y="1405737"/>
                  </a:lnTo>
                  <a:lnTo>
                    <a:pt x="788339" y="1405737"/>
                  </a:lnTo>
                  <a:lnTo>
                    <a:pt x="788339" y="1359560"/>
                  </a:lnTo>
                  <a:lnTo>
                    <a:pt x="781862" y="1359560"/>
                  </a:lnTo>
                  <a:lnTo>
                    <a:pt x="781862" y="1333233"/>
                  </a:lnTo>
                  <a:lnTo>
                    <a:pt x="775868" y="1333233"/>
                  </a:lnTo>
                  <a:lnTo>
                    <a:pt x="775868" y="1273657"/>
                  </a:lnTo>
                  <a:lnTo>
                    <a:pt x="740295" y="1273657"/>
                  </a:lnTo>
                  <a:lnTo>
                    <a:pt x="740295" y="1228394"/>
                  </a:lnTo>
                  <a:lnTo>
                    <a:pt x="659485" y="1228394"/>
                  </a:lnTo>
                  <a:lnTo>
                    <a:pt x="659485" y="1175296"/>
                  </a:lnTo>
                  <a:lnTo>
                    <a:pt x="627621" y="1175296"/>
                  </a:lnTo>
                  <a:lnTo>
                    <a:pt x="627621" y="1166050"/>
                  </a:lnTo>
                  <a:lnTo>
                    <a:pt x="622541" y="1166050"/>
                  </a:lnTo>
                  <a:lnTo>
                    <a:pt x="622541" y="1158201"/>
                  </a:lnTo>
                  <a:lnTo>
                    <a:pt x="618375" y="1158201"/>
                  </a:lnTo>
                  <a:lnTo>
                    <a:pt x="618375" y="1152664"/>
                  </a:lnTo>
                  <a:lnTo>
                    <a:pt x="613765" y="1152664"/>
                  </a:lnTo>
                  <a:lnTo>
                    <a:pt x="613765" y="1146200"/>
                  </a:lnTo>
                  <a:lnTo>
                    <a:pt x="609142" y="1146200"/>
                  </a:lnTo>
                  <a:lnTo>
                    <a:pt x="609142" y="1142034"/>
                  </a:lnTo>
                  <a:lnTo>
                    <a:pt x="586981" y="1142034"/>
                  </a:lnTo>
                  <a:lnTo>
                    <a:pt x="586981" y="1133729"/>
                  </a:lnTo>
                  <a:lnTo>
                    <a:pt x="580974" y="1133729"/>
                  </a:lnTo>
                  <a:lnTo>
                    <a:pt x="580974" y="1127264"/>
                  </a:lnTo>
                  <a:lnTo>
                    <a:pt x="567575" y="1127264"/>
                  </a:lnTo>
                  <a:lnTo>
                    <a:pt x="557885" y="1127264"/>
                  </a:lnTo>
                  <a:lnTo>
                    <a:pt x="557885" y="1070914"/>
                  </a:lnTo>
                  <a:lnTo>
                    <a:pt x="549567" y="1070914"/>
                  </a:lnTo>
                  <a:lnTo>
                    <a:pt x="549567" y="1006106"/>
                  </a:lnTo>
                  <a:lnTo>
                    <a:pt x="540956" y="1006106"/>
                  </a:lnTo>
                  <a:lnTo>
                    <a:pt x="540956" y="931608"/>
                  </a:lnTo>
                  <a:lnTo>
                    <a:pt x="532942" y="931608"/>
                  </a:lnTo>
                  <a:lnTo>
                    <a:pt x="532942" y="902665"/>
                  </a:lnTo>
                  <a:lnTo>
                    <a:pt x="528015" y="902665"/>
                  </a:lnTo>
                  <a:lnTo>
                    <a:pt x="528015" y="870026"/>
                  </a:lnTo>
                  <a:lnTo>
                    <a:pt x="524319" y="870026"/>
                  </a:lnTo>
                  <a:lnTo>
                    <a:pt x="524319" y="855243"/>
                  </a:lnTo>
                  <a:lnTo>
                    <a:pt x="518782" y="855243"/>
                  </a:lnTo>
                  <a:lnTo>
                    <a:pt x="518782" y="794893"/>
                  </a:lnTo>
                  <a:lnTo>
                    <a:pt x="495998" y="794893"/>
                  </a:lnTo>
                  <a:lnTo>
                    <a:pt x="495998" y="772109"/>
                  </a:lnTo>
                  <a:lnTo>
                    <a:pt x="441807" y="772109"/>
                  </a:lnTo>
                  <a:lnTo>
                    <a:pt x="441807" y="748106"/>
                  </a:lnTo>
                  <a:lnTo>
                    <a:pt x="403631" y="748106"/>
                  </a:lnTo>
                  <a:lnTo>
                    <a:pt x="403631" y="737641"/>
                  </a:lnTo>
                  <a:lnTo>
                    <a:pt x="358686" y="737641"/>
                  </a:lnTo>
                  <a:lnTo>
                    <a:pt x="358686" y="726554"/>
                  </a:lnTo>
                  <a:lnTo>
                    <a:pt x="353758" y="726554"/>
                  </a:lnTo>
                  <a:lnTo>
                    <a:pt x="353758" y="716076"/>
                  </a:lnTo>
                  <a:lnTo>
                    <a:pt x="348208" y="716076"/>
                  </a:lnTo>
                  <a:lnTo>
                    <a:pt x="348208" y="711771"/>
                  </a:lnTo>
                  <a:lnTo>
                    <a:pt x="333438" y="711771"/>
                  </a:lnTo>
                  <a:lnTo>
                    <a:pt x="333438" y="706221"/>
                  </a:lnTo>
                  <a:lnTo>
                    <a:pt x="328510" y="706221"/>
                  </a:lnTo>
                  <a:lnTo>
                    <a:pt x="328510" y="701916"/>
                  </a:lnTo>
                  <a:lnTo>
                    <a:pt x="316814" y="701916"/>
                  </a:lnTo>
                  <a:lnTo>
                    <a:pt x="316814" y="642188"/>
                  </a:lnTo>
                  <a:lnTo>
                    <a:pt x="300799" y="642188"/>
                  </a:lnTo>
                  <a:lnTo>
                    <a:pt x="300799" y="587387"/>
                  </a:lnTo>
                  <a:lnTo>
                    <a:pt x="280479" y="587387"/>
                  </a:lnTo>
                  <a:lnTo>
                    <a:pt x="280479" y="569531"/>
                  </a:lnTo>
                  <a:lnTo>
                    <a:pt x="274942" y="569531"/>
                  </a:lnTo>
                  <a:lnTo>
                    <a:pt x="274942" y="488861"/>
                  </a:lnTo>
                  <a:lnTo>
                    <a:pt x="268782" y="488861"/>
                  </a:lnTo>
                  <a:lnTo>
                    <a:pt x="268782" y="435902"/>
                  </a:lnTo>
                  <a:lnTo>
                    <a:pt x="268782" y="408203"/>
                  </a:lnTo>
                  <a:lnTo>
                    <a:pt x="255854" y="408203"/>
                  </a:lnTo>
                  <a:lnTo>
                    <a:pt x="255854" y="331838"/>
                  </a:lnTo>
                  <a:lnTo>
                    <a:pt x="243535" y="331838"/>
                  </a:lnTo>
                  <a:lnTo>
                    <a:pt x="243535" y="141579"/>
                  </a:lnTo>
                  <a:lnTo>
                    <a:pt x="233070" y="141579"/>
                  </a:lnTo>
                  <a:lnTo>
                    <a:pt x="233070" y="126174"/>
                  </a:lnTo>
                  <a:lnTo>
                    <a:pt x="226288" y="126174"/>
                  </a:lnTo>
                  <a:lnTo>
                    <a:pt x="226288" y="118795"/>
                  </a:lnTo>
                  <a:lnTo>
                    <a:pt x="188734" y="118795"/>
                  </a:lnTo>
                  <a:lnTo>
                    <a:pt x="188734" y="79387"/>
                  </a:lnTo>
                  <a:lnTo>
                    <a:pt x="174561" y="79387"/>
                  </a:lnTo>
                  <a:lnTo>
                    <a:pt x="174561" y="69532"/>
                  </a:lnTo>
                  <a:lnTo>
                    <a:pt x="128841" y="69532"/>
                  </a:lnTo>
                  <a:lnTo>
                    <a:pt x="128841" y="45681"/>
                  </a:lnTo>
                  <a:lnTo>
                    <a:pt x="43408" y="45681"/>
                  </a:lnTo>
                  <a:lnTo>
                    <a:pt x="43408" y="39204"/>
                  </a:lnTo>
                  <a:lnTo>
                    <a:pt x="34632" y="39204"/>
                  </a:lnTo>
                  <a:lnTo>
                    <a:pt x="34632" y="27660"/>
                  </a:lnTo>
                  <a:lnTo>
                    <a:pt x="30937" y="27660"/>
                  </a:lnTo>
                  <a:lnTo>
                    <a:pt x="30937" y="17500"/>
                  </a:lnTo>
                  <a:lnTo>
                    <a:pt x="24942" y="17500"/>
                  </a:lnTo>
                  <a:lnTo>
                    <a:pt x="24942" y="11950"/>
                  </a:lnTo>
                  <a:lnTo>
                    <a:pt x="3695" y="11950"/>
                  </a:lnTo>
                  <a:lnTo>
                    <a:pt x="0" y="11950"/>
                  </a:lnTo>
                  <a:lnTo>
                    <a:pt x="0" y="0"/>
                  </a:lnTo>
                </a:path>
              </a:pathLst>
            </a:custGeom>
            <a:ln w="25400">
              <a:solidFill>
                <a:srgbClr val="D75D6B"/>
              </a:solidFill>
              <a:prstDash val="sysDot"/>
              <a:miter lim="800000"/>
            </a:ln>
          </p:spPr>
          <p:txBody>
            <a:bodyPr wrap="square" lIns="0" tIns="0" rIns="0" bIns="0" rtlCol="0"/>
            <a:lstStyle/>
            <a:p>
              <a:pPr defTabSz="609585" eaLnBrk="0" fontAlgn="base" hangingPunct="0">
                <a:spcBef>
                  <a:spcPct val="0"/>
                </a:spcBef>
                <a:spcAft>
                  <a:spcPct val="0"/>
                </a:spcAft>
              </a:pPr>
              <a:endParaRPr sz="2400" dirty="0">
                <a:solidFill>
                  <a:prstClr val="black"/>
                </a:solidFill>
                <a:latin typeface="Calibri" panose="020F0502020204030204" pitchFamily="34" charset="0"/>
                <a:ea typeface="MS PGothic" panose="020B0600070205080204" pitchFamily="34" charset="-128"/>
              </a:endParaRPr>
            </a:p>
          </p:txBody>
        </p:sp>
        <p:grpSp>
          <p:nvGrpSpPr>
            <p:cNvPr id="512" name="Group 511">
              <a:extLst>
                <a:ext uri="{FF2B5EF4-FFF2-40B4-BE49-F238E27FC236}">
                  <a16:creationId xmlns:a16="http://schemas.microsoft.com/office/drawing/2014/main" id="{B41370A8-C63A-4330-8968-B53EA752264B}"/>
                </a:ext>
              </a:extLst>
            </p:cNvPr>
            <p:cNvGrpSpPr/>
            <p:nvPr/>
          </p:nvGrpSpPr>
          <p:grpSpPr>
            <a:xfrm>
              <a:off x="2417425" y="2041408"/>
              <a:ext cx="5834877" cy="3180946"/>
              <a:chOff x="2426852" y="2022554"/>
              <a:chExt cx="5834877" cy="3180946"/>
            </a:xfrm>
          </p:grpSpPr>
          <p:sp>
            <p:nvSpPr>
              <p:cNvPr id="514" name="object 66">
                <a:extLst>
                  <a:ext uri="{FF2B5EF4-FFF2-40B4-BE49-F238E27FC236}">
                    <a16:creationId xmlns:a16="http://schemas.microsoft.com/office/drawing/2014/main" id="{FB23600F-875D-4DB5-BE60-E1A6385D3D42}"/>
                  </a:ext>
                </a:extLst>
              </p:cNvPr>
              <p:cNvSpPr/>
              <p:nvPr/>
            </p:nvSpPr>
            <p:spPr>
              <a:xfrm>
                <a:off x="8165763" y="5099685"/>
                <a:ext cx="0" cy="103815"/>
              </a:xfrm>
              <a:custGeom>
                <a:avLst/>
                <a:gdLst/>
                <a:ahLst/>
                <a:cxnLst/>
                <a:rect l="l" t="t" r="r" b="b"/>
                <a:pathLst>
                  <a:path h="90804">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15" name="object 68">
                <a:extLst>
                  <a:ext uri="{FF2B5EF4-FFF2-40B4-BE49-F238E27FC236}">
                    <a16:creationId xmlns:a16="http://schemas.microsoft.com/office/drawing/2014/main" id="{88D17C19-8141-439E-881A-E37A01F9A0B4}"/>
                  </a:ext>
                </a:extLst>
              </p:cNvPr>
              <p:cNvSpPr/>
              <p:nvPr/>
            </p:nvSpPr>
            <p:spPr>
              <a:xfrm>
                <a:off x="8212437" y="5099685"/>
                <a:ext cx="0" cy="103815"/>
              </a:xfrm>
              <a:custGeom>
                <a:avLst/>
                <a:gdLst/>
                <a:ahLst/>
                <a:cxnLst/>
                <a:rect l="l" t="t" r="r" b="b"/>
                <a:pathLst>
                  <a:path h="90804">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16" name="object 70">
                <a:extLst>
                  <a:ext uri="{FF2B5EF4-FFF2-40B4-BE49-F238E27FC236}">
                    <a16:creationId xmlns:a16="http://schemas.microsoft.com/office/drawing/2014/main" id="{A5D954F3-C149-4343-991A-CD1EF9B16B89}"/>
                  </a:ext>
                </a:extLst>
              </p:cNvPr>
              <p:cNvSpPr/>
              <p:nvPr/>
            </p:nvSpPr>
            <p:spPr>
              <a:xfrm>
                <a:off x="7952974" y="5099685"/>
                <a:ext cx="0" cy="103815"/>
              </a:xfrm>
              <a:custGeom>
                <a:avLst/>
                <a:gdLst/>
                <a:ahLst/>
                <a:cxnLst/>
                <a:rect l="l" t="t" r="r" b="b"/>
                <a:pathLst>
                  <a:path h="90804">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nvGrpSpPr>
              <p:cNvPr id="517" name="Group 516">
                <a:extLst>
                  <a:ext uri="{FF2B5EF4-FFF2-40B4-BE49-F238E27FC236}">
                    <a16:creationId xmlns:a16="http://schemas.microsoft.com/office/drawing/2014/main" id="{55E5D9FA-5A30-4B36-B41E-E5E333384A9C}"/>
                  </a:ext>
                </a:extLst>
              </p:cNvPr>
              <p:cNvGrpSpPr/>
              <p:nvPr/>
            </p:nvGrpSpPr>
            <p:grpSpPr>
              <a:xfrm>
                <a:off x="2426852" y="2022554"/>
                <a:ext cx="5834877" cy="3145230"/>
                <a:chOff x="2426852" y="2022554"/>
                <a:chExt cx="5834877" cy="3145230"/>
              </a:xfrm>
            </p:grpSpPr>
            <p:grpSp>
              <p:nvGrpSpPr>
                <p:cNvPr id="518" name="Group 517">
                  <a:extLst>
                    <a:ext uri="{FF2B5EF4-FFF2-40B4-BE49-F238E27FC236}">
                      <a16:creationId xmlns:a16="http://schemas.microsoft.com/office/drawing/2014/main" id="{AB3CFCB6-B1F2-41CC-9B54-B3AE78C977F0}"/>
                    </a:ext>
                  </a:extLst>
                </p:cNvPr>
                <p:cNvGrpSpPr/>
                <p:nvPr/>
              </p:nvGrpSpPr>
              <p:grpSpPr>
                <a:xfrm>
                  <a:off x="2426852" y="2022554"/>
                  <a:ext cx="1746800" cy="2246296"/>
                  <a:chOff x="2426852" y="2022554"/>
                  <a:chExt cx="1746800" cy="2246296"/>
                </a:xfrm>
              </p:grpSpPr>
              <p:sp>
                <p:nvSpPr>
                  <p:cNvPr id="546" name="object 40">
                    <a:extLst>
                      <a:ext uri="{FF2B5EF4-FFF2-40B4-BE49-F238E27FC236}">
                        <a16:creationId xmlns:a16="http://schemas.microsoft.com/office/drawing/2014/main" id="{7ABF0E61-2F88-49F1-8DED-45DCB23910B4}"/>
                      </a:ext>
                    </a:extLst>
                  </p:cNvPr>
                  <p:cNvSpPr/>
                  <p:nvPr/>
                </p:nvSpPr>
                <p:spPr>
                  <a:xfrm>
                    <a:off x="4007555" y="3904136"/>
                    <a:ext cx="0" cy="91474"/>
                  </a:xfrm>
                  <a:custGeom>
                    <a:avLst/>
                    <a:gdLst/>
                    <a:ahLst/>
                    <a:cxnLst/>
                    <a:rect l="l" t="t" r="r" b="b"/>
                    <a:pathLst>
                      <a:path h="80010">
                        <a:moveTo>
                          <a:pt x="0" y="0"/>
                        </a:moveTo>
                        <a:lnTo>
                          <a:pt x="0" y="79743"/>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nvGrpSpPr>
                  <p:cNvPr id="547" name="Group 546">
                    <a:extLst>
                      <a:ext uri="{FF2B5EF4-FFF2-40B4-BE49-F238E27FC236}">
                        <a16:creationId xmlns:a16="http://schemas.microsoft.com/office/drawing/2014/main" id="{D9B16212-359E-4E01-BDB0-414402C65F3E}"/>
                      </a:ext>
                    </a:extLst>
                  </p:cNvPr>
                  <p:cNvGrpSpPr/>
                  <p:nvPr/>
                </p:nvGrpSpPr>
                <p:grpSpPr>
                  <a:xfrm>
                    <a:off x="2426852" y="2022554"/>
                    <a:ext cx="1746800" cy="2246296"/>
                    <a:chOff x="2426852" y="2022554"/>
                    <a:chExt cx="1746800" cy="2246296"/>
                  </a:xfrm>
                </p:grpSpPr>
                <p:sp>
                  <p:nvSpPr>
                    <p:cNvPr id="548" name="object 30">
                      <a:extLst>
                        <a:ext uri="{FF2B5EF4-FFF2-40B4-BE49-F238E27FC236}">
                          <a16:creationId xmlns:a16="http://schemas.microsoft.com/office/drawing/2014/main" id="{6C70207C-084A-4998-92FB-1C61028FD1ED}"/>
                        </a:ext>
                      </a:extLst>
                    </p:cNvPr>
                    <p:cNvSpPr/>
                    <p:nvPr/>
                  </p:nvSpPr>
                  <p:spPr>
                    <a:xfrm>
                      <a:off x="2477562" y="2022554"/>
                      <a:ext cx="0" cy="103815"/>
                    </a:xfrm>
                    <a:custGeom>
                      <a:avLst/>
                      <a:gdLst/>
                      <a:ahLst/>
                      <a:cxnLst/>
                      <a:rect l="l" t="t" r="r" b="b"/>
                      <a:pathLst>
                        <a:path h="90805">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49" name="object 31">
                      <a:extLst>
                        <a:ext uri="{FF2B5EF4-FFF2-40B4-BE49-F238E27FC236}">
                          <a16:creationId xmlns:a16="http://schemas.microsoft.com/office/drawing/2014/main" id="{016719C8-370D-4EB1-ABD0-DBEE2A67B7F6}"/>
                        </a:ext>
                      </a:extLst>
                    </p:cNvPr>
                    <p:cNvSpPr/>
                    <p:nvPr/>
                  </p:nvSpPr>
                  <p:spPr>
                    <a:xfrm>
                      <a:off x="2426852" y="2074303"/>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50" name="object 32">
                      <a:extLst>
                        <a:ext uri="{FF2B5EF4-FFF2-40B4-BE49-F238E27FC236}">
                          <a16:creationId xmlns:a16="http://schemas.microsoft.com/office/drawing/2014/main" id="{5F3D5E0B-D5C3-40C9-90CC-A90A766FA13C}"/>
                        </a:ext>
                      </a:extLst>
                    </p:cNvPr>
                    <p:cNvSpPr/>
                    <p:nvPr/>
                  </p:nvSpPr>
                  <p:spPr>
                    <a:xfrm>
                      <a:off x="3279943" y="3250314"/>
                      <a:ext cx="0" cy="103815"/>
                    </a:xfrm>
                    <a:custGeom>
                      <a:avLst/>
                      <a:gdLst/>
                      <a:ahLst/>
                      <a:cxnLst/>
                      <a:rect l="l" t="t" r="r" b="b"/>
                      <a:pathLst>
                        <a:path h="90805">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51" name="object 33">
                      <a:extLst>
                        <a:ext uri="{FF2B5EF4-FFF2-40B4-BE49-F238E27FC236}">
                          <a16:creationId xmlns:a16="http://schemas.microsoft.com/office/drawing/2014/main" id="{D7FE5FE1-1708-46AD-8FA5-0862770B1F43}"/>
                        </a:ext>
                      </a:extLst>
                    </p:cNvPr>
                    <p:cNvSpPr/>
                    <p:nvPr/>
                  </p:nvSpPr>
                  <p:spPr>
                    <a:xfrm>
                      <a:off x="3233125" y="3302061"/>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52" name="object 34">
                      <a:extLst>
                        <a:ext uri="{FF2B5EF4-FFF2-40B4-BE49-F238E27FC236}">
                          <a16:creationId xmlns:a16="http://schemas.microsoft.com/office/drawing/2014/main" id="{F8220043-8DF4-4021-B888-08ED96833C03}"/>
                        </a:ext>
                      </a:extLst>
                    </p:cNvPr>
                    <p:cNvSpPr/>
                    <p:nvPr/>
                  </p:nvSpPr>
                  <p:spPr>
                    <a:xfrm>
                      <a:off x="3369866" y="3525221"/>
                      <a:ext cx="0" cy="103815"/>
                    </a:xfrm>
                    <a:custGeom>
                      <a:avLst/>
                      <a:gdLst/>
                      <a:ahLst/>
                      <a:cxnLst/>
                      <a:rect l="l" t="t" r="r" b="b"/>
                      <a:pathLst>
                        <a:path h="90805">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53" name="object 35">
                      <a:extLst>
                        <a:ext uri="{FF2B5EF4-FFF2-40B4-BE49-F238E27FC236}">
                          <a16:creationId xmlns:a16="http://schemas.microsoft.com/office/drawing/2014/main" id="{875D8A36-7868-402F-8E0E-902D894824EC}"/>
                        </a:ext>
                      </a:extLst>
                    </p:cNvPr>
                    <p:cNvSpPr/>
                    <p:nvPr/>
                  </p:nvSpPr>
                  <p:spPr>
                    <a:xfrm>
                      <a:off x="3322689" y="3576969"/>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54" name="object 36">
                      <a:extLst>
                        <a:ext uri="{FF2B5EF4-FFF2-40B4-BE49-F238E27FC236}">
                          <a16:creationId xmlns:a16="http://schemas.microsoft.com/office/drawing/2014/main" id="{E5007888-D66F-4ED5-9B1E-A75D52519B2A}"/>
                        </a:ext>
                      </a:extLst>
                    </p:cNvPr>
                    <p:cNvSpPr/>
                    <p:nvPr/>
                  </p:nvSpPr>
                  <p:spPr>
                    <a:xfrm>
                      <a:off x="4130439" y="4165035"/>
                      <a:ext cx="0" cy="103815"/>
                    </a:xfrm>
                    <a:custGeom>
                      <a:avLst/>
                      <a:gdLst/>
                      <a:ahLst/>
                      <a:cxnLst/>
                      <a:rect l="l" t="t" r="r" b="b"/>
                      <a:pathLst>
                        <a:path h="90805">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55" name="object 37">
                      <a:extLst>
                        <a:ext uri="{FF2B5EF4-FFF2-40B4-BE49-F238E27FC236}">
                          <a16:creationId xmlns:a16="http://schemas.microsoft.com/office/drawing/2014/main" id="{922C6E30-6FB7-4B57-820E-70206E02940B}"/>
                        </a:ext>
                      </a:extLst>
                    </p:cNvPr>
                    <p:cNvSpPr/>
                    <p:nvPr/>
                  </p:nvSpPr>
                  <p:spPr>
                    <a:xfrm>
                      <a:off x="4082212" y="4216782"/>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56" name="object 38">
                      <a:extLst>
                        <a:ext uri="{FF2B5EF4-FFF2-40B4-BE49-F238E27FC236}">
                          <a16:creationId xmlns:a16="http://schemas.microsoft.com/office/drawing/2014/main" id="{3C086295-80F6-4059-AE20-287F9418C384}"/>
                        </a:ext>
                      </a:extLst>
                    </p:cNvPr>
                    <p:cNvSpPr/>
                    <p:nvPr/>
                  </p:nvSpPr>
                  <p:spPr>
                    <a:xfrm>
                      <a:off x="4070223" y="3942335"/>
                      <a:ext cx="0" cy="103815"/>
                    </a:xfrm>
                    <a:custGeom>
                      <a:avLst/>
                      <a:gdLst/>
                      <a:ahLst/>
                      <a:cxnLst/>
                      <a:rect l="l" t="t" r="r" b="b"/>
                      <a:pathLst>
                        <a:path h="90805">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57" name="object 39">
                      <a:extLst>
                        <a:ext uri="{FF2B5EF4-FFF2-40B4-BE49-F238E27FC236}">
                          <a16:creationId xmlns:a16="http://schemas.microsoft.com/office/drawing/2014/main" id="{B9B87DE6-CD6F-40AF-A308-C6BA595822DD}"/>
                        </a:ext>
                      </a:extLst>
                    </p:cNvPr>
                    <p:cNvSpPr/>
                    <p:nvPr/>
                  </p:nvSpPr>
                  <p:spPr>
                    <a:xfrm>
                      <a:off x="4027931" y="3994081"/>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58" name="object 41">
                      <a:extLst>
                        <a:ext uri="{FF2B5EF4-FFF2-40B4-BE49-F238E27FC236}">
                          <a16:creationId xmlns:a16="http://schemas.microsoft.com/office/drawing/2014/main" id="{579383AE-4A31-41A5-A174-34EFF8172E0F}"/>
                        </a:ext>
                      </a:extLst>
                    </p:cNvPr>
                    <p:cNvSpPr/>
                    <p:nvPr/>
                  </p:nvSpPr>
                  <p:spPr>
                    <a:xfrm>
                      <a:off x="3959455" y="3950971"/>
                      <a:ext cx="91440" cy="0"/>
                    </a:xfrm>
                    <a:custGeom>
                      <a:avLst/>
                      <a:gdLst/>
                      <a:ahLst/>
                      <a:cxnLst/>
                      <a:rect l="l" t="t" r="r" b="b"/>
                      <a:pathLst>
                        <a:path w="80010">
                          <a:moveTo>
                            <a:pt x="0" y="0"/>
                          </a:moveTo>
                          <a:lnTo>
                            <a:pt x="79730"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59" name="object 42">
                      <a:extLst>
                        <a:ext uri="{FF2B5EF4-FFF2-40B4-BE49-F238E27FC236}">
                          <a16:creationId xmlns:a16="http://schemas.microsoft.com/office/drawing/2014/main" id="{AD098CC8-79B0-4DD1-9D58-9CB835A94DFA}"/>
                        </a:ext>
                      </a:extLst>
                    </p:cNvPr>
                    <p:cNvSpPr/>
                    <p:nvPr/>
                  </p:nvSpPr>
                  <p:spPr>
                    <a:xfrm>
                      <a:off x="3709418" y="3762803"/>
                      <a:ext cx="0" cy="103815"/>
                    </a:xfrm>
                    <a:custGeom>
                      <a:avLst/>
                      <a:gdLst/>
                      <a:ahLst/>
                      <a:cxnLst/>
                      <a:rect l="l" t="t" r="r" b="b"/>
                      <a:pathLst>
                        <a:path h="90805">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60" name="object 43">
                      <a:extLst>
                        <a:ext uri="{FF2B5EF4-FFF2-40B4-BE49-F238E27FC236}">
                          <a16:creationId xmlns:a16="http://schemas.microsoft.com/office/drawing/2014/main" id="{84B18DFA-0F4F-42A0-98D5-67FA40F50C41}"/>
                        </a:ext>
                      </a:extLst>
                    </p:cNvPr>
                    <p:cNvSpPr/>
                    <p:nvPr/>
                  </p:nvSpPr>
                  <p:spPr>
                    <a:xfrm>
                      <a:off x="3659869" y="3815976"/>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61" name="object 44">
                      <a:extLst>
                        <a:ext uri="{FF2B5EF4-FFF2-40B4-BE49-F238E27FC236}">
                          <a16:creationId xmlns:a16="http://schemas.microsoft.com/office/drawing/2014/main" id="{EBD43AE0-777C-45E4-8B1B-8E0110B94F3C}"/>
                        </a:ext>
                      </a:extLst>
                    </p:cNvPr>
                    <p:cNvSpPr/>
                    <p:nvPr/>
                  </p:nvSpPr>
                  <p:spPr>
                    <a:xfrm>
                      <a:off x="3469625" y="3553233"/>
                      <a:ext cx="0" cy="103815"/>
                    </a:xfrm>
                    <a:custGeom>
                      <a:avLst/>
                      <a:gdLst/>
                      <a:ahLst/>
                      <a:cxnLst/>
                      <a:rect l="l" t="t" r="r" b="b"/>
                      <a:pathLst>
                        <a:path h="90805">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62" name="object 45">
                      <a:extLst>
                        <a:ext uri="{FF2B5EF4-FFF2-40B4-BE49-F238E27FC236}">
                          <a16:creationId xmlns:a16="http://schemas.microsoft.com/office/drawing/2014/main" id="{77262E41-833B-4C19-93FD-1A1710B88990}"/>
                        </a:ext>
                      </a:extLst>
                    </p:cNvPr>
                    <p:cNvSpPr/>
                    <p:nvPr/>
                  </p:nvSpPr>
                  <p:spPr>
                    <a:xfrm>
                      <a:off x="3424289" y="3606405"/>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grpSp>
            <p:grpSp>
              <p:nvGrpSpPr>
                <p:cNvPr id="519" name="Group 518">
                  <a:extLst>
                    <a:ext uri="{FF2B5EF4-FFF2-40B4-BE49-F238E27FC236}">
                      <a16:creationId xmlns:a16="http://schemas.microsoft.com/office/drawing/2014/main" id="{85042323-F1F8-4FEA-B822-5A6DF3BEBCF2}"/>
                    </a:ext>
                  </a:extLst>
                </p:cNvPr>
                <p:cNvGrpSpPr/>
                <p:nvPr/>
              </p:nvGrpSpPr>
              <p:grpSpPr>
                <a:xfrm>
                  <a:off x="5486660" y="4667783"/>
                  <a:ext cx="2775069" cy="500001"/>
                  <a:chOff x="5486660" y="4667783"/>
                  <a:chExt cx="2775069" cy="500001"/>
                </a:xfrm>
              </p:grpSpPr>
              <p:sp>
                <p:nvSpPr>
                  <p:cNvPr id="520" name="object 46">
                    <a:extLst>
                      <a:ext uri="{FF2B5EF4-FFF2-40B4-BE49-F238E27FC236}">
                        <a16:creationId xmlns:a16="http://schemas.microsoft.com/office/drawing/2014/main" id="{115B638F-7D43-4D98-BBA7-B59A00459C4C}"/>
                      </a:ext>
                    </a:extLst>
                  </p:cNvPr>
                  <p:cNvSpPr/>
                  <p:nvPr/>
                </p:nvSpPr>
                <p:spPr>
                  <a:xfrm>
                    <a:off x="5533042" y="4667783"/>
                    <a:ext cx="0" cy="103815"/>
                  </a:xfrm>
                  <a:custGeom>
                    <a:avLst/>
                    <a:gdLst/>
                    <a:ahLst/>
                    <a:cxnLst/>
                    <a:rect l="l" t="t" r="r" b="b"/>
                    <a:pathLst>
                      <a:path h="90805">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21" name="object 47">
                    <a:extLst>
                      <a:ext uri="{FF2B5EF4-FFF2-40B4-BE49-F238E27FC236}">
                        <a16:creationId xmlns:a16="http://schemas.microsoft.com/office/drawing/2014/main" id="{7D257326-0385-427A-A5C5-AB6806791AD2}"/>
                      </a:ext>
                    </a:extLst>
                  </p:cNvPr>
                  <p:cNvSpPr/>
                  <p:nvPr/>
                </p:nvSpPr>
                <p:spPr>
                  <a:xfrm>
                    <a:off x="5486660" y="4720957"/>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22" name="object 48">
                    <a:extLst>
                      <a:ext uri="{FF2B5EF4-FFF2-40B4-BE49-F238E27FC236}">
                        <a16:creationId xmlns:a16="http://schemas.microsoft.com/office/drawing/2014/main" id="{6AC88760-D91F-4794-B1B2-069C513D2635}"/>
                      </a:ext>
                    </a:extLst>
                  </p:cNvPr>
                  <p:cNvSpPr/>
                  <p:nvPr/>
                </p:nvSpPr>
                <p:spPr>
                  <a:xfrm>
                    <a:off x="5548630" y="4667783"/>
                    <a:ext cx="0" cy="103815"/>
                  </a:xfrm>
                  <a:custGeom>
                    <a:avLst/>
                    <a:gdLst/>
                    <a:ahLst/>
                    <a:cxnLst/>
                    <a:rect l="l" t="t" r="r" b="b"/>
                    <a:pathLst>
                      <a:path h="90805">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23" name="object 49">
                    <a:extLst>
                      <a:ext uri="{FF2B5EF4-FFF2-40B4-BE49-F238E27FC236}">
                        <a16:creationId xmlns:a16="http://schemas.microsoft.com/office/drawing/2014/main" id="{23D2C382-2726-4C78-916B-5403652D60C2}"/>
                      </a:ext>
                    </a:extLst>
                  </p:cNvPr>
                  <p:cNvSpPr/>
                  <p:nvPr/>
                </p:nvSpPr>
                <p:spPr>
                  <a:xfrm>
                    <a:off x="5506472" y="4720957"/>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24" name="object 50">
                    <a:extLst>
                      <a:ext uri="{FF2B5EF4-FFF2-40B4-BE49-F238E27FC236}">
                        <a16:creationId xmlns:a16="http://schemas.microsoft.com/office/drawing/2014/main" id="{45F80526-80FB-45C6-832F-B263A3A23627}"/>
                      </a:ext>
                    </a:extLst>
                  </p:cNvPr>
                  <p:cNvSpPr/>
                  <p:nvPr/>
                </p:nvSpPr>
                <p:spPr>
                  <a:xfrm>
                    <a:off x="5901894" y="4732725"/>
                    <a:ext cx="0" cy="103815"/>
                  </a:xfrm>
                  <a:custGeom>
                    <a:avLst/>
                    <a:gdLst/>
                    <a:ahLst/>
                    <a:cxnLst/>
                    <a:rect l="l" t="t" r="r" b="b"/>
                    <a:pathLst>
                      <a:path h="90805">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25" name="object 51">
                    <a:extLst>
                      <a:ext uri="{FF2B5EF4-FFF2-40B4-BE49-F238E27FC236}">
                        <a16:creationId xmlns:a16="http://schemas.microsoft.com/office/drawing/2014/main" id="{4954DD78-EA5B-4F77-94A0-75E0E61DB296}"/>
                      </a:ext>
                    </a:extLst>
                  </p:cNvPr>
                  <p:cNvSpPr/>
                  <p:nvPr/>
                </p:nvSpPr>
                <p:spPr>
                  <a:xfrm>
                    <a:off x="5859747" y="4785898"/>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26" name="object 52">
                    <a:extLst>
                      <a:ext uri="{FF2B5EF4-FFF2-40B4-BE49-F238E27FC236}">
                        <a16:creationId xmlns:a16="http://schemas.microsoft.com/office/drawing/2014/main" id="{A8083162-3A7E-4DA8-9F0B-F57226772083}"/>
                      </a:ext>
                    </a:extLst>
                  </p:cNvPr>
                  <p:cNvSpPr/>
                  <p:nvPr/>
                </p:nvSpPr>
                <p:spPr>
                  <a:xfrm>
                    <a:off x="6356321" y="4829343"/>
                    <a:ext cx="0" cy="103815"/>
                  </a:xfrm>
                  <a:custGeom>
                    <a:avLst/>
                    <a:gdLst/>
                    <a:ahLst/>
                    <a:cxnLst/>
                    <a:rect l="l" t="t" r="r" b="b"/>
                    <a:pathLst>
                      <a:path h="90804">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27" name="object 53">
                    <a:extLst>
                      <a:ext uri="{FF2B5EF4-FFF2-40B4-BE49-F238E27FC236}">
                        <a16:creationId xmlns:a16="http://schemas.microsoft.com/office/drawing/2014/main" id="{6DBDB3DA-41EB-4637-843A-61BA341D9A45}"/>
                      </a:ext>
                    </a:extLst>
                  </p:cNvPr>
                  <p:cNvSpPr/>
                  <p:nvPr/>
                </p:nvSpPr>
                <p:spPr>
                  <a:xfrm>
                    <a:off x="6314173" y="4882515"/>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28" name="object 54">
                    <a:extLst>
                      <a:ext uri="{FF2B5EF4-FFF2-40B4-BE49-F238E27FC236}">
                        <a16:creationId xmlns:a16="http://schemas.microsoft.com/office/drawing/2014/main" id="{4A444677-AC76-498D-9B64-758DB4FD568D}"/>
                      </a:ext>
                    </a:extLst>
                  </p:cNvPr>
                  <p:cNvSpPr/>
                  <p:nvPr/>
                </p:nvSpPr>
                <p:spPr>
                  <a:xfrm>
                    <a:off x="6471647" y="4856241"/>
                    <a:ext cx="0" cy="103815"/>
                  </a:xfrm>
                  <a:custGeom>
                    <a:avLst/>
                    <a:gdLst/>
                    <a:ahLst/>
                    <a:cxnLst/>
                    <a:rect l="l" t="t" r="r" b="b"/>
                    <a:pathLst>
                      <a:path h="90804">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29" name="object 56">
                    <a:extLst>
                      <a:ext uri="{FF2B5EF4-FFF2-40B4-BE49-F238E27FC236}">
                        <a16:creationId xmlns:a16="http://schemas.microsoft.com/office/drawing/2014/main" id="{DB6419FF-C929-4006-9DC4-D488DE0FB220}"/>
                      </a:ext>
                    </a:extLst>
                  </p:cNvPr>
                  <p:cNvSpPr/>
                  <p:nvPr/>
                </p:nvSpPr>
                <p:spPr>
                  <a:xfrm>
                    <a:off x="6548684" y="4931775"/>
                    <a:ext cx="0" cy="103815"/>
                  </a:xfrm>
                  <a:custGeom>
                    <a:avLst/>
                    <a:gdLst/>
                    <a:ahLst/>
                    <a:cxnLst/>
                    <a:rect l="l" t="t" r="r" b="b"/>
                    <a:pathLst>
                      <a:path h="90804">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30" name="object 57">
                    <a:extLst>
                      <a:ext uri="{FF2B5EF4-FFF2-40B4-BE49-F238E27FC236}">
                        <a16:creationId xmlns:a16="http://schemas.microsoft.com/office/drawing/2014/main" id="{9AEFCB7F-9B23-4840-8D63-CDB222F041B3}"/>
                      </a:ext>
                    </a:extLst>
                  </p:cNvPr>
                  <p:cNvSpPr/>
                  <p:nvPr/>
                </p:nvSpPr>
                <p:spPr>
                  <a:xfrm>
                    <a:off x="6506535" y="4984947"/>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31" name="object 58">
                    <a:extLst>
                      <a:ext uri="{FF2B5EF4-FFF2-40B4-BE49-F238E27FC236}">
                        <a16:creationId xmlns:a16="http://schemas.microsoft.com/office/drawing/2014/main" id="{A3F2D191-991C-4CB8-9468-A2FD7EB7EF0F}"/>
                      </a:ext>
                    </a:extLst>
                  </p:cNvPr>
                  <p:cNvSpPr/>
                  <p:nvPr/>
                </p:nvSpPr>
                <p:spPr>
                  <a:xfrm>
                    <a:off x="6967179" y="4965577"/>
                    <a:ext cx="0" cy="103815"/>
                  </a:xfrm>
                  <a:custGeom>
                    <a:avLst/>
                    <a:gdLst/>
                    <a:ahLst/>
                    <a:cxnLst/>
                    <a:rect l="l" t="t" r="r" b="b"/>
                    <a:pathLst>
                      <a:path h="90804">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32" name="object 59">
                    <a:extLst>
                      <a:ext uri="{FF2B5EF4-FFF2-40B4-BE49-F238E27FC236}">
                        <a16:creationId xmlns:a16="http://schemas.microsoft.com/office/drawing/2014/main" id="{D58A426E-C314-4E9F-B989-13B86A52D30B}"/>
                      </a:ext>
                    </a:extLst>
                  </p:cNvPr>
                  <p:cNvSpPr/>
                  <p:nvPr/>
                </p:nvSpPr>
                <p:spPr>
                  <a:xfrm>
                    <a:off x="6920807" y="5018735"/>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33" name="object 60">
                    <a:extLst>
                      <a:ext uri="{FF2B5EF4-FFF2-40B4-BE49-F238E27FC236}">
                        <a16:creationId xmlns:a16="http://schemas.microsoft.com/office/drawing/2014/main" id="{F98E5AEF-DAAC-4DFF-A5A0-78EB1DA7060D}"/>
                      </a:ext>
                    </a:extLst>
                  </p:cNvPr>
                  <p:cNvSpPr/>
                  <p:nvPr/>
                </p:nvSpPr>
                <p:spPr>
                  <a:xfrm>
                    <a:off x="7086689" y="4984111"/>
                    <a:ext cx="0" cy="103815"/>
                  </a:xfrm>
                  <a:custGeom>
                    <a:avLst/>
                    <a:gdLst/>
                    <a:ahLst/>
                    <a:cxnLst/>
                    <a:rect l="l" t="t" r="r" b="b"/>
                    <a:pathLst>
                      <a:path h="90804">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34" name="object 61">
                    <a:extLst>
                      <a:ext uri="{FF2B5EF4-FFF2-40B4-BE49-F238E27FC236}">
                        <a16:creationId xmlns:a16="http://schemas.microsoft.com/office/drawing/2014/main" id="{A4911AED-05A6-48B5-A477-3FDCCFD92E94}"/>
                      </a:ext>
                    </a:extLst>
                  </p:cNvPr>
                  <p:cNvSpPr/>
                  <p:nvPr/>
                </p:nvSpPr>
                <p:spPr>
                  <a:xfrm>
                    <a:off x="7041366" y="5037282"/>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35" name="object 62">
                    <a:extLst>
                      <a:ext uri="{FF2B5EF4-FFF2-40B4-BE49-F238E27FC236}">
                        <a16:creationId xmlns:a16="http://schemas.microsoft.com/office/drawing/2014/main" id="{D6F29B9F-9EAF-4FA6-9EAF-274FFB8396EA}"/>
                      </a:ext>
                    </a:extLst>
                  </p:cNvPr>
                  <p:cNvSpPr/>
                  <p:nvPr/>
                </p:nvSpPr>
                <p:spPr>
                  <a:xfrm>
                    <a:off x="7354172" y="5010555"/>
                    <a:ext cx="0" cy="103815"/>
                  </a:xfrm>
                  <a:custGeom>
                    <a:avLst/>
                    <a:gdLst/>
                    <a:ahLst/>
                    <a:cxnLst/>
                    <a:rect l="l" t="t" r="r" b="b"/>
                    <a:pathLst>
                      <a:path h="90804">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36" name="object 63">
                    <a:extLst>
                      <a:ext uri="{FF2B5EF4-FFF2-40B4-BE49-F238E27FC236}">
                        <a16:creationId xmlns:a16="http://schemas.microsoft.com/office/drawing/2014/main" id="{9143FCDB-A607-4CD6-AAC7-9C25C71D5B8B}"/>
                      </a:ext>
                    </a:extLst>
                  </p:cNvPr>
                  <p:cNvSpPr/>
                  <p:nvPr/>
                </p:nvSpPr>
                <p:spPr>
                  <a:xfrm>
                    <a:off x="7308848" y="5063728"/>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37" name="object 64">
                    <a:extLst>
                      <a:ext uri="{FF2B5EF4-FFF2-40B4-BE49-F238E27FC236}">
                        <a16:creationId xmlns:a16="http://schemas.microsoft.com/office/drawing/2014/main" id="{DF8B688A-EAC9-4AE2-845E-0EBDDCA23257}"/>
                      </a:ext>
                    </a:extLst>
                  </p:cNvPr>
                  <p:cNvSpPr/>
                  <p:nvPr/>
                </p:nvSpPr>
                <p:spPr>
                  <a:xfrm>
                    <a:off x="7566978" y="5010285"/>
                    <a:ext cx="0" cy="103815"/>
                  </a:xfrm>
                  <a:custGeom>
                    <a:avLst/>
                    <a:gdLst/>
                    <a:ahLst/>
                    <a:cxnLst/>
                    <a:rect l="l" t="t" r="r" b="b"/>
                    <a:pathLst>
                      <a:path h="90804">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38" name="object 65">
                    <a:extLst>
                      <a:ext uri="{FF2B5EF4-FFF2-40B4-BE49-F238E27FC236}">
                        <a16:creationId xmlns:a16="http://schemas.microsoft.com/office/drawing/2014/main" id="{DA3B0E70-85D7-47E7-97C0-636FCF127F9B}"/>
                      </a:ext>
                    </a:extLst>
                  </p:cNvPr>
                  <p:cNvSpPr/>
                  <p:nvPr/>
                </p:nvSpPr>
                <p:spPr>
                  <a:xfrm>
                    <a:off x="7524828" y="5063457"/>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dirty="0">
                      <a:solidFill>
                        <a:prstClr val="black"/>
                      </a:solidFill>
                      <a:latin typeface="Calibri" panose="020F0502020204030204" pitchFamily="34" charset="0"/>
                      <a:ea typeface="MS PGothic" panose="020B0600070205080204" pitchFamily="34" charset="-128"/>
                    </a:endParaRPr>
                  </a:p>
                </p:txBody>
              </p:sp>
              <p:sp>
                <p:nvSpPr>
                  <p:cNvPr id="539" name="object 67">
                    <a:extLst>
                      <a:ext uri="{FF2B5EF4-FFF2-40B4-BE49-F238E27FC236}">
                        <a16:creationId xmlns:a16="http://schemas.microsoft.com/office/drawing/2014/main" id="{EC146E49-4B82-4F0C-8203-721788486471}"/>
                      </a:ext>
                    </a:extLst>
                  </p:cNvPr>
                  <p:cNvSpPr/>
                  <p:nvPr/>
                </p:nvSpPr>
                <p:spPr>
                  <a:xfrm>
                    <a:off x="8123612" y="5152857"/>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40" name="object 69">
                    <a:extLst>
                      <a:ext uri="{FF2B5EF4-FFF2-40B4-BE49-F238E27FC236}">
                        <a16:creationId xmlns:a16="http://schemas.microsoft.com/office/drawing/2014/main" id="{C19781BC-271D-47FB-872A-CCEBFA405E55}"/>
                      </a:ext>
                    </a:extLst>
                  </p:cNvPr>
                  <p:cNvSpPr/>
                  <p:nvPr/>
                </p:nvSpPr>
                <p:spPr>
                  <a:xfrm>
                    <a:off x="8170289" y="5152857"/>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41" name="object 71">
                    <a:extLst>
                      <a:ext uri="{FF2B5EF4-FFF2-40B4-BE49-F238E27FC236}">
                        <a16:creationId xmlns:a16="http://schemas.microsoft.com/office/drawing/2014/main" id="{35FD6CBC-F157-48ED-AA17-9D47E51F390B}"/>
                      </a:ext>
                    </a:extLst>
                  </p:cNvPr>
                  <p:cNvSpPr/>
                  <p:nvPr/>
                </p:nvSpPr>
                <p:spPr>
                  <a:xfrm>
                    <a:off x="7906600" y="5152857"/>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42" name="object 72">
                    <a:extLst>
                      <a:ext uri="{FF2B5EF4-FFF2-40B4-BE49-F238E27FC236}">
                        <a16:creationId xmlns:a16="http://schemas.microsoft.com/office/drawing/2014/main" id="{4F24D584-BDAA-4C11-AAD0-C3F857D10A97}"/>
                      </a:ext>
                    </a:extLst>
                  </p:cNvPr>
                  <p:cNvSpPr/>
                  <p:nvPr/>
                </p:nvSpPr>
                <p:spPr>
                  <a:xfrm>
                    <a:off x="7909044" y="5063969"/>
                    <a:ext cx="0" cy="103815"/>
                  </a:xfrm>
                  <a:custGeom>
                    <a:avLst/>
                    <a:gdLst/>
                    <a:ahLst/>
                    <a:cxnLst/>
                    <a:rect l="l" t="t" r="r" b="b"/>
                    <a:pathLst>
                      <a:path h="90804">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43" name="object 73">
                    <a:extLst>
                      <a:ext uri="{FF2B5EF4-FFF2-40B4-BE49-F238E27FC236}">
                        <a16:creationId xmlns:a16="http://schemas.microsoft.com/office/drawing/2014/main" id="{8691FC31-1C69-47B6-AE21-08C9F9322D13}"/>
                      </a:ext>
                    </a:extLst>
                  </p:cNvPr>
                  <p:cNvSpPr/>
                  <p:nvPr/>
                </p:nvSpPr>
                <p:spPr>
                  <a:xfrm>
                    <a:off x="7862672" y="5117140"/>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44" name="object 74">
                    <a:extLst>
                      <a:ext uri="{FF2B5EF4-FFF2-40B4-BE49-F238E27FC236}">
                        <a16:creationId xmlns:a16="http://schemas.microsoft.com/office/drawing/2014/main" id="{4CE1CD95-5392-4E14-AED7-8FBD2126B246}"/>
                      </a:ext>
                    </a:extLst>
                  </p:cNvPr>
                  <p:cNvSpPr/>
                  <p:nvPr/>
                </p:nvSpPr>
                <p:spPr>
                  <a:xfrm>
                    <a:off x="7921231" y="5063969"/>
                    <a:ext cx="0" cy="103815"/>
                  </a:xfrm>
                  <a:custGeom>
                    <a:avLst/>
                    <a:gdLst/>
                    <a:ahLst/>
                    <a:cxnLst/>
                    <a:rect l="l" t="t" r="r" b="b"/>
                    <a:pathLst>
                      <a:path h="90804">
                        <a:moveTo>
                          <a:pt x="0" y="0"/>
                        </a:moveTo>
                        <a:lnTo>
                          <a:pt x="0" y="90525"/>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45" name="object 75">
                    <a:extLst>
                      <a:ext uri="{FF2B5EF4-FFF2-40B4-BE49-F238E27FC236}">
                        <a16:creationId xmlns:a16="http://schemas.microsoft.com/office/drawing/2014/main" id="{FB8D11EF-3F91-43DD-BD84-606AB752B904}"/>
                      </a:ext>
                    </a:extLst>
                  </p:cNvPr>
                  <p:cNvSpPr/>
                  <p:nvPr/>
                </p:nvSpPr>
                <p:spPr>
                  <a:xfrm>
                    <a:off x="7888606" y="5117140"/>
                    <a:ext cx="73152"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grpSp>
        </p:grpSp>
        <p:sp>
          <p:nvSpPr>
            <p:cNvPr id="513" name="object 53">
              <a:extLst>
                <a:ext uri="{FF2B5EF4-FFF2-40B4-BE49-F238E27FC236}">
                  <a16:creationId xmlns:a16="http://schemas.microsoft.com/office/drawing/2014/main" id="{1AB18373-9166-4026-9245-167DBE3D96D4}"/>
                </a:ext>
              </a:extLst>
            </p:cNvPr>
            <p:cNvSpPr/>
            <p:nvPr/>
          </p:nvSpPr>
          <p:spPr>
            <a:xfrm>
              <a:off x="6415871" y="4929944"/>
              <a:ext cx="91440" cy="0"/>
            </a:xfrm>
            <a:custGeom>
              <a:avLst/>
              <a:gdLst/>
              <a:ahLst/>
              <a:cxnLst/>
              <a:rect l="l" t="t" r="r" b="b"/>
              <a:pathLst>
                <a:path w="90804">
                  <a:moveTo>
                    <a:pt x="0" y="0"/>
                  </a:moveTo>
                  <a:lnTo>
                    <a:pt x="90525" y="0"/>
                  </a:lnTo>
                </a:path>
              </a:pathLst>
            </a:custGeom>
            <a:ln w="25400">
              <a:solidFill>
                <a:srgbClr val="D75D6B"/>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grpSp>
        <p:nvGrpSpPr>
          <p:cNvPr id="293" name="Group 292">
            <a:extLst>
              <a:ext uri="{FF2B5EF4-FFF2-40B4-BE49-F238E27FC236}">
                <a16:creationId xmlns:a16="http://schemas.microsoft.com/office/drawing/2014/main" id="{1672860D-4B91-4155-8F49-1E49555B3B11}"/>
              </a:ext>
            </a:extLst>
          </p:cNvPr>
          <p:cNvGrpSpPr/>
          <p:nvPr/>
        </p:nvGrpSpPr>
        <p:grpSpPr>
          <a:xfrm>
            <a:off x="971899" y="2232117"/>
            <a:ext cx="4362276" cy="2356607"/>
            <a:chOff x="2088391" y="1713768"/>
            <a:chExt cx="7891430" cy="3327148"/>
          </a:xfrm>
        </p:grpSpPr>
        <p:sp>
          <p:nvSpPr>
            <p:cNvPr id="439" name="object 76">
              <a:extLst>
                <a:ext uri="{FF2B5EF4-FFF2-40B4-BE49-F238E27FC236}">
                  <a16:creationId xmlns:a16="http://schemas.microsoft.com/office/drawing/2014/main" id="{04F32799-449D-4BFD-82F3-99279A83474B}"/>
                </a:ext>
              </a:extLst>
            </p:cNvPr>
            <p:cNvSpPr/>
            <p:nvPr/>
          </p:nvSpPr>
          <p:spPr>
            <a:xfrm>
              <a:off x="2088391" y="1713768"/>
              <a:ext cx="7849903" cy="3275625"/>
            </a:xfrm>
            <a:custGeom>
              <a:avLst/>
              <a:gdLst/>
              <a:ahLst/>
              <a:cxnLst/>
              <a:rect l="l" t="t" r="r" b="b"/>
              <a:pathLst>
                <a:path w="5281295" h="2865120">
                  <a:moveTo>
                    <a:pt x="5280698" y="2864637"/>
                  </a:moveTo>
                  <a:lnTo>
                    <a:pt x="3132912" y="2864637"/>
                  </a:lnTo>
                  <a:lnTo>
                    <a:pt x="3127070" y="2864637"/>
                  </a:lnTo>
                  <a:lnTo>
                    <a:pt x="3127070" y="2847543"/>
                  </a:lnTo>
                  <a:lnTo>
                    <a:pt x="2852737" y="2847543"/>
                  </a:lnTo>
                  <a:lnTo>
                    <a:pt x="2852737" y="2834627"/>
                  </a:lnTo>
                  <a:lnTo>
                    <a:pt x="2776994" y="2834627"/>
                  </a:lnTo>
                  <a:lnTo>
                    <a:pt x="2776994" y="2803220"/>
                  </a:lnTo>
                  <a:lnTo>
                    <a:pt x="2696641" y="2803220"/>
                  </a:lnTo>
                  <a:lnTo>
                    <a:pt x="2696641" y="2791218"/>
                  </a:lnTo>
                  <a:lnTo>
                    <a:pt x="2661729" y="2791218"/>
                  </a:lnTo>
                  <a:lnTo>
                    <a:pt x="2661729" y="2762580"/>
                  </a:lnTo>
                  <a:lnTo>
                    <a:pt x="2597810" y="2762580"/>
                  </a:lnTo>
                  <a:lnTo>
                    <a:pt x="2597810" y="2749638"/>
                  </a:lnTo>
                  <a:lnTo>
                    <a:pt x="2470353" y="2749638"/>
                  </a:lnTo>
                  <a:lnTo>
                    <a:pt x="2470353" y="2740418"/>
                  </a:lnTo>
                  <a:lnTo>
                    <a:pt x="2460193" y="2740418"/>
                  </a:lnTo>
                  <a:lnTo>
                    <a:pt x="2460193" y="2733027"/>
                  </a:lnTo>
                  <a:lnTo>
                    <a:pt x="2449106" y="2733027"/>
                  </a:lnTo>
                  <a:lnTo>
                    <a:pt x="2449106" y="2694228"/>
                  </a:lnTo>
                  <a:lnTo>
                    <a:pt x="2300401" y="2694228"/>
                  </a:lnTo>
                  <a:lnTo>
                    <a:pt x="2186787" y="2694228"/>
                  </a:lnTo>
                  <a:lnTo>
                    <a:pt x="2186787" y="2668371"/>
                  </a:lnTo>
                  <a:lnTo>
                    <a:pt x="2039924" y="2668371"/>
                  </a:lnTo>
                  <a:lnTo>
                    <a:pt x="2039924" y="2657284"/>
                  </a:lnTo>
                  <a:lnTo>
                    <a:pt x="2017763" y="2657284"/>
                  </a:lnTo>
                  <a:lnTo>
                    <a:pt x="2017763" y="2642501"/>
                  </a:lnTo>
                  <a:lnTo>
                    <a:pt x="1976196" y="2642501"/>
                  </a:lnTo>
                  <a:lnTo>
                    <a:pt x="1976196" y="2616644"/>
                  </a:lnTo>
                  <a:lnTo>
                    <a:pt x="1936483" y="2616644"/>
                  </a:lnTo>
                  <a:lnTo>
                    <a:pt x="1936483" y="2602788"/>
                  </a:lnTo>
                  <a:lnTo>
                    <a:pt x="1930476" y="2602788"/>
                  </a:lnTo>
                  <a:lnTo>
                    <a:pt x="1930476" y="2593543"/>
                  </a:lnTo>
                  <a:lnTo>
                    <a:pt x="1930476" y="2590317"/>
                  </a:lnTo>
                  <a:lnTo>
                    <a:pt x="1926323" y="2590317"/>
                  </a:lnTo>
                  <a:lnTo>
                    <a:pt x="1926323" y="2586151"/>
                  </a:lnTo>
                  <a:lnTo>
                    <a:pt x="1903234" y="2586151"/>
                  </a:lnTo>
                  <a:lnTo>
                    <a:pt x="1903234" y="2549677"/>
                  </a:lnTo>
                  <a:lnTo>
                    <a:pt x="1884299" y="2549677"/>
                  </a:lnTo>
                  <a:lnTo>
                    <a:pt x="1884299" y="2518283"/>
                  </a:lnTo>
                  <a:lnTo>
                    <a:pt x="1853349" y="2518283"/>
                  </a:lnTo>
                  <a:lnTo>
                    <a:pt x="1853349" y="2492400"/>
                  </a:lnTo>
                  <a:lnTo>
                    <a:pt x="1801634" y="2492400"/>
                  </a:lnTo>
                  <a:lnTo>
                    <a:pt x="1801634" y="2479484"/>
                  </a:lnTo>
                  <a:lnTo>
                    <a:pt x="1764677" y="2479484"/>
                  </a:lnTo>
                  <a:lnTo>
                    <a:pt x="1764677" y="2468854"/>
                  </a:lnTo>
                  <a:lnTo>
                    <a:pt x="1757286" y="2468854"/>
                  </a:lnTo>
                  <a:lnTo>
                    <a:pt x="1757286" y="2456383"/>
                  </a:lnTo>
                  <a:lnTo>
                    <a:pt x="1679714" y="2456383"/>
                  </a:lnTo>
                  <a:lnTo>
                    <a:pt x="1679714" y="2448077"/>
                  </a:lnTo>
                  <a:lnTo>
                    <a:pt x="1674634" y="2448077"/>
                  </a:lnTo>
                  <a:lnTo>
                    <a:pt x="1674634" y="2441143"/>
                  </a:lnTo>
                  <a:lnTo>
                    <a:pt x="1647380" y="2441143"/>
                  </a:lnTo>
                  <a:lnTo>
                    <a:pt x="1647380" y="2412047"/>
                  </a:lnTo>
                  <a:lnTo>
                    <a:pt x="1632140" y="2412047"/>
                  </a:lnTo>
                  <a:lnTo>
                    <a:pt x="1632140" y="2370493"/>
                  </a:lnTo>
                  <a:lnTo>
                    <a:pt x="1626590" y="2370493"/>
                  </a:lnTo>
                  <a:lnTo>
                    <a:pt x="1626590" y="2347391"/>
                  </a:lnTo>
                  <a:lnTo>
                    <a:pt x="1622907" y="2347391"/>
                  </a:lnTo>
                  <a:lnTo>
                    <a:pt x="1622907" y="2334933"/>
                  </a:lnTo>
                  <a:lnTo>
                    <a:pt x="1609966" y="2334933"/>
                  </a:lnTo>
                  <a:lnTo>
                    <a:pt x="1609966" y="2270734"/>
                  </a:lnTo>
                  <a:lnTo>
                    <a:pt x="1600733" y="2270734"/>
                  </a:lnTo>
                  <a:lnTo>
                    <a:pt x="1600733" y="2254872"/>
                  </a:lnTo>
                  <a:lnTo>
                    <a:pt x="1571180" y="2254872"/>
                  </a:lnTo>
                  <a:lnTo>
                    <a:pt x="1571180" y="2242096"/>
                  </a:lnTo>
                  <a:lnTo>
                    <a:pt x="1515300" y="2242096"/>
                  </a:lnTo>
                  <a:lnTo>
                    <a:pt x="1515300" y="2228862"/>
                  </a:lnTo>
                  <a:lnTo>
                    <a:pt x="1499590" y="2228862"/>
                  </a:lnTo>
                  <a:lnTo>
                    <a:pt x="1499590" y="2218550"/>
                  </a:lnTo>
                  <a:lnTo>
                    <a:pt x="1494053" y="2218550"/>
                  </a:lnTo>
                  <a:lnTo>
                    <a:pt x="1494053" y="2214397"/>
                  </a:lnTo>
                  <a:lnTo>
                    <a:pt x="1482051" y="2214397"/>
                  </a:lnTo>
                  <a:lnTo>
                    <a:pt x="1482051" y="2199614"/>
                  </a:lnTo>
                  <a:lnTo>
                    <a:pt x="1401686" y="2199614"/>
                  </a:lnTo>
                  <a:lnTo>
                    <a:pt x="1401686" y="2186228"/>
                  </a:lnTo>
                  <a:lnTo>
                    <a:pt x="1396606" y="2186228"/>
                  </a:lnTo>
                  <a:lnTo>
                    <a:pt x="1396606" y="2175598"/>
                  </a:lnTo>
                  <a:lnTo>
                    <a:pt x="1392910" y="2175598"/>
                  </a:lnTo>
                  <a:lnTo>
                    <a:pt x="1392910" y="2164054"/>
                  </a:lnTo>
                  <a:lnTo>
                    <a:pt x="1389214" y="2164054"/>
                  </a:lnTo>
                  <a:lnTo>
                    <a:pt x="1389214" y="2158504"/>
                  </a:lnTo>
                  <a:lnTo>
                    <a:pt x="1365669" y="2158504"/>
                  </a:lnTo>
                  <a:lnTo>
                    <a:pt x="1365669" y="2147430"/>
                  </a:lnTo>
                  <a:lnTo>
                    <a:pt x="1361973" y="2147430"/>
                  </a:lnTo>
                  <a:lnTo>
                    <a:pt x="1361973" y="2133904"/>
                  </a:lnTo>
                  <a:lnTo>
                    <a:pt x="1361973" y="2085086"/>
                  </a:lnTo>
                  <a:lnTo>
                    <a:pt x="1355966" y="2085086"/>
                  </a:lnTo>
                  <a:lnTo>
                    <a:pt x="1355966" y="2056447"/>
                  </a:lnTo>
                  <a:lnTo>
                    <a:pt x="1347660" y="2056447"/>
                  </a:lnTo>
                  <a:lnTo>
                    <a:pt x="1347660" y="2027809"/>
                  </a:lnTo>
                  <a:lnTo>
                    <a:pt x="1343494" y="2027809"/>
                  </a:lnTo>
                  <a:lnTo>
                    <a:pt x="1343494" y="1989937"/>
                  </a:lnTo>
                  <a:lnTo>
                    <a:pt x="1335646" y="1989937"/>
                  </a:lnTo>
                  <a:lnTo>
                    <a:pt x="1335646" y="1964537"/>
                  </a:lnTo>
                  <a:lnTo>
                    <a:pt x="1288541" y="1964537"/>
                  </a:lnTo>
                  <a:lnTo>
                    <a:pt x="1288541" y="1952078"/>
                  </a:lnTo>
                  <a:lnTo>
                    <a:pt x="1244206" y="1952078"/>
                  </a:lnTo>
                  <a:lnTo>
                    <a:pt x="1244206" y="1929447"/>
                  </a:lnTo>
                  <a:lnTo>
                    <a:pt x="1238656" y="1929447"/>
                  </a:lnTo>
                  <a:lnTo>
                    <a:pt x="1238656" y="1924989"/>
                  </a:lnTo>
                  <a:lnTo>
                    <a:pt x="1228509" y="1924989"/>
                  </a:lnTo>
                  <a:lnTo>
                    <a:pt x="1228509" y="1919287"/>
                  </a:lnTo>
                  <a:lnTo>
                    <a:pt x="1222959" y="1919287"/>
                  </a:lnTo>
                  <a:lnTo>
                    <a:pt x="1222959" y="1898116"/>
                  </a:lnTo>
                  <a:lnTo>
                    <a:pt x="1203109" y="1898116"/>
                  </a:lnTo>
                  <a:lnTo>
                    <a:pt x="1203109" y="1879574"/>
                  </a:lnTo>
                  <a:lnTo>
                    <a:pt x="1170317" y="1879574"/>
                  </a:lnTo>
                  <a:lnTo>
                    <a:pt x="1170317" y="1863407"/>
                  </a:lnTo>
                  <a:lnTo>
                    <a:pt x="1102893" y="1863407"/>
                  </a:lnTo>
                  <a:lnTo>
                    <a:pt x="1102893" y="1845856"/>
                  </a:lnTo>
                  <a:lnTo>
                    <a:pt x="1093660" y="1845856"/>
                  </a:lnTo>
                  <a:lnTo>
                    <a:pt x="1093660" y="1811451"/>
                  </a:lnTo>
                  <a:lnTo>
                    <a:pt x="1090422" y="1811451"/>
                  </a:lnTo>
                  <a:lnTo>
                    <a:pt x="1090422" y="1796897"/>
                  </a:lnTo>
                  <a:lnTo>
                    <a:pt x="1085341" y="1796897"/>
                  </a:lnTo>
                  <a:lnTo>
                    <a:pt x="1085341" y="1753489"/>
                  </a:lnTo>
                  <a:lnTo>
                    <a:pt x="1066863" y="1753489"/>
                  </a:lnTo>
                  <a:lnTo>
                    <a:pt x="1066863" y="1725320"/>
                  </a:lnTo>
                  <a:lnTo>
                    <a:pt x="1052550" y="1725320"/>
                  </a:lnTo>
                  <a:lnTo>
                    <a:pt x="1052550" y="1704073"/>
                  </a:lnTo>
                  <a:lnTo>
                    <a:pt x="1047013" y="1704073"/>
                  </a:lnTo>
                  <a:lnTo>
                    <a:pt x="1047013" y="1699920"/>
                  </a:lnTo>
                  <a:lnTo>
                    <a:pt x="1028992" y="1699920"/>
                  </a:lnTo>
                  <a:lnTo>
                    <a:pt x="1028992" y="1688833"/>
                  </a:lnTo>
                  <a:lnTo>
                    <a:pt x="1003134" y="1688833"/>
                  </a:lnTo>
                  <a:lnTo>
                    <a:pt x="1003134" y="1677746"/>
                  </a:lnTo>
                  <a:lnTo>
                    <a:pt x="961567" y="1677746"/>
                  </a:lnTo>
                  <a:lnTo>
                    <a:pt x="961567" y="1666671"/>
                  </a:lnTo>
                  <a:lnTo>
                    <a:pt x="957414" y="1666671"/>
                  </a:lnTo>
                  <a:lnTo>
                    <a:pt x="957414" y="1661591"/>
                  </a:lnTo>
                  <a:lnTo>
                    <a:pt x="950023" y="1661591"/>
                  </a:lnTo>
                  <a:lnTo>
                    <a:pt x="950023" y="1653743"/>
                  </a:lnTo>
                  <a:lnTo>
                    <a:pt x="945870" y="1653743"/>
                  </a:lnTo>
                  <a:lnTo>
                    <a:pt x="945870" y="1645577"/>
                  </a:lnTo>
                  <a:lnTo>
                    <a:pt x="931240" y="1645577"/>
                  </a:lnTo>
                  <a:lnTo>
                    <a:pt x="931240" y="1628343"/>
                  </a:lnTo>
                  <a:lnTo>
                    <a:pt x="894613" y="1628343"/>
                  </a:lnTo>
                  <a:lnTo>
                    <a:pt x="894613" y="1615097"/>
                  </a:lnTo>
                  <a:lnTo>
                    <a:pt x="835799" y="1615097"/>
                  </a:lnTo>
                  <a:lnTo>
                    <a:pt x="835799" y="1590903"/>
                  </a:lnTo>
                  <a:lnTo>
                    <a:pt x="825639" y="1590903"/>
                  </a:lnTo>
                  <a:lnTo>
                    <a:pt x="825639" y="1563674"/>
                  </a:lnTo>
                  <a:lnTo>
                    <a:pt x="817638" y="1563674"/>
                  </a:lnTo>
                  <a:lnTo>
                    <a:pt x="817638" y="1501800"/>
                  </a:lnTo>
                  <a:lnTo>
                    <a:pt x="813015" y="1501800"/>
                  </a:lnTo>
                  <a:lnTo>
                    <a:pt x="813015" y="1428216"/>
                  </a:lnTo>
                  <a:lnTo>
                    <a:pt x="804087" y="1428216"/>
                  </a:lnTo>
                  <a:lnTo>
                    <a:pt x="804087" y="1357096"/>
                  </a:lnTo>
                  <a:lnTo>
                    <a:pt x="796391" y="1357096"/>
                  </a:lnTo>
                  <a:lnTo>
                    <a:pt x="796391" y="1337081"/>
                  </a:lnTo>
                  <a:lnTo>
                    <a:pt x="787768" y="1337081"/>
                  </a:lnTo>
                  <a:lnTo>
                    <a:pt x="787768" y="1236713"/>
                  </a:lnTo>
                  <a:lnTo>
                    <a:pt x="778230" y="1236713"/>
                  </a:lnTo>
                  <a:lnTo>
                    <a:pt x="778230" y="1202537"/>
                  </a:lnTo>
                  <a:lnTo>
                    <a:pt x="750519" y="1202537"/>
                  </a:lnTo>
                  <a:lnTo>
                    <a:pt x="750519" y="1196682"/>
                  </a:lnTo>
                  <a:lnTo>
                    <a:pt x="745896" y="1196682"/>
                  </a:lnTo>
                  <a:lnTo>
                    <a:pt x="745896" y="1183754"/>
                  </a:lnTo>
                  <a:lnTo>
                    <a:pt x="741273" y="1183754"/>
                  </a:lnTo>
                  <a:lnTo>
                    <a:pt x="741273" y="1177912"/>
                  </a:lnTo>
                  <a:lnTo>
                    <a:pt x="715721" y="1177912"/>
                  </a:lnTo>
                  <a:lnTo>
                    <a:pt x="715721" y="1168057"/>
                  </a:lnTo>
                  <a:lnTo>
                    <a:pt x="696633" y="1168057"/>
                  </a:lnTo>
                  <a:lnTo>
                    <a:pt x="696633" y="1151737"/>
                  </a:lnTo>
                  <a:lnTo>
                    <a:pt x="672630" y="1151737"/>
                  </a:lnTo>
                  <a:lnTo>
                    <a:pt x="672630" y="1140650"/>
                  </a:lnTo>
                  <a:lnTo>
                    <a:pt x="666000" y="1140650"/>
                  </a:lnTo>
                  <a:lnTo>
                    <a:pt x="666000" y="1128649"/>
                  </a:lnTo>
                  <a:lnTo>
                    <a:pt x="635063" y="1128649"/>
                  </a:lnTo>
                  <a:lnTo>
                    <a:pt x="635063" y="1108786"/>
                  </a:lnTo>
                  <a:lnTo>
                    <a:pt x="621207" y="1108786"/>
                  </a:lnTo>
                  <a:lnTo>
                    <a:pt x="621207" y="1098626"/>
                  </a:lnTo>
                  <a:lnTo>
                    <a:pt x="607809" y="1098626"/>
                  </a:lnTo>
                  <a:lnTo>
                    <a:pt x="607809" y="1083386"/>
                  </a:lnTo>
                  <a:lnTo>
                    <a:pt x="574103" y="1083386"/>
                  </a:lnTo>
                  <a:lnTo>
                    <a:pt x="574103" y="1072769"/>
                  </a:lnTo>
                  <a:lnTo>
                    <a:pt x="564400" y="1072769"/>
                  </a:lnTo>
                  <a:lnTo>
                    <a:pt x="564400" y="988860"/>
                  </a:lnTo>
                  <a:lnTo>
                    <a:pt x="551929" y="988860"/>
                  </a:lnTo>
                  <a:lnTo>
                    <a:pt x="551929" y="950379"/>
                  </a:lnTo>
                  <a:lnTo>
                    <a:pt x="548233" y="950379"/>
                  </a:lnTo>
                  <a:lnTo>
                    <a:pt x="548233" y="904659"/>
                  </a:lnTo>
                  <a:lnTo>
                    <a:pt x="548233" y="868172"/>
                  </a:lnTo>
                  <a:lnTo>
                    <a:pt x="540385" y="868172"/>
                  </a:lnTo>
                  <a:lnTo>
                    <a:pt x="540385" y="828929"/>
                  </a:lnTo>
                  <a:lnTo>
                    <a:pt x="533463" y="828929"/>
                  </a:lnTo>
                  <a:lnTo>
                    <a:pt x="533463" y="778116"/>
                  </a:lnTo>
                  <a:lnTo>
                    <a:pt x="526529" y="778116"/>
                  </a:lnTo>
                  <a:lnTo>
                    <a:pt x="526529" y="713460"/>
                  </a:lnTo>
                  <a:lnTo>
                    <a:pt x="520992" y="713460"/>
                  </a:lnTo>
                  <a:lnTo>
                    <a:pt x="520992" y="653275"/>
                  </a:lnTo>
                  <a:lnTo>
                    <a:pt x="502056" y="653275"/>
                  </a:lnTo>
                  <a:lnTo>
                    <a:pt x="502056" y="632180"/>
                  </a:lnTo>
                  <a:lnTo>
                    <a:pt x="497433" y="632180"/>
                  </a:lnTo>
                  <a:lnTo>
                    <a:pt x="497433" y="627570"/>
                  </a:lnTo>
                  <a:lnTo>
                    <a:pt x="490969" y="627570"/>
                  </a:lnTo>
                  <a:lnTo>
                    <a:pt x="490969" y="621093"/>
                  </a:lnTo>
                  <a:lnTo>
                    <a:pt x="486359" y="621093"/>
                  </a:lnTo>
                  <a:lnTo>
                    <a:pt x="486359" y="604469"/>
                  </a:lnTo>
                  <a:lnTo>
                    <a:pt x="478040" y="604469"/>
                  </a:lnTo>
                  <a:lnTo>
                    <a:pt x="478040" y="591083"/>
                  </a:lnTo>
                  <a:lnTo>
                    <a:pt x="456806" y="591083"/>
                  </a:lnTo>
                  <a:lnTo>
                    <a:pt x="456806" y="571220"/>
                  </a:lnTo>
                  <a:lnTo>
                    <a:pt x="433704" y="571220"/>
                  </a:lnTo>
                  <a:lnTo>
                    <a:pt x="433704" y="559676"/>
                  </a:lnTo>
                  <a:lnTo>
                    <a:pt x="428625" y="559676"/>
                  </a:lnTo>
                  <a:lnTo>
                    <a:pt x="428625" y="550900"/>
                  </a:lnTo>
                  <a:lnTo>
                    <a:pt x="424929" y="550900"/>
                  </a:lnTo>
                  <a:lnTo>
                    <a:pt x="424929" y="544893"/>
                  </a:lnTo>
                  <a:lnTo>
                    <a:pt x="399986" y="544893"/>
                  </a:lnTo>
                  <a:lnTo>
                    <a:pt x="399986" y="524573"/>
                  </a:lnTo>
                  <a:lnTo>
                    <a:pt x="355193" y="524573"/>
                  </a:lnTo>
                  <a:lnTo>
                    <a:pt x="355193" y="486244"/>
                  </a:lnTo>
                  <a:lnTo>
                    <a:pt x="355193" y="480237"/>
                  </a:lnTo>
                  <a:lnTo>
                    <a:pt x="349961" y="480237"/>
                  </a:lnTo>
                  <a:lnTo>
                    <a:pt x="349961" y="467931"/>
                  </a:lnTo>
                  <a:lnTo>
                    <a:pt x="333032" y="467931"/>
                  </a:lnTo>
                  <a:lnTo>
                    <a:pt x="333032" y="451307"/>
                  </a:lnTo>
                  <a:lnTo>
                    <a:pt x="321335" y="451307"/>
                  </a:lnTo>
                  <a:lnTo>
                    <a:pt x="321335" y="427291"/>
                  </a:lnTo>
                  <a:lnTo>
                    <a:pt x="299161" y="427291"/>
                  </a:lnTo>
                  <a:lnTo>
                    <a:pt x="299161" y="419277"/>
                  </a:lnTo>
                  <a:lnTo>
                    <a:pt x="294538" y="419277"/>
                  </a:lnTo>
                  <a:lnTo>
                    <a:pt x="294538" y="409117"/>
                  </a:lnTo>
                  <a:lnTo>
                    <a:pt x="289001" y="409117"/>
                  </a:lnTo>
                  <a:lnTo>
                    <a:pt x="289001" y="402653"/>
                  </a:lnTo>
                  <a:lnTo>
                    <a:pt x="283146" y="402653"/>
                  </a:lnTo>
                  <a:lnTo>
                    <a:pt x="283146" y="371868"/>
                  </a:lnTo>
                  <a:lnTo>
                    <a:pt x="278841" y="371868"/>
                  </a:lnTo>
                  <a:lnTo>
                    <a:pt x="278841" y="323227"/>
                  </a:lnTo>
                  <a:lnTo>
                    <a:pt x="274523" y="323227"/>
                  </a:lnTo>
                  <a:lnTo>
                    <a:pt x="274523" y="285661"/>
                  </a:lnTo>
                  <a:lnTo>
                    <a:pt x="271145" y="285661"/>
                  </a:lnTo>
                  <a:lnTo>
                    <a:pt x="271145" y="224701"/>
                  </a:lnTo>
                  <a:lnTo>
                    <a:pt x="263448" y="224701"/>
                  </a:lnTo>
                  <a:lnTo>
                    <a:pt x="263448" y="199148"/>
                  </a:lnTo>
                  <a:lnTo>
                    <a:pt x="253593" y="199148"/>
                  </a:lnTo>
                  <a:lnTo>
                    <a:pt x="253593" y="163817"/>
                  </a:lnTo>
                  <a:lnTo>
                    <a:pt x="249440" y="163817"/>
                  </a:lnTo>
                  <a:lnTo>
                    <a:pt x="249440" y="86766"/>
                  </a:lnTo>
                  <a:lnTo>
                    <a:pt x="234823" y="86766"/>
                  </a:lnTo>
                  <a:lnTo>
                    <a:pt x="234823" y="80924"/>
                  </a:lnTo>
                  <a:lnTo>
                    <a:pt x="219113" y="80924"/>
                  </a:lnTo>
                  <a:lnTo>
                    <a:pt x="219113" y="75374"/>
                  </a:lnTo>
                  <a:lnTo>
                    <a:pt x="214490" y="75374"/>
                  </a:lnTo>
                  <a:lnTo>
                    <a:pt x="214490" y="68287"/>
                  </a:lnTo>
                  <a:lnTo>
                    <a:pt x="212039" y="68287"/>
                  </a:lnTo>
                  <a:lnTo>
                    <a:pt x="212039" y="58140"/>
                  </a:lnTo>
                  <a:lnTo>
                    <a:pt x="174472" y="58140"/>
                  </a:lnTo>
                  <a:lnTo>
                    <a:pt x="174472" y="52285"/>
                  </a:lnTo>
                  <a:lnTo>
                    <a:pt x="143675" y="52285"/>
                  </a:lnTo>
                  <a:lnTo>
                    <a:pt x="143675" y="39966"/>
                  </a:lnTo>
                  <a:lnTo>
                    <a:pt x="137515" y="39966"/>
                  </a:lnTo>
                  <a:lnTo>
                    <a:pt x="137515" y="29502"/>
                  </a:lnTo>
                  <a:lnTo>
                    <a:pt x="125209" y="29502"/>
                  </a:lnTo>
                  <a:lnTo>
                    <a:pt x="125209" y="22733"/>
                  </a:lnTo>
                  <a:lnTo>
                    <a:pt x="108280" y="22733"/>
                  </a:lnTo>
                  <a:lnTo>
                    <a:pt x="108280" y="15036"/>
                  </a:lnTo>
                  <a:lnTo>
                    <a:pt x="108280" y="11950"/>
                  </a:lnTo>
                  <a:lnTo>
                    <a:pt x="50698" y="11950"/>
                  </a:lnTo>
                  <a:lnTo>
                    <a:pt x="50698" y="0"/>
                  </a:lnTo>
                  <a:lnTo>
                    <a:pt x="0" y="0"/>
                  </a:lnTo>
                </a:path>
              </a:pathLst>
            </a:custGeom>
            <a:ln w="25400">
              <a:solidFill>
                <a:srgbClr val="00B0F0"/>
              </a:solidFill>
              <a:prstDash val="sysDot"/>
              <a:miter lim="800000"/>
            </a:ln>
          </p:spPr>
          <p:txBody>
            <a:bodyPr wrap="square" lIns="0" tIns="0" rIns="0" bIns="0" rtlCol="0"/>
            <a:lstStyle/>
            <a:p>
              <a:pPr defTabSz="609585" eaLnBrk="0" fontAlgn="base" hangingPunct="0">
                <a:spcBef>
                  <a:spcPct val="0"/>
                </a:spcBef>
                <a:spcAft>
                  <a:spcPct val="0"/>
                </a:spcAft>
              </a:pPr>
              <a:endParaRPr sz="2400" dirty="0">
                <a:solidFill>
                  <a:prstClr val="black"/>
                </a:solidFill>
                <a:latin typeface="Calibri" panose="020F0502020204030204" pitchFamily="34" charset="0"/>
                <a:ea typeface="MS PGothic" panose="020B0600070205080204" pitchFamily="34" charset="-128"/>
              </a:endParaRPr>
            </a:p>
          </p:txBody>
        </p:sp>
        <p:sp>
          <p:nvSpPr>
            <p:cNvPr id="440" name="object 139">
              <a:extLst>
                <a:ext uri="{FF2B5EF4-FFF2-40B4-BE49-F238E27FC236}">
                  <a16:creationId xmlns:a16="http://schemas.microsoft.com/office/drawing/2014/main" id="{36B1E2F9-7825-4265-A325-6F0DAEDBE8B3}"/>
                </a:ext>
              </a:extLst>
            </p:cNvPr>
            <p:cNvSpPr/>
            <p:nvPr/>
          </p:nvSpPr>
          <p:spPr>
            <a:xfrm>
              <a:off x="9932373" y="4936038"/>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41" name="object 140">
              <a:extLst>
                <a:ext uri="{FF2B5EF4-FFF2-40B4-BE49-F238E27FC236}">
                  <a16:creationId xmlns:a16="http://schemas.microsoft.com/office/drawing/2014/main" id="{DA697D0D-1013-429E-AC77-C1E3F5BD4266}"/>
                </a:ext>
              </a:extLst>
            </p:cNvPr>
            <p:cNvSpPr/>
            <p:nvPr/>
          </p:nvSpPr>
          <p:spPr>
            <a:xfrm>
              <a:off x="9888381" y="4987794"/>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42" name="object 98">
              <a:extLst>
                <a:ext uri="{FF2B5EF4-FFF2-40B4-BE49-F238E27FC236}">
                  <a16:creationId xmlns:a16="http://schemas.microsoft.com/office/drawing/2014/main" id="{3CB76C69-EABB-4949-BE2C-83E70FE4B25A}"/>
                </a:ext>
              </a:extLst>
            </p:cNvPr>
            <p:cNvSpPr/>
            <p:nvPr/>
          </p:nvSpPr>
          <p:spPr>
            <a:xfrm>
              <a:off x="3929790" y="3946060"/>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nvGrpSpPr>
            <p:cNvPr id="443" name="Group 442">
              <a:extLst>
                <a:ext uri="{FF2B5EF4-FFF2-40B4-BE49-F238E27FC236}">
                  <a16:creationId xmlns:a16="http://schemas.microsoft.com/office/drawing/2014/main" id="{1D6F079D-05C9-4327-8765-81BB88E2D1FF}"/>
                </a:ext>
              </a:extLst>
            </p:cNvPr>
            <p:cNvGrpSpPr/>
            <p:nvPr/>
          </p:nvGrpSpPr>
          <p:grpSpPr>
            <a:xfrm>
              <a:off x="2792229" y="2408541"/>
              <a:ext cx="6584489" cy="2632375"/>
              <a:chOff x="2801656" y="2389687"/>
              <a:chExt cx="6584489" cy="2632375"/>
            </a:xfrm>
          </p:grpSpPr>
          <p:sp>
            <p:nvSpPr>
              <p:cNvPr id="444" name="object 77">
                <a:extLst>
                  <a:ext uri="{FF2B5EF4-FFF2-40B4-BE49-F238E27FC236}">
                    <a16:creationId xmlns:a16="http://schemas.microsoft.com/office/drawing/2014/main" id="{A692F4CC-E65F-48C3-AD9F-09C1EEF4DA30}"/>
                  </a:ext>
                </a:extLst>
              </p:cNvPr>
              <p:cNvSpPr/>
              <p:nvPr/>
            </p:nvSpPr>
            <p:spPr>
              <a:xfrm>
                <a:off x="2845659" y="2389687"/>
                <a:ext cx="0" cy="103815"/>
              </a:xfrm>
              <a:custGeom>
                <a:avLst/>
                <a:gdLst/>
                <a:ahLst/>
                <a:cxnLst/>
                <a:rect l="l" t="t" r="r" b="b"/>
                <a:pathLst>
                  <a:path h="90805">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45" name="object 78">
                <a:extLst>
                  <a:ext uri="{FF2B5EF4-FFF2-40B4-BE49-F238E27FC236}">
                    <a16:creationId xmlns:a16="http://schemas.microsoft.com/office/drawing/2014/main" id="{E60B3FC6-CCF4-4B5E-8DDC-155DE10CA94B}"/>
                  </a:ext>
                </a:extLst>
              </p:cNvPr>
              <p:cNvSpPr/>
              <p:nvPr/>
            </p:nvSpPr>
            <p:spPr>
              <a:xfrm>
                <a:off x="2801656" y="2441434"/>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46" name="object 79">
                <a:extLst>
                  <a:ext uri="{FF2B5EF4-FFF2-40B4-BE49-F238E27FC236}">
                    <a16:creationId xmlns:a16="http://schemas.microsoft.com/office/drawing/2014/main" id="{79922C40-7C90-4091-AAF6-EDDA156E3685}"/>
                  </a:ext>
                </a:extLst>
              </p:cNvPr>
              <p:cNvSpPr/>
              <p:nvPr/>
            </p:nvSpPr>
            <p:spPr>
              <a:xfrm>
                <a:off x="2915440" y="2731649"/>
                <a:ext cx="0" cy="103815"/>
              </a:xfrm>
              <a:custGeom>
                <a:avLst/>
                <a:gdLst/>
                <a:ahLst/>
                <a:cxnLst/>
                <a:rect l="l" t="t" r="r" b="b"/>
                <a:pathLst>
                  <a:path h="90805">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47" name="object 80">
                <a:extLst>
                  <a:ext uri="{FF2B5EF4-FFF2-40B4-BE49-F238E27FC236}">
                    <a16:creationId xmlns:a16="http://schemas.microsoft.com/office/drawing/2014/main" id="{49D5EC58-826B-41E3-A817-E2C93CC28F54}"/>
                  </a:ext>
                </a:extLst>
              </p:cNvPr>
              <p:cNvSpPr/>
              <p:nvPr/>
            </p:nvSpPr>
            <p:spPr>
              <a:xfrm>
                <a:off x="2871440" y="2781716"/>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48" name="object 81">
                <a:extLst>
                  <a:ext uri="{FF2B5EF4-FFF2-40B4-BE49-F238E27FC236}">
                    <a16:creationId xmlns:a16="http://schemas.microsoft.com/office/drawing/2014/main" id="{D82954ED-110D-4FD2-A463-791BE71C28C9}"/>
                  </a:ext>
                </a:extLst>
              </p:cNvPr>
              <p:cNvSpPr/>
              <p:nvPr/>
            </p:nvSpPr>
            <p:spPr>
              <a:xfrm>
                <a:off x="2951600" y="2886884"/>
                <a:ext cx="0" cy="91474"/>
              </a:xfrm>
              <a:custGeom>
                <a:avLst/>
                <a:gdLst/>
                <a:ahLst/>
                <a:cxnLst/>
                <a:rect l="l" t="t" r="r" b="b"/>
                <a:pathLst>
                  <a:path h="80009">
                    <a:moveTo>
                      <a:pt x="0" y="0"/>
                    </a:moveTo>
                    <a:lnTo>
                      <a:pt x="0" y="79743"/>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49" name="object 82">
                <a:extLst>
                  <a:ext uri="{FF2B5EF4-FFF2-40B4-BE49-F238E27FC236}">
                    <a16:creationId xmlns:a16="http://schemas.microsoft.com/office/drawing/2014/main" id="{63AA848C-7884-4A13-8E66-FD91EC75EE1F}"/>
                  </a:ext>
                </a:extLst>
              </p:cNvPr>
              <p:cNvSpPr/>
              <p:nvPr/>
            </p:nvSpPr>
            <p:spPr>
              <a:xfrm>
                <a:off x="2905593" y="2932470"/>
                <a:ext cx="91440" cy="0"/>
              </a:xfrm>
              <a:custGeom>
                <a:avLst/>
                <a:gdLst/>
                <a:ahLst/>
                <a:cxnLst/>
                <a:rect l="l" t="t" r="r" b="b"/>
                <a:pathLst>
                  <a:path w="80010">
                    <a:moveTo>
                      <a:pt x="0" y="0"/>
                    </a:moveTo>
                    <a:lnTo>
                      <a:pt x="79743"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50" name="object 83">
                <a:extLst>
                  <a:ext uri="{FF2B5EF4-FFF2-40B4-BE49-F238E27FC236}">
                    <a16:creationId xmlns:a16="http://schemas.microsoft.com/office/drawing/2014/main" id="{33F8E2E3-A960-4B09-9D2D-D94E1875FB54}"/>
                  </a:ext>
                </a:extLst>
              </p:cNvPr>
              <p:cNvSpPr/>
              <p:nvPr/>
            </p:nvSpPr>
            <p:spPr>
              <a:xfrm>
                <a:off x="3319522" y="3446726"/>
                <a:ext cx="0" cy="103815"/>
              </a:xfrm>
              <a:custGeom>
                <a:avLst/>
                <a:gdLst/>
                <a:ahLst/>
                <a:cxnLst/>
                <a:rect l="l" t="t" r="r" b="b"/>
                <a:pathLst>
                  <a:path h="90805">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51" name="object 84">
                <a:extLst>
                  <a:ext uri="{FF2B5EF4-FFF2-40B4-BE49-F238E27FC236}">
                    <a16:creationId xmlns:a16="http://schemas.microsoft.com/office/drawing/2014/main" id="{2DEDBCCC-0ADC-4321-B78A-D28D3889C43F}"/>
                  </a:ext>
                </a:extLst>
              </p:cNvPr>
              <p:cNvSpPr/>
              <p:nvPr/>
            </p:nvSpPr>
            <p:spPr>
              <a:xfrm>
                <a:off x="3275520" y="3498472"/>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52" name="object 85">
                <a:extLst>
                  <a:ext uri="{FF2B5EF4-FFF2-40B4-BE49-F238E27FC236}">
                    <a16:creationId xmlns:a16="http://schemas.microsoft.com/office/drawing/2014/main" id="{E5EE8FEA-38D2-49A0-BA07-EB712D40A8E3}"/>
                  </a:ext>
                </a:extLst>
              </p:cNvPr>
              <p:cNvSpPr/>
              <p:nvPr/>
            </p:nvSpPr>
            <p:spPr>
              <a:xfrm>
                <a:off x="3387590" y="3491078"/>
                <a:ext cx="0" cy="103815"/>
              </a:xfrm>
              <a:custGeom>
                <a:avLst/>
                <a:gdLst/>
                <a:ahLst/>
                <a:cxnLst/>
                <a:rect l="l" t="t" r="r" b="b"/>
                <a:pathLst>
                  <a:path h="90805">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53" name="object 86">
                <a:extLst>
                  <a:ext uri="{FF2B5EF4-FFF2-40B4-BE49-F238E27FC236}">
                    <a16:creationId xmlns:a16="http://schemas.microsoft.com/office/drawing/2014/main" id="{B02BA77E-3350-4532-8C8E-6A1CE7484A8A}"/>
                  </a:ext>
                </a:extLst>
              </p:cNvPr>
              <p:cNvSpPr/>
              <p:nvPr/>
            </p:nvSpPr>
            <p:spPr>
              <a:xfrm>
                <a:off x="3341390" y="3542825"/>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54" name="object 87">
                <a:extLst>
                  <a:ext uri="{FF2B5EF4-FFF2-40B4-BE49-F238E27FC236}">
                    <a16:creationId xmlns:a16="http://schemas.microsoft.com/office/drawing/2014/main" id="{F5072D75-A6F5-407F-921E-F6EE06752E95}"/>
                  </a:ext>
                </a:extLst>
              </p:cNvPr>
              <p:cNvSpPr/>
              <p:nvPr/>
            </p:nvSpPr>
            <p:spPr>
              <a:xfrm>
                <a:off x="3356593" y="3491078"/>
                <a:ext cx="0" cy="103815"/>
              </a:xfrm>
              <a:custGeom>
                <a:avLst/>
                <a:gdLst/>
                <a:ahLst/>
                <a:cxnLst/>
                <a:rect l="l" t="t" r="r" b="b"/>
                <a:pathLst>
                  <a:path h="90805">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55" name="object 88">
                <a:extLst>
                  <a:ext uri="{FF2B5EF4-FFF2-40B4-BE49-F238E27FC236}">
                    <a16:creationId xmlns:a16="http://schemas.microsoft.com/office/drawing/2014/main" id="{65557893-992C-4A66-90A6-12A3284DBB55}"/>
                  </a:ext>
                </a:extLst>
              </p:cNvPr>
              <p:cNvSpPr/>
              <p:nvPr/>
            </p:nvSpPr>
            <p:spPr>
              <a:xfrm>
                <a:off x="3310392" y="3542825"/>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dirty="0">
                  <a:solidFill>
                    <a:prstClr val="black"/>
                  </a:solidFill>
                  <a:latin typeface="Calibri" panose="020F0502020204030204" pitchFamily="34" charset="0"/>
                  <a:ea typeface="MS PGothic" panose="020B0600070205080204" pitchFamily="34" charset="-128"/>
                </a:endParaRPr>
              </a:p>
            </p:txBody>
          </p:sp>
          <p:sp>
            <p:nvSpPr>
              <p:cNvPr id="456" name="object 89">
                <a:extLst>
                  <a:ext uri="{FF2B5EF4-FFF2-40B4-BE49-F238E27FC236}">
                    <a16:creationId xmlns:a16="http://schemas.microsoft.com/office/drawing/2014/main" id="{1703C9A6-6573-4AE1-B3B0-4EB5EC8F7C9D}"/>
                  </a:ext>
                </a:extLst>
              </p:cNvPr>
              <p:cNvSpPr/>
              <p:nvPr/>
            </p:nvSpPr>
            <p:spPr>
              <a:xfrm>
                <a:off x="3666401" y="3616742"/>
                <a:ext cx="0" cy="103815"/>
              </a:xfrm>
              <a:custGeom>
                <a:avLst/>
                <a:gdLst/>
                <a:ahLst/>
                <a:cxnLst/>
                <a:rect l="l" t="t" r="r" b="b"/>
                <a:pathLst>
                  <a:path h="90805">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57" name="object 90">
                <a:extLst>
                  <a:ext uri="{FF2B5EF4-FFF2-40B4-BE49-F238E27FC236}">
                    <a16:creationId xmlns:a16="http://schemas.microsoft.com/office/drawing/2014/main" id="{9D5985B5-2D5E-4BC7-9254-57E9C117245E}"/>
                  </a:ext>
                </a:extLst>
              </p:cNvPr>
              <p:cNvSpPr/>
              <p:nvPr/>
            </p:nvSpPr>
            <p:spPr>
              <a:xfrm>
                <a:off x="3622399" y="3668490"/>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58" name="object 91">
                <a:extLst>
                  <a:ext uri="{FF2B5EF4-FFF2-40B4-BE49-F238E27FC236}">
                    <a16:creationId xmlns:a16="http://schemas.microsoft.com/office/drawing/2014/main" id="{1B8A9F75-02A1-4F7B-A24D-FCEA3C08AFC1}"/>
                  </a:ext>
                </a:extLst>
              </p:cNvPr>
              <p:cNvSpPr/>
              <p:nvPr/>
            </p:nvSpPr>
            <p:spPr>
              <a:xfrm>
                <a:off x="3678762" y="3646307"/>
                <a:ext cx="0" cy="103815"/>
              </a:xfrm>
              <a:custGeom>
                <a:avLst/>
                <a:gdLst/>
                <a:ahLst/>
                <a:cxnLst/>
                <a:rect l="l" t="t" r="r" b="b"/>
                <a:pathLst>
                  <a:path h="90805">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59" name="object 92">
                <a:extLst>
                  <a:ext uri="{FF2B5EF4-FFF2-40B4-BE49-F238E27FC236}">
                    <a16:creationId xmlns:a16="http://schemas.microsoft.com/office/drawing/2014/main" id="{CEC251BD-ED3A-4281-A4E8-C2C2AC83D29A}"/>
                  </a:ext>
                </a:extLst>
              </p:cNvPr>
              <p:cNvSpPr/>
              <p:nvPr/>
            </p:nvSpPr>
            <p:spPr>
              <a:xfrm>
                <a:off x="3634759" y="3698053"/>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60" name="object 93">
                <a:extLst>
                  <a:ext uri="{FF2B5EF4-FFF2-40B4-BE49-F238E27FC236}">
                    <a16:creationId xmlns:a16="http://schemas.microsoft.com/office/drawing/2014/main" id="{F723B07B-D0E1-4E34-B9D0-AC37342141E4}"/>
                  </a:ext>
                </a:extLst>
              </p:cNvPr>
              <p:cNvSpPr/>
              <p:nvPr/>
            </p:nvSpPr>
            <p:spPr>
              <a:xfrm>
                <a:off x="3768001" y="3773730"/>
                <a:ext cx="0" cy="103815"/>
              </a:xfrm>
              <a:custGeom>
                <a:avLst/>
                <a:gdLst/>
                <a:ahLst/>
                <a:cxnLst/>
                <a:rect l="l" t="t" r="r" b="b"/>
                <a:pathLst>
                  <a:path h="90805">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61" name="object 94">
                <a:extLst>
                  <a:ext uri="{FF2B5EF4-FFF2-40B4-BE49-F238E27FC236}">
                    <a16:creationId xmlns:a16="http://schemas.microsoft.com/office/drawing/2014/main" id="{E40E7E65-0E01-4885-AEFC-3E2A508F6385}"/>
                  </a:ext>
                </a:extLst>
              </p:cNvPr>
              <p:cNvSpPr/>
              <p:nvPr/>
            </p:nvSpPr>
            <p:spPr>
              <a:xfrm>
                <a:off x="3733515" y="3825475"/>
                <a:ext cx="73152"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62" name="object 95">
                <a:extLst>
                  <a:ext uri="{FF2B5EF4-FFF2-40B4-BE49-F238E27FC236}">
                    <a16:creationId xmlns:a16="http://schemas.microsoft.com/office/drawing/2014/main" id="{0E26D3F2-DBD3-4808-91B3-5D349F4AADF9}"/>
                  </a:ext>
                </a:extLst>
              </p:cNvPr>
              <p:cNvSpPr/>
              <p:nvPr/>
            </p:nvSpPr>
            <p:spPr>
              <a:xfrm>
                <a:off x="3723611" y="3729383"/>
                <a:ext cx="0" cy="103815"/>
              </a:xfrm>
              <a:custGeom>
                <a:avLst/>
                <a:gdLst/>
                <a:ahLst/>
                <a:cxnLst/>
                <a:rect l="l" t="t" r="r" b="b"/>
                <a:pathLst>
                  <a:path h="90805">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63" name="object 96">
                <a:extLst>
                  <a:ext uri="{FF2B5EF4-FFF2-40B4-BE49-F238E27FC236}">
                    <a16:creationId xmlns:a16="http://schemas.microsoft.com/office/drawing/2014/main" id="{92D1B69C-6FD0-4218-AF7D-FDE836CD9677}"/>
                  </a:ext>
                </a:extLst>
              </p:cNvPr>
              <p:cNvSpPr/>
              <p:nvPr/>
            </p:nvSpPr>
            <p:spPr>
              <a:xfrm>
                <a:off x="3679601" y="3781130"/>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64" name="object 97">
                <a:extLst>
                  <a:ext uri="{FF2B5EF4-FFF2-40B4-BE49-F238E27FC236}">
                    <a16:creationId xmlns:a16="http://schemas.microsoft.com/office/drawing/2014/main" id="{84D94C0D-F03F-4E8E-BF4B-B23F9FCD4D9A}"/>
                  </a:ext>
                </a:extLst>
              </p:cNvPr>
              <p:cNvSpPr/>
              <p:nvPr/>
            </p:nvSpPr>
            <p:spPr>
              <a:xfrm>
                <a:off x="3983537" y="3875458"/>
                <a:ext cx="0" cy="103815"/>
              </a:xfrm>
              <a:custGeom>
                <a:avLst/>
                <a:gdLst/>
                <a:ahLst/>
                <a:cxnLst/>
                <a:rect l="l" t="t" r="r" b="b"/>
                <a:pathLst>
                  <a:path h="90805">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65" name="object 99">
                <a:extLst>
                  <a:ext uri="{FF2B5EF4-FFF2-40B4-BE49-F238E27FC236}">
                    <a16:creationId xmlns:a16="http://schemas.microsoft.com/office/drawing/2014/main" id="{45909DAC-94F7-40BE-875D-C66DD29E88B4}"/>
                  </a:ext>
                </a:extLst>
              </p:cNvPr>
              <p:cNvSpPr/>
              <p:nvPr/>
            </p:nvSpPr>
            <p:spPr>
              <a:xfrm>
                <a:off x="4122660" y="4084893"/>
                <a:ext cx="0" cy="103815"/>
              </a:xfrm>
              <a:custGeom>
                <a:avLst/>
                <a:gdLst/>
                <a:ahLst/>
                <a:cxnLst/>
                <a:rect l="l" t="t" r="r" b="b"/>
                <a:pathLst>
                  <a:path h="90805">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dirty="0">
                  <a:solidFill>
                    <a:prstClr val="black"/>
                  </a:solidFill>
                  <a:latin typeface="Calibri" panose="020F0502020204030204" pitchFamily="34" charset="0"/>
                  <a:ea typeface="MS PGothic" panose="020B0600070205080204" pitchFamily="34" charset="-128"/>
                </a:endParaRPr>
              </a:p>
            </p:txBody>
          </p:sp>
          <p:sp>
            <p:nvSpPr>
              <p:cNvPr id="466" name="object 100">
                <a:extLst>
                  <a:ext uri="{FF2B5EF4-FFF2-40B4-BE49-F238E27FC236}">
                    <a16:creationId xmlns:a16="http://schemas.microsoft.com/office/drawing/2014/main" id="{AA5A7DCE-BCB8-43CE-BDF8-DFF28674353C}"/>
                  </a:ext>
                </a:extLst>
              </p:cNvPr>
              <p:cNvSpPr/>
              <p:nvPr/>
            </p:nvSpPr>
            <p:spPr>
              <a:xfrm>
                <a:off x="4078658" y="4136641"/>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67" name="object 101">
                <a:extLst>
                  <a:ext uri="{FF2B5EF4-FFF2-40B4-BE49-F238E27FC236}">
                    <a16:creationId xmlns:a16="http://schemas.microsoft.com/office/drawing/2014/main" id="{942CFCA0-789A-4B30-B173-9283715FDF5E}"/>
                  </a:ext>
                </a:extLst>
              </p:cNvPr>
              <p:cNvSpPr/>
              <p:nvPr/>
            </p:nvSpPr>
            <p:spPr>
              <a:xfrm>
                <a:off x="4129065" y="4099675"/>
                <a:ext cx="0" cy="103815"/>
              </a:xfrm>
              <a:custGeom>
                <a:avLst/>
                <a:gdLst/>
                <a:ahLst/>
                <a:cxnLst/>
                <a:rect l="l" t="t" r="r" b="b"/>
                <a:pathLst>
                  <a:path h="90805">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68" name="object 102">
                <a:extLst>
                  <a:ext uri="{FF2B5EF4-FFF2-40B4-BE49-F238E27FC236}">
                    <a16:creationId xmlns:a16="http://schemas.microsoft.com/office/drawing/2014/main" id="{AA27676A-F7D7-4320-AB01-CB17C05DF90D}"/>
                  </a:ext>
                </a:extLst>
              </p:cNvPr>
              <p:cNvSpPr/>
              <p:nvPr/>
            </p:nvSpPr>
            <p:spPr>
              <a:xfrm>
                <a:off x="4085065" y="4151429"/>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69" name="object 103">
                <a:extLst>
                  <a:ext uri="{FF2B5EF4-FFF2-40B4-BE49-F238E27FC236}">
                    <a16:creationId xmlns:a16="http://schemas.microsoft.com/office/drawing/2014/main" id="{F72916BF-1601-43E2-9903-DFFE9AB670E7}"/>
                  </a:ext>
                </a:extLst>
              </p:cNvPr>
              <p:cNvSpPr/>
              <p:nvPr/>
            </p:nvSpPr>
            <p:spPr>
              <a:xfrm>
                <a:off x="5637281" y="4729578"/>
                <a:ext cx="0" cy="91474"/>
              </a:xfrm>
              <a:custGeom>
                <a:avLst/>
                <a:gdLst/>
                <a:ahLst/>
                <a:cxnLst/>
                <a:rect l="l" t="t" r="r" b="b"/>
                <a:pathLst>
                  <a:path h="80010">
                    <a:moveTo>
                      <a:pt x="0" y="0"/>
                    </a:moveTo>
                    <a:lnTo>
                      <a:pt x="0" y="7973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70" name="object 104">
                <a:extLst>
                  <a:ext uri="{FF2B5EF4-FFF2-40B4-BE49-F238E27FC236}">
                    <a16:creationId xmlns:a16="http://schemas.microsoft.com/office/drawing/2014/main" id="{1C86C762-7B20-4321-AE56-D16F7A187454}"/>
                  </a:ext>
                </a:extLst>
              </p:cNvPr>
              <p:cNvSpPr/>
              <p:nvPr/>
            </p:nvSpPr>
            <p:spPr>
              <a:xfrm>
                <a:off x="5593646" y="4775163"/>
                <a:ext cx="91440" cy="0"/>
              </a:xfrm>
              <a:custGeom>
                <a:avLst/>
                <a:gdLst/>
                <a:ahLst/>
                <a:cxnLst/>
                <a:rect l="l" t="t" r="r" b="b"/>
                <a:pathLst>
                  <a:path w="80010">
                    <a:moveTo>
                      <a:pt x="0" y="0"/>
                    </a:moveTo>
                    <a:lnTo>
                      <a:pt x="79743"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71" name="object 105">
                <a:extLst>
                  <a:ext uri="{FF2B5EF4-FFF2-40B4-BE49-F238E27FC236}">
                    <a16:creationId xmlns:a16="http://schemas.microsoft.com/office/drawing/2014/main" id="{93D0C430-2C2A-4E16-B849-A5EF59EEE553}"/>
                  </a:ext>
                </a:extLst>
              </p:cNvPr>
              <p:cNvSpPr/>
              <p:nvPr/>
            </p:nvSpPr>
            <p:spPr>
              <a:xfrm>
                <a:off x="6086202" y="4835341"/>
                <a:ext cx="0" cy="103815"/>
              </a:xfrm>
              <a:custGeom>
                <a:avLst/>
                <a:gdLst/>
                <a:ahLst/>
                <a:cxnLst/>
                <a:rect l="l" t="t" r="r" b="b"/>
                <a:pathLst>
                  <a:path h="90804">
                    <a:moveTo>
                      <a:pt x="0" y="0"/>
                    </a:moveTo>
                    <a:lnTo>
                      <a:pt x="0" y="90538"/>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72" name="object 106">
                <a:extLst>
                  <a:ext uri="{FF2B5EF4-FFF2-40B4-BE49-F238E27FC236}">
                    <a16:creationId xmlns:a16="http://schemas.microsoft.com/office/drawing/2014/main" id="{3D896708-485B-4940-AE36-E949B659D030}"/>
                  </a:ext>
                </a:extLst>
              </p:cNvPr>
              <p:cNvSpPr/>
              <p:nvPr/>
            </p:nvSpPr>
            <p:spPr>
              <a:xfrm>
                <a:off x="6038475" y="4887095"/>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73" name="object 107">
                <a:extLst>
                  <a:ext uri="{FF2B5EF4-FFF2-40B4-BE49-F238E27FC236}">
                    <a16:creationId xmlns:a16="http://schemas.microsoft.com/office/drawing/2014/main" id="{3E71B1B9-41E3-4D2F-8662-36F851866760}"/>
                  </a:ext>
                </a:extLst>
              </p:cNvPr>
              <p:cNvSpPr/>
              <p:nvPr/>
            </p:nvSpPr>
            <p:spPr>
              <a:xfrm>
                <a:off x="6288593" y="4883920"/>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74" name="object 108">
                <a:extLst>
                  <a:ext uri="{FF2B5EF4-FFF2-40B4-BE49-F238E27FC236}">
                    <a16:creationId xmlns:a16="http://schemas.microsoft.com/office/drawing/2014/main" id="{3A0D4EEC-CB84-4D37-B0F7-628E00D8B516}"/>
                  </a:ext>
                </a:extLst>
              </p:cNvPr>
              <p:cNvSpPr/>
              <p:nvPr/>
            </p:nvSpPr>
            <p:spPr>
              <a:xfrm>
                <a:off x="6221307" y="4935673"/>
                <a:ext cx="134969"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75" name="object 109">
                <a:extLst>
                  <a:ext uri="{FF2B5EF4-FFF2-40B4-BE49-F238E27FC236}">
                    <a16:creationId xmlns:a16="http://schemas.microsoft.com/office/drawing/2014/main" id="{C2C2699E-D002-49ED-8F2F-FD127A4553EC}"/>
                  </a:ext>
                </a:extLst>
              </p:cNvPr>
              <p:cNvSpPr/>
              <p:nvPr/>
            </p:nvSpPr>
            <p:spPr>
              <a:xfrm>
                <a:off x="6301865" y="4883920"/>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76" name="object 110">
                <a:extLst>
                  <a:ext uri="{FF2B5EF4-FFF2-40B4-BE49-F238E27FC236}">
                    <a16:creationId xmlns:a16="http://schemas.microsoft.com/office/drawing/2014/main" id="{B3638438-9A2F-4FC1-924C-EDDA13E4EB4A}"/>
                  </a:ext>
                </a:extLst>
              </p:cNvPr>
              <p:cNvSpPr/>
              <p:nvPr/>
            </p:nvSpPr>
            <p:spPr>
              <a:xfrm>
                <a:off x="6254120" y="4935673"/>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77" name="object 111">
                <a:extLst>
                  <a:ext uri="{FF2B5EF4-FFF2-40B4-BE49-F238E27FC236}">
                    <a16:creationId xmlns:a16="http://schemas.microsoft.com/office/drawing/2014/main" id="{95EC6123-A657-4D98-AA6D-197D831A0C49}"/>
                  </a:ext>
                </a:extLst>
              </p:cNvPr>
              <p:cNvSpPr/>
              <p:nvPr/>
            </p:nvSpPr>
            <p:spPr>
              <a:xfrm>
                <a:off x="6745763" y="4918247"/>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78" name="object 112">
                <a:extLst>
                  <a:ext uri="{FF2B5EF4-FFF2-40B4-BE49-F238E27FC236}">
                    <a16:creationId xmlns:a16="http://schemas.microsoft.com/office/drawing/2014/main" id="{A61F160D-51DB-4099-92A7-9E800858F241}"/>
                  </a:ext>
                </a:extLst>
              </p:cNvPr>
              <p:cNvSpPr/>
              <p:nvPr/>
            </p:nvSpPr>
            <p:spPr>
              <a:xfrm>
                <a:off x="6698020" y="4969987"/>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79" name="object 113">
                <a:extLst>
                  <a:ext uri="{FF2B5EF4-FFF2-40B4-BE49-F238E27FC236}">
                    <a16:creationId xmlns:a16="http://schemas.microsoft.com/office/drawing/2014/main" id="{5E255348-E34F-4019-9F7B-50671F9B9B51}"/>
                  </a:ext>
                </a:extLst>
              </p:cNvPr>
              <p:cNvSpPr/>
              <p:nvPr/>
            </p:nvSpPr>
            <p:spPr>
              <a:xfrm>
                <a:off x="6908448" y="4918247"/>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80" name="object 114">
                <a:extLst>
                  <a:ext uri="{FF2B5EF4-FFF2-40B4-BE49-F238E27FC236}">
                    <a16:creationId xmlns:a16="http://schemas.microsoft.com/office/drawing/2014/main" id="{A907E062-B078-4E83-ACC3-C48414630603}"/>
                  </a:ext>
                </a:extLst>
              </p:cNvPr>
              <p:cNvSpPr/>
              <p:nvPr/>
            </p:nvSpPr>
            <p:spPr>
              <a:xfrm>
                <a:off x="6841164" y="4969987"/>
                <a:ext cx="134969"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81" name="object 115">
                <a:extLst>
                  <a:ext uri="{FF2B5EF4-FFF2-40B4-BE49-F238E27FC236}">
                    <a16:creationId xmlns:a16="http://schemas.microsoft.com/office/drawing/2014/main" id="{B3C326B6-002C-43C7-A222-45812D56E324}"/>
                  </a:ext>
                </a:extLst>
              </p:cNvPr>
              <p:cNvSpPr/>
              <p:nvPr/>
            </p:nvSpPr>
            <p:spPr>
              <a:xfrm>
                <a:off x="6927656" y="4918247"/>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82" name="object 116">
                <a:extLst>
                  <a:ext uri="{FF2B5EF4-FFF2-40B4-BE49-F238E27FC236}">
                    <a16:creationId xmlns:a16="http://schemas.microsoft.com/office/drawing/2014/main" id="{3551982C-C8A6-49E7-B490-EBE6EF1DD96C}"/>
                  </a:ext>
                </a:extLst>
              </p:cNvPr>
              <p:cNvSpPr/>
              <p:nvPr/>
            </p:nvSpPr>
            <p:spPr>
              <a:xfrm>
                <a:off x="6860390" y="4969987"/>
                <a:ext cx="134969"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83" name="object 117">
                <a:extLst>
                  <a:ext uri="{FF2B5EF4-FFF2-40B4-BE49-F238E27FC236}">
                    <a16:creationId xmlns:a16="http://schemas.microsoft.com/office/drawing/2014/main" id="{2CC3D8A5-36C9-4E8E-B84C-648045B5E621}"/>
                  </a:ext>
                </a:extLst>
              </p:cNvPr>
              <p:cNvSpPr/>
              <p:nvPr/>
            </p:nvSpPr>
            <p:spPr>
              <a:xfrm>
                <a:off x="6934531" y="4918247"/>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84" name="object 118">
                <a:extLst>
                  <a:ext uri="{FF2B5EF4-FFF2-40B4-BE49-F238E27FC236}">
                    <a16:creationId xmlns:a16="http://schemas.microsoft.com/office/drawing/2014/main" id="{327E43B9-4CA2-4D22-B065-CE8D3D7C2197}"/>
                  </a:ext>
                </a:extLst>
              </p:cNvPr>
              <p:cNvSpPr/>
              <p:nvPr/>
            </p:nvSpPr>
            <p:spPr>
              <a:xfrm>
                <a:off x="6867248" y="4969987"/>
                <a:ext cx="134969"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85" name="object 119">
                <a:extLst>
                  <a:ext uri="{FF2B5EF4-FFF2-40B4-BE49-F238E27FC236}">
                    <a16:creationId xmlns:a16="http://schemas.microsoft.com/office/drawing/2014/main" id="{68A33F9E-59C4-464D-9639-A07D3B7FA7DB}"/>
                  </a:ext>
                </a:extLst>
              </p:cNvPr>
              <p:cNvSpPr/>
              <p:nvPr/>
            </p:nvSpPr>
            <p:spPr>
              <a:xfrm>
                <a:off x="6948266" y="4918247"/>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86" name="object 120">
                <a:extLst>
                  <a:ext uri="{FF2B5EF4-FFF2-40B4-BE49-F238E27FC236}">
                    <a16:creationId xmlns:a16="http://schemas.microsoft.com/office/drawing/2014/main" id="{2C94FF9B-D3DA-4D2B-A591-871265D5FD2A}"/>
                  </a:ext>
                </a:extLst>
              </p:cNvPr>
              <p:cNvSpPr/>
              <p:nvPr/>
            </p:nvSpPr>
            <p:spPr>
              <a:xfrm>
                <a:off x="6880979" y="4969987"/>
                <a:ext cx="134969"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87" name="object 121">
                <a:extLst>
                  <a:ext uri="{FF2B5EF4-FFF2-40B4-BE49-F238E27FC236}">
                    <a16:creationId xmlns:a16="http://schemas.microsoft.com/office/drawing/2014/main" id="{680D79A8-B2D9-4057-8FA1-9B4CB4B82B70}"/>
                  </a:ext>
                </a:extLst>
              </p:cNvPr>
              <p:cNvSpPr/>
              <p:nvPr/>
            </p:nvSpPr>
            <p:spPr>
              <a:xfrm>
                <a:off x="6997689" y="4917184"/>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88" name="object 122">
                <a:extLst>
                  <a:ext uri="{FF2B5EF4-FFF2-40B4-BE49-F238E27FC236}">
                    <a16:creationId xmlns:a16="http://schemas.microsoft.com/office/drawing/2014/main" id="{1B878055-CE09-4EDD-B6D2-84B03E618994}"/>
                  </a:ext>
                </a:extLst>
              </p:cNvPr>
              <p:cNvSpPr/>
              <p:nvPr/>
            </p:nvSpPr>
            <p:spPr>
              <a:xfrm>
                <a:off x="6963203" y="4968940"/>
                <a:ext cx="73152"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89" name="object 123">
                <a:extLst>
                  <a:ext uri="{FF2B5EF4-FFF2-40B4-BE49-F238E27FC236}">
                    <a16:creationId xmlns:a16="http://schemas.microsoft.com/office/drawing/2014/main" id="{E6F7A4AB-F2E9-49E0-BC9D-95BE1966FD78}"/>
                  </a:ext>
                </a:extLst>
              </p:cNvPr>
              <p:cNvSpPr/>
              <p:nvPr/>
            </p:nvSpPr>
            <p:spPr>
              <a:xfrm>
                <a:off x="7047791" y="4917184"/>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90" name="object 124">
                <a:extLst>
                  <a:ext uri="{FF2B5EF4-FFF2-40B4-BE49-F238E27FC236}">
                    <a16:creationId xmlns:a16="http://schemas.microsoft.com/office/drawing/2014/main" id="{246FB5A9-D715-4E44-8C4F-45D396AF5507}"/>
                  </a:ext>
                </a:extLst>
              </p:cNvPr>
              <p:cNvSpPr/>
              <p:nvPr/>
            </p:nvSpPr>
            <p:spPr>
              <a:xfrm>
                <a:off x="7013308" y="4968940"/>
                <a:ext cx="73152"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91" name="object 125">
                <a:extLst>
                  <a:ext uri="{FF2B5EF4-FFF2-40B4-BE49-F238E27FC236}">
                    <a16:creationId xmlns:a16="http://schemas.microsoft.com/office/drawing/2014/main" id="{5A792762-4E5D-4A12-BB6E-73014D7EFAC9}"/>
                  </a:ext>
                </a:extLst>
              </p:cNvPr>
              <p:cNvSpPr/>
              <p:nvPr/>
            </p:nvSpPr>
            <p:spPr>
              <a:xfrm>
                <a:off x="7563014" y="4917184"/>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92" name="object 126">
                <a:extLst>
                  <a:ext uri="{FF2B5EF4-FFF2-40B4-BE49-F238E27FC236}">
                    <a16:creationId xmlns:a16="http://schemas.microsoft.com/office/drawing/2014/main" id="{0D0D7F38-B240-4D62-82B5-9B354C09969D}"/>
                  </a:ext>
                </a:extLst>
              </p:cNvPr>
              <p:cNvSpPr/>
              <p:nvPr/>
            </p:nvSpPr>
            <p:spPr>
              <a:xfrm>
                <a:off x="7495728" y="4968940"/>
                <a:ext cx="134969"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93" name="object 127">
                <a:extLst>
                  <a:ext uri="{FF2B5EF4-FFF2-40B4-BE49-F238E27FC236}">
                    <a16:creationId xmlns:a16="http://schemas.microsoft.com/office/drawing/2014/main" id="{FB2185DC-DE3E-4FBB-8DBB-F69166DC290F}"/>
                  </a:ext>
                </a:extLst>
              </p:cNvPr>
              <p:cNvSpPr/>
              <p:nvPr/>
            </p:nvSpPr>
            <p:spPr>
              <a:xfrm>
                <a:off x="8150202" y="4917184"/>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94" name="object 128">
                <a:extLst>
                  <a:ext uri="{FF2B5EF4-FFF2-40B4-BE49-F238E27FC236}">
                    <a16:creationId xmlns:a16="http://schemas.microsoft.com/office/drawing/2014/main" id="{EBD3F0C2-C085-4AB5-ACE6-52AD3CFFFAFB}"/>
                  </a:ext>
                </a:extLst>
              </p:cNvPr>
              <p:cNvSpPr/>
              <p:nvPr/>
            </p:nvSpPr>
            <p:spPr>
              <a:xfrm>
                <a:off x="8082938" y="4968940"/>
                <a:ext cx="134969"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95" name="object 129">
                <a:extLst>
                  <a:ext uri="{FF2B5EF4-FFF2-40B4-BE49-F238E27FC236}">
                    <a16:creationId xmlns:a16="http://schemas.microsoft.com/office/drawing/2014/main" id="{F52C0561-4462-4D0A-B19E-2ABF54E3A115}"/>
                  </a:ext>
                </a:extLst>
              </p:cNvPr>
              <p:cNvSpPr/>
              <p:nvPr/>
            </p:nvSpPr>
            <p:spPr>
              <a:xfrm>
                <a:off x="8170113" y="4917184"/>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96" name="object 130">
                <a:extLst>
                  <a:ext uri="{FF2B5EF4-FFF2-40B4-BE49-F238E27FC236}">
                    <a16:creationId xmlns:a16="http://schemas.microsoft.com/office/drawing/2014/main" id="{B3A5BE3B-58EA-41EF-ABFC-CCC570C34AF4}"/>
                  </a:ext>
                </a:extLst>
              </p:cNvPr>
              <p:cNvSpPr/>
              <p:nvPr/>
            </p:nvSpPr>
            <p:spPr>
              <a:xfrm>
                <a:off x="8123922" y="4968940"/>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97" name="object 131">
                <a:extLst>
                  <a:ext uri="{FF2B5EF4-FFF2-40B4-BE49-F238E27FC236}">
                    <a16:creationId xmlns:a16="http://schemas.microsoft.com/office/drawing/2014/main" id="{11F791DA-97AF-45CD-A324-EF36B7F39D0C}"/>
                  </a:ext>
                </a:extLst>
              </p:cNvPr>
              <p:cNvSpPr/>
              <p:nvPr/>
            </p:nvSpPr>
            <p:spPr>
              <a:xfrm>
                <a:off x="8879208" y="4917184"/>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98" name="object 132">
                <a:extLst>
                  <a:ext uri="{FF2B5EF4-FFF2-40B4-BE49-F238E27FC236}">
                    <a16:creationId xmlns:a16="http://schemas.microsoft.com/office/drawing/2014/main" id="{E1DED973-F524-405F-9812-C53A4C1FD3D9}"/>
                  </a:ext>
                </a:extLst>
              </p:cNvPr>
              <p:cNvSpPr/>
              <p:nvPr/>
            </p:nvSpPr>
            <p:spPr>
              <a:xfrm>
                <a:off x="8832999" y="4968940"/>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99" name="object 133">
                <a:extLst>
                  <a:ext uri="{FF2B5EF4-FFF2-40B4-BE49-F238E27FC236}">
                    <a16:creationId xmlns:a16="http://schemas.microsoft.com/office/drawing/2014/main" id="{5D0F0584-C295-4FE0-AFCF-BA4FF332F54E}"/>
                  </a:ext>
                </a:extLst>
              </p:cNvPr>
              <p:cNvSpPr/>
              <p:nvPr/>
            </p:nvSpPr>
            <p:spPr>
              <a:xfrm>
                <a:off x="9140312" y="4917184"/>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00" name="object 134">
                <a:extLst>
                  <a:ext uri="{FF2B5EF4-FFF2-40B4-BE49-F238E27FC236}">
                    <a16:creationId xmlns:a16="http://schemas.microsoft.com/office/drawing/2014/main" id="{56E3B5E1-95D2-4ED0-BC9D-993876E05B21}"/>
                  </a:ext>
                </a:extLst>
              </p:cNvPr>
              <p:cNvSpPr/>
              <p:nvPr/>
            </p:nvSpPr>
            <p:spPr>
              <a:xfrm>
                <a:off x="9077063" y="4968940"/>
                <a:ext cx="126474" cy="0"/>
              </a:xfrm>
              <a:custGeom>
                <a:avLst/>
                <a:gdLst/>
                <a:ahLst/>
                <a:cxnLst/>
                <a:rect l="l" t="t" r="r" b="b"/>
                <a:pathLst>
                  <a:path w="85090">
                    <a:moveTo>
                      <a:pt x="0" y="0"/>
                    </a:moveTo>
                    <a:lnTo>
                      <a:pt x="85090"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01" name="object 135">
                <a:extLst>
                  <a:ext uri="{FF2B5EF4-FFF2-40B4-BE49-F238E27FC236}">
                    <a16:creationId xmlns:a16="http://schemas.microsoft.com/office/drawing/2014/main" id="{B6365CA7-16D6-4CEB-8DEC-F770D11E57FD}"/>
                  </a:ext>
                </a:extLst>
              </p:cNvPr>
              <p:cNvSpPr/>
              <p:nvPr/>
            </p:nvSpPr>
            <p:spPr>
              <a:xfrm>
                <a:off x="9132238" y="4917184"/>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02" name="object 136">
                <a:extLst>
                  <a:ext uri="{FF2B5EF4-FFF2-40B4-BE49-F238E27FC236}">
                    <a16:creationId xmlns:a16="http://schemas.microsoft.com/office/drawing/2014/main" id="{EEF01C82-315B-4CCD-9823-9D411994DEC1}"/>
                  </a:ext>
                </a:extLst>
              </p:cNvPr>
              <p:cNvSpPr/>
              <p:nvPr/>
            </p:nvSpPr>
            <p:spPr>
              <a:xfrm>
                <a:off x="9090065" y="4968940"/>
                <a:ext cx="91440" cy="0"/>
              </a:xfrm>
              <a:custGeom>
                <a:avLst/>
                <a:gdLst/>
                <a:ahLst/>
                <a:cxnLst/>
                <a:rect l="l" t="t" r="r" b="b"/>
                <a:pathLst>
                  <a:path w="85725">
                    <a:moveTo>
                      <a:pt x="0" y="0"/>
                    </a:moveTo>
                    <a:lnTo>
                      <a:pt x="85102"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03" name="object 137">
                <a:extLst>
                  <a:ext uri="{FF2B5EF4-FFF2-40B4-BE49-F238E27FC236}">
                    <a16:creationId xmlns:a16="http://schemas.microsoft.com/office/drawing/2014/main" id="{17370CED-F72C-47B1-9E41-37361BF4C685}"/>
                  </a:ext>
                </a:extLst>
              </p:cNvPr>
              <p:cNvSpPr/>
              <p:nvPr/>
            </p:nvSpPr>
            <p:spPr>
              <a:xfrm>
                <a:off x="9340896" y="4917184"/>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04" name="object 138">
                <a:extLst>
                  <a:ext uri="{FF2B5EF4-FFF2-40B4-BE49-F238E27FC236}">
                    <a16:creationId xmlns:a16="http://schemas.microsoft.com/office/drawing/2014/main" id="{5C18A621-9EA3-4F64-BBCA-2D5502BAB248}"/>
                  </a:ext>
                </a:extLst>
              </p:cNvPr>
              <p:cNvSpPr/>
              <p:nvPr/>
            </p:nvSpPr>
            <p:spPr>
              <a:xfrm>
                <a:off x="9294705" y="4968940"/>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05" name="object 141">
                <a:extLst>
                  <a:ext uri="{FF2B5EF4-FFF2-40B4-BE49-F238E27FC236}">
                    <a16:creationId xmlns:a16="http://schemas.microsoft.com/office/drawing/2014/main" id="{1F3E2117-7D97-4189-A32B-60F28CD4101F}"/>
                  </a:ext>
                </a:extLst>
              </p:cNvPr>
              <p:cNvSpPr/>
              <p:nvPr/>
            </p:nvSpPr>
            <p:spPr>
              <a:xfrm>
                <a:off x="7533391" y="4917184"/>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06" name="object 142">
                <a:extLst>
                  <a:ext uri="{FF2B5EF4-FFF2-40B4-BE49-F238E27FC236}">
                    <a16:creationId xmlns:a16="http://schemas.microsoft.com/office/drawing/2014/main" id="{CBEED1B7-78A5-4331-BE18-DA5754716424}"/>
                  </a:ext>
                </a:extLst>
              </p:cNvPr>
              <p:cNvSpPr/>
              <p:nvPr/>
            </p:nvSpPr>
            <p:spPr>
              <a:xfrm>
                <a:off x="7498923" y="4968940"/>
                <a:ext cx="73152"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07" name="object 163">
                <a:extLst>
                  <a:ext uri="{FF2B5EF4-FFF2-40B4-BE49-F238E27FC236}">
                    <a16:creationId xmlns:a16="http://schemas.microsoft.com/office/drawing/2014/main" id="{FF614ECC-3FBC-4201-AFFC-B36765CF84FC}"/>
                  </a:ext>
                </a:extLst>
              </p:cNvPr>
              <p:cNvSpPr/>
              <p:nvPr/>
            </p:nvSpPr>
            <p:spPr>
              <a:xfrm>
                <a:off x="6259136" y="4921239"/>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08" name="object 164">
                <a:extLst>
                  <a:ext uri="{FF2B5EF4-FFF2-40B4-BE49-F238E27FC236}">
                    <a16:creationId xmlns:a16="http://schemas.microsoft.com/office/drawing/2014/main" id="{022FA4E4-BF6B-4244-820C-8DAA9D42638B}"/>
                  </a:ext>
                </a:extLst>
              </p:cNvPr>
              <p:cNvSpPr/>
              <p:nvPr/>
            </p:nvSpPr>
            <p:spPr>
              <a:xfrm>
                <a:off x="6307525" y="4869499"/>
                <a:ext cx="0" cy="103815"/>
              </a:xfrm>
              <a:custGeom>
                <a:avLst/>
                <a:gdLst/>
                <a:ahLst/>
                <a:cxnLst/>
                <a:rect l="l" t="t" r="r" b="b"/>
                <a:pathLst>
                  <a:path h="90804">
                    <a:moveTo>
                      <a:pt x="0" y="0"/>
                    </a:moveTo>
                    <a:lnTo>
                      <a:pt x="0" y="90525"/>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09" name="object 165">
                <a:extLst>
                  <a:ext uri="{FF2B5EF4-FFF2-40B4-BE49-F238E27FC236}">
                    <a16:creationId xmlns:a16="http://schemas.microsoft.com/office/drawing/2014/main" id="{1E649FAF-7AD0-43F3-8A8F-300BD6C6AD84}"/>
                  </a:ext>
                </a:extLst>
              </p:cNvPr>
              <p:cNvSpPr/>
              <p:nvPr/>
            </p:nvSpPr>
            <p:spPr>
              <a:xfrm>
                <a:off x="6259780" y="4921239"/>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510" name="object 169">
                <a:extLst>
                  <a:ext uri="{FF2B5EF4-FFF2-40B4-BE49-F238E27FC236}">
                    <a16:creationId xmlns:a16="http://schemas.microsoft.com/office/drawing/2014/main" id="{90FAD1C4-4AAE-46CD-BFC5-53A6DD278A10}"/>
                  </a:ext>
                </a:extLst>
              </p:cNvPr>
              <p:cNvSpPr/>
              <p:nvPr/>
            </p:nvSpPr>
            <p:spPr>
              <a:xfrm>
                <a:off x="6110646" y="4921239"/>
                <a:ext cx="91440" cy="0"/>
              </a:xfrm>
              <a:custGeom>
                <a:avLst/>
                <a:gdLst/>
                <a:ahLst/>
                <a:cxnLst/>
                <a:rect l="l" t="t" r="r" b="b"/>
                <a:pathLst>
                  <a:path w="90804">
                    <a:moveTo>
                      <a:pt x="0" y="0"/>
                    </a:moveTo>
                    <a:lnTo>
                      <a:pt x="90525" y="0"/>
                    </a:lnTo>
                  </a:path>
                </a:pathLst>
              </a:custGeom>
              <a:ln w="25400">
                <a:solidFill>
                  <a:srgbClr val="00B0F0"/>
                </a:solidFill>
                <a:prstDash val="solid"/>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grpSp>
      <p:grpSp>
        <p:nvGrpSpPr>
          <p:cNvPr id="294" name="Axes">
            <a:extLst>
              <a:ext uri="{FF2B5EF4-FFF2-40B4-BE49-F238E27FC236}">
                <a16:creationId xmlns:a16="http://schemas.microsoft.com/office/drawing/2014/main" id="{44013F9E-9412-4FFD-A353-10B93FC5FA72}"/>
              </a:ext>
            </a:extLst>
          </p:cNvPr>
          <p:cNvGrpSpPr/>
          <p:nvPr/>
        </p:nvGrpSpPr>
        <p:grpSpPr>
          <a:xfrm>
            <a:off x="914401" y="2215737"/>
            <a:ext cx="5145945" cy="2613152"/>
            <a:chOff x="2016125" y="1349375"/>
            <a:chExt cx="9309100" cy="3689350"/>
          </a:xfrm>
        </p:grpSpPr>
        <p:sp>
          <p:nvSpPr>
            <p:cNvPr id="410" name="Freeform 1169">
              <a:extLst>
                <a:ext uri="{FF2B5EF4-FFF2-40B4-BE49-F238E27FC236}">
                  <a16:creationId xmlns:a16="http://schemas.microsoft.com/office/drawing/2014/main" id="{D6071AC2-2A25-4709-8CB5-43071E099203}"/>
                </a:ext>
              </a:extLst>
            </p:cNvPr>
            <p:cNvSpPr>
              <a:spLocks/>
            </p:cNvSpPr>
            <p:nvPr/>
          </p:nvSpPr>
          <p:spPr bwMode="auto">
            <a:xfrm>
              <a:off x="2105025" y="1349375"/>
              <a:ext cx="9220200" cy="3613150"/>
            </a:xfrm>
            <a:custGeom>
              <a:avLst/>
              <a:gdLst>
                <a:gd name="T0" fmla="*/ 0 w 5808"/>
                <a:gd name="T1" fmla="*/ 0 h 2276"/>
                <a:gd name="T2" fmla="*/ 0 w 5808"/>
                <a:gd name="T3" fmla="*/ 2276 h 2276"/>
                <a:gd name="T4" fmla="*/ 5808 w 5808"/>
                <a:gd name="T5" fmla="*/ 2276 h 2276"/>
              </a:gdLst>
              <a:ahLst/>
              <a:cxnLst>
                <a:cxn ang="0">
                  <a:pos x="T0" y="T1"/>
                </a:cxn>
                <a:cxn ang="0">
                  <a:pos x="T2" y="T3"/>
                </a:cxn>
                <a:cxn ang="0">
                  <a:pos x="T4" y="T5"/>
                </a:cxn>
              </a:cxnLst>
              <a:rect l="0" t="0" r="r" b="b"/>
              <a:pathLst>
                <a:path w="5808" h="2276">
                  <a:moveTo>
                    <a:pt x="0" y="0"/>
                  </a:moveTo>
                  <a:lnTo>
                    <a:pt x="0" y="2276"/>
                  </a:lnTo>
                  <a:lnTo>
                    <a:pt x="5808" y="2276"/>
                  </a:lnTo>
                </a:path>
              </a:pathLst>
            </a:custGeom>
            <a:noFill/>
            <a:ln w="2857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grpSp>
          <p:nvGrpSpPr>
            <p:cNvPr id="411" name="Group 410">
              <a:extLst>
                <a:ext uri="{FF2B5EF4-FFF2-40B4-BE49-F238E27FC236}">
                  <a16:creationId xmlns:a16="http://schemas.microsoft.com/office/drawing/2014/main" id="{13CCEA11-AB71-4560-B1E1-909717270F43}"/>
                </a:ext>
              </a:extLst>
            </p:cNvPr>
            <p:cNvGrpSpPr/>
            <p:nvPr/>
          </p:nvGrpSpPr>
          <p:grpSpPr>
            <a:xfrm>
              <a:off x="2105025" y="4962525"/>
              <a:ext cx="9220200" cy="76200"/>
              <a:chOff x="2105025" y="4962525"/>
              <a:chExt cx="9220200" cy="76200"/>
            </a:xfrm>
          </p:grpSpPr>
          <p:sp>
            <p:nvSpPr>
              <p:cNvPr id="424" name="Line 1170">
                <a:extLst>
                  <a:ext uri="{FF2B5EF4-FFF2-40B4-BE49-F238E27FC236}">
                    <a16:creationId xmlns:a16="http://schemas.microsoft.com/office/drawing/2014/main" id="{9C921D1B-1148-4DDD-8B40-71496847605D}"/>
                  </a:ext>
                </a:extLst>
              </p:cNvPr>
              <p:cNvSpPr>
                <a:spLocks noChangeShapeType="1"/>
              </p:cNvSpPr>
              <p:nvPr/>
            </p:nvSpPr>
            <p:spPr bwMode="auto">
              <a:xfrm>
                <a:off x="1000760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25" name="Line 1171">
                <a:extLst>
                  <a:ext uri="{FF2B5EF4-FFF2-40B4-BE49-F238E27FC236}">
                    <a16:creationId xmlns:a16="http://schemas.microsoft.com/office/drawing/2014/main" id="{0BBCD9E3-D848-4811-A15D-D369C81D4925}"/>
                  </a:ext>
                </a:extLst>
              </p:cNvPr>
              <p:cNvSpPr>
                <a:spLocks noChangeShapeType="1"/>
              </p:cNvSpPr>
              <p:nvPr/>
            </p:nvSpPr>
            <p:spPr bwMode="auto">
              <a:xfrm>
                <a:off x="868997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26" name="Line 1172">
                <a:extLst>
                  <a:ext uri="{FF2B5EF4-FFF2-40B4-BE49-F238E27FC236}">
                    <a16:creationId xmlns:a16="http://schemas.microsoft.com/office/drawing/2014/main" id="{C9497449-C284-4406-B485-6F660CE437E0}"/>
                  </a:ext>
                </a:extLst>
              </p:cNvPr>
              <p:cNvSpPr>
                <a:spLocks noChangeShapeType="1"/>
              </p:cNvSpPr>
              <p:nvPr/>
            </p:nvSpPr>
            <p:spPr bwMode="auto">
              <a:xfrm>
                <a:off x="1066800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27" name="Line 1173">
                <a:extLst>
                  <a:ext uri="{FF2B5EF4-FFF2-40B4-BE49-F238E27FC236}">
                    <a16:creationId xmlns:a16="http://schemas.microsoft.com/office/drawing/2014/main" id="{4DEC63C2-E8DE-4C37-9F90-3EF47B4D73B3}"/>
                  </a:ext>
                </a:extLst>
              </p:cNvPr>
              <p:cNvSpPr>
                <a:spLocks noChangeShapeType="1"/>
              </p:cNvSpPr>
              <p:nvPr/>
            </p:nvSpPr>
            <p:spPr bwMode="auto">
              <a:xfrm>
                <a:off x="935037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28" name="Line 1174">
                <a:extLst>
                  <a:ext uri="{FF2B5EF4-FFF2-40B4-BE49-F238E27FC236}">
                    <a16:creationId xmlns:a16="http://schemas.microsoft.com/office/drawing/2014/main" id="{72417F82-5C49-46AF-A4B6-8EEF0A8C0C20}"/>
                  </a:ext>
                </a:extLst>
              </p:cNvPr>
              <p:cNvSpPr>
                <a:spLocks noChangeShapeType="1"/>
              </p:cNvSpPr>
              <p:nvPr/>
            </p:nvSpPr>
            <p:spPr bwMode="auto">
              <a:xfrm>
                <a:off x="671512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29" name="Line 1175">
                <a:extLst>
                  <a:ext uri="{FF2B5EF4-FFF2-40B4-BE49-F238E27FC236}">
                    <a16:creationId xmlns:a16="http://schemas.microsoft.com/office/drawing/2014/main" id="{1BCF0F93-0DB8-4192-B9D2-2FC94D0D006E}"/>
                  </a:ext>
                </a:extLst>
              </p:cNvPr>
              <p:cNvSpPr>
                <a:spLocks noChangeShapeType="1"/>
              </p:cNvSpPr>
              <p:nvPr/>
            </p:nvSpPr>
            <p:spPr bwMode="auto">
              <a:xfrm>
                <a:off x="474027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30" name="Line 1176">
                <a:extLst>
                  <a:ext uri="{FF2B5EF4-FFF2-40B4-BE49-F238E27FC236}">
                    <a16:creationId xmlns:a16="http://schemas.microsoft.com/office/drawing/2014/main" id="{4766F8F8-F78D-41DD-BFC6-AF8511F4E05B}"/>
                  </a:ext>
                </a:extLst>
              </p:cNvPr>
              <p:cNvSpPr>
                <a:spLocks noChangeShapeType="1"/>
              </p:cNvSpPr>
              <p:nvPr/>
            </p:nvSpPr>
            <p:spPr bwMode="auto">
              <a:xfrm>
                <a:off x="1132522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31" name="Line 1177">
                <a:extLst>
                  <a:ext uri="{FF2B5EF4-FFF2-40B4-BE49-F238E27FC236}">
                    <a16:creationId xmlns:a16="http://schemas.microsoft.com/office/drawing/2014/main" id="{CCE3E1AC-4D26-4446-B0C2-B58FA61FBFA9}"/>
                  </a:ext>
                </a:extLst>
              </p:cNvPr>
              <p:cNvSpPr>
                <a:spLocks noChangeShapeType="1"/>
              </p:cNvSpPr>
              <p:nvPr/>
            </p:nvSpPr>
            <p:spPr bwMode="auto">
              <a:xfrm>
                <a:off x="276542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32" name="Line 1178">
                <a:extLst>
                  <a:ext uri="{FF2B5EF4-FFF2-40B4-BE49-F238E27FC236}">
                    <a16:creationId xmlns:a16="http://schemas.microsoft.com/office/drawing/2014/main" id="{10C8FC62-78A2-489E-9845-162F5D98E5EB}"/>
                  </a:ext>
                </a:extLst>
              </p:cNvPr>
              <p:cNvSpPr>
                <a:spLocks noChangeShapeType="1"/>
              </p:cNvSpPr>
              <p:nvPr/>
            </p:nvSpPr>
            <p:spPr bwMode="auto">
              <a:xfrm>
                <a:off x="8083648"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33" name="Line 1179">
                <a:extLst>
                  <a:ext uri="{FF2B5EF4-FFF2-40B4-BE49-F238E27FC236}">
                    <a16:creationId xmlns:a16="http://schemas.microsoft.com/office/drawing/2014/main" id="{F5669E09-D17D-4CF1-A18A-362556FF40D5}"/>
                  </a:ext>
                </a:extLst>
              </p:cNvPr>
              <p:cNvSpPr>
                <a:spLocks noChangeShapeType="1"/>
              </p:cNvSpPr>
              <p:nvPr/>
            </p:nvSpPr>
            <p:spPr bwMode="auto">
              <a:xfrm>
                <a:off x="605790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34" name="Line 1180">
                <a:extLst>
                  <a:ext uri="{FF2B5EF4-FFF2-40B4-BE49-F238E27FC236}">
                    <a16:creationId xmlns:a16="http://schemas.microsoft.com/office/drawing/2014/main" id="{CFC9CF22-9EFB-449B-8E73-AA80695C54DD}"/>
                  </a:ext>
                </a:extLst>
              </p:cNvPr>
              <p:cNvSpPr>
                <a:spLocks noChangeShapeType="1"/>
              </p:cNvSpPr>
              <p:nvPr/>
            </p:nvSpPr>
            <p:spPr bwMode="auto">
              <a:xfrm>
                <a:off x="408305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35" name="Line 1181">
                <a:extLst>
                  <a:ext uri="{FF2B5EF4-FFF2-40B4-BE49-F238E27FC236}">
                    <a16:creationId xmlns:a16="http://schemas.microsoft.com/office/drawing/2014/main" id="{CA6134CE-8747-439D-9910-B9E768318980}"/>
                  </a:ext>
                </a:extLst>
              </p:cNvPr>
              <p:cNvSpPr>
                <a:spLocks noChangeShapeType="1"/>
              </p:cNvSpPr>
              <p:nvPr/>
            </p:nvSpPr>
            <p:spPr bwMode="auto">
              <a:xfrm>
                <a:off x="737552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36" name="Line 1182">
                <a:extLst>
                  <a:ext uri="{FF2B5EF4-FFF2-40B4-BE49-F238E27FC236}">
                    <a16:creationId xmlns:a16="http://schemas.microsoft.com/office/drawing/2014/main" id="{F0A1ECFD-62A9-487C-8003-BAF32177D8C7}"/>
                  </a:ext>
                </a:extLst>
              </p:cNvPr>
              <p:cNvSpPr>
                <a:spLocks noChangeShapeType="1"/>
              </p:cNvSpPr>
              <p:nvPr/>
            </p:nvSpPr>
            <p:spPr bwMode="auto">
              <a:xfrm>
                <a:off x="539750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37" name="Line 1183">
                <a:extLst>
                  <a:ext uri="{FF2B5EF4-FFF2-40B4-BE49-F238E27FC236}">
                    <a16:creationId xmlns:a16="http://schemas.microsoft.com/office/drawing/2014/main" id="{D54DC718-AEDC-4227-ABBA-74C530B21F3F}"/>
                  </a:ext>
                </a:extLst>
              </p:cNvPr>
              <p:cNvSpPr>
                <a:spLocks noChangeShapeType="1"/>
              </p:cNvSpPr>
              <p:nvPr/>
            </p:nvSpPr>
            <p:spPr bwMode="auto">
              <a:xfrm>
                <a:off x="342265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38" name="Line 1184">
                <a:extLst>
                  <a:ext uri="{FF2B5EF4-FFF2-40B4-BE49-F238E27FC236}">
                    <a16:creationId xmlns:a16="http://schemas.microsoft.com/office/drawing/2014/main" id="{D6AD4ABF-3B8A-4EFF-B1FE-E91C1B80E81F}"/>
                  </a:ext>
                </a:extLst>
              </p:cNvPr>
              <p:cNvSpPr>
                <a:spLocks noChangeShapeType="1"/>
              </p:cNvSpPr>
              <p:nvPr/>
            </p:nvSpPr>
            <p:spPr bwMode="auto">
              <a:xfrm>
                <a:off x="210502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grpSp>
        <p:grpSp>
          <p:nvGrpSpPr>
            <p:cNvPr id="412" name="Group 411">
              <a:extLst>
                <a:ext uri="{FF2B5EF4-FFF2-40B4-BE49-F238E27FC236}">
                  <a16:creationId xmlns:a16="http://schemas.microsoft.com/office/drawing/2014/main" id="{2ABD6C0A-46FA-412F-9FFF-ED3CFCF5C5ED}"/>
                </a:ext>
              </a:extLst>
            </p:cNvPr>
            <p:cNvGrpSpPr/>
            <p:nvPr/>
          </p:nvGrpSpPr>
          <p:grpSpPr>
            <a:xfrm>
              <a:off x="2016125" y="1349375"/>
              <a:ext cx="88900" cy="3613150"/>
              <a:chOff x="2016125" y="1349375"/>
              <a:chExt cx="88900" cy="3613150"/>
            </a:xfrm>
          </p:grpSpPr>
          <p:sp>
            <p:nvSpPr>
              <p:cNvPr id="413" name="Line 1185">
                <a:extLst>
                  <a:ext uri="{FF2B5EF4-FFF2-40B4-BE49-F238E27FC236}">
                    <a16:creationId xmlns:a16="http://schemas.microsoft.com/office/drawing/2014/main" id="{24C711B3-4F49-44AE-BFB6-BFD99222082D}"/>
                  </a:ext>
                </a:extLst>
              </p:cNvPr>
              <p:cNvSpPr>
                <a:spLocks noChangeShapeType="1"/>
              </p:cNvSpPr>
              <p:nvPr/>
            </p:nvSpPr>
            <p:spPr bwMode="auto">
              <a:xfrm>
                <a:off x="2016125" y="4962525"/>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14" name="Line 1186">
                <a:extLst>
                  <a:ext uri="{FF2B5EF4-FFF2-40B4-BE49-F238E27FC236}">
                    <a16:creationId xmlns:a16="http://schemas.microsoft.com/office/drawing/2014/main" id="{122AD2D9-C1DA-492F-9147-26D5CA6903AE}"/>
                  </a:ext>
                </a:extLst>
              </p:cNvPr>
              <p:cNvSpPr>
                <a:spLocks noChangeShapeType="1"/>
              </p:cNvSpPr>
              <p:nvPr/>
            </p:nvSpPr>
            <p:spPr bwMode="auto">
              <a:xfrm>
                <a:off x="2016125" y="3517900"/>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15" name="Line 1187">
                <a:extLst>
                  <a:ext uri="{FF2B5EF4-FFF2-40B4-BE49-F238E27FC236}">
                    <a16:creationId xmlns:a16="http://schemas.microsoft.com/office/drawing/2014/main" id="{1314E194-8005-49D9-A1B9-E434BB0DE3FE}"/>
                  </a:ext>
                </a:extLst>
              </p:cNvPr>
              <p:cNvSpPr>
                <a:spLocks noChangeShapeType="1"/>
              </p:cNvSpPr>
              <p:nvPr/>
            </p:nvSpPr>
            <p:spPr bwMode="auto">
              <a:xfrm>
                <a:off x="2016125" y="4241800"/>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16" name="Line 1188">
                <a:extLst>
                  <a:ext uri="{FF2B5EF4-FFF2-40B4-BE49-F238E27FC236}">
                    <a16:creationId xmlns:a16="http://schemas.microsoft.com/office/drawing/2014/main" id="{B19799FA-EF07-4516-93B5-34148B54CC11}"/>
                  </a:ext>
                </a:extLst>
              </p:cNvPr>
              <p:cNvSpPr>
                <a:spLocks noChangeShapeType="1"/>
              </p:cNvSpPr>
              <p:nvPr/>
            </p:nvSpPr>
            <p:spPr bwMode="auto">
              <a:xfrm>
                <a:off x="2016125" y="3159125"/>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17" name="Line 1189">
                <a:extLst>
                  <a:ext uri="{FF2B5EF4-FFF2-40B4-BE49-F238E27FC236}">
                    <a16:creationId xmlns:a16="http://schemas.microsoft.com/office/drawing/2014/main" id="{FDAEB7BA-507F-4844-9627-D0839411E8BC}"/>
                  </a:ext>
                </a:extLst>
              </p:cNvPr>
              <p:cNvSpPr>
                <a:spLocks noChangeShapeType="1"/>
              </p:cNvSpPr>
              <p:nvPr/>
            </p:nvSpPr>
            <p:spPr bwMode="auto">
              <a:xfrm>
                <a:off x="2016125" y="3883025"/>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18" name="Line 1190">
                <a:extLst>
                  <a:ext uri="{FF2B5EF4-FFF2-40B4-BE49-F238E27FC236}">
                    <a16:creationId xmlns:a16="http://schemas.microsoft.com/office/drawing/2014/main" id="{FDE53B72-5979-4325-BDC7-1FAF2BD6AFD7}"/>
                  </a:ext>
                </a:extLst>
              </p:cNvPr>
              <p:cNvSpPr>
                <a:spLocks noChangeShapeType="1"/>
              </p:cNvSpPr>
              <p:nvPr/>
            </p:nvSpPr>
            <p:spPr bwMode="auto">
              <a:xfrm>
                <a:off x="2016125" y="4606925"/>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19" name="Line 1191">
                <a:extLst>
                  <a:ext uri="{FF2B5EF4-FFF2-40B4-BE49-F238E27FC236}">
                    <a16:creationId xmlns:a16="http://schemas.microsoft.com/office/drawing/2014/main" id="{FED522E9-473C-48DF-B89C-48C40DFDCE70}"/>
                  </a:ext>
                </a:extLst>
              </p:cNvPr>
              <p:cNvSpPr>
                <a:spLocks noChangeShapeType="1"/>
              </p:cNvSpPr>
              <p:nvPr/>
            </p:nvSpPr>
            <p:spPr bwMode="auto">
              <a:xfrm>
                <a:off x="2016125" y="1349375"/>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20" name="Line 1192">
                <a:extLst>
                  <a:ext uri="{FF2B5EF4-FFF2-40B4-BE49-F238E27FC236}">
                    <a16:creationId xmlns:a16="http://schemas.microsoft.com/office/drawing/2014/main" id="{F0B1D95E-CBC8-41D9-A1EF-47FB8CB7401D}"/>
                  </a:ext>
                </a:extLst>
              </p:cNvPr>
              <p:cNvSpPr>
                <a:spLocks noChangeShapeType="1"/>
              </p:cNvSpPr>
              <p:nvPr/>
            </p:nvSpPr>
            <p:spPr bwMode="auto">
              <a:xfrm>
                <a:off x="2016125" y="2070100"/>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21" name="Line 1193">
                <a:extLst>
                  <a:ext uri="{FF2B5EF4-FFF2-40B4-BE49-F238E27FC236}">
                    <a16:creationId xmlns:a16="http://schemas.microsoft.com/office/drawing/2014/main" id="{C22C0F9C-92DA-43AE-81A3-EC12D5F30F09}"/>
                  </a:ext>
                </a:extLst>
              </p:cNvPr>
              <p:cNvSpPr>
                <a:spLocks noChangeShapeType="1"/>
              </p:cNvSpPr>
              <p:nvPr/>
            </p:nvSpPr>
            <p:spPr bwMode="auto">
              <a:xfrm>
                <a:off x="2016125" y="2794000"/>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22" name="Line 1194">
                <a:extLst>
                  <a:ext uri="{FF2B5EF4-FFF2-40B4-BE49-F238E27FC236}">
                    <a16:creationId xmlns:a16="http://schemas.microsoft.com/office/drawing/2014/main" id="{DFCCE521-4BC0-4A0C-8335-2084A27FBCE6}"/>
                  </a:ext>
                </a:extLst>
              </p:cNvPr>
              <p:cNvSpPr>
                <a:spLocks noChangeShapeType="1"/>
              </p:cNvSpPr>
              <p:nvPr/>
            </p:nvSpPr>
            <p:spPr bwMode="auto">
              <a:xfrm>
                <a:off x="2016125" y="1714500"/>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423" name="Line 1195">
                <a:extLst>
                  <a:ext uri="{FF2B5EF4-FFF2-40B4-BE49-F238E27FC236}">
                    <a16:creationId xmlns:a16="http://schemas.microsoft.com/office/drawing/2014/main" id="{A424BBF8-4448-48CE-AF21-B929EEB34E88}"/>
                  </a:ext>
                </a:extLst>
              </p:cNvPr>
              <p:cNvSpPr>
                <a:spLocks noChangeShapeType="1"/>
              </p:cNvSpPr>
              <p:nvPr/>
            </p:nvSpPr>
            <p:spPr bwMode="auto">
              <a:xfrm>
                <a:off x="2016125" y="2435225"/>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grpSp>
      </p:grpSp>
      <p:sp>
        <p:nvSpPr>
          <p:cNvPr id="295" name="object 149">
            <a:extLst>
              <a:ext uri="{FF2B5EF4-FFF2-40B4-BE49-F238E27FC236}">
                <a16:creationId xmlns:a16="http://schemas.microsoft.com/office/drawing/2014/main" id="{1EC2FD29-8631-4635-B9C0-17C61F5FA59E}"/>
              </a:ext>
            </a:extLst>
          </p:cNvPr>
          <p:cNvSpPr/>
          <p:nvPr/>
        </p:nvSpPr>
        <p:spPr>
          <a:xfrm>
            <a:off x="1148788" y="2496200"/>
            <a:ext cx="50547" cy="0"/>
          </a:xfrm>
          <a:custGeom>
            <a:avLst/>
            <a:gdLst/>
            <a:ahLst/>
            <a:cxnLst/>
            <a:rect l="l" t="t" r="r" b="b"/>
            <a:pathLst>
              <a:path w="90804">
                <a:moveTo>
                  <a:pt x="0" y="0"/>
                </a:moveTo>
                <a:lnTo>
                  <a:pt x="90525" y="0"/>
                </a:lnTo>
              </a:path>
            </a:pathLst>
          </a:custGeom>
          <a:ln w="1905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nvGrpSpPr>
          <p:cNvPr id="296" name="Group 295">
            <a:extLst>
              <a:ext uri="{FF2B5EF4-FFF2-40B4-BE49-F238E27FC236}">
                <a16:creationId xmlns:a16="http://schemas.microsoft.com/office/drawing/2014/main" id="{38C73D00-6CFD-4534-BB16-C84E6A0F23D1}"/>
              </a:ext>
            </a:extLst>
          </p:cNvPr>
          <p:cNvGrpSpPr/>
          <p:nvPr/>
        </p:nvGrpSpPr>
        <p:grpSpPr>
          <a:xfrm>
            <a:off x="972349" y="2232114"/>
            <a:ext cx="4202103" cy="2534537"/>
            <a:chOff x="2089205" y="1713765"/>
            <a:chExt cx="7601673" cy="3578359"/>
          </a:xfrm>
        </p:grpSpPr>
        <p:sp>
          <p:nvSpPr>
            <p:cNvPr id="369" name="object 143">
              <a:extLst>
                <a:ext uri="{FF2B5EF4-FFF2-40B4-BE49-F238E27FC236}">
                  <a16:creationId xmlns:a16="http://schemas.microsoft.com/office/drawing/2014/main" id="{C5D9A910-A804-44E7-8515-3590F6569DE1}"/>
                </a:ext>
              </a:extLst>
            </p:cNvPr>
            <p:cNvSpPr/>
            <p:nvPr/>
          </p:nvSpPr>
          <p:spPr>
            <a:xfrm>
              <a:off x="2089205" y="1713765"/>
              <a:ext cx="7601673" cy="3578359"/>
            </a:xfrm>
            <a:custGeom>
              <a:avLst/>
              <a:gdLst/>
              <a:ahLst/>
              <a:cxnLst/>
              <a:rect l="l" t="t" r="r" b="b"/>
              <a:pathLst>
                <a:path w="5114290" h="3129915">
                  <a:moveTo>
                    <a:pt x="5113896" y="3129889"/>
                  </a:moveTo>
                  <a:lnTo>
                    <a:pt x="5113896" y="2959925"/>
                  </a:lnTo>
                  <a:lnTo>
                    <a:pt x="3937787" y="2959925"/>
                  </a:lnTo>
                  <a:lnTo>
                    <a:pt x="3937787" y="2902051"/>
                  </a:lnTo>
                  <a:lnTo>
                    <a:pt x="3328187" y="2902051"/>
                  </a:lnTo>
                  <a:lnTo>
                    <a:pt x="3328187" y="2856484"/>
                  </a:lnTo>
                  <a:lnTo>
                    <a:pt x="3118815" y="2856484"/>
                  </a:lnTo>
                  <a:lnTo>
                    <a:pt x="3118815" y="2822003"/>
                  </a:lnTo>
                  <a:lnTo>
                    <a:pt x="2605265" y="2822003"/>
                  </a:lnTo>
                  <a:lnTo>
                    <a:pt x="2605265" y="2799841"/>
                  </a:lnTo>
                  <a:lnTo>
                    <a:pt x="2517825" y="2799841"/>
                  </a:lnTo>
                  <a:lnTo>
                    <a:pt x="2517825" y="2778899"/>
                  </a:lnTo>
                  <a:lnTo>
                    <a:pt x="2478417" y="2778899"/>
                  </a:lnTo>
                  <a:lnTo>
                    <a:pt x="2478417" y="2760421"/>
                  </a:lnTo>
                  <a:lnTo>
                    <a:pt x="2461183" y="2760421"/>
                  </a:lnTo>
                  <a:lnTo>
                    <a:pt x="2461183" y="2740710"/>
                  </a:lnTo>
                  <a:lnTo>
                    <a:pt x="2446401" y="2740710"/>
                  </a:lnTo>
                  <a:lnTo>
                    <a:pt x="2446401" y="2721025"/>
                  </a:lnTo>
                  <a:lnTo>
                    <a:pt x="2358961" y="2721025"/>
                  </a:lnTo>
                  <a:lnTo>
                    <a:pt x="2358961" y="2702547"/>
                  </a:lnTo>
                  <a:lnTo>
                    <a:pt x="2303538" y="2702547"/>
                  </a:lnTo>
                  <a:lnTo>
                    <a:pt x="2303538" y="2680373"/>
                  </a:lnTo>
                  <a:lnTo>
                    <a:pt x="2073249" y="2680373"/>
                  </a:lnTo>
                  <a:lnTo>
                    <a:pt x="2073249" y="2665590"/>
                  </a:lnTo>
                  <a:lnTo>
                    <a:pt x="1996897" y="2665590"/>
                  </a:lnTo>
                  <a:lnTo>
                    <a:pt x="1996897" y="2647124"/>
                  </a:lnTo>
                  <a:lnTo>
                    <a:pt x="1935314" y="2647124"/>
                  </a:lnTo>
                  <a:lnTo>
                    <a:pt x="1935314" y="2608935"/>
                  </a:lnTo>
                  <a:lnTo>
                    <a:pt x="1915617" y="2608935"/>
                  </a:lnTo>
                  <a:lnTo>
                    <a:pt x="1915617" y="2592946"/>
                  </a:lnTo>
                  <a:lnTo>
                    <a:pt x="1709953" y="2592946"/>
                  </a:lnTo>
                  <a:lnTo>
                    <a:pt x="1709953" y="2573235"/>
                  </a:lnTo>
                  <a:lnTo>
                    <a:pt x="1638515" y="2573235"/>
                  </a:lnTo>
                  <a:lnTo>
                    <a:pt x="1638515" y="2557043"/>
                  </a:lnTo>
                  <a:lnTo>
                    <a:pt x="1629892" y="2557043"/>
                  </a:lnTo>
                  <a:lnTo>
                    <a:pt x="1629892" y="2517813"/>
                  </a:lnTo>
                  <a:lnTo>
                    <a:pt x="1621281" y="2517813"/>
                  </a:lnTo>
                  <a:lnTo>
                    <a:pt x="1621281" y="2500566"/>
                  </a:lnTo>
                  <a:lnTo>
                    <a:pt x="1611426" y="2500566"/>
                  </a:lnTo>
                  <a:lnTo>
                    <a:pt x="1611426" y="2480259"/>
                  </a:lnTo>
                  <a:lnTo>
                    <a:pt x="1587411" y="2480259"/>
                  </a:lnTo>
                  <a:lnTo>
                    <a:pt x="1587411" y="2463012"/>
                  </a:lnTo>
                  <a:lnTo>
                    <a:pt x="1570164" y="2463012"/>
                  </a:lnTo>
                  <a:lnTo>
                    <a:pt x="1570164" y="2445766"/>
                  </a:lnTo>
                  <a:lnTo>
                    <a:pt x="1375587" y="2445766"/>
                  </a:lnTo>
                  <a:lnTo>
                    <a:pt x="1375587" y="2429141"/>
                  </a:lnTo>
                  <a:lnTo>
                    <a:pt x="1370660" y="2429141"/>
                  </a:lnTo>
                  <a:lnTo>
                    <a:pt x="1370660" y="2407589"/>
                  </a:lnTo>
                  <a:lnTo>
                    <a:pt x="1366342" y="2407589"/>
                  </a:lnTo>
                  <a:lnTo>
                    <a:pt x="1366342" y="2390965"/>
                  </a:lnTo>
                  <a:lnTo>
                    <a:pt x="1350962" y="2390965"/>
                  </a:lnTo>
                  <a:lnTo>
                    <a:pt x="1350962" y="2372486"/>
                  </a:lnTo>
                  <a:lnTo>
                    <a:pt x="1344180" y="2372486"/>
                  </a:lnTo>
                  <a:lnTo>
                    <a:pt x="1344180" y="2332469"/>
                  </a:lnTo>
                  <a:lnTo>
                    <a:pt x="1331252" y="2332469"/>
                  </a:lnTo>
                  <a:lnTo>
                    <a:pt x="1331252" y="2316454"/>
                  </a:lnTo>
                  <a:lnTo>
                    <a:pt x="1319555" y="2316454"/>
                  </a:lnTo>
                  <a:lnTo>
                    <a:pt x="1319555" y="2301684"/>
                  </a:lnTo>
                  <a:lnTo>
                    <a:pt x="1293075" y="2301684"/>
                  </a:lnTo>
                  <a:lnTo>
                    <a:pt x="1293075" y="2284437"/>
                  </a:lnTo>
                  <a:lnTo>
                    <a:pt x="1161910" y="2284437"/>
                  </a:lnTo>
                  <a:lnTo>
                    <a:pt x="1161910" y="2262885"/>
                  </a:lnTo>
                  <a:lnTo>
                    <a:pt x="1123734" y="2262885"/>
                  </a:lnTo>
                  <a:lnTo>
                    <a:pt x="1123734" y="2242566"/>
                  </a:lnTo>
                  <a:lnTo>
                    <a:pt x="1118806" y="2242566"/>
                  </a:lnTo>
                  <a:lnTo>
                    <a:pt x="1118806" y="2211781"/>
                  </a:lnTo>
                  <a:lnTo>
                    <a:pt x="1111427" y="2211781"/>
                  </a:lnTo>
                  <a:lnTo>
                    <a:pt x="1111427" y="2205824"/>
                  </a:lnTo>
                  <a:lnTo>
                    <a:pt x="1111427" y="2191766"/>
                  </a:lnTo>
                  <a:lnTo>
                    <a:pt x="1103731" y="2191766"/>
                  </a:lnTo>
                  <a:lnTo>
                    <a:pt x="1103731" y="2186685"/>
                  </a:lnTo>
                  <a:lnTo>
                    <a:pt x="1096797" y="2186685"/>
                  </a:lnTo>
                  <a:lnTo>
                    <a:pt x="1096797" y="2175141"/>
                  </a:lnTo>
                  <a:lnTo>
                    <a:pt x="1091717" y="2175141"/>
                  </a:lnTo>
                  <a:lnTo>
                    <a:pt x="1091717" y="2170061"/>
                  </a:lnTo>
                  <a:lnTo>
                    <a:pt x="1088491" y="2170061"/>
                  </a:lnTo>
                  <a:lnTo>
                    <a:pt x="1088491" y="2116950"/>
                  </a:lnTo>
                  <a:lnTo>
                    <a:pt x="1084326" y="2116950"/>
                  </a:lnTo>
                  <a:lnTo>
                    <a:pt x="1084326" y="2101253"/>
                  </a:lnTo>
                  <a:lnTo>
                    <a:pt x="1080630" y="2101253"/>
                  </a:lnTo>
                  <a:lnTo>
                    <a:pt x="1080630" y="2083231"/>
                  </a:lnTo>
                  <a:lnTo>
                    <a:pt x="1076934" y="2083231"/>
                  </a:lnTo>
                  <a:lnTo>
                    <a:pt x="1076934" y="2066607"/>
                  </a:lnTo>
                  <a:lnTo>
                    <a:pt x="1061707" y="2066607"/>
                  </a:lnTo>
                  <a:lnTo>
                    <a:pt x="1061707" y="2061997"/>
                  </a:lnTo>
                  <a:lnTo>
                    <a:pt x="1057541" y="2061997"/>
                  </a:lnTo>
                  <a:lnTo>
                    <a:pt x="1057541" y="2049983"/>
                  </a:lnTo>
                  <a:lnTo>
                    <a:pt x="1016901" y="2049983"/>
                  </a:lnTo>
                  <a:lnTo>
                    <a:pt x="1016901" y="2029205"/>
                  </a:lnTo>
                  <a:lnTo>
                    <a:pt x="997965" y="2029205"/>
                  </a:lnTo>
                  <a:lnTo>
                    <a:pt x="997965" y="2023668"/>
                  </a:lnTo>
                  <a:lnTo>
                    <a:pt x="994740" y="2023668"/>
                  </a:lnTo>
                  <a:lnTo>
                    <a:pt x="994740" y="2012111"/>
                  </a:lnTo>
                  <a:lnTo>
                    <a:pt x="890358" y="2012111"/>
                  </a:lnTo>
                  <a:lnTo>
                    <a:pt x="890358" y="2006117"/>
                  </a:lnTo>
                  <a:lnTo>
                    <a:pt x="886472" y="2006117"/>
                  </a:lnTo>
                  <a:lnTo>
                    <a:pt x="886472" y="1994560"/>
                  </a:lnTo>
                  <a:lnTo>
                    <a:pt x="881126" y="1994560"/>
                  </a:lnTo>
                  <a:lnTo>
                    <a:pt x="881126" y="1990407"/>
                  </a:lnTo>
                  <a:lnTo>
                    <a:pt x="874661" y="1990407"/>
                  </a:lnTo>
                  <a:lnTo>
                    <a:pt x="874661" y="1977174"/>
                  </a:lnTo>
                  <a:lnTo>
                    <a:pt x="871893" y="1977174"/>
                  </a:lnTo>
                  <a:lnTo>
                    <a:pt x="871893" y="1939607"/>
                  </a:lnTo>
                  <a:lnTo>
                    <a:pt x="840790" y="1939607"/>
                  </a:lnTo>
                  <a:lnTo>
                    <a:pt x="840790" y="1933143"/>
                  </a:lnTo>
                  <a:lnTo>
                    <a:pt x="837412" y="1933143"/>
                  </a:lnTo>
                  <a:lnTo>
                    <a:pt x="837412" y="1924989"/>
                  </a:lnTo>
                  <a:lnTo>
                    <a:pt x="832484" y="1924989"/>
                  </a:lnTo>
                  <a:lnTo>
                    <a:pt x="832484" y="1906663"/>
                  </a:lnTo>
                  <a:lnTo>
                    <a:pt x="828789" y="1906663"/>
                  </a:lnTo>
                  <a:lnTo>
                    <a:pt x="828789" y="1902053"/>
                  </a:lnTo>
                  <a:lnTo>
                    <a:pt x="820165" y="1902053"/>
                  </a:lnTo>
                  <a:lnTo>
                    <a:pt x="820165" y="1883575"/>
                  </a:lnTo>
                  <a:lnTo>
                    <a:pt x="816165" y="1883575"/>
                  </a:lnTo>
                  <a:lnTo>
                    <a:pt x="816165" y="1777974"/>
                  </a:lnTo>
                  <a:lnTo>
                    <a:pt x="812317" y="1777974"/>
                  </a:lnTo>
                  <a:lnTo>
                    <a:pt x="812317" y="1705000"/>
                  </a:lnTo>
                  <a:lnTo>
                    <a:pt x="807694" y="1705000"/>
                  </a:lnTo>
                  <a:lnTo>
                    <a:pt x="807694" y="1671751"/>
                  </a:lnTo>
                  <a:lnTo>
                    <a:pt x="803770" y="1671751"/>
                  </a:lnTo>
                  <a:lnTo>
                    <a:pt x="803770" y="1655584"/>
                  </a:lnTo>
                  <a:lnTo>
                    <a:pt x="799376" y="1655584"/>
                  </a:lnTo>
                  <a:lnTo>
                    <a:pt x="799376" y="1651203"/>
                  </a:lnTo>
                  <a:lnTo>
                    <a:pt x="795223" y="1651203"/>
                  </a:lnTo>
                  <a:lnTo>
                    <a:pt x="795223" y="1639430"/>
                  </a:lnTo>
                  <a:lnTo>
                    <a:pt x="790841" y="1639430"/>
                  </a:lnTo>
                  <a:lnTo>
                    <a:pt x="790841" y="1634578"/>
                  </a:lnTo>
                  <a:lnTo>
                    <a:pt x="782751" y="1634578"/>
                  </a:lnTo>
                  <a:lnTo>
                    <a:pt x="782751" y="1582381"/>
                  </a:lnTo>
                  <a:lnTo>
                    <a:pt x="779068" y="1582381"/>
                  </a:lnTo>
                  <a:lnTo>
                    <a:pt x="779068" y="1565300"/>
                  </a:lnTo>
                  <a:lnTo>
                    <a:pt x="733120" y="1565300"/>
                  </a:lnTo>
                  <a:lnTo>
                    <a:pt x="733120" y="1560906"/>
                  </a:lnTo>
                  <a:lnTo>
                    <a:pt x="730338" y="1560906"/>
                  </a:lnTo>
                  <a:lnTo>
                    <a:pt x="730338" y="1546834"/>
                  </a:lnTo>
                  <a:lnTo>
                    <a:pt x="711631" y="1546834"/>
                  </a:lnTo>
                  <a:lnTo>
                    <a:pt x="711631" y="1544751"/>
                  </a:lnTo>
                  <a:lnTo>
                    <a:pt x="709790" y="1544751"/>
                  </a:lnTo>
                  <a:lnTo>
                    <a:pt x="709790" y="1532737"/>
                  </a:lnTo>
                  <a:lnTo>
                    <a:pt x="704481" y="1532737"/>
                  </a:lnTo>
                  <a:lnTo>
                    <a:pt x="704481" y="1529511"/>
                  </a:lnTo>
                  <a:lnTo>
                    <a:pt x="695934" y="1529511"/>
                  </a:lnTo>
                  <a:lnTo>
                    <a:pt x="695934" y="1525358"/>
                  </a:lnTo>
                  <a:lnTo>
                    <a:pt x="692467" y="1525358"/>
                  </a:lnTo>
                  <a:lnTo>
                    <a:pt x="692467" y="1497406"/>
                  </a:lnTo>
                  <a:lnTo>
                    <a:pt x="689241" y="1497406"/>
                  </a:lnTo>
                  <a:lnTo>
                    <a:pt x="689241" y="1491640"/>
                  </a:lnTo>
                  <a:lnTo>
                    <a:pt x="610958" y="1491640"/>
                  </a:lnTo>
                  <a:lnTo>
                    <a:pt x="610958" y="1488643"/>
                  </a:lnTo>
                  <a:lnTo>
                    <a:pt x="606805" y="1488643"/>
                  </a:lnTo>
                  <a:lnTo>
                    <a:pt x="606805" y="1478711"/>
                  </a:lnTo>
                  <a:lnTo>
                    <a:pt x="603567" y="1478711"/>
                  </a:lnTo>
                  <a:lnTo>
                    <a:pt x="603567" y="1474787"/>
                  </a:lnTo>
                  <a:lnTo>
                    <a:pt x="581177" y="1474787"/>
                  </a:lnTo>
                  <a:lnTo>
                    <a:pt x="581177" y="1471091"/>
                  </a:lnTo>
                  <a:lnTo>
                    <a:pt x="577481" y="1471091"/>
                  </a:lnTo>
                  <a:lnTo>
                    <a:pt x="577481" y="1459306"/>
                  </a:lnTo>
                  <a:lnTo>
                    <a:pt x="573557" y="1459306"/>
                  </a:lnTo>
                  <a:lnTo>
                    <a:pt x="573557" y="1441068"/>
                  </a:lnTo>
                  <a:lnTo>
                    <a:pt x="569633" y="1441068"/>
                  </a:lnTo>
                  <a:lnTo>
                    <a:pt x="569633" y="1422831"/>
                  </a:lnTo>
                  <a:lnTo>
                    <a:pt x="565238" y="1422831"/>
                  </a:lnTo>
                  <a:lnTo>
                    <a:pt x="565238" y="1350632"/>
                  </a:lnTo>
                  <a:lnTo>
                    <a:pt x="560311" y="1350632"/>
                  </a:lnTo>
                  <a:lnTo>
                    <a:pt x="560311" y="1314297"/>
                  </a:lnTo>
                  <a:lnTo>
                    <a:pt x="556310" y="1314297"/>
                  </a:lnTo>
                  <a:lnTo>
                    <a:pt x="556310" y="1309992"/>
                  </a:lnTo>
                  <a:lnTo>
                    <a:pt x="551078" y="1309992"/>
                  </a:lnTo>
                  <a:lnTo>
                    <a:pt x="551078" y="1295819"/>
                  </a:lnTo>
                  <a:lnTo>
                    <a:pt x="547687" y="1295819"/>
                  </a:lnTo>
                  <a:lnTo>
                    <a:pt x="547687" y="1213319"/>
                  </a:lnTo>
                  <a:lnTo>
                    <a:pt x="540600" y="1213319"/>
                  </a:lnTo>
                  <a:lnTo>
                    <a:pt x="535686" y="1213319"/>
                  </a:lnTo>
                  <a:lnTo>
                    <a:pt x="535686" y="1120025"/>
                  </a:lnTo>
                  <a:lnTo>
                    <a:pt x="530136" y="1120025"/>
                  </a:lnTo>
                  <a:lnTo>
                    <a:pt x="530136" y="1103096"/>
                  </a:lnTo>
                  <a:lnTo>
                    <a:pt x="527062" y="1103096"/>
                  </a:lnTo>
                  <a:lnTo>
                    <a:pt x="527062" y="1088923"/>
                  </a:lnTo>
                  <a:lnTo>
                    <a:pt x="522757" y="1088923"/>
                  </a:lnTo>
                  <a:lnTo>
                    <a:pt x="522757" y="1072299"/>
                  </a:lnTo>
                  <a:lnTo>
                    <a:pt x="517525" y="1072299"/>
                  </a:lnTo>
                  <a:lnTo>
                    <a:pt x="517525" y="1053528"/>
                  </a:lnTo>
                  <a:lnTo>
                    <a:pt x="514438" y="1053528"/>
                  </a:lnTo>
                  <a:lnTo>
                    <a:pt x="514438" y="1017193"/>
                  </a:lnTo>
                  <a:lnTo>
                    <a:pt x="509816" y="1017193"/>
                  </a:lnTo>
                  <a:lnTo>
                    <a:pt x="509816" y="1010729"/>
                  </a:lnTo>
                  <a:lnTo>
                    <a:pt x="504583" y="1010729"/>
                  </a:lnTo>
                  <a:lnTo>
                    <a:pt x="504583" y="1001179"/>
                  </a:lnTo>
                  <a:lnTo>
                    <a:pt x="501510" y="1001179"/>
                  </a:lnTo>
                  <a:lnTo>
                    <a:pt x="501510" y="994714"/>
                  </a:lnTo>
                  <a:lnTo>
                    <a:pt x="495655" y="994714"/>
                  </a:lnTo>
                  <a:lnTo>
                    <a:pt x="495655" y="980554"/>
                  </a:lnTo>
                  <a:lnTo>
                    <a:pt x="491655" y="980554"/>
                  </a:lnTo>
                  <a:lnTo>
                    <a:pt x="491655" y="967003"/>
                  </a:lnTo>
                  <a:lnTo>
                    <a:pt x="487349" y="967003"/>
                  </a:lnTo>
                  <a:lnTo>
                    <a:pt x="487349" y="963625"/>
                  </a:lnTo>
                  <a:lnTo>
                    <a:pt x="479653" y="963625"/>
                  </a:lnTo>
                  <a:lnTo>
                    <a:pt x="479653" y="950696"/>
                  </a:lnTo>
                  <a:lnTo>
                    <a:pt x="479653" y="946226"/>
                  </a:lnTo>
                  <a:lnTo>
                    <a:pt x="453008" y="946226"/>
                  </a:lnTo>
                  <a:lnTo>
                    <a:pt x="453008" y="940219"/>
                  </a:lnTo>
                  <a:lnTo>
                    <a:pt x="449313" y="940219"/>
                  </a:lnTo>
                  <a:lnTo>
                    <a:pt x="449313" y="930528"/>
                  </a:lnTo>
                  <a:lnTo>
                    <a:pt x="444703" y="930528"/>
                  </a:lnTo>
                  <a:lnTo>
                    <a:pt x="444703" y="912507"/>
                  </a:lnTo>
                  <a:lnTo>
                    <a:pt x="412381" y="912507"/>
                  </a:lnTo>
                  <a:lnTo>
                    <a:pt x="412381" y="895883"/>
                  </a:lnTo>
                  <a:lnTo>
                    <a:pt x="377278" y="895883"/>
                  </a:lnTo>
                  <a:lnTo>
                    <a:pt x="377278" y="877874"/>
                  </a:lnTo>
                  <a:lnTo>
                    <a:pt x="352793" y="877874"/>
                  </a:lnTo>
                  <a:lnTo>
                    <a:pt x="352793" y="859866"/>
                  </a:lnTo>
                  <a:lnTo>
                    <a:pt x="347256" y="859866"/>
                  </a:lnTo>
                  <a:lnTo>
                    <a:pt x="347256" y="843699"/>
                  </a:lnTo>
                  <a:lnTo>
                    <a:pt x="305231" y="843699"/>
                  </a:lnTo>
                  <a:lnTo>
                    <a:pt x="305231" y="831227"/>
                  </a:lnTo>
                  <a:lnTo>
                    <a:pt x="301536" y="831227"/>
                  </a:lnTo>
                  <a:lnTo>
                    <a:pt x="301536" y="825233"/>
                  </a:lnTo>
                  <a:lnTo>
                    <a:pt x="296456" y="825233"/>
                  </a:lnTo>
                  <a:lnTo>
                    <a:pt x="296456" y="811377"/>
                  </a:lnTo>
                  <a:lnTo>
                    <a:pt x="291376" y="811377"/>
                  </a:lnTo>
                  <a:lnTo>
                    <a:pt x="291376" y="806754"/>
                  </a:lnTo>
                  <a:lnTo>
                    <a:pt x="285838" y="806754"/>
                  </a:lnTo>
                  <a:lnTo>
                    <a:pt x="285838" y="792899"/>
                  </a:lnTo>
                  <a:lnTo>
                    <a:pt x="282600" y="792899"/>
                  </a:lnTo>
                  <a:lnTo>
                    <a:pt x="282600" y="772121"/>
                  </a:lnTo>
                  <a:lnTo>
                    <a:pt x="279831" y="769340"/>
                  </a:lnTo>
                  <a:lnTo>
                    <a:pt x="279831" y="669137"/>
                  </a:lnTo>
                  <a:lnTo>
                    <a:pt x="274294" y="669137"/>
                  </a:lnTo>
                  <a:lnTo>
                    <a:pt x="274294" y="548601"/>
                  </a:lnTo>
                  <a:lnTo>
                    <a:pt x="270598" y="548601"/>
                  </a:lnTo>
                  <a:lnTo>
                    <a:pt x="270598" y="463626"/>
                  </a:lnTo>
                  <a:lnTo>
                    <a:pt x="259054" y="463626"/>
                  </a:lnTo>
                  <a:lnTo>
                    <a:pt x="259054" y="409130"/>
                  </a:lnTo>
                  <a:lnTo>
                    <a:pt x="252590" y="409130"/>
                  </a:lnTo>
                  <a:lnTo>
                    <a:pt x="252590" y="332003"/>
                  </a:lnTo>
                  <a:lnTo>
                    <a:pt x="249808" y="332003"/>
                  </a:lnTo>
                  <a:lnTo>
                    <a:pt x="249808" y="287210"/>
                  </a:lnTo>
                  <a:lnTo>
                    <a:pt x="244424" y="287210"/>
                  </a:lnTo>
                  <a:lnTo>
                    <a:pt x="244424" y="150812"/>
                  </a:lnTo>
                  <a:lnTo>
                    <a:pt x="237032" y="150812"/>
                  </a:lnTo>
                  <a:lnTo>
                    <a:pt x="237032" y="136029"/>
                  </a:lnTo>
                  <a:lnTo>
                    <a:pt x="211175" y="136029"/>
                  </a:lnTo>
                  <a:lnTo>
                    <a:pt x="211175" y="118795"/>
                  </a:lnTo>
                  <a:lnTo>
                    <a:pt x="181622" y="118795"/>
                  </a:lnTo>
                  <a:lnTo>
                    <a:pt x="181622" y="101549"/>
                  </a:lnTo>
                  <a:lnTo>
                    <a:pt x="146519" y="101549"/>
                  </a:lnTo>
                  <a:lnTo>
                    <a:pt x="146519" y="64604"/>
                  </a:lnTo>
                  <a:lnTo>
                    <a:pt x="139128" y="64604"/>
                  </a:lnTo>
                  <a:lnTo>
                    <a:pt x="139128" y="49212"/>
                  </a:lnTo>
                  <a:lnTo>
                    <a:pt x="78790" y="49212"/>
                  </a:lnTo>
                  <a:lnTo>
                    <a:pt x="78790" y="34696"/>
                  </a:lnTo>
                  <a:lnTo>
                    <a:pt x="61544" y="34696"/>
                  </a:lnTo>
                  <a:lnTo>
                    <a:pt x="61544" y="16573"/>
                  </a:lnTo>
                  <a:lnTo>
                    <a:pt x="22758" y="16573"/>
                  </a:lnTo>
                  <a:lnTo>
                    <a:pt x="22758" y="0"/>
                  </a:lnTo>
                  <a:lnTo>
                    <a:pt x="0" y="0"/>
                  </a:lnTo>
                </a:path>
              </a:pathLst>
            </a:custGeom>
            <a:ln w="25400">
              <a:solidFill>
                <a:srgbClr val="EE0000"/>
              </a:solidFill>
              <a:miter lim="800000"/>
            </a:ln>
          </p:spPr>
          <p:txBody>
            <a:bodyPr wrap="square" lIns="0" tIns="0" rIns="0" bIns="0" rtlCol="0"/>
            <a:lstStyle/>
            <a:p>
              <a:pPr defTabSz="609585" eaLnBrk="0" fontAlgn="base" hangingPunct="0">
                <a:spcBef>
                  <a:spcPct val="0"/>
                </a:spcBef>
                <a:spcAft>
                  <a:spcPct val="0"/>
                </a:spcAft>
              </a:pPr>
              <a:endParaRPr sz="2400" dirty="0">
                <a:solidFill>
                  <a:prstClr val="black"/>
                </a:solidFill>
                <a:latin typeface="Calibri" panose="020F0502020204030204" pitchFamily="34" charset="0"/>
                <a:ea typeface="MS PGothic" panose="020B0600070205080204" pitchFamily="34" charset="-128"/>
              </a:endParaRPr>
            </a:p>
          </p:txBody>
        </p:sp>
        <p:grpSp>
          <p:nvGrpSpPr>
            <p:cNvPr id="370" name="Group 369">
              <a:extLst>
                <a:ext uri="{FF2B5EF4-FFF2-40B4-BE49-F238E27FC236}">
                  <a16:creationId xmlns:a16="http://schemas.microsoft.com/office/drawing/2014/main" id="{94A53CD7-E451-4CAA-80FC-A53A371200D2}"/>
                </a:ext>
              </a:extLst>
            </p:cNvPr>
            <p:cNvGrpSpPr/>
            <p:nvPr/>
          </p:nvGrpSpPr>
          <p:grpSpPr>
            <a:xfrm>
              <a:off x="2424261" y="2130115"/>
              <a:ext cx="6424152" cy="3019045"/>
              <a:chOff x="2433688" y="2111261"/>
              <a:chExt cx="6424152" cy="3019045"/>
            </a:xfrm>
          </p:grpSpPr>
          <p:grpSp>
            <p:nvGrpSpPr>
              <p:cNvPr id="371" name="Group 370">
                <a:extLst>
                  <a:ext uri="{FF2B5EF4-FFF2-40B4-BE49-F238E27FC236}">
                    <a16:creationId xmlns:a16="http://schemas.microsoft.com/office/drawing/2014/main" id="{57825B5B-C9C2-40D8-A5AA-1C88C9753962}"/>
                  </a:ext>
                </a:extLst>
              </p:cNvPr>
              <p:cNvGrpSpPr/>
              <p:nvPr/>
            </p:nvGrpSpPr>
            <p:grpSpPr>
              <a:xfrm>
                <a:off x="2433688" y="2111261"/>
                <a:ext cx="118546" cy="400190"/>
                <a:chOff x="2433688" y="2111261"/>
                <a:chExt cx="118546" cy="400190"/>
              </a:xfrm>
            </p:grpSpPr>
            <p:sp>
              <p:nvSpPr>
                <p:cNvPr id="406" name="object 146">
                  <a:extLst>
                    <a:ext uri="{FF2B5EF4-FFF2-40B4-BE49-F238E27FC236}">
                      <a16:creationId xmlns:a16="http://schemas.microsoft.com/office/drawing/2014/main" id="{EBF75429-8407-40D0-97AB-D3BFC536F766}"/>
                    </a:ext>
                  </a:extLst>
                </p:cNvPr>
                <p:cNvSpPr/>
                <p:nvPr/>
              </p:nvSpPr>
              <p:spPr>
                <a:xfrm>
                  <a:off x="2511360" y="2407636"/>
                  <a:ext cx="0" cy="103815"/>
                </a:xfrm>
                <a:custGeom>
                  <a:avLst/>
                  <a:gdLst/>
                  <a:ahLst/>
                  <a:cxnLst/>
                  <a:rect l="l" t="t" r="r" b="b"/>
                  <a:pathLst>
                    <a:path h="90805">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07" name="object 147">
                  <a:extLst>
                    <a:ext uri="{FF2B5EF4-FFF2-40B4-BE49-F238E27FC236}">
                      <a16:creationId xmlns:a16="http://schemas.microsoft.com/office/drawing/2014/main" id="{B4AB8453-8372-4B7B-B503-D886BF152486}"/>
                    </a:ext>
                  </a:extLst>
                </p:cNvPr>
                <p:cNvSpPr/>
                <p:nvPr/>
              </p:nvSpPr>
              <p:spPr>
                <a:xfrm>
                  <a:off x="2460794" y="2459384"/>
                  <a:ext cx="91440"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08" name="object 148">
                  <a:extLst>
                    <a:ext uri="{FF2B5EF4-FFF2-40B4-BE49-F238E27FC236}">
                      <a16:creationId xmlns:a16="http://schemas.microsoft.com/office/drawing/2014/main" id="{ED4E760C-ECFD-4D9E-9F87-003A0B6FF48A}"/>
                    </a:ext>
                  </a:extLst>
                </p:cNvPr>
                <p:cNvSpPr/>
                <p:nvPr/>
              </p:nvSpPr>
              <p:spPr>
                <a:xfrm>
                  <a:off x="2477331" y="2111261"/>
                  <a:ext cx="0" cy="103815"/>
                </a:xfrm>
                <a:custGeom>
                  <a:avLst/>
                  <a:gdLst/>
                  <a:ahLst/>
                  <a:cxnLst/>
                  <a:rect l="l" t="t" r="r" b="b"/>
                  <a:pathLst>
                    <a:path h="90805">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09" name="object 149">
                  <a:extLst>
                    <a:ext uri="{FF2B5EF4-FFF2-40B4-BE49-F238E27FC236}">
                      <a16:creationId xmlns:a16="http://schemas.microsoft.com/office/drawing/2014/main" id="{CDF97336-3AE8-4B78-AA96-5ABCA8FFD2DF}"/>
                    </a:ext>
                  </a:extLst>
                </p:cNvPr>
                <p:cNvSpPr/>
                <p:nvPr/>
              </p:nvSpPr>
              <p:spPr>
                <a:xfrm>
                  <a:off x="2433688" y="2163009"/>
                  <a:ext cx="91440"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grpSp>
            <p:nvGrpSpPr>
              <p:cNvPr id="372" name="Group 371">
                <a:extLst>
                  <a:ext uri="{FF2B5EF4-FFF2-40B4-BE49-F238E27FC236}">
                    <a16:creationId xmlns:a16="http://schemas.microsoft.com/office/drawing/2014/main" id="{8C89C661-DDB8-4621-AAF1-D70425B00E10}"/>
                  </a:ext>
                </a:extLst>
              </p:cNvPr>
              <p:cNvGrpSpPr/>
              <p:nvPr/>
            </p:nvGrpSpPr>
            <p:grpSpPr>
              <a:xfrm>
                <a:off x="5078351" y="4691377"/>
                <a:ext cx="3779489" cy="438929"/>
                <a:chOff x="5078351" y="4691377"/>
                <a:chExt cx="3779489" cy="438929"/>
              </a:xfrm>
            </p:grpSpPr>
            <p:sp>
              <p:nvSpPr>
                <p:cNvPr id="382" name="object 150">
                  <a:extLst>
                    <a:ext uri="{FF2B5EF4-FFF2-40B4-BE49-F238E27FC236}">
                      <a16:creationId xmlns:a16="http://schemas.microsoft.com/office/drawing/2014/main" id="{09098FA6-91C0-4028-A0A3-C110FABE89E5}"/>
                    </a:ext>
                  </a:extLst>
                </p:cNvPr>
                <p:cNvSpPr/>
                <p:nvPr/>
              </p:nvSpPr>
              <p:spPr>
                <a:xfrm>
                  <a:off x="8809194" y="5026491"/>
                  <a:ext cx="0" cy="103815"/>
                </a:xfrm>
                <a:custGeom>
                  <a:avLst/>
                  <a:gdLst/>
                  <a:ahLst/>
                  <a:cxnLst/>
                  <a:rect l="l" t="t" r="r" b="b"/>
                  <a:pathLst>
                    <a:path h="90804">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83" name="object 151">
                  <a:extLst>
                    <a:ext uri="{FF2B5EF4-FFF2-40B4-BE49-F238E27FC236}">
                      <a16:creationId xmlns:a16="http://schemas.microsoft.com/office/drawing/2014/main" id="{734759FC-D20D-4BCA-90FB-D6258E586764}"/>
                    </a:ext>
                  </a:extLst>
                </p:cNvPr>
                <p:cNvSpPr/>
                <p:nvPr/>
              </p:nvSpPr>
              <p:spPr>
                <a:xfrm>
                  <a:off x="8766400" y="5078247"/>
                  <a:ext cx="91440"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84" name="object 152">
                  <a:extLst>
                    <a:ext uri="{FF2B5EF4-FFF2-40B4-BE49-F238E27FC236}">
                      <a16:creationId xmlns:a16="http://schemas.microsoft.com/office/drawing/2014/main" id="{3AA9E70A-7FD9-4FAD-99D0-5E815B6848AA}"/>
                    </a:ext>
                  </a:extLst>
                </p:cNvPr>
                <p:cNvSpPr/>
                <p:nvPr/>
              </p:nvSpPr>
              <p:spPr>
                <a:xfrm>
                  <a:off x="8562985" y="5026491"/>
                  <a:ext cx="0" cy="103815"/>
                </a:xfrm>
                <a:custGeom>
                  <a:avLst/>
                  <a:gdLst/>
                  <a:ahLst/>
                  <a:cxnLst/>
                  <a:rect l="l" t="t" r="r" b="b"/>
                  <a:pathLst>
                    <a:path h="90804">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85" name="object 153">
                  <a:extLst>
                    <a:ext uri="{FF2B5EF4-FFF2-40B4-BE49-F238E27FC236}">
                      <a16:creationId xmlns:a16="http://schemas.microsoft.com/office/drawing/2014/main" id="{C30F2814-8D70-4A05-9FD6-8F0A8B7D99C8}"/>
                    </a:ext>
                  </a:extLst>
                </p:cNvPr>
                <p:cNvSpPr/>
                <p:nvPr/>
              </p:nvSpPr>
              <p:spPr>
                <a:xfrm>
                  <a:off x="8516110" y="5078247"/>
                  <a:ext cx="91440" cy="0"/>
                </a:xfrm>
                <a:custGeom>
                  <a:avLst/>
                  <a:gdLst/>
                  <a:ahLst/>
                  <a:cxnLst/>
                  <a:rect l="l" t="t" r="r" b="b"/>
                  <a:pathLst>
                    <a:path w="90804">
                      <a:moveTo>
                        <a:pt x="0" y="0"/>
                      </a:moveTo>
                      <a:lnTo>
                        <a:pt x="90538"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86" name="object 154">
                  <a:extLst>
                    <a:ext uri="{FF2B5EF4-FFF2-40B4-BE49-F238E27FC236}">
                      <a16:creationId xmlns:a16="http://schemas.microsoft.com/office/drawing/2014/main" id="{7A8B4DF6-8962-4179-A326-4FB3D733C8B8}"/>
                    </a:ext>
                  </a:extLst>
                </p:cNvPr>
                <p:cNvSpPr/>
                <p:nvPr/>
              </p:nvSpPr>
              <p:spPr>
                <a:xfrm>
                  <a:off x="6844758" y="4909484"/>
                  <a:ext cx="0" cy="103815"/>
                </a:xfrm>
                <a:custGeom>
                  <a:avLst/>
                  <a:gdLst/>
                  <a:ahLst/>
                  <a:cxnLst/>
                  <a:rect l="l" t="t" r="r" b="b"/>
                  <a:pathLst>
                    <a:path h="90804">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87" name="object 155">
                  <a:extLst>
                    <a:ext uri="{FF2B5EF4-FFF2-40B4-BE49-F238E27FC236}">
                      <a16:creationId xmlns:a16="http://schemas.microsoft.com/office/drawing/2014/main" id="{E7B073C7-3D9D-4773-8A89-C38CC9463C7D}"/>
                    </a:ext>
                  </a:extLst>
                </p:cNvPr>
                <p:cNvSpPr/>
                <p:nvPr/>
              </p:nvSpPr>
              <p:spPr>
                <a:xfrm>
                  <a:off x="6777489" y="4961240"/>
                  <a:ext cx="134969"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88" name="object 156">
                  <a:extLst>
                    <a:ext uri="{FF2B5EF4-FFF2-40B4-BE49-F238E27FC236}">
                      <a16:creationId xmlns:a16="http://schemas.microsoft.com/office/drawing/2014/main" id="{0DA777AA-4EE7-4172-9AA4-E3AAC809D447}"/>
                    </a:ext>
                  </a:extLst>
                </p:cNvPr>
                <p:cNvSpPr/>
                <p:nvPr/>
              </p:nvSpPr>
              <p:spPr>
                <a:xfrm>
                  <a:off x="6758115" y="4909484"/>
                  <a:ext cx="0" cy="103815"/>
                </a:xfrm>
                <a:custGeom>
                  <a:avLst/>
                  <a:gdLst/>
                  <a:ahLst/>
                  <a:cxnLst/>
                  <a:rect l="l" t="t" r="r" b="b"/>
                  <a:pathLst>
                    <a:path h="90804">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89" name="object 157">
                  <a:extLst>
                    <a:ext uri="{FF2B5EF4-FFF2-40B4-BE49-F238E27FC236}">
                      <a16:creationId xmlns:a16="http://schemas.microsoft.com/office/drawing/2014/main" id="{5AA9DDB5-B693-44D6-8CB7-C88B0FC28BA3}"/>
                    </a:ext>
                  </a:extLst>
                </p:cNvPr>
                <p:cNvSpPr/>
                <p:nvPr/>
              </p:nvSpPr>
              <p:spPr>
                <a:xfrm>
                  <a:off x="6711240" y="4961240"/>
                  <a:ext cx="91440"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90" name="object 158">
                  <a:extLst>
                    <a:ext uri="{FF2B5EF4-FFF2-40B4-BE49-F238E27FC236}">
                      <a16:creationId xmlns:a16="http://schemas.microsoft.com/office/drawing/2014/main" id="{CC922181-138E-4E0A-A548-BA20B300B043}"/>
                    </a:ext>
                  </a:extLst>
                </p:cNvPr>
                <p:cNvSpPr/>
                <p:nvPr/>
              </p:nvSpPr>
              <p:spPr>
                <a:xfrm>
                  <a:off x="7359575" y="4960644"/>
                  <a:ext cx="0" cy="103815"/>
                </a:xfrm>
                <a:custGeom>
                  <a:avLst/>
                  <a:gdLst/>
                  <a:ahLst/>
                  <a:cxnLst/>
                  <a:rect l="l" t="t" r="r" b="b"/>
                  <a:pathLst>
                    <a:path h="90804">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91" name="object 159">
                  <a:extLst>
                    <a:ext uri="{FF2B5EF4-FFF2-40B4-BE49-F238E27FC236}">
                      <a16:creationId xmlns:a16="http://schemas.microsoft.com/office/drawing/2014/main" id="{0EABF670-9E55-4D80-9585-EB6BEC4F0B1D}"/>
                    </a:ext>
                  </a:extLst>
                </p:cNvPr>
                <p:cNvSpPr/>
                <p:nvPr/>
              </p:nvSpPr>
              <p:spPr>
                <a:xfrm>
                  <a:off x="7312716" y="5012398"/>
                  <a:ext cx="91440"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92" name="object 160">
                  <a:extLst>
                    <a:ext uri="{FF2B5EF4-FFF2-40B4-BE49-F238E27FC236}">
                      <a16:creationId xmlns:a16="http://schemas.microsoft.com/office/drawing/2014/main" id="{C8901691-9658-4190-9546-60A86D52DEE6}"/>
                    </a:ext>
                  </a:extLst>
                </p:cNvPr>
                <p:cNvSpPr/>
                <p:nvPr/>
              </p:nvSpPr>
              <p:spPr>
                <a:xfrm>
                  <a:off x="6458835" y="4869499"/>
                  <a:ext cx="0" cy="103815"/>
                </a:xfrm>
                <a:custGeom>
                  <a:avLst/>
                  <a:gdLst/>
                  <a:ahLst/>
                  <a:cxnLst/>
                  <a:rect l="l" t="t" r="r" b="b"/>
                  <a:pathLst>
                    <a:path h="90804">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93" name="object 161">
                  <a:extLst>
                    <a:ext uri="{FF2B5EF4-FFF2-40B4-BE49-F238E27FC236}">
                      <a16:creationId xmlns:a16="http://schemas.microsoft.com/office/drawing/2014/main" id="{6B2A4FBD-68C8-49C6-8BBC-F79581CDFFB4}"/>
                    </a:ext>
                  </a:extLst>
                </p:cNvPr>
                <p:cNvSpPr/>
                <p:nvPr/>
              </p:nvSpPr>
              <p:spPr>
                <a:xfrm>
                  <a:off x="6411959" y="4921239"/>
                  <a:ext cx="91440"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94" name="object 162">
                  <a:extLst>
                    <a:ext uri="{FF2B5EF4-FFF2-40B4-BE49-F238E27FC236}">
                      <a16:creationId xmlns:a16="http://schemas.microsoft.com/office/drawing/2014/main" id="{1FE6BF69-F305-4E27-B3FB-5CA3A1259460}"/>
                    </a:ext>
                  </a:extLst>
                </p:cNvPr>
                <p:cNvSpPr/>
                <p:nvPr/>
              </p:nvSpPr>
              <p:spPr>
                <a:xfrm>
                  <a:off x="6326402" y="4869499"/>
                  <a:ext cx="0" cy="103815"/>
                </a:xfrm>
                <a:custGeom>
                  <a:avLst/>
                  <a:gdLst/>
                  <a:ahLst/>
                  <a:cxnLst/>
                  <a:rect l="l" t="t" r="r" b="b"/>
                  <a:pathLst>
                    <a:path h="90804">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95" name="object 166">
                  <a:extLst>
                    <a:ext uri="{FF2B5EF4-FFF2-40B4-BE49-F238E27FC236}">
                      <a16:creationId xmlns:a16="http://schemas.microsoft.com/office/drawing/2014/main" id="{7BEDCF81-E48F-4BF3-B631-73EB3614F7A4}"/>
                    </a:ext>
                  </a:extLst>
                </p:cNvPr>
                <p:cNvSpPr/>
                <p:nvPr/>
              </p:nvSpPr>
              <p:spPr>
                <a:xfrm>
                  <a:off x="6287672" y="4869499"/>
                  <a:ext cx="0" cy="103815"/>
                </a:xfrm>
                <a:custGeom>
                  <a:avLst/>
                  <a:gdLst/>
                  <a:ahLst/>
                  <a:cxnLst/>
                  <a:rect l="l" t="t" r="r" b="b"/>
                  <a:pathLst>
                    <a:path h="90804">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96" name="object 167">
                  <a:extLst>
                    <a:ext uri="{FF2B5EF4-FFF2-40B4-BE49-F238E27FC236}">
                      <a16:creationId xmlns:a16="http://schemas.microsoft.com/office/drawing/2014/main" id="{9338B84D-F77C-4C25-BC0C-7E45EDE77826}"/>
                    </a:ext>
                  </a:extLst>
                </p:cNvPr>
                <p:cNvSpPr/>
                <p:nvPr/>
              </p:nvSpPr>
              <p:spPr>
                <a:xfrm>
                  <a:off x="6244897" y="4921239"/>
                  <a:ext cx="91440"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97" name="object 168">
                  <a:extLst>
                    <a:ext uri="{FF2B5EF4-FFF2-40B4-BE49-F238E27FC236}">
                      <a16:creationId xmlns:a16="http://schemas.microsoft.com/office/drawing/2014/main" id="{FAB53606-9204-4DAE-90E6-E049CD6DD4EE}"/>
                    </a:ext>
                  </a:extLst>
                </p:cNvPr>
                <p:cNvSpPr/>
                <p:nvPr/>
              </p:nvSpPr>
              <p:spPr>
                <a:xfrm>
                  <a:off x="6162281" y="4869499"/>
                  <a:ext cx="0" cy="103815"/>
                </a:xfrm>
                <a:custGeom>
                  <a:avLst/>
                  <a:gdLst/>
                  <a:ahLst/>
                  <a:cxnLst/>
                  <a:rect l="l" t="t" r="r" b="b"/>
                  <a:pathLst>
                    <a:path h="90804">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98" name="object 170">
                  <a:extLst>
                    <a:ext uri="{FF2B5EF4-FFF2-40B4-BE49-F238E27FC236}">
                      <a16:creationId xmlns:a16="http://schemas.microsoft.com/office/drawing/2014/main" id="{900BADF8-C8C3-495D-BE15-120C44960846}"/>
                    </a:ext>
                  </a:extLst>
                </p:cNvPr>
                <p:cNvSpPr/>
                <p:nvPr/>
              </p:nvSpPr>
              <p:spPr>
                <a:xfrm>
                  <a:off x="6111033" y="4869499"/>
                  <a:ext cx="0" cy="103815"/>
                </a:xfrm>
                <a:custGeom>
                  <a:avLst/>
                  <a:gdLst/>
                  <a:ahLst/>
                  <a:cxnLst/>
                  <a:rect l="l" t="t" r="r" b="b"/>
                  <a:pathLst>
                    <a:path h="90804">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99" name="object 171">
                  <a:extLst>
                    <a:ext uri="{FF2B5EF4-FFF2-40B4-BE49-F238E27FC236}">
                      <a16:creationId xmlns:a16="http://schemas.microsoft.com/office/drawing/2014/main" id="{0DBA186E-88C0-4717-90C3-E3B44060D490}"/>
                    </a:ext>
                  </a:extLst>
                </p:cNvPr>
                <p:cNvSpPr/>
                <p:nvPr/>
              </p:nvSpPr>
              <p:spPr>
                <a:xfrm>
                  <a:off x="6064158" y="4921239"/>
                  <a:ext cx="91440" cy="0"/>
                </a:xfrm>
                <a:custGeom>
                  <a:avLst/>
                  <a:gdLst/>
                  <a:ahLst/>
                  <a:cxnLst/>
                  <a:rect l="l" t="t" r="r" b="b"/>
                  <a:pathLst>
                    <a:path w="90804">
                      <a:moveTo>
                        <a:pt x="0" y="0"/>
                      </a:moveTo>
                      <a:lnTo>
                        <a:pt x="90538"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00" name="object 172">
                  <a:extLst>
                    <a:ext uri="{FF2B5EF4-FFF2-40B4-BE49-F238E27FC236}">
                      <a16:creationId xmlns:a16="http://schemas.microsoft.com/office/drawing/2014/main" id="{FAB7F2B2-A687-4263-983A-6BBCB4500EFB}"/>
                    </a:ext>
                  </a:extLst>
                </p:cNvPr>
                <p:cNvSpPr/>
                <p:nvPr/>
              </p:nvSpPr>
              <p:spPr>
                <a:xfrm>
                  <a:off x="6692765" y="4869499"/>
                  <a:ext cx="0" cy="103815"/>
                </a:xfrm>
                <a:custGeom>
                  <a:avLst/>
                  <a:gdLst/>
                  <a:ahLst/>
                  <a:cxnLst/>
                  <a:rect l="l" t="t" r="r" b="b"/>
                  <a:pathLst>
                    <a:path h="90804">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01" name="object 173">
                  <a:extLst>
                    <a:ext uri="{FF2B5EF4-FFF2-40B4-BE49-F238E27FC236}">
                      <a16:creationId xmlns:a16="http://schemas.microsoft.com/office/drawing/2014/main" id="{714D7BDD-5163-4CFF-A2C5-996349C63128}"/>
                    </a:ext>
                  </a:extLst>
                </p:cNvPr>
                <p:cNvSpPr/>
                <p:nvPr/>
              </p:nvSpPr>
              <p:spPr>
                <a:xfrm>
                  <a:off x="6625500" y="4921239"/>
                  <a:ext cx="134969"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02" name="object 174">
                  <a:extLst>
                    <a:ext uri="{FF2B5EF4-FFF2-40B4-BE49-F238E27FC236}">
                      <a16:creationId xmlns:a16="http://schemas.microsoft.com/office/drawing/2014/main" id="{D09F67AD-6EB3-4607-A3BA-D3D7091D3DA1}"/>
                    </a:ext>
                  </a:extLst>
                </p:cNvPr>
                <p:cNvSpPr/>
                <p:nvPr/>
              </p:nvSpPr>
              <p:spPr>
                <a:xfrm>
                  <a:off x="5142134" y="4691377"/>
                  <a:ext cx="0" cy="103815"/>
                </a:xfrm>
                <a:custGeom>
                  <a:avLst/>
                  <a:gdLst/>
                  <a:ahLst/>
                  <a:cxnLst/>
                  <a:rect l="l" t="t" r="r" b="b"/>
                  <a:pathLst>
                    <a:path h="90805">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03" name="object 175">
                  <a:extLst>
                    <a:ext uri="{FF2B5EF4-FFF2-40B4-BE49-F238E27FC236}">
                      <a16:creationId xmlns:a16="http://schemas.microsoft.com/office/drawing/2014/main" id="{3AE4AFC8-795E-4560-B879-6490B47C2231}"/>
                    </a:ext>
                  </a:extLst>
                </p:cNvPr>
                <p:cNvSpPr/>
                <p:nvPr/>
              </p:nvSpPr>
              <p:spPr>
                <a:xfrm>
                  <a:off x="5095315" y="4743132"/>
                  <a:ext cx="91440"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04" name="object 176">
                  <a:extLst>
                    <a:ext uri="{FF2B5EF4-FFF2-40B4-BE49-F238E27FC236}">
                      <a16:creationId xmlns:a16="http://schemas.microsoft.com/office/drawing/2014/main" id="{99E5619D-2326-4FB1-A4EA-42E1B3415331}"/>
                    </a:ext>
                  </a:extLst>
                </p:cNvPr>
                <p:cNvSpPr/>
                <p:nvPr/>
              </p:nvSpPr>
              <p:spPr>
                <a:xfrm>
                  <a:off x="5115643" y="4691377"/>
                  <a:ext cx="0" cy="103815"/>
                </a:xfrm>
                <a:custGeom>
                  <a:avLst/>
                  <a:gdLst/>
                  <a:ahLst/>
                  <a:cxnLst/>
                  <a:rect l="l" t="t" r="r" b="b"/>
                  <a:pathLst>
                    <a:path h="90805">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405" name="object 177">
                  <a:extLst>
                    <a:ext uri="{FF2B5EF4-FFF2-40B4-BE49-F238E27FC236}">
                      <a16:creationId xmlns:a16="http://schemas.microsoft.com/office/drawing/2014/main" id="{8BFFDB38-465A-4E3D-A755-D510EAB82818}"/>
                    </a:ext>
                  </a:extLst>
                </p:cNvPr>
                <p:cNvSpPr/>
                <p:nvPr/>
              </p:nvSpPr>
              <p:spPr>
                <a:xfrm>
                  <a:off x="5078351" y="4743132"/>
                  <a:ext cx="73152"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grpSp>
            <p:nvGrpSpPr>
              <p:cNvPr id="373" name="Group 372">
                <a:extLst>
                  <a:ext uri="{FF2B5EF4-FFF2-40B4-BE49-F238E27FC236}">
                    <a16:creationId xmlns:a16="http://schemas.microsoft.com/office/drawing/2014/main" id="{AA32324B-EFE6-4073-9D10-F191A346FFA8}"/>
                  </a:ext>
                </a:extLst>
              </p:cNvPr>
              <p:cNvGrpSpPr/>
              <p:nvPr/>
            </p:nvGrpSpPr>
            <p:grpSpPr>
              <a:xfrm>
                <a:off x="2824352" y="2847635"/>
                <a:ext cx="530586" cy="1054509"/>
                <a:chOff x="2824352" y="2847635"/>
                <a:chExt cx="530586" cy="1054509"/>
              </a:xfrm>
            </p:grpSpPr>
            <p:sp>
              <p:nvSpPr>
                <p:cNvPr id="374" name="object 144">
                  <a:extLst>
                    <a:ext uri="{FF2B5EF4-FFF2-40B4-BE49-F238E27FC236}">
                      <a16:creationId xmlns:a16="http://schemas.microsoft.com/office/drawing/2014/main" id="{8B329E99-8640-4651-8BCE-955819469F27}"/>
                    </a:ext>
                  </a:extLst>
                </p:cNvPr>
                <p:cNvSpPr/>
                <p:nvPr/>
              </p:nvSpPr>
              <p:spPr>
                <a:xfrm>
                  <a:off x="2865391" y="2847635"/>
                  <a:ext cx="0" cy="103815"/>
                </a:xfrm>
                <a:custGeom>
                  <a:avLst/>
                  <a:gdLst/>
                  <a:ahLst/>
                  <a:cxnLst/>
                  <a:rect l="l" t="t" r="r" b="b"/>
                  <a:pathLst>
                    <a:path h="90805">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75" name="object 145">
                  <a:extLst>
                    <a:ext uri="{FF2B5EF4-FFF2-40B4-BE49-F238E27FC236}">
                      <a16:creationId xmlns:a16="http://schemas.microsoft.com/office/drawing/2014/main" id="{47F238EF-D7C7-4A1A-A724-735267CE40E5}"/>
                    </a:ext>
                  </a:extLst>
                </p:cNvPr>
                <p:cNvSpPr/>
                <p:nvPr/>
              </p:nvSpPr>
              <p:spPr>
                <a:xfrm>
                  <a:off x="2824352" y="2899382"/>
                  <a:ext cx="91440"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76" name="object 178">
                  <a:extLst>
                    <a:ext uri="{FF2B5EF4-FFF2-40B4-BE49-F238E27FC236}">
                      <a16:creationId xmlns:a16="http://schemas.microsoft.com/office/drawing/2014/main" id="{9480FA1B-9D15-4737-AEEB-D93CCCAC6543}"/>
                    </a:ext>
                  </a:extLst>
                </p:cNvPr>
                <p:cNvSpPr/>
                <p:nvPr/>
              </p:nvSpPr>
              <p:spPr>
                <a:xfrm>
                  <a:off x="3310672" y="3798329"/>
                  <a:ext cx="0" cy="103815"/>
                </a:xfrm>
                <a:custGeom>
                  <a:avLst/>
                  <a:gdLst/>
                  <a:ahLst/>
                  <a:cxnLst/>
                  <a:rect l="l" t="t" r="r" b="b"/>
                  <a:pathLst>
                    <a:path h="90805">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77" name="object 179">
                  <a:extLst>
                    <a:ext uri="{FF2B5EF4-FFF2-40B4-BE49-F238E27FC236}">
                      <a16:creationId xmlns:a16="http://schemas.microsoft.com/office/drawing/2014/main" id="{069BC03F-9D7D-42D6-90B5-A7AFCCE2F5BA}"/>
                    </a:ext>
                  </a:extLst>
                </p:cNvPr>
                <p:cNvSpPr/>
                <p:nvPr/>
              </p:nvSpPr>
              <p:spPr>
                <a:xfrm>
                  <a:off x="3263498" y="3850078"/>
                  <a:ext cx="91440"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78" name="object 180">
                  <a:extLst>
                    <a:ext uri="{FF2B5EF4-FFF2-40B4-BE49-F238E27FC236}">
                      <a16:creationId xmlns:a16="http://schemas.microsoft.com/office/drawing/2014/main" id="{9D5EA428-E9D9-4700-8393-0AB281FDD9F0}"/>
                    </a:ext>
                  </a:extLst>
                </p:cNvPr>
                <p:cNvSpPr/>
                <p:nvPr/>
              </p:nvSpPr>
              <p:spPr>
                <a:xfrm>
                  <a:off x="2912693" y="3124649"/>
                  <a:ext cx="0" cy="103815"/>
                </a:xfrm>
                <a:custGeom>
                  <a:avLst/>
                  <a:gdLst/>
                  <a:ahLst/>
                  <a:cxnLst/>
                  <a:rect l="l" t="t" r="r" b="b"/>
                  <a:pathLst>
                    <a:path h="90805">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79" name="object 181">
                  <a:extLst>
                    <a:ext uri="{FF2B5EF4-FFF2-40B4-BE49-F238E27FC236}">
                      <a16:creationId xmlns:a16="http://schemas.microsoft.com/office/drawing/2014/main" id="{7B8C44F1-F8BD-459B-A087-1405C612B888}"/>
                    </a:ext>
                  </a:extLst>
                </p:cNvPr>
                <p:cNvSpPr/>
                <p:nvPr/>
              </p:nvSpPr>
              <p:spPr>
                <a:xfrm>
                  <a:off x="2865877" y="3176396"/>
                  <a:ext cx="91440"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80" name="object 182">
                  <a:extLst>
                    <a:ext uri="{FF2B5EF4-FFF2-40B4-BE49-F238E27FC236}">
                      <a16:creationId xmlns:a16="http://schemas.microsoft.com/office/drawing/2014/main" id="{F2F1327B-81D8-4C4D-AC81-8E3E82B720A9}"/>
                    </a:ext>
                  </a:extLst>
                </p:cNvPr>
                <p:cNvSpPr/>
                <p:nvPr/>
              </p:nvSpPr>
              <p:spPr>
                <a:xfrm>
                  <a:off x="2899431" y="3026798"/>
                  <a:ext cx="0" cy="103815"/>
                </a:xfrm>
                <a:custGeom>
                  <a:avLst/>
                  <a:gdLst/>
                  <a:ahLst/>
                  <a:cxnLst/>
                  <a:rect l="l" t="t" r="r" b="b"/>
                  <a:pathLst>
                    <a:path h="90805">
                      <a:moveTo>
                        <a:pt x="0" y="0"/>
                      </a:moveTo>
                      <a:lnTo>
                        <a:pt x="0" y="90525"/>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81" name="object 183">
                  <a:extLst>
                    <a:ext uri="{FF2B5EF4-FFF2-40B4-BE49-F238E27FC236}">
                      <a16:creationId xmlns:a16="http://schemas.microsoft.com/office/drawing/2014/main" id="{3D6E0734-55C3-488C-9B2D-FAEAE5FF51D9}"/>
                    </a:ext>
                  </a:extLst>
                </p:cNvPr>
                <p:cNvSpPr/>
                <p:nvPr/>
              </p:nvSpPr>
              <p:spPr>
                <a:xfrm>
                  <a:off x="2852031" y="3078546"/>
                  <a:ext cx="91440" cy="0"/>
                </a:xfrm>
                <a:custGeom>
                  <a:avLst/>
                  <a:gdLst/>
                  <a:ahLst/>
                  <a:cxnLst/>
                  <a:rect l="l" t="t" r="r" b="b"/>
                  <a:pathLst>
                    <a:path w="90804">
                      <a:moveTo>
                        <a:pt x="0" y="0"/>
                      </a:moveTo>
                      <a:lnTo>
                        <a:pt x="90525" y="0"/>
                      </a:lnTo>
                    </a:path>
                  </a:pathLst>
                </a:custGeom>
                <a:ln w="25400">
                  <a:solidFill>
                    <a:srgbClr val="EE0000"/>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grpSp>
      </p:grpSp>
      <p:grpSp>
        <p:nvGrpSpPr>
          <p:cNvPr id="297" name="Group 296">
            <a:extLst>
              <a:ext uri="{FF2B5EF4-FFF2-40B4-BE49-F238E27FC236}">
                <a16:creationId xmlns:a16="http://schemas.microsoft.com/office/drawing/2014/main" id="{B130BBE5-DC50-45E8-8A5C-2037A775DE1C}"/>
              </a:ext>
            </a:extLst>
          </p:cNvPr>
          <p:cNvGrpSpPr/>
          <p:nvPr/>
        </p:nvGrpSpPr>
        <p:grpSpPr>
          <a:xfrm>
            <a:off x="949896" y="2195417"/>
            <a:ext cx="4945109" cy="2358776"/>
            <a:chOff x="2058016" y="1643102"/>
            <a:chExt cx="8945784" cy="3330212"/>
          </a:xfrm>
        </p:grpSpPr>
        <p:sp>
          <p:nvSpPr>
            <p:cNvPr id="298" name="object 195">
              <a:extLst>
                <a:ext uri="{FF2B5EF4-FFF2-40B4-BE49-F238E27FC236}">
                  <a16:creationId xmlns:a16="http://schemas.microsoft.com/office/drawing/2014/main" id="{CDACC27D-BF6F-4371-95B2-F2D87AFC8A84}"/>
                </a:ext>
              </a:extLst>
            </p:cNvPr>
            <p:cNvSpPr/>
            <p:nvPr/>
          </p:nvSpPr>
          <p:spPr>
            <a:xfrm>
              <a:off x="2097318" y="1694850"/>
              <a:ext cx="8855090" cy="3226984"/>
            </a:xfrm>
            <a:custGeom>
              <a:avLst/>
              <a:gdLst/>
              <a:ahLst/>
              <a:cxnLst/>
              <a:rect l="l" t="t" r="r" b="b"/>
              <a:pathLst>
                <a:path w="5957570" h="2822575">
                  <a:moveTo>
                    <a:pt x="5957506" y="2822054"/>
                  </a:moveTo>
                  <a:lnTo>
                    <a:pt x="3713302" y="2822054"/>
                  </a:lnTo>
                  <a:lnTo>
                    <a:pt x="3713302" y="2745701"/>
                  </a:lnTo>
                  <a:lnTo>
                    <a:pt x="3464534" y="2745701"/>
                  </a:lnTo>
                  <a:lnTo>
                    <a:pt x="3464534" y="2701366"/>
                  </a:lnTo>
                  <a:lnTo>
                    <a:pt x="3425126" y="2701366"/>
                  </a:lnTo>
                  <a:lnTo>
                    <a:pt x="3425126" y="2663190"/>
                  </a:lnTo>
                  <a:lnTo>
                    <a:pt x="3257626" y="2663190"/>
                  </a:lnTo>
                  <a:lnTo>
                    <a:pt x="3257626" y="2625001"/>
                  </a:lnTo>
                  <a:lnTo>
                    <a:pt x="3233000" y="2625001"/>
                  </a:lnTo>
                  <a:lnTo>
                    <a:pt x="3233000" y="2592997"/>
                  </a:lnTo>
                  <a:lnTo>
                    <a:pt x="3123399" y="2592997"/>
                  </a:lnTo>
                  <a:lnTo>
                    <a:pt x="3123399" y="2559888"/>
                  </a:lnTo>
                  <a:lnTo>
                    <a:pt x="2875864" y="2559888"/>
                  </a:lnTo>
                  <a:lnTo>
                    <a:pt x="2875864" y="2536342"/>
                  </a:lnTo>
                  <a:lnTo>
                    <a:pt x="2867964" y="2536342"/>
                  </a:lnTo>
                  <a:lnTo>
                    <a:pt x="2867964" y="2509240"/>
                  </a:lnTo>
                  <a:lnTo>
                    <a:pt x="2819209" y="2509240"/>
                  </a:lnTo>
                  <a:lnTo>
                    <a:pt x="2819209" y="2489542"/>
                  </a:lnTo>
                  <a:lnTo>
                    <a:pt x="2718219" y="2489542"/>
                  </a:lnTo>
                  <a:lnTo>
                    <a:pt x="2718219" y="2468600"/>
                  </a:lnTo>
                  <a:lnTo>
                    <a:pt x="2555659" y="2468600"/>
                  </a:lnTo>
                  <a:lnTo>
                    <a:pt x="2555659" y="2451366"/>
                  </a:lnTo>
                  <a:lnTo>
                    <a:pt x="2393099" y="2451366"/>
                  </a:lnTo>
                  <a:lnTo>
                    <a:pt x="2393099" y="2431669"/>
                  </a:lnTo>
                  <a:lnTo>
                    <a:pt x="2348763" y="2431669"/>
                  </a:lnTo>
                  <a:lnTo>
                    <a:pt x="2348763" y="2407031"/>
                  </a:lnTo>
                  <a:lnTo>
                    <a:pt x="2341372" y="2407031"/>
                  </a:lnTo>
                  <a:lnTo>
                    <a:pt x="2341372" y="2392248"/>
                  </a:lnTo>
                  <a:lnTo>
                    <a:pt x="2295804" y="2392248"/>
                  </a:lnTo>
                  <a:lnTo>
                    <a:pt x="2295804" y="2368854"/>
                  </a:lnTo>
                  <a:lnTo>
                    <a:pt x="2183739" y="2368854"/>
                  </a:lnTo>
                  <a:lnTo>
                    <a:pt x="2183739" y="2352840"/>
                  </a:lnTo>
                  <a:lnTo>
                    <a:pt x="2054644" y="2352840"/>
                  </a:lnTo>
                  <a:lnTo>
                    <a:pt x="2054644" y="2330678"/>
                  </a:lnTo>
                  <a:lnTo>
                    <a:pt x="2038413" y="2330678"/>
                  </a:lnTo>
                  <a:lnTo>
                    <a:pt x="2038413" y="2313432"/>
                  </a:lnTo>
                  <a:lnTo>
                    <a:pt x="2024545" y="2313432"/>
                  </a:lnTo>
                  <a:lnTo>
                    <a:pt x="2024545" y="2294966"/>
                  </a:lnTo>
                  <a:lnTo>
                    <a:pt x="2013788" y="2294966"/>
                  </a:lnTo>
                  <a:lnTo>
                    <a:pt x="2013788" y="2275255"/>
                  </a:lnTo>
                  <a:lnTo>
                    <a:pt x="1997773" y="2275255"/>
                  </a:lnTo>
                  <a:lnTo>
                    <a:pt x="1997773" y="2259253"/>
                  </a:lnTo>
                  <a:lnTo>
                    <a:pt x="1890636" y="2259253"/>
                  </a:lnTo>
                  <a:lnTo>
                    <a:pt x="1890636" y="2237079"/>
                  </a:lnTo>
                  <a:lnTo>
                    <a:pt x="1880781" y="2237079"/>
                  </a:lnTo>
                  <a:lnTo>
                    <a:pt x="1880781" y="2218601"/>
                  </a:lnTo>
                  <a:lnTo>
                    <a:pt x="1869694" y="2218601"/>
                  </a:lnTo>
                  <a:lnTo>
                    <a:pt x="1869694" y="2205875"/>
                  </a:lnTo>
                  <a:lnTo>
                    <a:pt x="1801964" y="2205875"/>
                  </a:lnTo>
                  <a:lnTo>
                    <a:pt x="1801964" y="2182888"/>
                  </a:lnTo>
                  <a:lnTo>
                    <a:pt x="1673885" y="2182888"/>
                  </a:lnTo>
                  <a:lnTo>
                    <a:pt x="1673885" y="2166886"/>
                  </a:lnTo>
                  <a:lnTo>
                    <a:pt x="1661566" y="2166886"/>
                  </a:lnTo>
                  <a:lnTo>
                    <a:pt x="1661566" y="2148408"/>
                  </a:lnTo>
                  <a:lnTo>
                    <a:pt x="1656638" y="2148408"/>
                  </a:lnTo>
                  <a:lnTo>
                    <a:pt x="1656638" y="2128393"/>
                  </a:lnTo>
                  <a:lnTo>
                    <a:pt x="1651101" y="2128393"/>
                  </a:lnTo>
                  <a:lnTo>
                    <a:pt x="1651101" y="2125929"/>
                  </a:lnTo>
                  <a:lnTo>
                    <a:pt x="1644637" y="2125929"/>
                  </a:lnTo>
                  <a:lnTo>
                    <a:pt x="1644637" y="2110232"/>
                  </a:lnTo>
                  <a:lnTo>
                    <a:pt x="1639709" y="2110232"/>
                  </a:lnTo>
                  <a:lnTo>
                    <a:pt x="1639709" y="2091753"/>
                  </a:lnTo>
                  <a:lnTo>
                    <a:pt x="1635709" y="2091753"/>
                  </a:lnTo>
                  <a:lnTo>
                    <a:pt x="1635709" y="2086521"/>
                  </a:lnTo>
                  <a:lnTo>
                    <a:pt x="1632013" y="2086521"/>
                  </a:lnTo>
                  <a:lnTo>
                    <a:pt x="1632013" y="2074519"/>
                  </a:lnTo>
                  <a:lnTo>
                    <a:pt x="1628013" y="2074519"/>
                  </a:lnTo>
                  <a:lnTo>
                    <a:pt x="1628013" y="2069592"/>
                  </a:lnTo>
                  <a:lnTo>
                    <a:pt x="1622780" y="2069592"/>
                  </a:lnTo>
                  <a:lnTo>
                    <a:pt x="1622780" y="2058200"/>
                  </a:lnTo>
                  <a:lnTo>
                    <a:pt x="1618462" y="2058200"/>
                  </a:lnTo>
                  <a:lnTo>
                    <a:pt x="1618462" y="2053894"/>
                  </a:lnTo>
                  <a:lnTo>
                    <a:pt x="1610766" y="2053894"/>
                  </a:lnTo>
                  <a:lnTo>
                    <a:pt x="1610766" y="2033257"/>
                  </a:lnTo>
                  <a:lnTo>
                    <a:pt x="1606765" y="2033257"/>
                  </a:lnTo>
                  <a:lnTo>
                    <a:pt x="1606765" y="2016633"/>
                  </a:lnTo>
                  <a:lnTo>
                    <a:pt x="1602155" y="2016633"/>
                  </a:lnTo>
                  <a:lnTo>
                    <a:pt x="1602155" y="1978456"/>
                  </a:lnTo>
                  <a:lnTo>
                    <a:pt x="1503311" y="1978456"/>
                  </a:lnTo>
                  <a:lnTo>
                    <a:pt x="1503311" y="1960905"/>
                  </a:lnTo>
                  <a:lnTo>
                    <a:pt x="1435582" y="1960905"/>
                  </a:lnTo>
                  <a:lnTo>
                    <a:pt x="1435582" y="1943976"/>
                  </a:lnTo>
                  <a:lnTo>
                    <a:pt x="1413421" y="1943976"/>
                  </a:lnTo>
                  <a:lnTo>
                    <a:pt x="1413421" y="1923338"/>
                  </a:lnTo>
                  <a:lnTo>
                    <a:pt x="1393405" y="1923338"/>
                  </a:lnTo>
                  <a:lnTo>
                    <a:pt x="1393405" y="1908263"/>
                  </a:lnTo>
                  <a:lnTo>
                    <a:pt x="1388783" y="1908263"/>
                  </a:lnTo>
                  <a:lnTo>
                    <a:pt x="1388783" y="1903031"/>
                  </a:lnTo>
                  <a:lnTo>
                    <a:pt x="1384173" y="1903031"/>
                  </a:lnTo>
                  <a:lnTo>
                    <a:pt x="1384173" y="1886089"/>
                  </a:lnTo>
                  <a:lnTo>
                    <a:pt x="1380477" y="1886089"/>
                  </a:lnTo>
                  <a:lnTo>
                    <a:pt x="1380477" y="1881784"/>
                  </a:lnTo>
                  <a:lnTo>
                    <a:pt x="1374927" y="1881784"/>
                  </a:lnTo>
                  <a:lnTo>
                    <a:pt x="1374927" y="1867001"/>
                  </a:lnTo>
                  <a:lnTo>
                    <a:pt x="1371854" y="1867001"/>
                  </a:lnTo>
                  <a:lnTo>
                    <a:pt x="1371854" y="1852536"/>
                  </a:lnTo>
                  <a:lnTo>
                    <a:pt x="1367231" y="1852536"/>
                  </a:lnTo>
                  <a:lnTo>
                    <a:pt x="1367231" y="1847913"/>
                  </a:lnTo>
                  <a:lnTo>
                    <a:pt x="1362925" y="1847913"/>
                  </a:lnTo>
                  <a:lnTo>
                    <a:pt x="1362925" y="1772793"/>
                  </a:lnTo>
                  <a:lnTo>
                    <a:pt x="1342313" y="1772793"/>
                  </a:lnTo>
                  <a:lnTo>
                    <a:pt x="1342313" y="1758632"/>
                  </a:lnTo>
                  <a:lnTo>
                    <a:pt x="1337360" y="1758632"/>
                  </a:lnTo>
                  <a:lnTo>
                    <a:pt x="1337360" y="1756168"/>
                  </a:lnTo>
                  <a:lnTo>
                    <a:pt x="1324432" y="1756168"/>
                  </a:lnTo>
                  <a:lnTo>
                    <a:pt x="1324432" y="1738617"/>
                  </a:lnTo>
                  <a:lnTo>
                    <a:pt x="1285024" y="1738617"/>
                  </a:lnTo>
                  <a:lnTo>
                    <a:pt x="1285024" y="1719529"/>
                  </a:lnTo>
                  <a:lnTo>
                    <a:pt x="1269936" y="1719529"/>
                  </a:lnTo>
                  <a:lnTo>
                    <a:pt x="1269936" y="1701673"/>
                  </a:lnTo>
                  <a:lnTo>
                    <a:pt x="1265021" y="1701673"/>
                  </a:lnTo>
                  <a:lnTo>
                    <a:pt x="1265021" y="1683512"/>
                  </a:lnTo>
                  <a:lnTo>
                    <a:pt x="1232382" y="1683512"/>
                  </a:lnTo>
                  <a:lnTo>
                    <a:pt x="1232382" y="1647482"/>
                  </a:lnTo>
                  <a:lnTo>
                    <a:pt x="1226527" y="1647482"/>
                  </a:lnTo>
                  <a:lnTo>
                    <a:pt x="1226527" y="1644103"/>
                  </a:lnTo>
                  <a:lnTo>
                    <a:pt x="1217599" y="1644103"/>
                  </a:lnTo>
                  <a:lnTo>
                    <a:pt x="1217599" y="1628089"/>
                  </a:lnTo>
                  <a:lnTo>
                    <a:pt x="1197597" y="1628089"/>
                  </a:lnTo>
                  <a:lnTo>
                    <a:pt x="1197597" y="1606689"/>
                  </a:lnTo>
                  <a:lnTo>
                    <a:pt x="1130007" y="1606689"/>
                  </a:lnTo>
                  <a:lnTo>
                    <a:pt x="1130007" y="1590954"/>
                  </a:lnTo>
                  <a:lnTo>
                    <a:pt x="1124013" y="1590954"/>
                  </a:lnTo>
                  <a:lnTo>
                    <a:pt x="1124013" y="1573441"/>
                  </a:lnTo>
                  <a:lnTo>
                    <a:pt x="1100455" y="1573441"/>
                  </a:lnTo>
                  <a:lnTo>
                    <a:pt x="1100455" y="1552651"/>
                  </a:lnTo>
                  <a:lnTo>
                    <a:pt x="1086599" y="1552651"/>
                  </a:lnTo>
                  <a:lnTo>
                    <a:pt x="1086599" y="1491691"/>
                  </a:lnTo>
                  <a:lnTo>
                    <a:pt x="1082446" y="1491691"/>
                  </a:lnTo>
                  <a:lnTo>
                    <a:pt x="1082446" y="1447355"/>
                  </a:lnTo>
                  <a:lnTo>
                    <a:pt x="1077823" y="1447355"/>
                  </a:lnTo>
                  <a:lnTo>
                    <a:pt x="1077823" y="1443659"/>
                  </a:lnTo>
                  <a:lnTo>
                    <a:pt x="1069975" y="1443659"/>
                  </a:lnTo>
                  <a:lnTo>
                    <a:pt x="1069975" y="1428889"/>
                  </a:lnTo>
                  <a:lnTo>
                    <a:pt x="1064425" y="1428889"/>
                  </a:lnTo>
                  <a:lnTo>
                    <a:pt x="1064425" y="1409954"/>
                  </a:lnTo>
                  <a:lnTo>
                    <a:pt x="1059815" y="1409954"/>
                  </a:lnTo>
                  <a:lnTo>
                    <a:pt x="1059815" y="1373009"/>
                  </a:lnTo>
                  <a:lnTo>
                    <a:pt x="1054735" y="1373009"/>
                  </a:lnTo>
                  <a:lnTo>
                    <a:pt x="1054735" y="1356385"/>
                  </a:lnTo>
                  <a:lnTo>
                    <a:pt x="989152" y="1356385"/>
                  </a:lnTo>
                  <a:lnTo>
                    <a:pt x="989152" y="1340218"/>
                  </a:lnTo>
                  <a:lnTo>
                    <a:pt x="981303" y="1340218"/>
                  </a:lnTo>
                  <a:lnTo>
                    <a:pt x="981303" y="1334668"/>
                  </a:lnTo>
                  <a:lnTo>
                    <a:pt x="974369" y="1334668"/>
                  </a:lnTo>
                  <a:lnTo>
                    <a:pt x="974369" y="1321282"/>
                  </a:lnTo>
                  <a:lnTo>
                    <a:pt x="949439" y="1321282"/>
                  </a:lnTo>
                  <a:lnTo>
                    <a:pt x="949439" y="1306042"/>
                  </a:lnTo>
                  <a:lnTo>
                    <a:pt x="857529" y="1306042"/>
                  </a:lnTo>
                  <a:lnTo>
                    <a:pt x="857529" y="1298613"/>
                  </a:lnTo>
                  <a:lnTo>
                    <a:pt x="853833" y="1298613"/>
                  </a:lnTo>
                  <a:lnTo>
                    <a:pt x="853833" y="1286649"/>
                  </a:lnTo>
                  <a:lnTo>
                    <a:pt x="839520" y="1286649"/>
                  </a:lnTo>
                  <a:lnTo>
                    <a:pt x="839520" y="1252004"/>
                  </a:lnTo>
                  <a:lnTo>
                    <a:pt x="833056" y="1252004"/>
                  </a:lnTo>
                  <a:lnTo>
                    <a:pt x="833056" y="1230769"/>
                  </a:lnTo>
                  <a:lnTo>
                    <a:pt x="828433" y="1230769"/>
                  </a:lnTo>
                  <a:lnTo>
                    <a:pt x="828433" y="1213675"/>
                  </a:lnTo>
                  <a:lnTo>
                    <a:pt x="818273" y="1213675"/>
                  </a:lnTo>
                  <a:lnTo>
                    <a:pt x="818273" y="1165644"/>
                  </a:lnTo>
                  <a:lnTo>
                    <a:pt x="812736" y="1165644"/>
                  </a:lnTo>
                  <a:lnTo>
                    <a:pt x="812736" y="1113459"/>
                  </a:lnTo>
                  <a:lnTo>
                    <a:pt x="808126" y="1113459"/>
                  </a:lnTo>
                  <a:lnTo>
                    <a:pt x="808126" y="1081125"/>
                  </a:lnTo>
                  <a:lnTo>
                    <a:pt x="801649" y="1081125"/>
                  </a:lnTo>
                  <a:lnTo>
                    <a:pt x="801649" y="1062202"/>
                  </a:lnTo>
                  <a:lnTo>
                    <a:pt x="793800" y="1062202"/>
                  </a:lnTo>
                  <a:lnTo>
                    <a:pt x="793800" y="1059421"/>
                  </a:lnTo>
                  <a:lnTo>
                    <a:pt x="786879" y="1059421"/>
                  </a:lnTo>
                  <a:lnTo>
                    <a:pt x="786879" y="1044651"/>
                  </a:lnTo>
                  <a:lnTo>
                    <a:pt x="780872" y="1044651"/>
                  </a:lnTo>
                  <a:lnTo>
                    <a:pt x="780872" y="1008621"/>
                  </a:lnTo>
                  <a:lnTo>
                    <a:pt x="766559" y="1008621"/>
                  </a:lnTo>
                  <a:lnTo>
                    <a:pt x="766559" y="988301"/>
                  </a:lnTo>
                  <a:lnTo>
                    <a:pt x="745769" y="988301"/>
                  </a:lnTo>
                  <a:lnTo>
                    <a:pt x="745769" y="973531"/>
                  </a:lnTo>
                  <a:lnTo>
                    <a:pt x="742073" y="973531"/>
                  </a:lnTo>
                  <a:lnTo>
                    <a:pt x="742073" y="967981"/>
                  </a:lnTo>
                  <a:lnTo>
                    <a:pt x="735609" y="967981"/>
                  </a:lnTo>
                  <a:lnTo>
                    <a:pt x="735609" y="955052"/>
                  </a:lnTo>
                  <a:lnTo>
                    <a:pt x="596138" y="955052"/>
                  </a:lnTo>
                  <a:lnTo>
                    <a:pt x="596138" y="938885"/>
                  </a:lnTo>
                  <a:lnTo>
                    <a:pt x="591985" y="938885"/>
                  </a:lnTo>
                  <a:lnTo>
                    <a:pt x="591985" y="933805"/>
                  </a:lnTo>
                  <a:lnTo>
                    <a:pt x="585978" y="933805"/>
                  </a:lnTo>
                  <a:lnTo>
                    <a:pt x="585978" y="921334"/>
                  </a:lnTo>
                  <a:lnTo>
                    <a:pt x="581825" y="921334"/>
                  </a:lnTo>
                  <a:lnTo>
                    <a:pt x="581825" y="915797"/>
                  </a:lnTo>
                  <a:lnTo>
                    <a:pt x="579056" y="915797"/>
                  </a:lnTo>
                  <a:lnTo>
                    <a:pt x="579056" y="885786"/>
                  </a:lnTo>
                  <a:lnTo>
                    <a:pt x="574890" y="885786"/>
                  </a:lnTo>
                  <a:lnTo>
                    <a:pt x="574890" y="870534"/>
                  </a:lnTo>
                  <a:lnTo>
                    <a:pt x="558266" y="870534"/>
                  </a:lnTo>
                  <a:lnTo>
                    <a:pt x="558266" y="834986"/>
                  </a:lnTo>
                  <a:lnTo>
                    <a:pt x="552272" y="834986"/>
                  </a:lnTo>
                  <a:lnTo>
                    <a:pt x="552272" y="816965"/>
                  </a:lnTo>
                  <a:lnTo>
                    <a:pt x="548576" y="816965"/>
                  </a:lnTo>
                  <a:lnTo>
                    <a:pt x="548576" y="782332"/>
                  </a:lnTo>
                  <a:lnTo>
                    <a:pt x="527786" y="782332"/>
                  </a:lnTo>
                  <a:lnTo>
                    <a:pt x="527786" y="746315"/>
                  </a:lnTo>
                  <a:lnTo>
                    <a:pt x="516712" y="746315"/>
                  </a:lnTo>
                  <a:lnTo>
                    <a:pt x="516712" y="715835"/>
                  </a:lnTo>
                  <a:lnTo>
                    <a:pt x="512546" y="715835"/>
                  </a:lnTo>
                  <a:lnTo>
                    <a:pt x="512546" y="681189"/>
                  </a:lnTo>
                  <a:lnTo>
                    <a:pt x="493153" y="681189"/>
                  </a:lnTo>
                  <a:lnTo>
                    <a:pt x="493153" y="665949"/>
                  </a:lnTo>
                  <a:lnTo>
                    <a:pt x="449275" y="665949"/>
                  </a:lnTo>
                  <a:lnTo>
                    <a:pt x="449275" y="647014"/>
                  </a:lnTo>
                  <a:lnTo>
                    <a:pt x="439394" y="647014"/>
                  </a:lnTo>
                  <a:lnTo>
                    <a:pt x="439394" y="631317"/>
                  </a:lnTo>
                  <a:lnTo>
                    <a:pt x="433578" y="631317"/>
                  </a:lnTo>
                  <a:lnTo>
                    <a:pt x="433578" y="613765"/>
                  </a:lnTo>
                  <a:lnTo>
                    <a:pt x="379082" y="613765"/>
                  </a:lnTo>
                  <a:lnTo>
                    <a:pt x="379082" y="597141"/>
                  </a:lnTo>
                  <a:lnTo>
                    <a:pt x="361073" y="597141"/>
                  </a:lnTo>
                  <a:lnTo>
                    <a:pt x="361073" y="580517"/>
                  </a:lnTo>
                  <a:lnTo>
                    <a:pt x="354609" y="580517"/>
                  </a:lnTo>
                  <a:lnTo>
                    <a:pt x="354609" y="577278"/>
                  </a:lnTo>
                  <a:lnTo>
                    <a:pt x="347218" y="577278"/>
                  </a:lnTo>
                  <a:lnTo>
                    <a:pt x="347218" y="563892"/>
                  </a:lnTo>
                  <a:lnTo>
                    <a:pt x="328752" y="563892"/>
                  </a:lnTo>
                  <a:lnTo>
                    <a:pt x="328752" y="546341"/>
                  </a:lnTo>
                  <a:lnTo>
                    <a:pt x="312115" y="546341"/>
                  </a:lnTo>
                  <a:lnTo>
                    <a:pt x="312115" y="528789"/>
                  </a:lnTo>
                  <a:lnTo>
                    <a:pt x="293179" y="528789"/>
                  </a:lnTo>
                  <a:lnTo>
                    <a:pt x="293179" y="493699"/>
                  </a:lnTo>
                  <a:lnTo>
                    <a:pt x="288099" y="493699"/>
                  </a:lnTo>
                  <a:lnTo>
                    <a:pt x="288099" y="480301"/>
                  </a:lnTo>
                  <a:lnTo>
                    <a:pt x="284873" y="480301"/>
                  </a:lnTo>
                  <a:lnTo>
                    <a:pt x="284873" y="474751"/>
                  </a:lnTo>
                  <a:lnTo>
                    <a:pt x="280250" y="474751"/>
                  </a:lnTo>
                  <a:lnTo>
                    <a:pt x="280250" y="426732"/>
                  </a:lnTo>
                  <a:lnTo>
                    <a:pt x="275628" y="426732"/>
                  </a:lnTo>
                  <a:lnTo>
                    <a:pt x="275628" y="408724"/>
                  </a:lnTo>
                  <a:lnTo>
                    <a:pt x="271945" y="408724"/>
                  </a:lnTo>
                  <a:lnTo>
                    <a:pt x="271945" y="391172"/>
                  </a:lnTo>
                  <a:lnTo>
                    <a:pt x="268706" y="391172"/>
                  </a:lnTo>
                  <a:lnTo>
                    <a:pt x="268706" y="327901"/>
                  </a:lnTo>
                  <a:lnTo>
                    <a:pt x="264553" y="327901"/>
                  </a:lnTo>
                  <a:lnTo>
                    <a:pt x="264553" y="323735"/>
                  </a:lnTo>
                  <a:lnTo>
                    <a:pt x="259473" y="323735"/>
                  </a:lnTo>
                  <a:lnTo>
                    <a:pt x="259473" y="256311"/>
                  </a:lnTo>
                  <a:lnTo>
                    <a:pt x="254393" y="256311"/>
                  </a:lnTo>
                  <a:lnTo>
                    <a:pt x="254393" y="221208"/>
                  </a:lnTo>
                  <a:lnTo>
                    <a:pt x="250228" y="221208"/>
                  </a:lnTo>
                  <a:lnTo>
                    <a:pt x="250228" y="202285"/>
                  </a:lnTo>
                  <a:lnTo>
                    <a:pt x="246545" y="202285"/>
                  </a:lnTo>
                  <a:lnTo>
                    <a:pt x="246545" y="185661"/>
                  </a:lnTo>
                  <a:lnTo>
                    <a:pt x="243306" y="185661"/>
                  </a:lnTo>
                  <a:lnTo>
                    <a:pt x="243306" y="154254"/>
                  </a:lnTo>
                  <a:lnTo>
                    <a:pt x="222059" y="154254"/>
                  </a:lnTo>
                  <a:lnTo>
                    <a:pt x="222059" y="137629"/>
                  </a:lnTo>
                  <a:lnTo>
                    <a:pt x="216979" y="137629"/>
                  </a:lnTo>
                  <a:lnTo>
                    <a:pt x="216979" y="121462"/>
                  </a:lnTo>
                  <a:lnTo>
                    <a:pt x="212826" y="121462"/>
                  </a:lnTo>
                  <a:lnTo>
                    <a:pt x="212826" y="116840"/>
                  </a:lnTo>
                  <a:lnTo>
                    <a:pt x="200355" y="116840"/>
                  </a:lnTo>
                  <a:lnTo>
                    <a:pt x="200355" y="86360"/>
                  </a:lnTo>
                  <a:lnTo>
                    <a:pt x="175882" y="86360"/>
                  </a:lnTo>
                  <a:lnTo>
                    <a:pt x="175882" y="72504"/>
                  </a:lnTo>
                  <a:lnTo>
                    <a:pt x="170802" y="72504"/>
                  </a:lnTo>
                  <a:lnTo>
                    <a:pt x="170802" y="50800"/>
                  </a:lnTo>
                  <a:lnTo>
                    <a:pt x="149555" y="50800"/>
                  </a:lnTo>
                  <a:lnTo>
                    <a:pt x="149555" y="45732"/>
                  </a:lnTo>
                  <a:lnTo>
                    <a:pt x="144932" y="45732"/>
                  </a:lnTo>
                  <a:lnTo>
                    <a:pt x="144932" y="34747"/>
                  </a:lnTo>
                  <a:lnTo>
                    <a:pt x="132473" y="34747"/>
                  </a:lnTo>
                  <a:lnTo>
                    <a:pt x="132473" y="16624"/>
                  </a:lnTo>
                  <a:lnTo>
                    <a:pt x="51193" y="16624"/>
                  </a:lnTo>
                  <a:lnTo>
                    <a:pt x="51193" y="0"/>
                  </a:lnTo>
                  <a:lnTo>
                    <a:pt x="0" y="0"/>
                  </a:lnTo>
                </a:path>
              </a:pathLst>
            </a:custGeom>
            <a:ln w="25400">
              <a:solidFill>
                <a:srgbClr val="3953A4"/>
              </a:solidFill>
              <a:miter lim="800000"/>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nvGrpSpPr>
            <p:cNvPr id="299" name="Group 298">
              <a:extLst>
                <a:ext uri="{FF2B5EF4-FFF2-40B4-BE49-F238E27FC236}">
                  <a16:creationId xmlns:a16="http://schemas.microsoft.com/office/drawing/2014/main" id="{1B61C70D-47E9-480D-B251-2E2629F4D242}"/>
                </a:ext>
              </a:extLst>
            </p:cNvPr>
            <p:cNvGrpSpPr/>
            <p:nvPr/>
          </p:nvGrpSpPr>
          <p:grpSpPr>
            <a:xfrm>
              <a:off x="2058016" y="1643102"/>
              <a:ext cx="8945784" cy="3330212"/>
              <a:chOff x="2058016" y="1643102"/>
              <a:chExt cx="8945784" cy="3330212"/>
            </a:xfrm>
          </p:grpSpPr>
          <p:sp>
            <p:nvSpPr>
              <p:cNvPr id="300" name="object 193">
                <a:extLst>
                  <a:ext uri="{FF2B5EF4-FFF2-40B4-BE49-F238E27FC236}">
                    <a16:creationId xmlns:a16="http://schemas.microsoft.com/office/drawing/2014/main" id="{9A651893-2EFE-42B3-B2E2-F795642099AB}"/>
                  </a:ext>
                </a:extLst>
              </p:cNvPr>
              <p:cNvSpPr/>
              <p:nvPr/>
            </p:nvSpPr>
            <p:spPr>
              <a:xfrm>
                <a:off x="2862044" y="2463078"/>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01" name="object 194">
                <a:extLst>
                  <a:ext uri="{FF2B5EF4-FFF2-40B4-BE49-F238E27FC236}">
                    <a16:creationId xmlns:a16="http://schemas.microsoft.com/office/drawing/2014/main" id="{C3DDCE15-2902-44A1-8A76-F4939EE00B49}"/>
                  </a:ext>
                </a:extLst>
              </p:cNvPr>
              <p:cNvSpPr/>
              <p:nvPr/>
            </p:nvSpPr>
            <p:spPr>
              <a:xfrm>
                <a:off x="2818045" y="2514825"/>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02" name="object 196">
                <a:extLst>
                  <a:ext uri="{FF2B5EF4-FFF2-40B4-BE49-F238E27FC236}">
                    <a16:creationId xmlns:a16="http://schemas.microsoft.com/office/drawing/2014/main" id="{DA3724FE-6FBD-4D3A-A5CA-6C3094EE0AB2}"/>
                  </a:ext>
                </a:extLst>
              </p:cNvPr>
              <p:cNvSpPr/>
              <p:nvPr/>
            </p:nvSpPr>
            <p:spPr>
              <a:xfrm>
                <a:off x="2102015" y="1643102"/>
                <a:ext cx="0" cy="103815"/>
              </a:xfrm>
              <a:custGeom>
                <a:avLst/>
                <a:gdLst/>
                <a:ahLst/>
                <a:cxnLst/>
                <a:rect l="l" t="t" r="r" b="b"/>
                <a:pathLst>
                  <a:path h="90804">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03" name="object 197">
                <a:extLst>
                  <a:ext uri="{FF2B5EF4-FFF2-40B4-BE49-F238E27FC236}">
                    <a16:creationId xmlns:a16="http://schemas.microsoft.com/office/drawing/2014/main" id="{6EADE5E7-BEC4-4245-BD74-0B35D717ABFF}"/>
                  </a:ext>
                </a:extLst>
              </p:cNvPr>
              <p:cNvSpPr/>
              <p:nvPr/>
            </p:nvSpPr>
            <p:spPr>
              <a:xfrm>
                <a:off x="2058016" y="1694850"/>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04" name="object 198">
                <a:extLst>
                  <a:ext uri="{FF2B5EF4-FFF2-40B4-BE49-F238E27FC236}">
                    <a16:creationId xmlns:a16="http://schemas.microsoft.com/office/drawing/2014/main" id="{B645CCBE-E8D1-41B1-B6AA-5C9EA1F2B908}"/>
                  </a:ext>
                </a:extLst>
              </p:cNvPr>
              <p:cNvSpPr/>
              <p:nvPr/>
            </p:nvSpPr>
            <p:spPr>
              <a:xfrm>
                <a:off x="2910925" y="2579235"/>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05" name="object 199">
                <a:extLst>
                  <a:ext uri="{FF2B5EF4-FFF2-40B4-BE49-F238E27FC236}">
                    <a16:creationId xmlns:a16="http://schemas.microsoft.com/office/drawing/2014/main" id="{6755EDF8-6BB2-41F3-8AA9-4B0AE3AD7230}"/>
                  </a:ext>
                </a:extLst>
              </p:cNvPr>
              <p:cNvSpPr/>
              <p:nvPr/>
            </p:nvSpPr>
            <p:spPr>
              <a:xfrm>
                <a:off x="2870098" y="2630982"/>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06" name="object 200">
                <a:extLst>
                  <a:ext uri="{FF2B5EF4-FFF2-40B4-BE49-F238E27FC236}">
                    <a16:creationId xmlns:a16="http://schemas.microsoft.com/office/drawing/2014/main" id="{F0D8BBAE-042F-4EF0-B41C-AB6F856579AE}"/>
                  </a:ext>
                </a:extLst>
              </p:cNvPr>
              <p:cNvSpPr/>
              <p:nvPr/>
            </p:nvSpPr>
            <p:spPr>
              <a:xfrm>
                <a:off x="3298478" y="2916094"/>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07" name="object 201">
                <a:extLst>
                  <a:ext uri="{FF2B5EF4-FFF2-40B4-BE49-F238E27FC236}">
                    <a16:creationId xmlns:a16="http://schemas.microsoft.com/office/drawing/2014/main" id="{8D2E94C8-923E-4F83-B4A4-076B688F53A9}"/>
                  </a:ext>
                </a:extLst>
              </p:cNvPr>
              <p:cNvSpPr/>
              <p:nvPr/>
            </p:nvSpPr>
            <p:spPr>
              <a:xfrm>
                <a:off x="3254468" y="2967840"/>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08" name="object 202">
                <a:extLst>
                  <a:ext uri="{FF2B5EF4-FFF2-40B4-BE49-F238E27FC236}">
                    <a16:creationId xmlns:a16="http://schemas.microsoft.com/office/drawing/2014/main" id="{403DCA56-F869-4D51-A669-8C0DA4B29379}"/>
                  </a:ext>
                </a:extLst>
              </p:cNvPr>
              <p:cNvSpPr/>
              <p:nvPr/>
            </p:nvSpPr>
            <p:spPr>
              <a:xfrm>
                <a:off x="3355239" y="3115972"/>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09" name="object 203">
                <a:extLst>
                  <a:ext uri="{FF2B5EF4-FFF2-40B4-BE49-F238E27FC236}">
                    <a16:creationId xmlns:a16="http://schemas.microsoft.com/office/drawing/2014/main" id="{035805E9-EB5E-49FD-BBEB-731242956393}"/>
                  </a:ext>
                </a:extLst>
              </p:cNvPr>
              <p:cNvSpPr/>
              <p:nvPr/>
            </p:nvSpPr>
            <p:spPr>
              <a:xfrm>
                <a:off x="3311235" y="3167720"/>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10" name="object 204">
                <a:extLst>
                  <a:ext uri="{FF2B5EF4-FFF2-40B4-BE49-F238E27FC236}">
                    <a16:creationId xmlns:a16="http://schemas.microsoft.com/office/drawing/2014/main" id="{103718F6-4891-49E8-AF5E-4D2737123BF7}"/>
                  </a:ext>
                </a:extLst>
              </p:cNvPr>
              <p:cNvSpPr/>
              <p:nvPr/>
            </p:nvSpPr>
            <p:spPr>
              <a:xfrm>
                <a:off x="3660224" y="3194885"/>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11" name="object 205">
                <a:extLst>
                  <a:ext uri="{FF2B5EF4-FFF2-40B4-BE49-F238E27FC236}">
                    <a16:creationId xmlns:a16="http://schemas.microsoft.com/office/drawing/2014/main" id="{6A9AB1F3-097D-4148-AB4B-16445BB2AE2B}"/>
                  </a:ext>
                </a:extLst>
              </p:cNvPr>
              <p:cNvSpPr/>
              <p:nvPr/>
            </p:nvSpPr>
            <p:spPr>
              <a:xfrm>
                <a:off x="3619400" y="3246633"/>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12" name="object 206">
                <a:extLst>
                  <a:ext uri="{FF2B5EF4-FFF2-40B4-BE49-F238E27FC236}">
                    <a16:creationId xmlns:a16="http://schemas.microsoft.com/office/drawing/2014/main" id="{C1E65361-5897-4E3E-A511-C1B613D89C90}"/>
                  </a:ext>
                </a:extLst>
              </p:cNvPr>
              <p:cNvSpPr/>
              <p:nvPr/>
            </p:nvSpPr>
            <p:spPr>
              <a:xfrm>
                <a:off x="3703471" y="3314730"/>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13" name="object 207">
                <a:extLst>
                  <a:ext uri="{FF2B5EF4-FFF2-40B4-BE49-F238E27FC236}">
                    <a16:creationId xmlns:a16="http://schemas.microsoft.com/office/drawing/2014/main" id="{9E454973-5C46-4767-A8B0-2018B6F6B4FA}"/>
                  </a:ext>
                </a:extLst>
              </p:cNvPr>
              <p:cNvSpPr/>
              <p:nvPr/>
            </p:nvSpPr>
            <p:spPr>
              <a:xfrm>
                <a:off x="3659472" y="3366477"/>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14" name="object 208">
                <a:extLst>
                  <a:ext uri="{FF2B5EF4-FFF2-40B4-BE49-F238E27FC236}">
                    <a16:creationId xmlns:a16="http://schemas.microsoft.com/office/drawing/2014/main" id="{DDB6510E-F16D-4B3A-A5CB-1BB7521C732B}"/>
                  </a:ext>
                </a:extLst>
              </p:cNvPr>
              <p:cNvSpPr/>
              <p:nvPr/>
            </p:nvSpPr>
            <p:spPr>
              <a:xfrm>
                <a:off x="3712393" y="3378091"/>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15" name="object 209">
                <a:extLst>
                  <a:ext uri="{FF2B5EF4-FFF2-40B4-BE49-F238E27FC236}">
                    <a16:creationId xmlns:a16="http://schemas.microsoft.com/office/drawing/2014/main" id="{670237CF-1E1C-4B71-AAC5-F9F52609A2C5}"/>
                  </a:ext>
                </a:extLst>
              </p:cNvPr>
              <p:cNvSpPr/>
              <p:nvPr/>
            </p:nvSpPr>
            <p:spPr>
              <a:xfrm>
                <a:off x="3668393" y="3429838"/>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16" name="object 210">
                <a:extLst>
                  <a:ext uri="{FF2B5EF4-FFF2-40B4-BE49-F238E27FC236}">
                    <a16:creationId xmlns:a16="http://schemas.microsoft.com/office/drawing/2014/main" id="{ABEC155F-2310-45E4-9A5A-6D65ED1D49D9}"/>
                  </a:ext>
                </a:extLst>
              </p:cNvPr>
              <p:cNvSpPr/>
              <p:nvPr/>
            </p:nvSpPr>
            <p:spPr>
              <a:xfrm>
                <a:off x="3717196" y="3417687"/>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17" name="object 211">
                <a:extLst>
                  <a:ext uri="{FF2B5EF4-FFF2-40B4-BE49-F238E27FC236}">
                    <a16:creationId xmlns:a16="http://schemas.microsoft.com/office/drawing/2014/main" id="{8A8663F9-A256-42FD-94E3-E4D2D19AB683}"/>
                  </a:ext>
                </a:extLst>
              </p:cNvPr>
              <p:cNvSpPr/>
              <p:nvPr/>
            </p:nvSpPr>
            <p:spPr>
              <a:xfrm>
                <a:off x="3673194" y="3469433"/>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18" name="object 212">
                <a:extLst>
                  <a:ext uri="{FF2B5EF4-FFF2-40B4-BE49-F238E27FC236}">
                    <a16:creationId xmlns:a16="http://schemas.microsoft.com/office/drawing/2014/main" id="{A1902ABB-8AED-4E67-81B8-A8ED93D0D57A}"/>
                  </a:ext>
                </a:extLst>
              </p:cNvPr>
              <p:cNvSpPr/>
              <p:nvPr/>
            </p:nvSpPr>
            <p:spPr>
              <a:xfrm>
                <a:off x="4071403" y="3651063"/>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19" name="object 213">
                <a:extLst>
                  <a:ext uri="{FF2B5EF4-FFF2-40B4-BE49-F238E27FC236}">
                    <a16:creationId xmlns:a16="http://schemas.microsoft.com/office/drawing/2014/main" id="{6AB41B3C-ED40-4E70-98E5-EA22A08FC9E2}"/>
                  </a:ext>
                </a:extLst>
              </p:cNvPr>
              <p:cNvSpPr/>
              <p:nvPr/>
            </p:nvSpPr>
            <p:spPr>
              <a:xfrm>
                <a:off x="4024227" y="3702811"/>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20" name="object 214">
                <a:extLst>
                  <a:ext uri="{FF2B5EF4-FFF2-40B4-BE49-F238E27FC236}">
                    <a16:creationId xmlns:a16="http://schemas.microsoft.com/office/drawing/2014/main" id="{3BB9C96E-21C2-4345-9C3E-92E46F167602}"/>
                  </a:ext>
                </a:extLst>
              </p:cNvPr>
              <p:cNvSpPr/>
              <p:nvPr/>
            </p:nvSpPr>
            <p:spPr>
              <a:xfrm>
                <a:off x="5123708" y="4288345"/>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21" name="object 215">
                <a:extLst>
                  <a:ext uri="{FF2B5EF4-FFF2-40B4-BE49-F238E27FC236}">
                    <a16:creationId xmlns:a16="http://schemas.microsoft.com/office/drawing/2014/main" id="{301F0699-1432-4831-96EA-AC48348A42A5}"/>
                  </a:ext>
                </a:extLst>
              </p:cNvPr>
              <p:cNvSpPr/>
              <p:nvPr/>
            </p:nvSpPr>
            <p:spPr>
              <a:xfrm>
                <a:off x="5078657" y="4340093"/>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22" name="object 216">
                <a:extLst>
                  <a:ext uri="{FF2B5EF4-FFF2-40B4-BE49-F238E27FC236}">
                    <a16:creationId xmlns:a16="http://schemas.microsoft.com/office/drawing/2014/main" id="{740FA798-028A-4501-842D-798811DA8166}"/>
                  </a:ext>
                </a:extLst>
              </p:cNvPr>
              <p:cNvSpPr/>
              <p:nvPr/>
            </p:nvSpPr>
            <p:spPr>
              <a:xfrm>
                <a:off x="5528020" y="4378108"/>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23" name="object 217">
                <a:extLst>
                  <a:ext uri="{FF2B5EF4-FFF2-40B4-BE49-F238E27FC236}">
                    <a16:creationId xmlns:a16="http://schemas.microsoft.com/office/drawing/2014/main" id="{E3D120CA-6484-4D55-95D2-66E1BEBC086F}"/>
                  </a:ext>
                </a:extLst>
              </p:cNvPr>
              <p:cNvSpPr/>
              <p:nvPr/>
            </p:nvSpPr>
            <p:spPr>
              <a:xfrm>
                <a:off x="5479793" y="4429855"/>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24" name="object 218">
                <a:extLst>
                  <a:ext uri="{FF2B5EF4-FFF2-40B4-BE49-F238E27FC236}">
                    <a16:creationId xmlns:a16="http://schemas.microsoft.com/office/drawing/2014/main" id="{4B5CDB39-9A80-4A40-B1D8-30C729EC9F49}"/>
                  </a:ext>
                </a:extLst>
              </p:cNvPr>
              <p:cNvSpPr/>
              <p:nvPr/>
            </p:nvSpPr>
            <p:spPr>
              <a:xfrm>
                <a:off x="5753563" y="4446020"/>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25" name="object 219">
                <a:extLst>
                  <a:ext uri="{FF2B5EF4-FFF2-40B4-BE49-F238E27FC236}">
                    <a16:creationId xmlns:a16="http://schemas.microsoft.com/office/drawing/2014/main" id="{81C80C80-A544-4BE9-BD02-B6073B15E51B}"/>
                  </a:ext>
                </a:extLst>
              </p:cNvPr>
              <p:cNvSpPr/>
              <p:nvPr/>
            </p:nvSpPr>
            <p:spPr>
              <a:xfrm>
                <a:off x="5705339" y="4497760"/>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26" name="object 220">
                <a:extLst>
                  <a:ext uri="{FF2B5EF4-FFF2-40B4-BE49-F238E27FC236}">
                    <a16:creationId xmlns:a16="http://schemas.microsoft.com/office/drawing/2014/main" id="{73BB487D-6059-410F-8311-3A8FF65EF844}"/>
                  </a:ext>
                </a:extLst>
              </p:cNvPr>
              <p:cNvSpPr/>
              <p:nvPr/>
            </p:nvSpPr>
            <p:spPr>
              <a:xfrm>
                <a:off x="5686289" y="4446020"/>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27" name="object 221">
                <a:extLst>
                  <a:ext uri="{FF2B5EF4-FFF2-40B4-BE49-F238E27FC236}">
                    <a16:creationId xmlns:a16="http://schemas.microsoft.com/office/drawing/2014/main" id="{52362A11-F2B4-409C-9789-5E742DC04754}"/>
                  </a:ext>
                </a:extLst>
              </p:cNvPr>
              <p:cNvSpPr/>
              <p:nvPr/>
            </p:nvSpPr>
            <p:spPr>
              <a:xfrm>
                <a:off x="5638062" y="4497760"/>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28" name="object 222">
                <a:extLst>
                  <a:ext uri="{FF2B5EF4-FFF2-40B4-BE49-F238E27FC236}">
                    <a16:creationId xmlns:a16="http://schemas.microsoft.com/office/drawing/2014/main" id="{E24E7F2A-4F12-4F8B-A2FC-0733EE83C53B}"/>
                  </a:ext>
                </a:extLst>
              </p:cNvPr>
              <p:cNvSpPr/>
              <p:nvPr/>
            </p:nvSpPr>
            <p:spPr>
              <a:xfrm>
                <a:off x="6085262" y="4464198"/>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29" name="object 223">
                <a:extLst>
                  <a:ext uri="{FF2B5EF4-FFF2-40B4-BE49-F238E27FC236}">
                    <a16:creationId xmlns:a16="http://schemas.microsoft.com/office/drawing/2014/main" id="{3EFCC1A3-B56E-4288-B43F-C85BABC264F7}"/>
                  </a:ext>
                </a:extLst>
              </p:cNvPr>
              <p:cNvSpPr/>
              <p:nvPr/>
            </p:nvSpPr>
            <p:spPr>
              <a:xfrm>
                <a:off x="6050778" y="4515952"/>
                <a:ext cx="73152"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30" name="object 224">
                <a:extLst>
                  <a:ext uri="{FF2B5EF4-FFF2-40B4-BE49-F238E27FC236}">
                    <a16:creationId xmlns:a16="http://schemas.microsoft.com/office/drawing/2014/main" id="{073EE935-D9FA-4247-B839-9EF3A61BEDC5}"/>
                  </a:ext>
                </a:extLst>
              </p:cNvPr>
              <p:cNvSpPr/>
              <p:nvPr/>
            </p:nvSpPr>
            <p:spPr>
              <a:xfrm>
                <a:off x="6290473" y="4513797"/>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31" name="object 225">
                <a:extLst>
                  <a:ext uri="{FF2B5EF4-FFF2-40B4-BE49-F238E27FC236}">
                    <a16:creationId xmlns:a16="http://schemas.microsoft.com/office/drawing/2014/main" id="{F3010C4E-E319-4494-BE30-EBF763F4B918}"/>
                  </a:ext>
                </a:extLst>
              </p:cNvPr>
              <p:cNvSpPr/>
              <p:nvPr/>
            </p:nvSpPr>
            <p:spPr>
              <a:xfrm>
                <a:off x="6242255" y="4565550"/>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32" name="object 226">
                <a:extLst>
                  <a:ext uri="{FF2B5EF4-FFF2-40B4-BE49-F238E27FC236}">
                    <a16:creationId xmlns:a16="http://schemas.microsoft.com/office/drawing/2014/main" id="{148A9D54-AE36-4A9B-938A-C9D8FDD8F5B2}"/>
                  </a:ext>
                </a:extLst>
              </p:cNvPr>
              <p:cNvSpPr/>
              <p:nvPr/>
            </p:nvSpPr>
            <p:spPr>
              <a:xfrm>
                <a:off x="6301551" y="4513797"/>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33" name="object 227">
                <a:extLst>
                  <a:ext uri="{FF2B5EF4-FFF2-40B4-BE49-F238E27FC236}">
                    <a16:creationId xmlns:a16="http://schemas.microsoft.com/office/drawing/2014/main" id="{3AE8FC55-3BB2-45B6-9187-EA74AE55E472}"/>
                  </a:ext>
                </a:extLst>
              </p:cNvPr>
              <p:cNvSpPr/>
              <p:nvPr/>
            </p:nvSpPr>
            <p:spPr>
              <a:xfrm>
                <a:off x="6253318" y="4565550"/>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34" name="object 228">
                <a:extLst>
                  <a:ext uri="{FF2B5EF4-FFF2-40B4-BE49-F238E27FC236}">
                    <a16:creationId xmlns:a16="http://schemas.microsoft.com/office/drawing/2014/main" id="{6EFA38CE-BD6D-411C-B0F6-0FBF8D01B784}"/>
                  </a:ext>
                </a:extLst>
              </p:cNvPr>
              <p:cNvSpPr/>
              <p:nvPr/>
            </p:nvSpPr>
            <p:spPr>
              <a:xfrm>
                <a:off x="6307396" y="4513797"/>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35" name="object 229">
                <a:extLst>
                  <a:ext uri="{FF2B5EF4-FFF2-40B4-BE49-F238E27FC236}">
                    <a16:creationId xmlns:a16="http://schemas.microsoft.com/office/drawing/2014/main" id="{F1557175-B131-433C-9D70-678D8666007E}"/>
                  </a:ext>
                </a:extLst>
              </p:cNvPr>
              <p:cNvSpPr/>
              <p:nvPr/>
            </p:nvSpPr>
            <p:spPr>
              <a:xfrm>
                <a:off x="6255985" y="4565550"/>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36" name="object 230">
                <a:extLst>
                  <a:ext uri="{FF2B5EF4-FFF2-40B4-BE49-F238E27FC236}">
                    <a16:creationId xmlns:a16="http://schemas.microsoft.com/office/drawing/2014/main" id="{D55515CB-6680-4C47-8016-AB3CEF30694A}"/>
                  </a:ext>
                </a:extLst>
              </p:cNvPr>
              <p:cNvSpPr/>
              <p:nvPr/>
            </p:nvSpPr>
            <p:spPr>
              <a:xfrm>
                <a:off x="6340357" y="4513797"/>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37" name="object 231">
                <a:extLst>
                  <a:ext uri="{FF2B5EF4-FFF2-40B4-BE49-F238E27FC236}">
                    <a16:creationId xmlns:a16="http://schemas.microsoft.com/office/drawing/2014/main" id="{0D315C5D-4B4D-4F01-B1F5-CA20448B7322}"/>
                  </a:ext>
                </a:extLst>
              </p:cNvPr>
              <p:cNvSpPr/>
              <p:nvPr/>
            </p:nvSpPr>
            <p:spPr>
              <a:xfrm>
                <a:off x="6292121" y="4565550"/>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38" name="object 232">
                <a:extLst>
                  <a:ext uri="{FF2B5EF4-FFF2-40B4-BE49-F238E27FC236}">
                    <a16:creationId xmlns:a16="http://schemas.microsoft.com/office/drawing/2014/main" id="{4C6F71EB-9687-4B59-80A9-D2062ADE8983}"/>
                  </a:ext>
                </a:extLst>
              </p:cNvPr>
              <p:cNvSpPr/>
              <p:nvPr/>
            </p:nvSpPr>
            <p:spPr>
              <a:xfrm>
                <a:off x="6382497" y="4571960"/>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39" name="object 233">
                <a:extLst>
                  <a:ext uri="{FF2B5EF4-FFF2-40B4-BE49-F238E27FC236}">
                    <a16:creationId xmlns:a16="http://schemas.microsoft.com/office/drawing/2014/main" id="{F32F1A1B-B2AB-47B1-A1CE-62DE284D98CD}"/>
                  </a:ext>
                </a:extLst>
              </p:cNvPr>
              <p:cNvSpPr/>
              <p:nvPr/>
            </p:nvSpPr>
            <p:spPr>
              <a:xfrm>
                <a:off x="6334262" y="4623700"/>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40" name="object 234">
                <a:extLst>
                  <a:ext uri="{FF2B5EF4-FFF2-40B4-BE49-F238E27FC236}">
                    <a16:creationId xmlns:a16="http://schemas.microsoft.com/office/drawing/2014/main" id="{3838159D-5A00-4DAA-BE4C-740D6450BEFF}"/>
                  </a:ext>
                </a:extLst>
              </p:cNvPr>
              <p:cNvSpPr/>
              <p:nvPr/>
            </p:nvSpPr>
            <p:spPr>
              <a:xfrm>
                <a:off x="6446871" y="4571960"/>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41" name="object 235">
                <a:extLst>
                  <a:ext uri="{FF2B5EF4-FFF2-40B4-BE49-F238E27FC236}">
                    <a16:creationId xmlns:a16="http://schemas.microsoft.com/office/drawing/2014/main" id="{F7B71BEC-CC6B-4A8E-8D06-A320350F6D30}"/>
                  </a:ext>
                </a:extLst>
              </p:cNvPr>
              <p:cNvSpPr/>
              <p:nvPr/>
            </p:nvSpPr>
            <p:spPr>
              <a:xfrm>
                <a:off x="6398635" y="4623700"/>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42" name="object 236">
                <a:extLst>
                  <a:ext uri="{FF2B5EF4-FFF2-40B4-BE49-F238E27FC236}">
                    <a16:creationId xmlns:a16="http://schemas.microsoft.com/office/drawing/2014/main" id="{C1CCEDBD-500C-4E01-94F1-1FD8D87D50E4}"/>
                  </a:ext>
                </a:extLst>
              </p:cNvPr>
              <p:cNvSpPr/>
              <p:nvPr/>
            </p:nvSpPr>
            <p:spPr>
              <a:xfrm>
                <a:off x="6460364" y="4571960"/>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43" name="object 237">
                <a:extLst>
                  <a:ext uri="{FF2B5EF4-FFF2-40B4-BE49-F238E27FC236}">
                    <a16:creationId xmlns:a16="http://schemas.microsoft.com/office/drawing/2014/main" id="{C9FB8202-D792-4AEC-AAD5-EB73A88EE8E5}"/>
                  </a:ext>
                </a:extLst>
              </p:cNvPr>
              <p:cNvSpPr/>
              <p:nvPr/>
            </p:nvSpPr>
            <p:spPr>
              <a:xfrm>
                <a:off x="6393096" y="4623700"/>
                <a:ext cx="134969"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44" name="object 238">
                <a:extLst>
                  <a:ext uri="{FF2B5EF4-FFF2-40B4-BE49-F238E27FC236}">
                    <a16:creationId xmlns:a16="http://schemas.microsoft.com/office/drawing/2014/main" id="{82F47980-7561-4745-A17A-17D3792BD273}"/>
                  </a:ext>
                </a:extLst>
              </p:cNvPr>
              <p:cNvSpPr/>
              <p:nvPr/>
            </p:nvSpPr>
            <p:spPr>
              <a:xfrm>
                <a:off x="6536389" y="4571960"/>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45" name="object 239">
                <a:extLst>
                  <a:ext uri="{FF2B5EF4-FFF2-40B4-BE49-F238E27FC236}">
                    <a16:creationId xmlns:a16="http://schemas.microsoft.com/office/drawing/2014/main" id="{3B2D109D-B17E-45BE-BE4F-62749D37F744}"/>
                  </a:ext>
                </a:extLst>
              </p:cNvPr>
              <p:cNvSpPr/>
              <p:nvPr/>
            </p:nvSpPr>
            <p:spPr>
              <a:xfrm>
                <a:off x="6469120" y="4623700"/>
                <a:ext cx="134969"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46" name="object 240">
                <a:extLst>
                  <a:ext uri="{FF2B5EF4-FFF2-40B4-BE49-F238E27FC236}">
                    <a16:creationId xmlns:a16="http://schemas.microsoft.com/office/drawing/2014/main" id="{F7514D64-DF54-4847-A463-9B8C52D252E2}"/>
                  </a:ext>
                </a:extLst>
              </p:cNvPr>
              <p:cNvSpPr/>
              <p:nvPr/>
            </p:nvSpPr>
            <p:spPr>
              <a:xfrm>
                <a:off x="6789694" y="4608088"/>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47" name="object 241">
                <a:extLst>
                  <a:ext uri="{FF2B5EF4-FFF2-40B4-BE49-F238E27FC236}">
                    <a16:creationId xmlns:a16="http://schemas.microsoft.com/office/drawing/2014/main" id="{3F2EA4C8-AF04-48CD-A579-D7C20733D996}"/>
                  </a:ext>
                </a:extLst>
              </p:cNvPr>
              <p:cNvSpPr/>
              <p:nvPr/>
            </p:nvSpPr>
            <p:spPr>
              <a:xfrm>
                <a:off x="6741458" y="4659843"/>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48" name="object 242">
                <a:extLst>
                  <a:ext uri="{FF2B5EF4-FFF2-40B4-BE49-F238E27FC236}">
                    <a16:creationId xmlns:a16="http://schemas.microsoft.com/office/drawing/2014/main" id="{850FD5B4-E3F5-49A3-9D80-DAD06AEAB2CA}"/>
                  </a:ext>
                </a:extLst>
              </p:cNvPr>
              <p:cNvSpPr/>
              <p:nvPr/>
            </p:nvSpPr>
            <p:spPr>
              <a:xfrm>
                <a:off x="6934531" y="4643821"/>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49" name="object 243">
                <a:extLst>
                  <a:ext uri="{FF2B5EF4-FFF2-40B4-BE49-F238E27FC236}">
                    <a16:creationId xmlns:a16="http://schemas.microsoft.com/office/drawing/2014/main" id="{66B0B188-28E0-47C2-8BEF-E6A410DF9978}"/>
                  </a:ext>
                </a:extLst>
              </p:cNvPr>
              <p:cNvSpPr/>
              <p:nvPr/>
            </p:nvSpPr>
            <p:spPr>
              <a:xfrm>
                <a:off x="6886298" y="4695575"/>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50" name="object 244">
                <a:extLst>
                  <a:ext uri="{FF2B5EF4-FFF2-40B4-BE49-F238E27FC236}">
                    <a16:creationId xmlns:a16="http://schemas.microsoft.com/office/drawing/2014/main" id="{4709C602-C648-47D7-82EE-82436B8182C3}"/>
                  </a:ext>
                </a:extLst>
              </p:cNvPr>
              <p:cNvSpPr/>
              <p:nvPr/>
            </p:nvSpPr>
            <p:spPr>
              <a:xfrm>
                <a:off x="6998370" y="4690229"/>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51" name="object 245">
                <a:extLst>
                  <a:ext uri="{FF2B5EF4-FFF2-40B4-BE49-F238E27FC236}">
                    <a16:creationId xmlns:a16="http://schemas.microsoft.com/office/drawing/2014/main" id="{AF0A42D9-581E-4D8D-86DE-BAEC7229F13B}"/>
                  </a:ext>
                </a:extLst>
              </p:cNvPr>
              <p:cNvSpPr/>
              <p:nvPr/>
            </p:nvSpPr>
            <p:spPr>
              <a:xfrm>
                <a:off x="6963884" y="4741969"/>
                <a:ext cx="73152"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52" name="object 246">
                <a:extLst>
                  <a:ext uri="{FF2B5EF4-FFF2-40B4-BE49-F238E27FC236}">
                    <a16:creationId xmlns:a16="http://schemas.microsoft.com/office/drawing/2014/main" id="{EC61C809-897C-4581-A20E-FD834F0369FA}"/>
                  </a:ext>
                </a:extLst>
              </p:cNvPr>
              <p:cNvSpPr/>
              <p:nvPr/>
            </p:nvSpPr>
            <p:spPr>
              <a:xfrm>
                <a:off x="7213223" y="4731236"/>
                <a:ext cx="0" cy="103815"/>
              </a:xfrm>
              <a:custGeom>
                <a:avLst/>
                <a:gdLst/>
                <a:ahLst/>
                <a:cxnLst/>
                <a:rect l="l" t="t" r="r" b="b"/>
                <a:pathLst>
                  <a:path h="90805">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53" name="object 248">
                <a:extLst>
                  <a:ext uri="{FF2B5EF4-FFF2-40B4-BE49-F238E27FC236}">
                    <a16:creationId xmlns:a16="http://schemas.microsoft.com/office/drawing/2014/main" id="{E15AB7C9-6383-4B42-8ABC-CCE7B9359874}"/>
                  </a:ext>
                </a:extLst>
              </p:cNvPr>
              <p:cNvSpPr/>
              <p:nvPr/>
            </p:nvSpPr>
            <p:spPr>
              <a:xfrm>
                <a:off x="7301838" y="4780963"/>
                <a:ext cx="0" cy="103815"/>
              </a:xfrm>
              <a:custGeom>
                <a:avLst/>
                <a:gdLst/>
                <a:ahLst/>
                <a:cxnLst/>
                <a:rect l="l" t="t" r="r" b="b"/>
                <a:pathLst>
                  <a:path h="90804">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54" name="object 249">
                <a:extLst>
                  <a:ext uri="{FF2B5EF4-FFF2-40B4-BE49-F238E27FC236}">
                    <a16:creationId xmlns:a16="http://schemas.microsoft.com/office/drawing/2014/main" id="{C3D807EA-631A-45E4-83A0-E2811AF04C53}"/>
                  </a:ext>
                </a:extLst>
              </p:cNvPr>
              <p:cNvSpPr/>
              <p:nvPr/>
            </p:nvSpPr>
            <p:spPr>
              <a:xfrm>
                <a:off x="7234551" y="4832717"/>
                <a:ext cx="134969"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55" name="object 250">
                <a:extLst>
                  <a:ext uri="{FF2B5EF4-FFF2-40B4-BE49-F238E27FC236}">
                    <a16:creationId xmlns:a16="http://schemas.microsoft.com/office/drawing/2014/main" id="{3600DC92-260B-41E9-904F-E7F01A834A86}"/>
                  </a:ext>
                </a:extLst>
              </p:cNvPr>
              <p:cNvSpPr/>
              <p:nvPr/>
            </p:nvSpPr>
            <p:spPr>
              <a:xfrm>
                <a:off x="7384826" y="4780963"/>
                <a:ext cx="0" cy="103815"/>
              </a:xfrm>
              <a:custGeom>
                <a:avLst/>
                <a:gdLst/>
                <a:ahLst/>
                <a:cxnLst/>
                <a:rect l="l" t="t" r="r" b="b"/>
                <a:pathLst>
                  <a:path h="90804">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56" name="object 251">
                <a:extLst>
                  <a:ext uri="{FF2B5EF4-FFF2-40B4-BE49-F238E27FC236}">
                    <a16:creationId xmlns:a16="http://schemas.microsoft.com/office/drawing/2014/main" id="{76C5E045-5948-4CCD-8A51-0AF4C4B4D0E7}"/>
                  </a:ext>
                </a:extLst>
              </p:cNvPr>
              <p:cNvSpPr/>
              <p:nvPr/>
            </p:nvSpPr>
            <p:spPr>
              <a:xfrm>
                <a:off x="7317563" y="4832717"/>
                <a:ext cx="134969"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57" name="object 252">
                <a:extLst>
                  <a:ext uri="{FF2B5EF4-FFF2-40B4-BE49-F238E27FC236}">
                    <a16:creationId xmlns:a16="http://schemas.microsoft.com/office/drawing/2014/main" id="{2B9760BA-4ED1-47FD-BF7F-6FA18EAF74F9}"/>
                  </a:ext>
                </a:extLst>
              </p:cNvPr>
              <p:cNvSpPr/>
              <p:nvPr/>
            </p:nvSpPr>
            <p:spPr>
              <a:xfrm>
                <a:off x="7535160" y="4780963"/>
                <a:ext cx="0" cy="103815"/>
              </a:xfrm>
              <a:custGeom>
                <a:avLst/>
                <a:gdLst/>
                <a:ahLst/>
                <a:cxnLst/>
                <a:rect l="l" t="t" r="r" b="b"/>
                <a:pathLst>
                  <a:path h="90804">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58" name="object 253">
                <a:extLst>
                  <a:ext uri="{FF2B5EF4-FFF2-40B4-BE49-F238E27FC236}">
                    <a16:creationId xmlns:a16="http://schemas.microsoft.com/office/drawing/2014/main" id="{C0E02FEA-79F2-4F0F-92B5-4DDD2CE2D95E}"/>
                  </a:ext>
                </a:extLst>
              </p:cNvPr>
              <p:cNvSpPr/>
              <p:nvPr/>
            </p:nvSpPr>
            <p:spPr>
              <a:xfrm>
                <a:off x="7467875" y="4832717"/>
                <a:ext cx="134969" cy="0"/>
              </a:xfrm>
              <a:custGeom>
                <a:avLst/>
                <a:gdLst/>
                <a:ahLst/>
                <a:cxnLst/>
                <a:rect l="l" t="t" r="r" b="b"/>
                <a:pathLst>
                  <a:path w="90804">
                    <a:moveTo>
                      <a:pt x="0" y="0"/>
                    </a:moveTo>
                    <a:lnTo>
                      <a:pt x="90538"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59" name="object 254">
                <a:extLst>
                  <a:ext uri="{FF2B5EF4-FFF2-40B4-BE49-F238E27FC236}">
                    <a16:creationId xmlns:a16="http://schemas.microsoft.com/office/drawing/2014/main" id="{DFB22E28-B6E7-4264-B8A6-2A5B254E5323}"/>
                  </a:ext>
                </a:extLst>
              </p:cNvPr>
              <p:cNvSpPr/>
              <p:nvPr/>
            </p:nvSpPr>
            <p:spPr>
              <a:xfrm>
                <a:off x="7561926" y="4780963"/>
                <a:ext cx="0" cy="103815"/>
              </a:xfrm>
              <a:custGeom>
                <a:avLst/>
                <a:gdLst/>
                <a:ahLst/>
                <a:cxnLst/>
                <a:rect l="l" t="t" r="r" b="b"/>
                <a:pathLst>
                  <a:path h="90804">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60" name="object 255">
                <a:extLst>
                  <a:ext uri="{FF2B5EF4-FFF2-40B4-BE49-F238E27FC236}">
                    <a16:creationId xmlns:a16="http://schemas.microsoft.com/office/drawing/2014/main" id="{A2E7FF9E-9726-4B4F-894D-2939152ABEFB}"/>
                  </a:ext>
                </a:extLst>
              </p:cNvPr>
              <p:cNvSpPr/>
              <p:nvPr/>
            </p:nvSpPr>
            <p:spPr>
              <a:xfrm>
                <a:off x="7494659" y="4832717"/>
                <a:ext cx="134969"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61" name="object 256">
                <a:extLst>
                  <a:ext uri="{FF2B5EF4-FFF2-40B4-BE49-F238E27FC236}">
                    <a16:creationId xmlns:a16="http://schemas.microsoft.com/office/drawing/2014/main" id="{6AB94A4E-917B-40FD-A147-A43EFD6F0702}"/>
                  </a:ext>
                </a:extLst>
              </p:cNvPr>
              <p:cNvSpPr/>
              <p:nvPr/>
            </p:nvSpPr>
            <p:spPr>
              <a:xfrm>
                <a:off x="8112448" y="4875652"/>
                <a:ext cx="0" cy="91474"/>
              </a:xfrm>
              <a:custGeom>
                <a:avLst/>
                <a:gdLst/>
                <a:ahLst/>
                <a:cxnLst/>
                <a:rect l="l" t="t" r="r" b="b"/>
                <a:pathLst>
                  <a:path h="80010">
                    <a:moveTo>
                      <a:pt x="0" y="0"/>
                    </a:moveTo>
                    <a:lnTo>
                      <a:pt x="0" y="79743"/>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62" name="object 257">
                <a:extLst>
                  <a:ext uri="{FF2B5EF4-FFF2-40B4-BE49-F238E27FC236}">
                    <a16:creationId xmlns:a16="http://schemas.microsoft.com/office/drawing/2014/main" id="{BA0F53CA-6A8B-471C-A2B2-ADCC5AC81EF3}"/>
                  </a:ext>
                </a:extLst>
              </p:cNvPr>
              <p:cNvSpPr/>
              <p:nvPr/>
            </p:nvSpPr>
            <p:spPr>
              <a:xfrm>
                <a:off x="8053204" y="4921239"/>
                <a:ext cx="118924" cy="0"/>
              </a:xfrm>
              <a:custGeom>
                <a:avLst/>
                <a:gdLst/>
                <a:ahLst/>
                <a:cxnLst/>
                <a:rect l="l" t="t" r="r" b="b"/>
                <a:pathLst>
                  <a:path w="80009">
                    <a:moveTo>
                      <a:pt x="0" y="0"/>
                    </a:moveTo>
                    <a:lnTo>
                      <a:pt x="79730"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63" name="object 258">
                <a:extLst>
                  <a:ext uri="{FF2B5EF4-FFF2-40B4-BE49-F238E27FC236}">
                    <a16:creationId xmlns:a16="http://schemas.microsoft.com/office/drawing/2014/main" id="{25658FF6-2598-467D-9AC4-09F240937624}"/>
                  </a:ext>
                </a:extLst>
              </p:cNvPr>
              <p:cNvSpPr/>
              <p:nvPr/>
            </p:nvSpPr>
            <p:spPr>
              <a:xfrm>
                <a:off x="8765247" y="4869499"/>
                <a:ext cx="0" cy="103815"/>
              </a:xfrm>
              <a:custGeom>
                <a:avLst/>
                <a:gdLst/>
                <a:ahLst/>
                <a:cxnLst/>
                <a:rect l="l" t="t" r="r" b="b"/>
                <a:pathLst>
                  <a:path h="90804">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64" name="object 259">
                <a:extLst>
                  <a:ext uri="{FF2B5EF4-FFF2-40B4-BE49-F238E27FC236}">
                    <a16:creationId xmlns:a16="http://schemas.microsoft.com/office/drawing/2014/main" id="{5BE68CE3-A5DD-49C3-916A-36AC4DAC4AA6}"/>
                  </a:ext>
                </a:extLst>
              </p:cNvPr>
              <p:cNvSpPr/>
              <p:nvPr/>
            </p:nvSpPr>
            <p:spPr>
              <a:xfrm>
                <a:off x="8697980" y="4921239"/>
                <a:ext cx="134969"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65" name="object 260">
                <a:extLst>
                  <a:ext uri="{FF2B5EF4-FFF2-40B4-BE49-F238E27FC236}">
                    <a16:creationId xmlns:a16="http://schemas.microsoft.com/office/drawing/2014/main" id="{5CB72A0D-7549-49E1-9AFE-10309745BF80}"/>
                  </a:ext>
                </a:extLst>
              </p:cNvPr>
              <p:cNvSpPr/>
              <p:nvPr/>
            </p:nvSpPr>
            <p:spPr>
              <a:xfrm>
                <a:off x="9170931" y="4869499"/>
                <a:ext cx="0" cy="103815"/>
              </a:xfrm>
              <a:custGeom>
                <a:avLst/>
                <a:gdLst/>
                <a:ahLst/>
                <a:cxnLst/>
                <a:rect l="l" t="t" r="r" b="b"/>
                <a:pathLst>
                  <a:path h="90804">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66" name="object 261">
                <a:extLst>
                  <a:ext uri="{FF2B5EF4-FFF2-40B4-BE49-F238E27FC236}">
                    <a16:creationId xmlns:a16="http://schemas.microsoft.com/office/drawing/2014/main" id="{83AA6E51-49A4-43A3-8AE5-0A769174BF1D}"/>
                  </a:ext>
                </a:extLst>
              </p:cNvPr>
              <p:cNvSpPr/>
              <p:nvPr/>
            </p:nvSpPr>
            <p:spPr>
              <a:xfrm>
                <a:off x="9103664" y="4921239"/>
                <a:ext cx="134969"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67" name="object 262">
                <a:extLst>
                  <a:ext uri="{FF2B5EF4-FFF2-40B4-BE49-F238E27FC236}">
                    <a16:creationId xmlns:a16="http://schemas.microsoft.com/office/drawing/2014/main" id="{ED47A5E7-AC3C-4061-8800-87DE45405736}"/>
                  </a:ext>
                </a:extLst>
              </p:cNvPr>
              <p:cNvSpPr/>
              <p:nvPr/>
            </p:nvSpPr>
            <p:spPr>
              <a:xfrm>
                <a:off x="10956352" y="4869499"/>
                <a:ext cx="0" cy="103815"/>
              </a:xfrm>
              <a:custGeom>
                <a:avLst/>
                <a:gdLst/>
                <a:ahLst/>
                <a:cxnLst/>
                <a:rect l="l" t="t" r="r" b="b"/>
                <a:pathLst>
                  <a:path h="90804">
                    <a:moveTo>
                      <a:pt x="0" y="0"/>
                    </a:moveTo>
                    <a:lnTo>
                      <a:pt x="0" y="90525"/>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sp>
            <p:nvSpPr>
              <p:cNvPr id="368" name="object 263">
                <a:extLst>
                  <a:ext uri="{FF2B5EF4-FFF2-40B4-BE49-F238E27FC236}">
                    <a16:creationId xmlns:a16="http://schemas.microsoft.com/office/drawing/2014/main" id="{3F68A1E3-BBDE-475E-99C7-264C5F6E41FE}"/>
                  </a:ext>
                </a:extLst>
              </p:cNvPr>
              <p:cNvSpPr/>
              <p:nvPr/>
            </p:nvSpPr>
            <p:spPr>
              <a:xfrm>
                <a:off x="10912360" y="4921239"/>
                <a:ext cx="91440" cy="0"/>
              </a:xfrm>
              <a:custGeom>
                <a:avLst/>
                <a:gdLst/>
                <a:ahLst/>
                <a:cxnLst/>
                <a:rect l="l" t="t" r="r" b="b"/>
                <a:pathLst>
                  <a:path w="90804">
                    <a:moveTo>
                      <a:pt x="0" y="0"/>
                    </a:moveTo>
                    <a:lnTo>
                      <a:pt x="90525" y="0"/>
                    </a:lnTo>
                  </a:path>
                </a:pathLst>
              </a:custGeom>
              <a:ln w="25400">
                <a:solidFill>
                  <a:srgbClr val="3953A4"/>
                </a:solidFill>
              </a:ln>
            </p:spPr>
            <p:txBody>
              <a:bodyPr wrap="square" lIns="0" tIns="0" rIns="0" bIns="0" rtlCol="0"/>
              <a:lstStyle/>
              <a:p>
                <a:pPr defTabSz="609585" eaLnBrk="0" fontAlgn="base" hangingPunct="0">
                  <a:spcBef>
                    <a:spcPct val="0"/>
                  </a:spcBef>
                  <a:spcAft>
                    <a:spcPct val="0"/>
                  </a:spcAft>
                </a:pPr>
                <a:endParaRPr sz="2400">
                  <a:solidFill>
                    <a:prstClr val="black"/>
                  </a:solidFill>
                  <a:latin typeface="Calibri" panose="020F0502020204030204" pitchFamily="34" charset="0"/>
                  <a:ea typeface="MS PGothic" panose="020B0600070205080204" pitchFamily="34" charset="-128"/>
                </a:endParaRPr>
              </a:p>
            </p:txBody>
          </p:sp>
        </p:grpSp>
      </p:grpSp>
      <p:grpSp>
        <p:nvGrpSpPr>
          <p:cNvPr id="564" name="Axes">
            <a:extLst>
              <a:ext uri="{FF2B5EF4-FFF2-40B4-BE49-F238E27FC236}">
                <a16:creationId xmlns:a16="http://schemas.microsoft.com/office/drawing/2014/main" id="{55C8CC9E-84C5-4722-9288-337B155CA1E4}"/>
              </a:ext>
            </a:extLst>
          </p:cNvPr>
          <p:cNvGrpSpPr/>
          <p:nvPr/>
        </p:nvGrpSpPr>
        <p:grpSpPr>
          <a:xfrm>
            <a:off x="6827520" y="2220823"/>
            <a:ext cx="5143397" cy="2601431"/>
            <a:chOff x="2016125" y="1349375"/>
            <a:chExt cx="9309100" cy="3689350"/>
          </a:xfrm>
        </p:grpSpPr>
        <p:sp>
          <p:nvSpPr>
            <p:cNvPr id="1193" name="Freeform 1169">
              <a:extLst>
                <a:ext uri="{FF2B5EF4-FFF2-40B4-BE49-F238E27FC236}">
                  <a16:creationId xmlns:a16="http://schemas.microsoft.com/office/drawing/2014/main" id="{45A08E6F-305C-48DA-A7B8-884C15D4A4E4}"/>
                </a:ext>
              </a:extLst>
            </p:cNvPr>
            <p:cNvSpPr>
              <a:spLocks/>
            </p:cNvSpPr>
            <p:nvPr/>
          </p:nvSpPr>
          <p:spPr bwMode="auto">
            <a:xfrm>
              <a:off x="2105025" y="1349375"/>
              <a:ext cx="9220200" cy="3613150"/>
            </a:xfrm>
            <a:custGeom>
              <a:avLst/>
              <a:gdLst>
                <a:gd name="T0" fmla="*/ 0 w 5808"/>
                <a:gd name="T1" fmla="*/ 0 h 2276"/>
                <a:gd name="T2" fmla="*/ 0 w 5808"/>
                <a:gd name="T3" fmla="*/ 2276 h 2276"/>
                <a:gd name="T4" fmla="*/ 5808 w 5808"/>
                <a:gd name="T5" fmla="*/ 2276 h 2276"/>
              </a:gdLst>
              <a:ahLst/>
              <a:cxnLst>
                <a:cxn ang="0">
                  <a:pos x="T0" y="T1"/>
                </a:cxn>
                <a:cxn ang="0">
                  <a:pos x="T2" y="T3"/>
                </a:cxn>
                <a:cxn ang="0">
                  <a:pos x="T4" y="T5"/>
                </a:cxn>
              </a:cxnLst>
              <a:rect l="0" t="0" r="r" b="b"/>
              <a:pathLst>
                <a:path w="5808" h="2276">
                  <a:moveTo>
                    <a:pt x="0" y="0"/>
                  </a:moveTo>
                  <a:lnTo>
                    <a:pt x="0" y="2276"/>
                  </a:lnTo>
                  <a:lnTo>
                    <a:pt x="5808" y="2276"/>
                  </a:lnTo>
                </a:path>
              </a:pathLst>
            </a:custGeom>
            <a:noFill/>
            <a:ln w="28575" cap="sq">
              <a:solidFill>
                <a:srgbClr val="0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grpSp>
          <p:nvGrpSpPr>
            <p:cNvPr id="1194" name="Group 1193">
              <a:extLst>
                <a:ext uri="{FF2B5EF4-FFF2-40B4-BE49-F238E27FC236}">
                  <a16:creationId xmlns:a16="http://schemas.microsoft.com/office/drawing/2014/main" id="{85618EBC-3140-4DC4-B1B8-75907B05B49D}"/>
                </a:ext>
              </a:extLst>
            </p:cNvPr>
            <p:cNvGrpSpPr/>
            <p:nvPr/>
          </p:nvGrpSpPr>
          <p:grpSpPr>
            <a:xfrm>
              <a:off x="2105025" y="4962525"/>
              <a:ext cx="9220200" cy="76200"/>
              <a:chOff x="2105025" y="4962525"/>
              <a:chExt cx="9220200" cy="76200"/>
            </a:xfrm>
          </p:grpSpPr>
          <p:sp>
            <p:nvSpPr>
              <p:cNvPr id="1207" name="Line 1170">
                <a:extLst>
                  <a:ext uri="{FF2B5EF4-FFF2-40B4-BE49-F238E27FC236}">
                    <a16:creationId xmlns:a16="http://schemas.microsoft.com/office/drawing/2014/main" id="{1219A725-6132-45CA-A836-095DFF7C1647}"/>
                  </a:ext>
                </a:extLst>
              </p:cNvPr>
              <p:cNvSpPr>
                <a:spLocks noChangeShapeType="1"/>
              </p:cNvSpPr>
              <p:nvPr/>
            </p:nvSpPr>
            <p:spPr bwMode="auto">
              <a:xfrm>
                <a:off x="1000760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08" name="Line 1171">
                <a:extLst>
                  <a:ext uri="{FF2B5EF4-FFF2-40B4-BE49-F238E27FC236}">
                    <a16:creationId xmlns:a16="http://schemas.microsoft.com/office/drawing/2014/main" id="{3FB34367-9FCE-4D8D-BE74-F8D791C4145C}"/>
                  </a:ext>
                </a:extLst>
              </p:cNvPr>
              <p:cNvSpPr>
                <a:spLocks noChangeShapeType="1"/>
              </p:cNvSpPr>
              <p:nvPr/>
            </p:nvSpPr>
            <p:spPr bwMode="auto">
              <a:xfrm>
                <a:off x="868997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09" name="Line 1172">
                <a:extLst>
                  <a:ext uri="{FF2B5EF4-FFF2-40B4-BE49-F238E27FC236}">
                    <a16:creationId xmlns:a16="http://schemas.microsoft.com/office/drawing/2014/main" id="{CF4491B3-B2EB-4C04-8732-2A4E6B6E51D7}"/>
                  </a:ext>
                </a:extLst>
              </p:cNvPr>
              <p:cNvSpPr>
                <a:spLocks noChangeShapeType="1"/>
              </p:cNvSpPr>
              <p:nvPr/>
            </p:nvSpPr>
            <p:spPr bwMode="auto">
              <a:xfrm>
                <a:off x="1066800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10" name="Line 1173">
                <a:extLst>
                  <a:ext uri="{FF2B5EF4-FFF2-40B4-BE49-F238E27FC236}">
                    <a16:creationId xmlns:a16="http://schemas.microsoft.com/office/drawing/2014/main" id="{B0307D25-5789-44C3-8168-5767EDF563B9}"/>
                  </a:ext>
                </a:extLst>
              </p:cNvPr>
              <p:cNvSpPr>
                <a:spLocks noChangeShapeType="1"/>
              </p:cNvSpPr>
              <p:nvPr/>
            </p:nvSpPr>
            <p:spPr bwMode="auto">
              <a:xfrm>
                <a:off x="935037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11" name="Line 1174">
                <a:extLst>
                  <a:ext uri="{FF2B5EF4-FFF2-40B4-BE49-F238E27FC236}">
                    <a16:creationId xmlns:a16="http://schemas.microsoft.com/office/drawing/2014/main" id="{EBED7BFD-B226-4C32-BA7E-F46896BB7BFD}"/>
                  </a:ext>
                </a:extLst>
              </p:cNvPr>
              <p:cNvSpPr>
                <a:spLocks noChangeShapeType="1"/>
              </p:cNvSpPr>
              <p:nvPr/>
            </p:nvSpPr>
            <p:spPr bwMode="auto">
              <a:xfrm>
                <a:off x="671512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12" name="Line 1175">
                <a:extLst>
                  <a:ext uri="{FF2B5EF4-FFF2-40B4-BE49-F238E27FC236}">
                    <a16:creationId xmlns:a16="http://schemas.microsoft.com/office/drawing/2014/main" id="{6C37DD44-8C4E-4D9C-9F82-659BF785AEA0}"/>
                  </a:ext>
                </a:extLst>
              </p:cNvPr>
              <p:cNvSpPr>
                <a:spLocks noChangeShapeType="1"/>
              </p:cNvSpPr>
              <p:nvPr/>
            </p:nvSpPr>
            <p:spPr bwMode="auto">
              <a:xfrm>
                <a:off x="474027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13" name="Line 1176">
                <a:extLst>
                  <a:ext uri="{FF2B5EF4-FFF2-40B4-BE49-F238E27FC236}">
                    <a16:creationId xmlns:a16="http://schemas.microsoft.com/office/drawing/2014/main" id="{90525AD6-0F50-4113-9564-671AF307261C}"/>
                  </a:ext>
                </a:extLst>
              </p:cNvPr>
              <p:cNvSpPr>
                <a:spLocks noChangeShapeType="1"/>
              </p:cNvSpPr>
              <p:nvPr/>
            </p:nvSpPr>
            <p:spPr bwMode="auto">
              <a:xfrm>
                <a:off x="1132522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14" name="Line 1177">
                <a:extLst>
                  <a:ext uri="{FF2B5EF4-FFF2-40B4-BE49-F238E27FC236}">
                    <a16:creationId xmlns:a16="http://schemas.microsoft.com/office/drawing/2014/main" id="{69FBB017-03CC-4F60-9611-D63EE292433F}"/>
                  </a:ext>
                </a:extLst>
              </p:cNvPr>
              <p:cNvSpPr>
                <a:spLocks noChangeShapeType="1"/>
              </p:cNvSpPr>
              <p:nvPr/>
            </p:nvSpPr>
            <p:spPr bwMode="auto">
              <a:xfrm>
                <a:off x="276542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15" name="Line 1178">
                <a:extLst>
                  <a:ext uri="{FF2B5EF4-FFF2-40B4-BE49-F238E27FC236}">
                    <a16:creationId xmlns:a16="http://schemas.microsoft.com/office/drawing/2014/main" id="{AE86A463-F9D0-4F9C-9218-0677D5CF7A63}"/>
                  </a:ext>
                </a:extLst>
              </p:cNvPr>
              <p:cNvSpPr>
                <a:spLocks noChangeShapeType="1"/>
              </p:cNvSpPr>
              <p:nvPr/>
            </p:nvSpPr>
            <p:spPr bwMode="auto">
              <a:xfrm>
                <a:off x="803275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16" name="Line 1179">
                <a:extLst>
                  <a:ext uri="{FF2B5EF4-FFF2-40B4-BE49-F238E27FC236}">
                    <a16:creationId xmlns:a16="http://schemas.microsoft.com/office/drawing/2014/main" id="{7DA781D3-F7BC-411E-A7AA-DC3175A1559A}"/>
                  </a:ext>
                </a:extLst>
              </p:cNvPr>
              <p:cNvSpPr>
                <a:spLocks noChangeShapeType="1"/>
              </p:cNvSpPr>
              <p:nvPr/>
            </p:nvSpPr>
            <p:spPr bwMode="auto">
              <a:xfrm>
                <a:off x="605790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17" name="Line 1180">
                <a:extLst>
                  <a:ext uri="{FF2B5EF4-FFF2-40B4-BE49-F238E27FC236}">
                    <a16:creationId xmlns:a16="http://schemas.microsoft.com/office/drawing/2014/main" id="{9C1F8411-A49F-4B03-AE79-A1C9BE68EC2A}"/>
                  </a:ext>
                </a:extLst>
              </p:cNvPr>
              <p:cNvSpPr>
                <a:spLocks noChangeShapeType="1"/>
              </p:cNvSpPr>
              <p:nvPr/>
            </p:nvSpPr>
            <p:spPr bwMode="auto">
              <a:xfrm>
                <a:off x="408305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18" name="Line 1181">
                <a:extLst>
                  <a:ext uri="{FF2B5EF4-FFF2-40B4-BE49-F238E27FC236}">
                    <a16:creationId xmlns:a16="http://schemas.microsoft.com/office/drawing/2014/main" id="{9BF5BE53-D85C-4E86-A547-8D5365E48EFB}"/>
                  </a:ext>
                </a:extLst>
              </p:cNvPr>
              <p:cNvSpPr>
                <a:spLocks noChangeShapeType="1"/>
              </p:cNvSpPr>
              <p:nvPr/>
            </p:nvSpPr>
            <p:spPr bwMode="auto">
              <a:xfrm>
                <a:off x="737552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19" name="Line 1182">
                <a:extLst>
                  <a:ext uri="{FF2B5EF4-FFF2-40B4-BE49-F238E27FC236}">
                    <a16:creationId xmlns:a16="http://schemas.microsoft.com/office/drawing/2014/main" id="{AD51BB3E-F02C-4767-965C-FCAF7DECA292}"/>
                  </a:ext>
                </a:extLst>
              </p:cNvPr>
              <p:cNvSpPr>
                <a:spLocks noChangeShapeType="1"/>
              </p:cNvSpPr>
              <p:nvPr/>
            </p:nvSpPr>
            <p:spPr bwMode="auto">
              <a:xfrm>
                <a:off x="539750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20" name="Line 1183">
                <a:extLst>
                  <a:ext uri="{FF2B5EF4-FFF2-40B4-BE49-F238E27FC236}">
                    <a16:creationId xmlns:a16="http://schemas.microsoft.com/office/drawing/2014/main" id="{89D52BD8-357E-4E85-B539-441C965D7E1D}"/>
                  </a:ext>
                </a:extLst>
              </p:cNvPr>
              <p:cNvSpPr>
                <a:spLocks noChangeShapeType="1"/>
              </p:cNvSpPr>
              <p:nvPr/>
            </p:nvSpPr>
            <p:spPr bwMode="auto">
              <a:xfrm>
                <a:off x="3422650"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21" name="Line 1184">
                <a:extLst>
                  <a:ext uri="{FF2B5EF4-FFF2-40B4-BE49-F238E27FC236}">
                    <a16:creationId xmlns:a16="http://schemas.microsoft.com/office/drawing/2014/main" id="{597997EB-690E-469F-8770-BA650ECBBFCF}"/>
                  </a:ext>
                </a:extLst>
              </p:cNvPr>
              <p:cNvSpPr>
                <a:spLocks noChangeShapeType="1"/>
              </p:cNvSpPr>
              <p:nvPr/>
            </p:nvSpPr>
            <p:spPr bwMode="auto">
              <a:xfrm>
                <a:off x="2105025" y="4962525"/>
                <a:ext cx="0" cy="7620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grpSp>
        <p:grpSp>
          <p:nvGrpSpPr>
            <p:cNvPr id="1195" name="Group 1194">
              <a:extLst>
                <a:ext uri="{FF2B5EF4-FFF2-40B4-BE49-F238E27FC236}">
                  <a16:creationId xmlns:a16="http://schemas.microsoft.com/office/drawing/2014/main" id="{52D705A0-3CA3-461A-9AC6-CA792B494570}"/>
                </a:ext>
              </a:extLst>
            </p:cNvPr>
            <p:cNvGrpSpPr/>
            <p:nvPr/>
          </p:nvGrpSpPr>
          <p:grpSpPr>
            <a:xfrm>
              <a:off x="2016125" y="1349375"/>
              <a:ext cx="88900" cy="3613150"/>
              <a:chOff x="2016125" y="1349375"/>
              <a:chExt cx="88900" cy="3613150"/>
            </a:xfrm>
          </p:grpSpPr>
          <p:sp>
            <p:nvSpPr>
              <p:cNvPr id="1196" name="Line 1185">
                <a:extLst>
                  <a:ext uri="{FF2B5EF4-FFF2-40B4-BE49-F238E27FC236}">
                    <a16:creationId xmlns:a16="http://schemas.microsoft.com/office/drawing/2014/main" id="{E80B37DD-1E99-431D-AA32-35BDD4209694}"/>
                  </a:ext>
                </a:extLst>
              </p:cNvPr>
              <p:cNvSpPr>
                <a:spLocks noChangeShapeType="1"/>
              </p:cNvSpPr>
              <p:nvPr/>
            </p:nvSpPr>
            <p:spPr bwMode="auto">
              <a:xfrm>
                <a:off x="2016125" y="4962525"/>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97" name="Line 1186">
                <a:extLst>
                  <a:ext uri="{FF2B5EF4-FFF2-40B4-BE49-F238E27FC236}">
                    <a16:creationId xmlns:a16="http://schemas.microsoft.com/office/drawing/2014/main" id="{2A437D50-1919-4F8C-B44F-29D945CEB3C8}"/>
                  </a:ext>
                </a:extLst>
              </p:cNvPr>
              <p:cNvSpPr>
                <a:spLocks noChangeShapeType="1"/>
              </p:cNvSpPr>
              <p:nvPr/>
            </p:nvSpPr>
            <p:spPr bwMode="auto">
              <a:xfrm>
                <a:off x="2016125" y="3517900"/>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98" name="Line 1187">
                <a:extLst>
                  <a:ext uri="{FF2B5EF4-FFF2-40B4-BE49-F238E27FC236}">
                    <a16:creationId xmlns:a16="http://schemas.microsoft.com/office/drawing/2014/main" id="{6413DECD-BA48-4458-9497-75D968043911}"/>
                  </a:ext>
                </a:extLst>
              </p:cNvPr>
              <p:cNvSpPr>
                <a:spLocks noChangeShapeType="1"/>
              </p:cNvSpPr>
              <p:nvPr/>
            </p:nvSpPr>
            <p:spPr bwMode="auto">
              <a:xfrm>
                <a:off x="2016125" y="4241800"/>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99" name="Line 1188">
                <a:extLst>
                  <a:ext uri="{FF2B5EF4-FFF2-40B4-BE49-F238E27FC236}">
                    <a16:creationId xmlns:a16="http://schemas.microsoft.com/office/drawing/2014/main" id="{28B5CCC1-F938-4797-B018-DCDF2C31FD37}"/>
                  </a:ext>
                </a:extLst>
              </p:cNvPr>
              <p:cNvSpPr>
                <a:spLocks noChangeShapeType="1"/>
              </p:cNvSpPr>
              <p:nvPr/>
            </p:nvSpPr>
            <p:spPr bwMode="auto">
              <a:xfrm>
                <a:off x="2016125" y="3159125"/>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00" name="Line 1189">
                <a:extLst>
                  <a:ext uri="{FF2B5EF4-FFF2-40B4-BE49-F238E27FC236}">
                    <a16:creationId xmlns:a16="http://schemas.microsoft.com/office/drawing/2014/main" id="{B1B1872E-60DD-479C-813E-3B2506C265CE}"/>
                  </a:ext>
                </a:extLst>
              </p:cNvPr>
              <p:cNvSpPr>
                <a:spLocks noChangeShapeType="1"/>
              </p:cNvSpPr>
              <p:nvPr/>
            </p:nvSpPr>
            <p:spPr bwMode="auto">
              <a:xfrm>
                <a:off x="2016125" y="3883025"/>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01" name="Line 1190">
                <a:extLst>
                  <a:ext uri="{FF2B5EF4-FFF2-40B4-BE49-F238E27FC236}">
                    <a16:creationId xmlns:a16="http://schemas.microsoft.com/office/drawing/2014/main" id="{B6D1DC6A-9283-406C-89ED-067B5D262A16}"/>
                  </a:ext>
                </a:extLst>
              </p:cNvPr>
              <p:cNvSpPr>
                <a:spLocks noChangeShapeType="1"/>
              </p:cNvSpPr>
              <p:nvPr/>
            </p:nvSpPr>
            <p:spPr bwMode="auto">
              <a:xfrm>
                <a:off x="2016125" y="4606925"/>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02" name="Line 1191">
                <a:extLst>
                  <a:ext uri="{FF2B5EF4-FFF2-40B4-BE49-F238E27FC236}">
                    <a16:creationId xmlns:a16="http://schemas.microsoft.com/office/drawing/2014/main" id="{6A78FCED-D68B-4552-80F7-EE8E93455B70}"/>
                  </a:ext>
                </a:extLst>
              </p:cNvPr>
              <p:cNvSpPr>
                <a:spLocks noChangeShapeType="1"/>
              </p:cNvSpPr>
              <p:nvPr/>
            </p:nvSpPr>
            <p:spPr bwMode="auto">
              <a:xfrm>
                <a:off x="2016125" y="1349375"/>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03" name="Line 1192">
                <a:extLst>
                  <a:ext uri="{FF2B5EF4-FFF2-40B4-BE49-F238E27FC236}">
                    <a16:creationId xmlns:a16="http://schemas.microsoft.com/office/drawing/2014/main" id="{3ABB9C28-D8FA-4A0B-BB9F-5AB3A7700907}"/>
                  </a:ext>
                </a:extLst>
              </p:cNvPr>
              <p:cNvSpPr>
                <a:spLocks noChangeShapeType="1"/>
              </p:cNvSpPr>
              <p:nvPr/>
            </p:nvSpPr>
            <p:spPr bwMode="auto">
              <a:xfrm>
                <a:off x="2016125" y="2070100"/>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04" name="Line 1193">
                <a:extLst>
                  <a:ext uri="{FF2B5EF4-FFF2-40B4-BE49-F238E27FC236}">
                    <a16:creationId xmlns:a16="http://schemas.microsoft.com/office/drawing/2014/main" id="{CD86EA1B-5A07-4CD0-82AD-E70EB5FFFB10}"/>
                  </a:ext>
                </a:extLst>
              </p:cNvPr>
              <p:cNvSpPr>
                <a:spLocks noChangeShapeType="1"/>
              </p:cNvSpPr>
              <p:nvPr/>
            </p:nvSpPr>
            <p:spPr bwMode="auto">
              <a:xfrm>
                <a:off x="2016125" y="2794000"/>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05" name="Line 1194">
                <a:extLst>
                  <a:ext uri="{FF2B5EF4-FFF2-40B4-BE49-F238E27FC236}">
                    <a16:creationId xmlns:a16="http://schemas.microsoft.com/office/drawing/2014/main" id="{4D85BCD9-CE21-4704-A588-1E0496553E48}"/>
                  </a:ext>
                </a:extLst>
              </p:cNvPr>
              <p:cNvSpPr>
                <a:spLocks noChangeShapeType="1"/>
              </p:cNvSpPr>
              <p:nvPr/>
            </p:nvSpPr>
            <p:spPr bwMode="auto">
              <a:xfrm>
                <a:off x="2016125" y="1714500"/>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206" name="Line 1195">
                <a:extLst>
                  <a:ext uri="{FF2B5EF4-FFF2-40B4-BE49-F238E27FC236}">
                    <a16:creationId xmlns:a16="http://schemas.microsoft.com/office/drawing/2014/main" id="{ED334831-F542-4476-B473-B5F44E517327}"/>
                  </a:ext>
                </a:extLst>
              </p:cNvPr>
              <p:cNvSpPr>
                <a:spLocks noChangeShapeType="1"/>
              </p:cNvSpPr>
              <p:nvPr/>
            </p:nvSpPr>
            <p:spPr bwMode="auto">
              <a:xfrm>
                <a:off x="2016125" y="2435225"/>
                <a:ext cx="88900" cy="0"/>
              </a:xfrm>
              <a:prstGeom prst="line">
                <a:avLst/>
              </a:prstGeom>
              <a:noFill/>
              <a:ln w="28575" cap="flat">
                <a:solidFill>
                  <a:srgbClr val="000000"/>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grpSp>
      </p:grpSp>
      <p:grpSp>
        <p:nvGrpSpPr>
          <p:cNvPr id="565" name="Placebo + nab-paclitaxel - IC 0 (n=267)">
            <a:extLst>
              <a:ext uri="{FF2B5EF4-FFF2-40B4-BE49-F238E27FC236}">
                <a16:creationId xmlns:a16="http://schemas.microsoft.com/office/drawing/2014/main" id="{17A871D7-C9F1-4A2F-829F-48D18223393F}"/>
              </a:ext>
            </a:extLst>
          </p:cNvPr>
          <p:cNvGrpSpPr/>
          <p:nvPr/>
        </p:nvGrpSpPr>
        <p:grpSpPr>
          <a:xfrm>
            <a:off x="6894182" y="2205153"/>
            <a:ext cx="5029372" cy="2108905"/>
            <a:chOff x="2105025" y="1327150"/>
            <a:chExt cx="9102725" cy="2990850"/>
          </a:xfrm>
        </p:grpSpPr>
        <p:sp>
          <p:nvSpPr>
            <p:cNvPr id="1028" name="Line 1196">
              <a:extLst>
                <a:ext uri="{FF2B5EF4-FFF2-40B4-BE49-F238E27FC236}">
                  <a16:creationId xmlns:a16="http://schemas.microsoft.com/office/drawing/2014/main" id="{F39A513D-0B9B-4EAC-A3A9-FAF2F379032F}"/>
                </a:ext>
              </a:extLst>
            </p:cNvPr>
            <p:cNvSpPr>
              <a:spLocks noChangeShapeType="1"/>
            </p:cNvSpPr>
            <p:nvPr/>
          </p:nvSpPr>
          <p:spPr bwMode="auto">
            <a:xfrm>
              <a:off x="2162175" y="13271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29" name="Line 1197">
              <a:extLst>
                <a:ext uri="{FF2B5EF4-FFF2-40B4-BE49-F238E27FC236}">
                  <a16:creationId xmlns:a16="http://schemas.microsoft.com/office/drawing/2014/main" id="{089C7EE6-4194-4C70-B607-FCEF732F046D}"/>
                </a:ext>
              </a:extLst>
            </p:cNvPr>
            <p:cNvSpPr>
              <a:spLocks noChangeShapeType="1"/>
            </p:cNvSpPr>
            <p:nvPr/>
          </p:nvSpPr>
          <p:spPr bwMode="auto">
            <a:xfrm flipH="1">
              <a:off x="2127250" y="13620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30" name="Line 1198">
              <a:extLst>
                <a:ext uri="{FF2B5EF4-FFF2-40B4-BE49-F238E27FC236}">
                  <a16:creationId xmlns:a16="http://schemas.microsoft.com/office/drawing/2014/main" id="{03A217CD-4C7A-4EBE-8DEC-E06F340DBFF1}"/>
                </a:ext>
              </a:extLst>
            </p:cNvPr>
            <p:cNvSpPr>
              <a:spLocks noChangeShapeType="1"/>
            </p:cNvSpPr>
            <p:nvPr/>
          </p:nvSpPr>
          <p:spPr bwMode="auto">
            <a:xfrm>
              <a:off x="2835275" y="15176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31" name="Line 1199">
              <a:extLst>
                <a:ext uri="{FF2B5EF4-FFF2-40B4-BE49-F238E27FC236}">
                  <a16:creationId xmlns:a16="http://schemas.microsoft.com/office/drawing/2014/main" id="{5F3C354B-E724-493E-9E8E-FE17B351D2E7}"/>
                </a:ext>
              </a:extLst>
            </p:cNvPr>
            <p:cNvSpPr>
              <a:spLocks noChangeShapeType="1"/>
            </p:cNvSpPr>
            <p:nvPr/>
          </p:nvSpPr>
          <p:spPr bwMode="auto">
            <a:xfrm flipH="1">
              <a:off x="2800350" y="15557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32" name="Line 1200">
              <a:extLst>
                <a:ext uri="{FF2B5EF4-FFF2-40B4-BE49-F238E27FC236}">
                  <a16:creationId xmlns:a16="http://schemas.microsoft.com/office/drawing/2014/main" id="{ECB8CB65-DCCE-4F33-8AE4-4B60D0B77080}"/>
                </a:ext>
              </a:extLst>
            </p:cNvPr>
            <p:cNvSpPr>
              <a:spLocks noChangeShapeType="1"/>
            </p:cNvSpPr>
            <p:nvPr/>
          </p:nvSpPr>
          <p:spPr bwMode="auto">
            <a:xfrm>
              <a:off x="2965450" y="15462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33" name="Line 1201">
              <a:extLst>
                <a:ext uri="{FF2B5EF4-FFF2-40B4-BE49-F238E27FC236}">
                  <a16:creationId xmlns:a16="http://schemas.microsoft.com/office/drawing/2014/main" id="{70FE7102-0792-45B9-8CBC-04547AEDF2B5}"/>
                </a:ext>
              </a:extLst>
            </p:cNvPr>
            <p:cNvSpPr>
              <a:spLocks noChangeShapeType="1"/>
            </p:cNvSpPr>
            <p:nvPr/>
          </p:nvSpPr>
          <p:spPr bwMode="auto">
            <a:xfrm flipH="1">
              <a:off x="2927350" y="15843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34" name="Line 1202">
              <a:extLst>
                <a:ext uri="{FF2B5EF4-FFF2-40B4-BE49-F238E27FC236}">
                  <a16:creationId xmlns:a16="http://schemas.microsoft.com/office/drawing/2014/main" id="{D7A3D3D5-8B53-4619-BF23-3F1B3D2F8C08}"/>
                </a:ext>
              </a:extLst>
            </p:cNvPr>
            <p:cNvSpPr>
              <a:spLocks noChangeShapeType="1"/>
            </p:cNvSpPr>
            <p:nvPr/>
          </p:nvSpPr>
          <p:spPr bwMode="auto">
            <a:xfrm>
              <a:off x="3378200" y="17399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35" name="Line 1203">
              <a:extLst>
                <a:ext uri="{FF2B5EF4-FFF2-40B4-BE49-F238E27FC236}">
                  <a16:creationId xmlns:a16="http://schemas.microsoft.com/office/drawing/2014/main" id="{B417238F-EF17-4D38-B1DE-B60FC6F9C62C}"/>
                </a:ext>
              </a:extLst>
            </p:cNvPr>
            <p:cNvSpPr>
              <a:spLocks noChangeShapeType="1"/>
            </p:cNvSpPr>
            <p:nvPr/>
          </p:nvSpPr>
          <p:spPr bwMode="auto">
            <a:xfrm flipH="1">
              <a:off x="3343275" y="17748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36" name="Line 1204">
              <a:extLst>
                <a:ext uri="{FF2B5EF4-FFF2-40B4-BE49-F238E27FC236}">
                  <a16:creationId xmlns:a16="http://schemas.microsoft.com/office/drawing/2014/main" id="{10963DDC-9868-493B-BCA5-BA31DCE292B7}"/>
                </a:ext>
              </a:extLst>
            </p:cNvPr>
            <p:cNvSpPr>
              <a:spLocks noChangeShapeType="1"/>
            </p:cNvSpPr>
            <p:nvPr/>
          </p:nvSpPr>
          <p:spPr bwMode="auto">
            <a:xfrm>
              <a:off x="4165600" y="2181225"/>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37" name="Line 1205">
              <a:extLst>
                <a:ext uri="{FF2B5EF4-FFF2-40B4-BE49-F238E27FC236}">
                  <a16:creationId xmlns:a16="http://schemas.microsoft.com/office/drawing/2014/main" id="{A151209B-D9C3-45DB-8078-2FA0FC70588B}"/>
                </a:ext>
              </a:extLst>
            </p:cNvPr>
            <p:cNvSpPr>
              <a:spLocks noChangeShapeType="1"/>
            </p:cNvSpPr>
            <p:nvPr/>
          </p:nvSpPr>
          <p:spPr bwMode="auto">
            <a:xfrm flipH="1">
              <a:off x="4130675" y="22161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38" name="Line 1206">
              <a:extLst>
                <a:ext uri="{FF2B5EF4-FFF2-40B4-BE49-F238E27FC236}">
                  <a16:creationId xmlns:a16="http://schemas.microsoft.com/office/drawing/2014/main" id="{E57077A0-1F3A-4EAC-B953-25637B5D2FA4}"/>
                </a:ext>
              </a:extLst>
            </p:cNvPr>
            <p:cNvSpPr>
              <a:spLocks noChangeShapeType="1"/>
            </p:cNvSpPr>
            <p:nvPr/>
          </p:nvSpPr>
          <p:spPr bwMode="auto">
            <a:xfrm>
              <a:off x="4527550" y="23399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39" name="Line 1207">
              <a:extLst>
                <a:ext uri="{FF2B5EF4-FFF2-40B4-BE49-F238E27FC236}">
                  <a16:creationId xmlns:a16="http://schemas.microsoft.com/office/drawing/2014/main" id="{110EF48F-E9D0-4905-AF09-E32325EBF387}"/>
                </a:ext>
              </a:extLst>
            </p:cNvPr>
            <p:cNvSpPr>
              <a:spLocks noChangeShapeType="1"/>
            </p:cNvSpPr>
            <p:nvPr/>
          </p:nvSpPr>
          <p:spPr bwMode="auto">
            <a:xfrm flipH="1">
              <a:off x="4492625" y="23749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40" name="Line 1208">
              <a:extLst>
                <a:ext uri="{FF2B5EF4-FFF2-40B4-BE49-F238E27FC236}">
                  <a16:creationId xmlns:a16="http://schemas.microsoft.com/office/drawing/2014/main" id="{4EA62A7C-F8C4-4E79-83D8-3C866C999304}"/>
                </a:ext>
              </a:extLst>
            </p:cNvPr>
            <p:cNvSpPr>
              <a:spLocks noChangeShapeType="1"/>
            </p:cNvSpPr>
            <p:nvPr/>
          </p:nvSpPr>
          <p:spPr bwMode="auto">
            <a:xfrm>
              <a:off x="4683125" y="2390775"/>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41" name="Line 1209">
              <a:extLst>
                <a:ext uri="{FF2B5EF4-FFF2-40B4-BE49-F238E27FC236}">
                  <a16:creationId xmlns:a16="http://schemas.microsoft.com/office/drawing/2014/main" id="{5D8DA21D-D7DC-4B46-A011-6D5CF1685644}"/>
                </a:ext>
              </a:extLst>
            </p:cNvPr>
            <p:cNvSpPr>
              <a:spLocks noChangeShapeType="1"/>
            </p:cNvSpPr>
            <p:nvPr/>
          </p:nvSpPr>
          <p:spPr bwMode="auto">
            <a:xfrm flipH="1">
              <a:off x="4648200" y="24257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42" name="Line 1210">
              <a:extLst>
                <a:ext uri="{FF2B5EF4-FFF2-40B4-BE49-F238E27FC236}">
                  <a16:creationId xmlns:a16="http://schemas.microsoft.com/office/drawing/2014/main" id="{22FCCEB0-18CC-4020-8231-48C20F853351}"/>
                </a:ext>
              </a:extLst>
            </p:cNvPr>
            <p:cNvSpPr>
              <a:spLocks noChangeShapeType="1"/>
            </p:cNvSpPr>
            <p:nvPr/>
          </p:nvSpPr>
          <p:spPr bwMode="auto">
            <a:xfrm>
              <a:off x="5873750" y="29114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43" name="Line 1211">
              <a:extLst>
                <a:ext uri="{FF2B5EF4-FFF2-40B4-BE49-F238E27FC236}">
                  <a16:creationId xmlns:a16="http://schemas.microsoft.com/office/drawing/2014/main" id="{143F12B1-0F24-42FB-BA71-4EC7BB2AFBEC}"/>
                </a:ext>
              </a:extLst>
            </p:cNvPr>
            <p:cNvSpPr>
              <a:spLocks noChangeShapeType="1"/>
            </p:cNvSpPr>
            <p:nvPr/>
          </p:nvSpPr>
          <p:spPr bwMode="auto">
            <a:xfrm flipH="1">
              <a:off x="5835650" y="29464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44" name="Line 1212">
              <a:extLst>
                <a:ext uri="{FF2B5EF4-FFF2-40B4-BE49-F238E27FC236}">
                  <a16:creationId xmlns:a16="http://schemas.microsoft.com/office/drawing/2014/main" id="{ECED3D5E-6848-4701-9A4A-67CF3A26BB5E}"/>
                </a:ext>
              </a:extLst>
            </p:cNvPr>
            <p:cNvSpPr>
              <a:spLocks noChangeShapeType="1"/>
            </p:cNvSpPr>
            <p:nvPr/>
          </p:nvSpPr>
          <p:spPr bwMode="auto">
            <a:xfrm>
              <a:off x="5911850" y="29305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45" name="Line 1213">
              <a:extLst>
                <a:ext uri="{FF2B5EF4-FFF2-40B4-BE49-F238E27FC236}">
                  <a16:creationId xmlns:a16="http://schemas.microsoft.com/office/drawing/2014/main" id="{C75C2B5B-26E3-4E3A-985B-958C89B80DC0}"/>
                </a:ext>
              </a:extLst>
            </p:cNvPr>
            <p:cNvSpPr>
              <a:spLocks noChangeShapeType="1"/>
            </p:cNvSpPr>
            <p:nvPr/>
          </p:nvSpPr>
          <p:spPr bwMode="auto">
            <a:xfrm flipH="1">
              <a:off x="5876925" y="29686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46" name="Line 1214">
              <a:extLst>
                <a:ext uri="{FF2B5EF4-FFF2-40B4-BE49-F238E27FC236}">
                  <a16:creationId xmlns:a16="http://schemas.microsoft.com/office/drawing/2014/main" id="{3E307DB7-4186-458F-B61F-22E87A56A513}"/>
                </a:ext>
              </a:extLst>
            </p:cNvPr>
            <p:cNvSpPr>
              <a:spLocks noChangeShapeType="1"/>
            </p:cNvSpPr>
            <p:nvPr/>
          </p:nvSpPr>
          <p:spPr bwMode="auto">
            <a:xfrm>
              <a:off x="5962650" y="29400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47" name="Line 1215">
              <a:extLst>
                <a:ext uri="{FF2B5EF4-FFF2-40B4-BE49-F238E27FC236}">
                  <a16:creationId xmlns:a16="http://schemas.microsoft.com/office/drawing/2014/main" id="{08A4279F-9A1A-4637-9305-9385CFEBF73E}"/>
                </a:ext>
              </a:extLst>
            </p:cNvPr>
            <p:cNvSpPr>
              <a:spLocks noChangeShapeType="1"/>
            </p:cNvSpPr>
            <p:nvPr/>
          </p:nvSpPr>
          <p:spPr bwMode="auto">
            <a:xfrm flipH="1">
              <a:off x="5924550" y="29781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48" name="Line 1216">
              <a:extLst>
                <a:ext uri="{FF2B5EF4-FFF2-40B4-BE49-F238E27FC236}">
                  <a16:creationId xmlns:a16="http://schemas.microsoft.com/office/drawing/2014/main" id="{96C0DF23-2FD8-4182-8740-BE8F31D5E48D}"/>
                </a:ext>
              </a:extLst>
            </p:cNvPr>
            <p:cNvSpPr>
              <a:spLocks noChangeShapeType="1"/>
            </p:cNvSpPr>
            <p:nvPr/>
          </p:nvSpPr>
          <p:spPr bwMode="auto">
            <a:xfrm>
              <a:off x="6013450" y="29527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49" name="Line 1217">
              <a:extLst>
                <a:ext uri="{FF2B5EF4-FFF2-40B4-BE49-F238E27FC236}">
                  <a16:creationId xmlns:a16="http://schemas.microsoft.com/office/drawing/2014/main" id="{EDDEB355-7A8E-44D1-9102-AE4739A756A7}"/>
                </a:ext>
              </a:extLst>
            </p:cNvPr>
            <p:cNvSpPr>
              <a:spLocks noChangeShapeType="1"/>
            </p:cNvSpPr>
            <p:nvPr/>
          </p:nvSpPr>
          <p:spPr bwMode="auto">
            <a:xfrm flipH="1">
              <a:off x="5978525" y="29876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50" name="Line 1218">
              <a:extLst>
                <a:ext uri="{FF2B5EF4-FFF2-40B4-BE49-F238E27FC236}">
                  <a16:creationId xmlns:a16="http://schemas.microsoft.com/office/drawing/2014/main" id="{C5EE3F73-15B8-4EEE-BE33-98F053AD7D81}"/>
                </a:ext>
              </a:extLst>
            </p:cNvPr>
            <p:cNvSpPr>
              <a:spLocks noChangeShapeType="1"/>
            </p:cNvSpPr>
            <p:nvPr/>
          </p:nvSpPr>
          <p:spPr bwMode="auto">
            <a:xfrm>
              <a:off x="6026150" y="29527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51" name="Line 1219">
              <a:extLst>
                <a:ext uri="{FF2B5EF4-FFF2-40B4-BE49-F238E27FC236}">
                  <a16:creationId xmlns:a16="http://schemas.microsoft.com/office/drawing/2014/main" id="{6F43F609-B775-4837-A13F-A51342063CB4}"/>
                </a:ext>
              </a:extLst>
            </p:cNvPr>
            <p:cNvSpPr>
              <a:spLocks noChangeShapeType="1"/>
            </p:cNvSpPr>
            <p:nvPr/>
          </p:nvSpPr>
          <p:spPr bwMode="auto">
            <a:xfrm flipH="1">
              <a:off x="5991225" y="29876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52" name="Line 1220">
              <a:extLst>
                <a:ext uri="{FF2B5EF4-FFF2-40B4-BE49-F238E27FC236}">
                  <a16:creationId xmlns:a16="http://schemas.microsoft.com/office/drawing/2014/main" id="{FDDE340C-048F-4BD2-ABF1-CDE638973CBF}"/>
                </a:ext>
              </a:extLst>
            </p:cNvPr>
            <p:cNvSpPr>
              <a:spLocks noChangeShapeType="1"/>
            </p:cNvSpPr>
            <p:nvPr/>
          </p:nvSpPr>
          <p:spPr bwMode="auto">
            <a:xfrm>
              <a:off x="6092825" y="30130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53" name="Line 1221">
              <a:extLst>
                <a:ext uri="{FF2B5EF4-FFF2-40B4-BE49-F238E27FC236}">
                  <a16:creationId xmlns:a16="http://schemas.microsoft.com/office/drawing/2014/main" id="{0C4B171C-B585-47F4-94B8-DF04FAED3035}"/>
                </a:ext>
              </a:extLst>
            </p:cNvPr>
            <p:cNvSpPr>
              <a:spLocks noChangeShapeType="1"/>
            </p:cNvSpPr>
            <p:nvPr/>
          </p:nvSpPr>
          <p:spPr bwMode="auto">
            <a:xfrm flipH="1">
              <a:off x="6054725" y="30480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54" name="Line 1222">
              <a:extLst>
                <a:ext uri="{FF2B5EF4-FFF2-40B4-BE49-F238E27FC236}">
                  <a16:creationId xmlns:a16="http://schemas.microsoft.com/office/drawing/2014/main" id="{27102BA6-4397-4892-A435-4FC4C96071BA}"/>
                </a:ext>
              </a:extLst>
            </p:cNvPr>
            <p:cNvSpPr>
              <a:spLocks noChangeShapeType="1"/>
            </p:cNvSpPr>
            <p:nvPr/>
          </p:nvSpPr>
          <p:spPr bwMode="auto">
            <a:xfrm>
              <a:off x="6130925" y="30607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55" name="Line 1223">
              <a:extLst>
                <a:ext uri="{FF2B5EF4-FFF2-40B4-BE49-F238E27FC236}">
                  <a16:creationId xmlns:a16="http://schemas.microsoft.com/office/drawing/2014/main" id="{71F0986B-1040-4D19-ABE9-CA9966302966}"/>
                </a:ext>
              </a:extLst>
            </p:cNvPr>
            <p:cNvSpPr>
              <a:spLocks noChangeShapeType="1"/>
            </p:cNvSpPr>
            <p:nvPr/>
          </p:nvSpPr>
          <p:spPr bwMode="auto">
            <a:xfrm flipH="1">
              <a:off x="6096000" y="30956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56" name="Line 1224">
              <a:extLst>
                <a:ext uri="{FF2B5EF4-FFF2-40B4-BE49-F238E27FC236}">
                  <a16:creationId xmlns:a16="http://schemas.microsoft.com/office/drawing/2014/main" id="{E75DD371-4E4F-47DD-AA3C-121FD7173F28}"/>
                </a:ext>
              </a:extLst>
            </p:cNvPr>
            <p:cNvSpPr>
              <a:spLocks noChangeShapeType="1"/>
            </p:cNvSpPr>
            <p:nvPr/>
          </p:nvSpPr>
          <p:spPr bwMode="auto">
            <a:xfrm>
              <a:off x="6156325" y="30734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57" name="Line 1225">
              <a:extLst>
                <a:ext uri="{FF2B5EF4-FFF2-40B4-BE49-F238E27FC236}">
                  <a16:creationId xmlns:a16="http://schemas.microsoft.com/office/drawing/2014/main" id="{A0ED5C0B-697A-493C-A43C-E76B6CF8782A}"/>
                </a:ext>
              </a:extLst>
            </p:cNvPr>
            <p:cNvSpPr>
              <a:spLocks noChangeShapeType="1"/>
            </p:cNvSpPr>
            <p:nvPr/>
          </p:nvSpPr>
          <p:spPr bwMode="auto">
            <a:xfrm flipH="1">
              <a:off x="6121400" y="3108325"/>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58" name="Line 1226">
              <a:extLst>
                <a:ext uri="{FF2B5EF4-FFF2-40B4-BE49-F238E27FC236}">
                  <a16:creationId xmlns:a16="http://schemas.microsoft.com/office/drawing/2014/main" id="{0A1CBD69-8178-45F3-BF93-BBDBE9DE6F47}"/>
                </a:ext>
              </a:extLst>
            </p:cNvPr>
            <p:cNvSpPr>
              <a:spLocks noChangeShapeType="1"/>
            </p:cNvSpPr>
            <p:nvPr/>
          </p:nvSpPr>
          <p:spPr bwMode="auto">
            <a:xfrm>
              <a:off x="6194425" y="30734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59" name="Line 1227">
              <a:extLst>
                <a:ext uri="{FF2B5EF4-FFF2-40B4-BE49-F238E27FC236}">
                  <a16:creationId xmlns:a16="http://schemas.microsoft.com/office/drawing/2014/main" id="{147CDC6B-9820-44C8-ACA9-64717F2CADC5}"/>
                </a:ext>
              </a:extLst>
            </p:cNvPr>
            <p:cNvSpPr>
              <a:spLocks noChangeShapeType="1"/>
            </p:cNvSpPr>
            <p:nvPr/>
          </p:nvSpPr>
          <p:spPr bwMode="auto">
            <a:xfrm flipH="1">
              <a:off x="6159500" y="31083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60" name="Line 1228">
              <a:extLst>
                <a:ext uri="{FF2B5EF4-FFF2-40B4-BE49-F238E27FC236}">
                  <a16:creationId xmlns:a16="http://schemas.microsoft.com/office/drawing/2014/main" id="{B4D70768-4F90-44B1-9713-D4B2BEDEBF8F}"/>
                </a:ext>
              </a:extLst>
            </p:cNvPr>
            <p:cNvSpPr>
              <a:spLocks noChangeShapeType="1"/>
            </p:cNvSpPr>
            <p:nvPr/>
          </p:nvSpPr>
          <p:spPr bwMode="auto">
            <a:xfrm>
              <a:off x="6223000" y="30734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61" name="Line 1229">
              <a:extLst>
                <a:ext uri="{FF2B5EF4-FFF2-40B4-BE49-F238E27FC236}">
                  <a16:creationId xmlns:a16="http://schemas.microsoft.com/office/drawing/2014/main" id="{9607F1C1-1FA3-418F-A830-7066E7DF331C}"/>
                </a:ext>
              </a:extLst>
            </p:cNvPr>
            <p:cNvSpPr>
              <a:spLocks noChangeShapeType="1"/>
            </p:cNvSpPr>
            <p:nvPr/>
          </p:nvSpPr>
          <p:spPr bwMode="auto">
            <a:xfrm flipH="1">
              <a:off x="6184900" y="31083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62" name="Line 1230">
              <a:extLst>
                <a:ext uri="{FF2B5EF4-FFF2-40B4-BE49-F238E27FC236}">
                  <a16:creationId xmlns:a16="http://schemas.microsoft.com/office/drawing/2014/main" id="{4BCA83BF-1561-47AA-BB90-28A26D347E65}"/>
                </a:ext>
              </a:extLst>
            </p:cNvPr>
            <p:cNvSpPr>
              <a:spLocks noChangeShapeType="1"/>
            </p:cNvSpPr>
            <p:nvPr/>
          </p:nvSpPr>
          <p:spPr bwMode="auto">
            <a:xfrm>
              <a:off x="6235700" y="30734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63" name="Line 1231">
              <a:extLst>
                <a:ext uri="{FF2B5EF4-FFF2-40B4-BE49-F238E27FC236}">
                  <a16:creationId xmlns:a16="http://schemas.microsoft.com/office/drawing/2014/main" id="{F3545BA1-F755-476F-822A-50391DFC9F0D}"/>
                </a:ext>
              </a:extLst>
            </p:cNvPr>
            <p:cNvSpPr>
              <a:spLocks noChangeShapeType="1"/>
            </p:cNvSpPr>
            <p:nvPr/>
          </p:nvSpPr>
          <p:spPr bwMode="auto">
            <a:xfrm flipH="1">
              <a:off x="6197600" y="31083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64" name="Line 1232">
              <a:extLst>
                <a:ext uri="{FF2B5EF4-FFF2-40B4-BE49-F238E27FC236}">
                  <a16:creationId xmlns:a16="http://schemas.microsoft.com/office/drawing/2014/main" id="{25309461-F007-4F38-82A8-00895231DFE9}"/>
                </a:ext>
              </a:extLst>
            </p:cNvPr>
            <p:cNvSpPr>
              <a:spLocks noChangeShapeType="1"/>
            </p:cNvSpPr>
            <p:nvPr/>
          </p:nvSpPr>
          <p:spPr bwMode="auto">
            <a:xfrm>
              <a:off x="6286500" y="30734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65" name="Line 1233">
              <a:extLst>
                <a:ext uri="{FF2B5EF4-FFF2-40B4-BE49-F238E27FC236}">
                  <a16:creationId xmlns:a16="http://schemas.microsoft.com/office/drawing/2014/main" id="{6C05EC2D-059F-40B4-9B1D-FABD39133905}"/>
                </a:ext>
              </a:extLst>
            </p:cNvPr>
            <p:cNvSpPr>
              <a:spLocks noChangeShapeType="1"/>
            </p:cNvSpPr>
            <p:nvPr/>
          </p:nvSpPr>
          <p:spPr bwMode="auto">
            <a:xfrm flipH="1">
              <a:off x="6248400" y="31083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66" name="Line 1234">
              <a:extLst>
                <a:ext uri="{FF2B5EF4-FFF2-40B4-BE49-F238E27FC236}">
                  <a16:creationId xmlns:a16="http://schemas.microsoft.com/office/drawing/2014/main" id="{2D0C4098-1ABF-4DF4-805B-31900FC572A6}"/>
                </a:ext>
              </a:extLst>
            </p:cNvPr>
            <p:cNvSpPr>
              <a:spLocks noChangeShapeType="1"/>
            </p:cNvSpPr>
            <p:nvPr/>
          </p:nvSpPr>
          <p:spPr bwMode="auto">
            <a:xfrm>
              <a:off x="6337300" y="30734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67" name="Line 1235">
              <a:extLst>
                <a:ext uri="{FF2B5EF4-FFF2-40B4-BE49-F238E27FC236}">
                  <a16:creationId xmlns:a16="http://schemas.microsoft.com/office/drawing/2014/main" id="{AE694D52-510B-46F6-A3DF-107A3FDAC249}"/>
                </a:ext>
              </a:extLst>
            </p:cNvPr>
            <p:cNvSpPr>
              <a:spLocks noChangeShapeType="1"/>
            </p:cNvSpPr>
            <p:nvPr/>
          </p:nvSpPr>
          <p:spPr bwMode="auto">
            <a:xfrm flipH="1">
              <a:off x="6299200" y="31083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68" name="Line 1236">
              <a:extLst>
                <a:ext uri="{FF2B5EF4-FFF2-40B4-BE49-F238E27FC236}">
                  <a16:creationId xmlns:a16="http://schemas.microsoft.com/office/drawing/2014/main" id="{D1D10807-6052-481B-BC33-CB21BFD2A494}"/>
                </a:ext>
              </a:extLst>
            </p:cNvPr>
            <p:cNvSpPr>
              <a:spLocks noChangeShapeType="1"/>
            </p:cNvSpPr>
            <p:nvPr/>
          </p:nvSpPr>
          <p:spPr bwMode="auto">
            <a:xfrm>
              <a:off x="6413500" y="31400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69" name="Line 1237">
              <a:extLst>
                <a:ext uri="{FF2B5EF4-FFF2-40B4-BE49-F238E27FC236}">
                  <a16:creationId xmlns:a16="http://schemas.microsoft.com/office/drawing/2014/main" id="{830EE2CD-473D-4736-863C-0195658CF7DD}"/>
                </a:ext>
              </a:extLst>
            </p:cNvPr>
            <p:cNvSpPr>
              <a:spLocks noChangeShapeType="1"/>
            </p:cNvSpPr>
            <p:nvPr/>
          </p:nvSpPr>
          <p:spPr bwMode="auto">
            <a:xfrm flipH="1">
              <a:off x="6378575" y="31781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70" name="Line 1238">
              <a:extLst>
                <a:ext uri="{FF2B5EF4-FFF2-40B4-BE49-F238E27FC236}">
                  <a16:creationId xmlns:a16="http://schemas.microsoft.com/office/drawing/2014/main" id="{A8CCEA5B-A8F8-43FA-96CD-AB079687012F}"/>
                </a:ext>
              </a:extLst>
            </p:cNvPr>
            <p:cNvSpPr>
              <a:spLocks noChangeShapeType="1"/>
            </p:cNvSpPr>
            <p:nvPr/>
          </p:nvSpPr>
          <p:spPr bwMode="auto">
            <a:xfrm>
              <a:off x="6467475" y="31496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71" name="Line 1239">
              <a:extLst>
                <a:ext uri="{FF2B5EF4-FFF2-40B4-BE49-F238E27FC236}">
                  <a16:creationId xmlns:a16="http://schemas.microsoft.com/office/drawing/2014/main" id="{B082E742-540D-4A48-B501-A4D62080963D}"/>
                </a:ext>
              </a:extLst>
            </p:cNvPr>
            <p:cNvSpPr>
              <a:spLocks noChangeShapeType="1"/>
            </p:cNvSpPr>
            <p:nvPr/>
          </p:nvSpPr>
          <p:spPr bwMode="auto">
            <a:xfrm flipH="1">
              <a:off x="6429375" y="31877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72" name="Line 1240">
              <a:extLst>
                <a:ext uri="{FF2B5EF4-FFF2-40B4-BE49-F238E27FC236}">
                  <a16:creationId xmlns:a16="http://schemas.microsoft.com/office/drawing/2014/main" id="{7580AE16-625E-48E5-86A3-ABD63236E151}"/>
                </a:ext>
              </a:extLst>
            </p:cNvPr>
            <p:cNvSpPr>
              <a:spLocks noChangeShapeType="1"/>
            </p:cNvSpPr>
            <p:nvPr/>
          </p:nvSpPr>
          <p:spPr bwMode="auto">
            <a:xfrm>
              <a:off x="6569075" y="32131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73" name="Line 1241">
              <a:extLst>
                <a:ext uri="{FF2B5EF4-FFF2-40B4-BE49-F238E27FC236}">
                  <a16:creationId xmlns:a16="http://schemas.microsoft.com/office/drawing/2014/main" id="{3F5B265F-3FFD-4338-952A-BFE801234D18}"/>
                </a:ext>
              </a:extLst>
            </p:cNvPr>
            <p:cNvSpPr>
              <a:spLocks noChangeShapeType="1"/>
            </p:cNvSpPr>
            <p:nvPr/>
          </p:nvSpPr>
          <p:spPr bwMode="auto">
            <a:xfrm flipH="1">
              <a:off x="6534150" y="3251200"/>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74" name="Line 1242">
              <a:extLst>
                <a:ext uri="{FF2B5EF4-FFF2-40B4-BE49-F238E27FC236}">
                  <a16:creationId xmlns:a16="http://schemas.microsoft.com/office/drawing/2014/main" id="{48839CCE-B9F8-4CC4-AD6B-5A284956EADC}"/>
                </a:ext>
              </a:extLst>
            </p:cNvPr>
            <p:cNvSpPr>
              <a:spLocks noChangeShapeType="1"/>
            </p:cNvSpPr>
            <p:nvPr/>
          </p:nvSpPr>
          <p:spPr bwMode="auto">
            <a:xfrm>
              <a:off x="6657975" y="32321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75" name="Line 1243">
              <a:extLst>
                <a:ext uri="{FF2B5EF4-FFF2-40B4-BE49-F238E27FC236}">
                  <a16:creationId xmlns:a16="http://schemas.microsoft.com/office/drawing/2014/main" id="{05407A00-D7A1-44F9-9B9C-4F71B4415012}"/>
                </a:ext>
              </a:extLst>
            </p:cNvPr>
            <p:cNvSpPr>
              <a:spLocks noChangeShapeType="1"/>
            </p:cNvSpPr>
            <p:nvPr/>
          </p:nvSpPr>
          <p:spPr bwMode="auto">
            <a:xfrm flipH="1">
              <a:off x="6623050" y="32702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76" name="Line 1244">
              <a:extLst>
                <a:ext uri="{FF2B5EF4-FFF2-40B4-BE49-F238E27FC236}">
                  <a16:creationId xmlns:a16="http://schemas.microsoft.com/office/drawing/2014/main" id="{DEAF87F7-686C-4B22-832B-1090EDA9FB8B}"/>
                </a:ext>
              </a:extLst>
            </p:cNvPr>
            <p:cNvSpPr>
              <a:spLocks noChangeShapeType="1"/>
            </p:cNvSpPr>
            <p:nvPr/>
          </p:nvSpPr>
          <p:spPr bwMode="auto">
            <a:xfrm>
              <a:off x="6686550" y="32512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77" name="Line 1245">
              <a:extLst>
                <a:ext uri="{FF2B5EF4-FFF2-40B4-BE49-F238E27FC236}">
                  <a16:creationId xmlns:a16="http://schemas.microsoft.com/office/drawing/2014/main" id="{8BAF32A4-A2D7-4EBF-BB27-50B18A51DC1A}"/>
                </a:ext>
              </a:extLst>
            </p:cNvPr>
            <p:cNvSpPr>
              <a:spLocks noChangeShapeType="1"/>
            </p:cNvSpPr>
            <p:nvPr/>
          </p:nvSpPr>
          <p:spPr bwMode="auto">
            <a:xfrm flipH="1">
              <a:off x="6648450" y="32893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78" name="Line 1246">
              <a:extLst>
                <a:ext uri="{FF2B5EF4-FFF2-40B4-BE49-F238E27FC236}">
                  <a16:creationId xmlns:a16="http://schemas.microsoft.com/office/drawing/2014/main" id="{4885E1DB-8DED-4A35-9E33-4BC8B4C4EC5E}"/>
                </a:ext>
              </a:extLst>
            </p:cNvPr>
            <p:cNvSpPr>
              <a:spLocks noChangeShapeType="1"/>
            </p:cNvSpPr>
            <p:nvPr/>
          </p:nvSpPr>
          <p:spPr bwMode="auto">
            <a:xfrm>
              <a:off x="6724650" y="32512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79" name="Line 1247">
              <a:extLst>
                <a:ext uri="{FF2B5EF4-FFF2-40B4-BE49-F238E27FC236}">
                  <a16:creationId xmlns:a16="http://schemas.microsoft.com/office/drawing/2014/main" id="{A7C37C13-91C3-4167-9D0B-5B1F3E4C0BED}"/>
                </a:ext>
              </a:extLst>
            </p:cNvPr>
            <p:cNvSpPr>
              <a:spLocks noChangeShapeType="1"/>
            </p:cNvSpPr>
            <p:nvPr/>
          </p:nvSpPr>
          <p:spPr bwMode="auto">
            <a:xfrm flipH="1">
              <a:off x="6689725" y="3289300"/>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80" name="Line 1248">
              <a:extLst>
                <a:ext uri="{FF2B5EF4-FFF2-40B4-BE49-F238E27FC236}">
                  <a16:creationId xmlns:a16="http://schemas.microsoft.com/office/drawing/2014/main" id="{49422925-04CA-4C2E-BED5-346DEFCA6327}"/>
                </a:ext>
              </a:extLst>
            </p:cNvPr>
            <p:cNvSpPr>
              <a:spLocks noChangeShapeType="1"/>
            </p:cNvSpPr>
            <p:nvPr/>
          </p:nvSpPr>
          <p:spPr bwMode="auto">
            <a:xfrm>
              <a:off x="6737350" y="32829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81" name="Line 1249">
              <a:extLst>
                <a:ext uri="{FF2B5EF4-FFF2-40B4-BE49-F238E27FC236}">
                  <a16:creationId xmlns:a16="http://schemas.microsoft.com/office/drawing/2014/main" id="{11AD9BCD-AE06-4D2F-AB3F-A3C731F8CDA7}"/>
                </a:ext>
              </a:extLst>
            </p:cNvPr>
            <p:cNvSpPr>
              <a:spLocks noChangeShapeType="1"/>
            </p:cNvSpPr>
            <p:nvPr/>
          </p:nvSpPr>
          <p:spPr bwMode="auto">
            <a:xfrm flipH="1">
              <a:off x="6702425" y="33178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82" name="Line 1250">
              <a:extLst>
                <a:ext uri="{FF2B5EF4-FFF2-40B4-BE49-F238E27FC236}">
                  <a16:creationId xmlns:a16="http://schemas.microsoft.com/office/drawing/2014/main" id="{B6198DD1-E4B4-4D9F-BBB3-64DEB684662E}"/>
                </a:ext>
              </a:extLst>
            </p:cNvPr>
            <p:cNvSpPr>
              <a:spLocks noChangeShapeType="1"/>
            </p:cNvSpPr>
            <p:nvPr/>
          </p:nvSpPr>
          <p:spPr bwMode="auto">
            <a:xfrm>
              <a:off x="6816725" y="32829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83" name="Line 1251">
              <a:extLst>
                <a:ext uri="{FF2B5EF4-FFF2-40B4-BE49-F238E27FC236}">
                  <a16:creationId xmlns:a16="http://schemas.microsoft.com/office/drawing/2014/main" id="{8EDB04C8-10EF-45CC-9489-16BF3BBE54D1}"/>
                </a:ext>
              </a:extLst>
            </p:cNvPr>
            <p:cNvSpPr>
              <a:spLocks noChangeShapeType="1"/>
            </p:cNvSpPr>
            <p:nvPr/>
          </p:nvSpPr>
          <p:spPr bwMode="auto">
            <a:xfrm flipH="1">
              <a:off x="6781800" y="33178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84" name="Line 1252">
              <a:extLst>
                <a:ext uri="{FF2B5EF4-FFF2-40B4-BE49-F238E27FC236}">
                  <a16:creationId xmlns:a16="http://schemas.microsoft.com/office/drawing/2014/main" id="{6F69F8D7-C756-4D09-A451-58B83679ABD5}"/>
                </a:ext>
              </a:extLst>
            </p:cNvPr>
            <p:cNvSpPr>
              <a:spLocks noChangeShapeType="1"/>
            </p:cNvSpPr>
            <p:nvPr/>
          </p:nvSpPr>
          <p:spPr bwMode="auto">
            <a:xfrm>
              <a:off x="6854825" y="33020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85" name="Line 1253">
              <a:extLst>
                <a:ext uri="{FF2B5EF4-FFF2-40B4-BE49-F238E27FC236}">
                  <a16:creationId xmlns:a16="http://schemas.microsoft.com/office/drawing/2014/main" id="{5998497F-96B5-48CA-BA7A-A400F8216136}"/>
                </a:ext>
              </a:extLst>
            </p:cNvPr>
            <p:cNvSpPr>
              <a:spLocks noChangeShapeType="1"/>
            </p:cNvSpPr>
            <p:nvPr/>
          </p:nvSpPr>
          <p:spPr bwMode="auto">
            <a:xfrm flipH="1">
              <a:off x="6816725" y="33401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86" name="Line 1254">
              <a:extLst>
                <a:ext uri="{FF2B5EF4-FFF2-40B4-BE49-F238E27FC236}">
                  <a16:creationId xmlns:a16="http://schemas.microsoft.com/office/drawing/2014/main" id="{A9694186-7B0B-45B6-924F-748DA3727F8D}"/>
                </a:ext>
              </a:extLst>
            </p:cNvPr>
            <p:cNvSpPr>
              <a:spLocks noChangeShapeType="1"/>
            </p:cNvSpPr>
            <p:nvPr/>
          </p:nvSpPr>
          <p:spPr bwMode="auto">
            <a:xfrm>
              <a:off x="6867525" y="33020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87" name="Line 1255">
              <a:extLst>
                <a:ext uri="{FF2B5EF4-FFF2-40B4-BE49-F238E27FC236}">
                  <a16:creationId xmlns:a16="http://schemas.microsoft.com/office/drawing/2014/main" id="{109CD4F0-5D26-4861-AE34-587D3C90893F}"/>
                </a:ext>
              </a:extLst>
            </p:cNvPr>
            <p:cNvSpPr>
              <a:spLocks noChangeShapeType="1"/>
            </p:cNvSpPr>
            <p:nvPr/>
          </p:nvSpPr>
          <p:spPr bwMode="auto">
            <a:xfrm flipH="1">
              <a:off x="6832600" y="3340100"/>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88" name="Line 1256">
              <a:extLst>
                <a:ext uri="{FF2B5EF4-FFF2-40B4-BE49-F238E27FC236}">
                  <a16:creationId xmlns:a16="http://schemas.microsoft.com/office/drawing/2014/main" id="{88911378-D2C5-4A63-BF59-E37B365EB28A}"/>
                </a:ext>
              </a:extLst>
            </p:cNvPr>
            <p:cNvSpPr>
              <a:spLocks noChangeShapeType="1"/>
            </p:cNvSpPr>
            <p:nvPr/>
          </p:nvSpPr>
          <p:spPr bwMode="auto">
            <a:xfrm>
              <a:off x="6946900" y="33210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89" name="Line 1257">
              <a:extLst>
                <a:ext uri="{FF2B5EF4-FFF2-40B4-BE49-F238E27FC236}">
                  <a16:creationId xmlns:a16="http://schemas.microsoft.com/office/drawing/2014/main" id="{4164827D-6EEF-4BF2-80A6-CF3ADBAA8236}"/>
                </a:ext>
              </a:extLst>
            </p:cNvPr>
            <p:cNvSpPr>
              <a:spLocks noChangeShapeType="1"/>
            </p:cNvSpPr>
            <p:nvPr/>
          </p:nvSpPr>
          <p:spPr bwMode="auto">
            <a:xfrm flipH="1">
              <a:off x="6908800" y="33559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90" name="Line 1258">
              <a:extLst>
                <a:ext uri="{FF2B5EF4-FFF2-40B4-BE49-F238E27FC236}">
                  <a16:creationId xmlns:a16="http://schemas.microsoft.com/office/drawing/2014/main" id="{CF986245-6D6D-4E28-B596-9239B1FBD5D0}"/>
                </a:ext>
              </a:extLst>
            </p:cNvPr>
            <p:cNvSpPr>
              <a:spLocks noChangeShapeType="1"/>
            </p:cNvSpPr>
            <p:nvPr/>
          </p:nvSpPr>
          <p:spPr bwMode="auto">
            <a:xfrm>
              <a:off x="6969125" y="33401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91" name="Line 1259">
              <a:extLst>
                <a:ext uri="{FF2B5EF4-FFF2-40B4-BE49-F238E27FC236}">
                  <a16:creationId xmlns:a16="http://schemas.microsoft.com/office/drawing/2014/main" id="{E37FCEC6-F03C-43D5-8850-B6BEDB6FC646}"/>
                </a:ext>
              </a:extLst>
            </p:cNvPr>
            <p:cNvSpPr>
              <a:spLocks noChangeShapeType="1"/>
            </p:cNvSpPr>
            <p:nvPr/>
          </p:nvSpPr>
          <p:spPr bwMode="auto">
            <a:xfrm flipH="1">
              <a:off x="6934200" y="33782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92" name="Line 1260">
              <a:extLst>
                <a:ext uri="{FF2B5EF4-FFF2-40B4-BE49-F238E27FC236}">
                  <a16:creationId xmlns:a16="http://schemas.microsoft.com/office/drawing/2014/main" id="{D8EE0A3D-2347-4607-A4EC-9D071C212853}"/>
                </a:ext>
              </a:extLst>
            </p:cNvPr>
            <p:cNvSpPr>
              <a:spLocks noChangeShapeType="1"/>
            </p:cNvSpPr>
            <p:nvPr/>
          </p:nvSpPr>
          <p:spPr bwMode="auto">
            <a:xfrm>
              <a:off x="6981825" y="33623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93" name="Line 1261">
              <a:extLst>
                <a:ext uri="{FF2B5EF4-FFF2-40B4-BE49-F238E27FC236}">
                  <a16:creationId xmlns:a16="http://schemas.microsoft.com/office/drawing/2014/main" id="{09A7188F-B293-4B04-9F94-D6EE9A14636C}"/>
                </a:ext>
              </a:extLst>
            </p:cNvPr>
            <p:cNvSpPr>
              <a:spLocks noChangeShapeType="1"/>
            </p:cNvSpPr>
            <p:nvPr/>
          </p:nvSpPr>
          <p:spPr bwMode="auto">
            <a:xfrm flipH="1">
              <a:off x="6946900" y="3397250"/>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94" name="Line 1262">
              <a:extLst>
                <a:ext uri="{FF2B5EF4-FFF2-40B4-BE49-F238E27FC236}">
                  <a16:creationId xmlns:a16="http://schemas.microsoft.com/office/drawing/2014/main" id="{78942E60-862D-4670-93B4-CAAEEB3D32DB}"/>
                </a:ext>
              </a:extLst>
            </p:cNvPr>
            <p:cNvSpPr>
              <a:spLocks noChangeShapeType="1"/>
            </p:cNvSpPr>
            <p:nvPr/>
          </p:nvSpPr>
          <p:spPr bwMode="auto">
            <a:xfrm>
              <a:off x="7007225" y="33813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95" name="Line 1263">
              <a:extLst>
                <a:ext uri="{FF2B5EF4-FFF2-40B4-BE49-F238E27FC236}">
                  <a16:creationId xmlns:a16="http://schemas.microsoft.com/office/drawing/2014/main" id="{8DF2BDBD-55EE-487F-A97B-7535578BD02F}"/>
                </a:ext>
              </a:extLst>
            </p:cNvPr>
            <p:cNvSpPr>
              <a:spLocks noChangeShapeType="1"/>
            </p:cNvSpPr>
            <p:nvPr/>
          </p:nvSpPr>
          <p:spPr bwMode="auto">
            <a:xfrm flipH="1">
              <a:off x="6972300" y="34194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96" name="Line 1264">
              <a:extLst>
                <a:ext uri="{FF2B5EF4-FFF2-40B4-BE49-F238E27FC236}">
                  <a16:creationId xmlns:a16="http://schemas.microsoft.com/office/drawing/2014/main" id="{5869914A-2B27-4521-BBC1-706D42800209}"/>
                </a:ext>
              </a:extLst>
            </p:cNvPr>
            <p:cNvSpPr>
              <a:spLocks noChangeShapeType="1"/>
            </p:cNvSpPr>
            <p:nvPr/>
          </p:nvSpPr>
          <p:spPr bwMode="auto">
            <a:xfrm>
              <a:off x="7023100" y="3403600"/>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97" name="Line 1265">
              <a:extLst>
                <a:ext uri="{FF2B5EF4-FFF2-40B4-BE49-F238E27FC236}">
                  <a16:creationId xmlns:a16="http://schemas.microsoft.com/office/drawing/2014/main" id="{99763F3F-333F-4C6D-AFB8-641338FA5463}"/>
                </a:ext>
              </a:extLst>
            </p:cNvPr>
            <p:cNvSpPr>
              <a:spLocks noChangeShapeType="1"/>
            </p:cNvSpPr>
            <p:nvPr/>
          </p:nvSpPr>
          <p:spPr bwMode="auto">
            <a:xfrm flipH="1">
              <a:off x="6985000" y="34385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98" name="Line 1266">
              <a:extLst>
                <a:ext uri="{FF2B5EF4-FFF2-40B4-BE49-F238E27FC236}">
                  <a16:creationId xmlns:a16="http://schemas.microsoft.com/office/drawing/2014/main" id="{A05010D5-FE32-45A4-81D4-F786AA2EF8E2}"/>
                </a:ext>
              </a:extLst>
            </p:cNvPr>
            <p:cNvSpPr>
              <a:spLocks noChangeShapeType="1"/>
            </p:cNvSpPr>
            <p:nvPr/>
          </p:nvSpPr>
          <p:spPr bwMode="auto">
            <a:xfrm>
              <a:off x="7073900" y="3403600"/>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99" name="Line 1267">
              <a:extLst>
                <a:ext uri="{FF2B5EF4-FFF2-40B4-BE49-F238E27FC236}">
                  <a16:creationId xmlns:a16="http://schemas.microsoft.com/office/drawing/2014/main" id="{A9B43FBF-0B41-436B-B183-7A6945528F1A}"/>
                </a:ext>
              </a:extLst>
            </p:cNvPr>
            <p:cNvSpPr>
              <a:spLocks noChangeShapeType="1"/>
            </p:cNvSpPr>
            <p:nvPr/>
          </p:nvSpPr>
          <p:spPr bwMode="auto">
            <a:xfrm flipH="1">
              <a:off x="7035800" y="34385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00" name="Line 1268">
              <a:extLst>
                <a:ext uri="{FF2B5EF4-FFF2-40B4-BE49-F238E27FC236}">
                  <a16:creationId xmlns:a16="http://schemas.microsoft.com/office/drawing/2014/main" id="{9E22BF56-4F00-4595-9CB8-2CC3E3E42810}"/>
                </a:ext>
              </a:extLst>
            </p:cNvPr>
            <p:cNvSpPr>
              <a:spLocks noChangeShapeType="1"/>
            </p:cNvSpPr>
            <p:nvPr/>
          </p:nvSpPr>
          <p:spPr bwMode="auto">
            <a:xfrm>
              <a:off x="7112000" y="3463925"/>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01" name="Line 1269">
              <a:extLst>
                <a:ext uri="{FF2B5EF4-FFF2-40B4-BE49-F238E27FC236}">
                  <a16:creationId xmlns:a16="http://schemas.microsoft.com/office/drawing/2014/main" id="{09324B73-F322-441A-B2FE-4BB63503E69D}"/>
                </a:ext>
              </a:extLst>
            </p:cNvPr>
            <p:cNvSpPr>
              <a:spLocks noChangeShapeType="1"/>
            </p:cNvSpPr>
            <p:nvPr/>
          </p:nvSpPr>
          <p:spPr bwMode="auto">
            <a:xfrm flipH="1">
              <a:off x="7077075" y="34988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02" name="Line 1270">
              <a:extLst>
                <a:ext uri="{FF2B5EF4-FFF2-40B4-BE49-F238E27FC236}">
                  <a16:creationId xmlns:a16="http://schemas.microsoft.com/office/drawing/2014/main" id="{6C341138-318D-4F97-A607-F724F50F1161}"/>
                </a:ext>
              </a:extLst>
            </p:cNvPr>
            <p:cNvSpPr>
              <a:spLocks noChangeShapeType="1"/>
            </p:cNvSpPr>
            <p:nvPr/>
          </p:nvSpPr>
          <p:spPr bwMode="auto">
            <a:xfrm>
              <a:off x="7124700" y="3463925"/>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03" name="Line 1271">
              <a:extLst>
                <a:ext uri="{FF2B5EF4-FFF2-40B4-BE49-F238E27FC236}">
                  <a16:creationId xmlns:a16="http://schemas.microsoft.com/office/drawing/2014/main" id="{7D5486D9-958A-4F44-85EE-1027AB3A9E2A}"/>
                </a:ext>
              </a:extLst>
            </p:cNvPr>
            <p:cNvSpPr>
              <a:spLocks noChangeShapeType="1"/>
            </p:cNvSpPr>
            <p:nvPr/>
          </p:nvSpPr>
          <p:spPr bwMode="auto">
            <a:xfrm flipH="1">
              <a:off x="7089775" y="34988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04" name="Line 1272">
              <a:extLst>
                <a:ext uri="{FF2B5EF4-FFF2-40B4-BE49-F238E27FC236}">
                  <a16:creationId xmlns:a16="http://schemas.microsoft.com/office/drawing/2014/main" id="{C801BC38-CFD1-4075-9B01-BF3A8BCFC445}"/>
                </a:ext>
              </a:extLst>
            </p:cNvPr>
            <p:cNvSpPr>
              <a:spLocks noChangeShapeType="1"/>
            </p:cNvSpPr>
            <p:nvPr/>
          </p:nvSpPr>
          <p:spPr bwMode="auto">
            <a:xfrm>
              <a:off x="7165975" y="3463925"/>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05" name="Line 1273">
              <a:extLst>
                <a:ext uri="{FF2B5EF4-FFF2-40B4-BE49-F238E27FC236}">
                  <a16:creationId xmlns:a16="http://schemas.microsoft.com/office/drawing/2014/main" id="{E7EB8748-6D51-4670-A55B-E39991E5AF4D}"/>
                </a:ext>
              </a:extLst>
            </p:cNvPr>
            <p:cNvSpPr>
              <a:spLocks noChangeShapeType="1"/>
            </p:cNvSpPr>
            <p:nvPr/>
          </p:nvSpPr>
          <p:spPr bwMode="auto">
            <a:xfrm flipH="1">
              <a:off x="7127875" y="34988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06" name="Line 1274">
              <a:extLst>
                <a:ext uri="{FF2B5EF4-FFF2-40B4-BE49-F238E27FC236}">
                  <a16:creationId xmlns:a16="http://schemas.microsoft.com/office/drawing/2014/main" id="{4EC4CF7E-E70A-4CC2-BE02-B23DF42499F7}"/>
                </a:ext>
              </a:extLst>
            </p:cNvPr>
            <p:cNvSpPr>
              <a:spLocks noChangeShapeType="1"/>
            </p:cNvSpPr>
            <p:nvPr/>
          </p:nvSpPr>
          <p:spPr bwMode="auto">
            <a:xfrm>
              <a:off x="7178675" y="3463925"/>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07" name="Line 1275">
              <a:extLst>
                <a:ext uri="{FF2B5EF4-FFF2-40B4-BE49-F238E27FC236}">
                  <a16:creationId xmlns:a16="http://schemas.microsoft.com/office/drawing/2014/main" id="{CDA8F70F-315C-435E-8E79-180C900AE7DB}"/>
                </a:ext>
              </a:extLst>
            </p:cNvPr>
            <p:cNvSpPr>
              <a:spLocks noChangeShapeType="1"/>
            </p:cNvSpPr>
            <p:nvPr/>
          </p:nvSpPr>
          <p:spPr bwMode="auto">
            <a:xfrm flipH="1">
              <a:off x="7143750" y="3498850"/>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08" name="Line 1276">
              <a:extLst>
                <a:ext uri="{FF2B5EF4-FFF2-40B4-BE49-F238E27FC236}">
                  <a16:creationId xmlns:a16="http://schemas.microsoft.com/office/drawing/2014/main" id="{5F58D240-0D10-4DAF-8E37-FDD70AF669A8}"/>
                </a:ext>
              </a:extLst>
            </p:cNvPr>
            <p:cNvSpPr>
              <a:spLocks noChangeShapeType="1"/>
            </p:cNvSpPr>
            <p:nvPr/>
          </p:nvSpPr>
          <p:spPr bwMode="auto">
            <a:xfrm>
              <a:off x="7191375" y="3463925"/>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09" name="Line 1277">
              <a:extLst>
                <a:ext uri="{FF2B5EF4-FFF2-40B4-BE49-F238E27FC236}">
                  <a16:creationId xmlns:a16="http://schemas.microsoft.com/office/drawing/2014/main" id="{3F9150A5-F078-4A4B-BC47-8EF736CEE4F8}"/>
                </a:ext>
              </a:extLst>
            </p:cNvPr>
            <p:cNvSpPr>
              <a:spLocks noChangeShapeType="1"/>
            </p:cNvSpPr>
            <p:nvPr/>
          </p:nvSpPr>
          <p:spPr bwMode="auto">
            <a:xfrm flipH="1">
              <a:off x="7153275" y="34988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10" name="Line 1278">
              <a:extLst>
                <a:ext uri="{FF2B5EF4-FFF2-40B4-BE49-F238E27FC236}">
                  <a16:creationId xmlns:a16="http://schemas.microsoft.com/office/drawing/2014/main" id="{5B416589-1489-442E-83FA-45A319287F49}"/>
                </a:ext>
              </a:extLst>
            </p:cNvPr>
            <p:cNvSpPr>
              <a:spLocks noChangeShapeType="1"/>
            </p:cNvSpPr>
            <p:nvPr/>
          </p:nvSpPr>
          <p:spPr bwMode="auto">
            <a:xfrm>
              <a:off x="7204075" y="3463925"/>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11" name="Line 1279">
              <a:extLst>
                <a:ext uri="{FF2B5EF4-FFF2-40B4-BE49-F238E27FC236}">
                  <a16:creationId xmlns:a16="http://schemas.microsoft.com/office/drawing/2014/main" id="{78B3AA04-D650-4D3A-849F-5B3342F4EA85}"/>
                </a:ext>
              </a:extLst>
            </p:cNvPr>
            <p:cNvSpPr>
              <a:spLocks noChangeShapeType="1"/>
            </p:cNvSpPr>
            <p:nvPr/>
          </p:nvSpPr>
          <p:spPr bwMode="auto">
            <a:xfrm flipH="1">
              <a:off x="7169150" y="3498850"/>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12" name="Line 1280">
              <a:extLst>
                <a:ext uri="{FF2B5EF4-FFF2-40B4-BE49-F238E27FC236}">
                  <a16:creationId xmlns:a16="http://schemas.microsoft.com/office/drawing/2014/main" id="{B2D6DA01-0E48-4D3A-815E-D5E7F74A768B}"/>
                </a:ext>
              </a:extLst>
            </p:cNvPr>
            <p:cNvSpPr>
              <a:spLocks noChangeShapeType="1"/>
            </p:cNvSpPr>
            <p:nvPr/>
          </p:nvSpPr>
          <p:spPr bwMode="auto">
            <a:xfrm>
              <a:off x="7229475" y="3463925"/>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13" name="Line 1281">
              <a:extLst>
                <a:ext uri="{FF2B5EF4-FFF2-40B4-BE49-F238E27FC236}">
                  <a16:creationId xmlns:a16="http://schemas.microsoft.com/office/drawing/2014/main" id="{D250621D-38D6-432B-BDCF-D3170736CC79}"/>
                </a:ext>
              </a:extLst>
            </p:cNvPr>
            <p:cNvSpPr>
              <a:spLocks noChangeShapeType="1"/>
            </p:cNvSpPr>
            <p:nvPr/>
          </p:nvSpPr>
          <p:spPr bwMode="auto">
            <a:xfrm flipH="1">
              <a:off x="7194550" y="34988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14" name="Line 1282">
              <a:extLst>
                <a:ext uri="{FF2B5EF4-FFF2-40B4-BE49-F238E27FC236}">
                  <a16:creationId xmlns:a16="http://schemas.microsoft.com/office/drawing/2014/main" id="{62203910-D48E-4A5A-B34C-4FF11000EE37}"/>
                </a:ext>
              </a:extLst>
            </p:cNvPr>
            <p:cNvSpPr>
              <a:spLocks noChangeShapeType="1"/>
            </p:cNvSpPr>
            <p:nvPr/>
          </p:nvSpPr>
          <p:spPr bwMode="auto">
            <a:xfrm>
              <a:off x="7292975" y="3463925"/>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15" name="Line 1283">
              <a:extLst>
                <a:ext uri="{FF2B5EF4-FFF2-40B4-BE49-F238E27FC236}">
                  <a16:creationId xmlns:a16="http://schemas.microsoft.com/office/drawing/2014/main" id="{82D8E1D8-59BA-42B7-8188-6C73FF83861C}"/>
                </a:ext>
              </a:extLst>
            </p:cNvPr>
            <p:cNvSpPr>
              <a:spLocks noChangeShapeType="1"/>
            </p:cNvSpPr>
            <p:nvPr/>
          </p:nvSpPr>
          <p:spPr bwMode="auto">
            <a:xfrm flipH="1">
              <a:off x="7258050" y="34988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16" name="Line 1284">
              <a:extLst>
                <a:ext uri="{FF2B5EF4-FFF2-40B4-BE49-F238E27FC236}">
                  <a16:creationId xmlns:a16="http://schemas.microsoft.com/office/drawing/2014/main" id="{1E92082A-88D8-459C-890A-305EBB557D90}"/>
                </a:ext>
              </a:extLst>
            </p:cNvPr>
            <p:cNvSpPr>
              <a:spLocks noChangeShapeType="1"/>
            </p:cNvSpPr>
            <p:nvPr/>
          </p:nvSpPr>
          <p:spPr bwMode="auto">
            <a:xfrm>
              <a:off x="7343775" y="3486150"/>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17" name="Line 1285">
              <a:extLst>
                <a:ext uri="{FF2B5EF4-FFF2-40B4-BE49-F238E27FC236}">
                  <a16:creationId xmlns:a16="http://schemas.microsoft.com/office/drawing/2014/main" id="{C261F03C-77AC-41B6-934F-7126A854AEA0}"/>
                </a:ext>
              </a:extLst>
            </p:cNvPr>
            <p:cNvSpPr>
              <a:spLocks noChangeShapeType="1"/>
            </p:cNvSpPr>
            <p:nvPr/>
          </p:nvSpPr>
          <p:spPr bwMode="auto">
            <a:xfrm flipH="1">
              <a:off x="7308850" y="35210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18" name="Line 1286">
              <a:extLst>
                <a:ext uri="{FF2B5EF4-FFF2-40B4-BE49-F238E27FC236}">
                  <a16:creationId xmlns:a16="http://schemas.microsoft.com/office/drawing/2014/main" id="{F48805F1-89D3-4A56-98A4-F459A6DBBAE8}"/>
                </a:ext>
              </a:extLst>
            </p:cNvPr>
            <p:cNvSpPr>
              <a:spLocks noChangeShapeType="1"/>
            </p:cNvSpPr>
            <p:nvPr/>
          </p:nvSpPr>
          <p:spPr bwMode="auto">
            <a:xfrm>
              <a:off x="7359650" y="3486150"/>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19" name="Line 1287">
              <a:extLst>
                <a:ext uri="{FF2B5EF4-FFF2-40B4-BE49-F238E27FC236}">
                  <a16:creationId xmlns:a16="http://schemas.microsoft.com/office/drawing/2014/main" id="{2C9426C5-BA07-43A6-B514-335762E1CB33}"/>
                </a:ext>
              </a:extLst>
            </p:cNvPr>
            <p:cNvSpPr>
              <a:spLocks noChangeShapeType="1"/>
            </p:cNvSpPr>
            <p:nvPr/>
          </p:nvSpPr>
          <p:spPr bwMode="auto">
            <a:xfrm flipH="1">
              <a:off x="7321550" y="35210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20" name="Line 1288">
              <a:extLst>
                <a:ext uri="{FF2B5EF4-FFF2-40B4-BE49-F238E27FC236}">
                  <a16:creationId xmlns:a16="http://schemas.microsoft.com/office/drawing/2014/main" id="{B39F3F0F-9A0B-4866-AC69-0DAB85418028}"/>
                </a:ext>
              </a:extLst>
            </p:cNvPr>
            <p:cNvSpPr>
              <a:spLocks noChangeShapeType="1"/>
            </p:cNvSpPr>
            <p:nvPr/>
          </p:nvSpPr>
          <p:spPr bwMode="auto">
            <a:xfrm>
              <a:off x="7486650" y="35020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21" name="Line 1289">
              <a:extLst>
                <a:ext uri="{FF2B5EF4-FFF2-40B4-BE49-F238E27FC236}">
                  <a16:creationId xmlns:a16="http://schemas.microsoft.com/office/drawing/2014/main" id="{192FE05E-23A0-417A-A9F5-5C1C10038DF1}"/>
                </a:ext>
              </a:extLst>
            </p:cNvPr>
            <p:cNvSpPr>
              <a:spLocks noChangeShapeType="1"/>
            </p:cNvSpPr>
            <p:nvPr/>
          </p:nvSpPr>
          <p:spPr bwMode="auto">
            <a:xfrm flipH="1">
              <a:off x="7451725" y="35401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22" name="Line 1290">
              <a:extLst>
                <a:ext uri="{FF2B5EF4-FFF2-40B4-BE49-F238E27FC236}">
                  <a16:creationId xmlns:a16="http://schemas.microsoft.com/office/drawing/2014/main" id="{AD0B440C-CE16-4207-A1CA-B1FF8C9B6818}"/>
                </a:ext>
              </a:extLst>
            </p:cNvPr>
            <p:cNvSpPr>
              <a:spLocks noChangeShapeType="1"/>
            </p:cNvSpPr>
            <p:nvPr/>
          </p:nvSpPr>
          <p:spPr bwMode="auto">
            <a:xfrm>
              <a:off x="7566025" y="35528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23" name="Line 1291">
              <a:extLst>
                <a:ext uri="{FF2B5EF4-FFF2-40B4-BE49-F238E27FC236}">
                  <a16:creationId xmlns:a16="http://schemas.microsoft.com/office/drawing/2014/main" id="{C765275F-2568-40B4-B5CF-9AA15BC2A58D}"/>
                </a:ext>
              </a:extLst>
            </p:cNvPr>
            <p:cNvSpPr>
              <a:spLocks noChangeShapeType="1"/>
            </p:cNvSpPr>
            <p:nvPr/>
          </p:nvSpPr>
          <p:spPr bwMode="auto">
            <a:xfrm flipH="1">
              <a:off x="7527925" y="35877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24" name="Line 1292">
              <a:extLst>
                <a:ext uri="{FF2B5EF4-FFF2-40B4-BE49-F238E27FC236}">
                  <a16:creationId xmlns:a16="http://schemas.microsoft.com/office/drawing/2014/main" id="{E440777B-3D74-47DE-A680-1DDEA0F1BDDF}"/>
                </a:ext>
              </a:extLst>
            </p:cNvPr>
            <p:cNvSpPr>
              <a:spLocks noChangeShapeType="1"/>
            </p:cNvSpPr>
            <p:nvPr/>
          </p:nvSpPr>
          <p:spPr bwMode="auto">
            <a:xfrm>
              <a:off x="7604125" y="36036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25" name="Line 1293">
              <a:extLst>
                <a:ext uri="{FF2B5EF4-FFF2-40B4-BE49-F238E27FC236}">
                  <a16:creationId xmlns:a16="http://schemas.microsoft.com/office/drawing/2014/main" id="{3551F4DD-09C4-4EC7-A97F-31BABA055984}"/>
                </a:ext>
              </a:extLst>
            </p:cNvPr>
            <p:cNvSpPr>
              <a:spLocks noChangeShapeType="1"/>
            </p:cNvSpPr>
            <p:nvPr/>
          </p:nvSpPr>
          <p:spPr bwMode="auto">
            <a:xfrm flipH="1">
              <a:off x="7569200" y="3641725"/>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26" name="Line 1294">
              <a:extLst>
                <a:ext uri="{FF2B5EF4-FFF2-40B4-BE49-F238E27FC236}">
                  <a16:creationId xmlns:a16="http://schemas.microsoft.com/office/drawing/2014/main" id="{2A6AB9B9-9DA3-4FA1-AB1B-A0D638BAE92E}"/>
                </a:ext>
              </a:extLst>
            </p:cNvPr>
            <p:cNvSpPr>
              <a:spLocks noChangeShapeType="1"/>
            </p:cNvSpPr>
            <p:nvPr/>
          </p:nvSpPr>
          <p:spPr bwMode="auto">
            <a:xfrm>
              <a:off x="7629525" y="36036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27" name="Line 1295">
              <a:extLst>
                <a:ext uri="{FF2B5EF4-FFF2-40B4-BE49-F238E27FC236}">
                  <a16:creationId xmlns:a16="http://schemas.microsoft.com/office/drawing/2014/main" id="{3C675AFD-D3D6-493A-B911-35B4776721FE}"/>
                </a:ext>
              </a:extLst>
            </p:cNvPr>
            <p:cNvSpPr>
              <a:spLocks noChangeShapeType="1"/>
            </p:cNvSpPr>
            <p:nvPr/>
          </p:nvSpPr>
          <p:spPr bwMode="auto">
            <a:xfrm flipH="1">
              <a:off x="7594600" y="3641725"/>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28" name="Line 1296">
              <a:extLst>
                <a:ext uri="{FF2B5EF4-FFF2-40B4-BE49-F238E27FC236}">
                  <a16:creationId xmlns:a16="http://schemas.microsoft.com/office/drawing/2014/main" id="{397636C9-EEEB-4CE9-8573-3AC02CBC1385}"/>
                </a:ext>
              </a:extLst>
            </p:cNvPr>
            <p:cNvSpPr>
              <a:spLocks noChangeShapeType="1"/>
            </p:cNvSpPr>
            <p:nvPr/>
          </p:nvSpPr>
          <p:spPr bwMode="auto">
            <a:xfrm>
              <a:off x="7667625" y="36036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29" name="Line 1297">
              <a:extLst>
                <a:ext uri="{FF2B5EF4-FFF2-40B4-BE49-F238E27FC236}">
                  <a16:creationId xmlns:a16="http://schemas.microsoft.com/office/drawing/2014/main" id="{AA8FF3AE-D707-42B7-8ADE-3ADFF7278DBA}"/>
                </a:ext>
              </a:extLst>
            </p:cNvPr>
            <p:cNvSpPr>
              <a:spLocks noChangeShapeType="1"/>
            </p:cNvSpPr>
            <p:nvPr/>
          </p:nvSpPr>
          <p:spPr bwMode="auto">
            <a:xfrm flipH="1">
              <a:off x="7632700" y="36417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30" name="Line 1298">
              <a:extLst>
                <a:ext uri="{FF2B5EF4-FFF2-40B4-BE49-F238E27FC236}">
                  <a16:creationId xmlns:a16="http://schemas.microsoft.com/office/drawing/2014/main" id="{9B9F46D1-427D-4D90-A6CD-F4FDE33EFBA9}"/>
                </a:ext>
              </a:extLst>
            </p:cNvPr>
            <p:cNvSpPr>
              <a:spLocks noChangeShapeType="1"/>
            </p:cNvSpPr>
            <p:nvPr/>
          </p:nvSpPr>
          <p:spPr bwMode="auto">
            <a:xfrm>
              <a:off x="7734300" y="36830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31" name="Line 1299">
              <a:extLst>
                <a:ext uri="{FF2B5EF4-FFF2-40B4-BE49-F238E27FC236}">
                  <a16:creationId xmlns:a16="http://schemas.microsoft.com/office/drawing/2014/main" id="{02D99D27-D4BE-4874-BEE9-1FD537D5E29E}"/>
                </a:ext>
              </a:extLst>
            </p:cNvPr>
            <p:cNvSpPr>
              <a:spLocks noChangeShapeType="1"/>
            </p:cNvSpPr>
            <p:nvPr/>
          </p:nvSpPr>
          <p:spPr bwMode="auto">
            <a:xfrm flipH="1">
              <a:off x="7696200" y="37211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32" name="Line 1300">
              <a:extLst>
                <a:ext uri="{FF2B5EF4-FFF2-40B4-BE49-F238E27FC236}">
                  <a16:creationId xmlns:a16="http://schemas.microsoft.com/office/drawing/2014/main" id="{2C147A0C-D8B5-4CB4-9455-0627AF9A1B63}"/>
                </a:ext>
              </a:extLst>
            </p:cNvPr>
            <p:cNvSpPr>
              <a:spLocks noChangeShapeType="1"/>
            </p:cNvSpPr>
            <p:nvPr/>
          </p:nvSpPr>
          <p:spPr bwMode="auto">
            <a:xfrm>
              <a:off x="7823200" y="37020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33" name="Line 1301">
              <a:extLst>
                <a:ext uri="{FF2B5EF4-FFF2-40B4-BE49-F238E27FC236}">
                  <a16:creationId xmlns:a16="http://schemas.microsoft.com/office/drawing/2014/main" id="{502C4063-5EDB-4444-8551-64A1FFEEEC56}"/>
                </a:ext>
              </a:extLst>
            </p:cNvPr>
            <p:cNvSpPr>
              <a:spLocks noChangeShapeType="1"/>
            </p:cNvSpPr>
            <p:nvPr/>
          </p:nvSpPr>
          <p:spPr bwMode="auto">
            <a:xfrm flipH="1">
              <a:off x="7785100" y="37401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34" name="Line 1302">
              <a:extLst>
                <a:ext uri="{FF2B5EF4-FFF2-40B4-BE49-F238E27FC236}">
                  <a16:creationId xmlns:a16="http://schemas.microsoft.com/office/drawing/2014/main" id="{34D2F395-31CC-4FF4-A8F8-8A257A596419}"/>
                </a:ext>
              </a:extLst>
            </p:cNvPr>
            <p:cNvSpPr>
              <a:spLocks noChangeShapeType="1"/>
            </p:cNvSpPr>
            <p:nvPr/>
          </p:nvSpPr>
          <p:spPr bwMode="auto">
            <a:xfrm>
              <a:off x="7835900" y="37020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35" name="Line 1303">
              <a:extLst>
                <a:ext uri="{FF2B5EF4-FFF2-40B4-BE49-F238E27FC236}">
                  <a16:creationId xmlns:a16="http://schemas.microsoft.com/office/drawing/2014/main" id="{C1430EF1-2099-4300-98AD-DB370F6D8B13}"/>
                </a:ext>
              </a:extLst>
            </p:cNvPr>
            <p:cNvSpPr>
              <a:spLocks noChangeShapeType="1"/>
            </p:cNvSpPr>
            <p:nvPr/>
          </p:nvSpPr>
          <p:spPr bwMode="auto">
            <a:xfrm flipH="1">
              <a:off x="7800975" y="37401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36" name="Line 1304">
              <a:extLst>
                <a:ext uri="{FF2B5EF4-FFF2-40B4-BE49-F238E27FC236}">
                  <a16:creationId xmlns:a16="http://schemas.microsoft.com/office/drawing/2014/main" id="{750A844E-9536-4447-BE16-BE92B45B933B}"/>
                </a:ext>
              </a:extLst>
            </p:cNvPr>
            <p:cNvSpPr>
              <a:spLocks noChangeShapeType="1"/>
            </p:cNvSpPr>
            <p:nvPr/>
          </p:nvSpPr>
          <p:spPr bwMode="auto">
            <a:xfrm>
              <a:off x="7886700" y="37338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37" name="Line 1305">
              <a:extLst>
                <a:ext uri="{FF2B5EF4-FFF2-40B4-BE49-F238E27FC236}">
                  <a16:creationId xmlns:a16="http://schemas.microsoft.com/office/drawing/2014/main" id="{403E71C7-C047-4210-BE57-0685CE98245E}"/>
                </a:ext>
              </a:extLst>
            </p:cNvPr>
            <p:cNvSpPr>
              <a:spLocks noChangeShapeType="1"/>
            </p:cNvSpPr>
            <p:nvPr/>
          </p:nvSpPr>
          <p:spPr bwMode="auto">
            <a:xfrm flipH="1">
              <a:off x="7851775" y="37687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38" name="Line 1306">
              <a:extLst>
                <a:ext uri="{FF2B5EF4-FFF2-40B4-BE49-F238E27FC236}">
                  <a16:creationId xmlns:a16="http://schemas.microsoft.com/office/drawing/2014/main" id="{0BD6D3BD-B422-469E-A51F-6F87C94E72B4}"/>
                </a:ext>
              </a:extLst>
            </p:cNvPr>
            <p:cNvSpPr>
              <a:spLocks noChangeShapeType="1"/>
            </p:cNvSpPr>
            <p:nvPr/>
          </p:nvSpPr>
          <p:spPr bwMode="auto">
            <a:xfrm>
              <a:off x="7902575" y="37623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39" name="Line 1307">
              <a:extLst>
                <a:ext uri="{FF2B5EF4-FFF2-40B4-BE49-F238E27FC236}">
                  <a16:creationId xmlns:a16="http://schemas.microsoft.com/office/drawing/2014/main" id="{82205AC6-2D9B-4683-9BDB-5760CD63F13B}"/>
                </a:ext>
              </a:extLst>
            </p:cNvPr>
            <p:cNvSpPr>
              <a:spLocks noChangeShapeType="1"/>
            </p:cNvSpPr>
            <p:nvPr/>
          </p:nvSpPr>
          <p:spPr bwMode="auto">
            <a:xfrm flipH="1">
              <a:off x="7864475" y="38004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40" name="Line 1308">
              <a:extLst>
                <a:ext uri="{FF2B5EF4-FFF2-40B4-BE49-F238E27FC236}">
                  <a16:creationId xmlns:a16="http://schemas.microsoft.com/office/drawing/2014/main" id="{D4A73304-6CE1-4DC1-B7A6-1BBCFF3E418D}"/>
                </a:ext>
              </a:extLst>
            </p:cNvPr>
            <p:cNvSpPr>
              <a:spLocks noChangeShapeType="1"/>
            </p:cNvSpPr>
            <p:nvPr/>
          </p:nvSpPr>
          <p:spPr bwMode="auto">
            <a:xfrm>
              <a:off x="7927975" y="37623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41" name="Line 1309">
              <a:extLst>
                <a:ext uri="{FF2B5EF4-FFF2-40B4-BE49-F238E27FC236}">
                  <a16:creationId xmlns:a16="http://schemas.microsoft.com/office/drawing/2014/main" id="{8EB590DA-6DFE-4FF7-8ABE-4A15D55BD21B}"/>
                </a:ext>
              </a:extLst>
            </p:cNvPr>
            <p:cNvSpPr>
              <a:spLocks noChangeShapeType="1"/>
            </p:cNvSpPr>
            <p:nvPr/>
          </p:nvSpPr>
          <p:spPr bwMode="auto">
            <a:xfrm flipH="1">
              <a:off x="7889875" y="38004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42" name="Line 1310">
              <a:extLst>
                <a:ext uri="{FF2B5EF4-FFF2-40B4-BE49-F238E27FC236}">
                  <a16:creationId xmlns:a16="http://schemas.microsoft.com/office/drawing/2014/main" id="{9BCA5FB2-BA2C-4666-B7CB-5DE278E7664E}"/>
                </a:ext>
              </a:extLst>
            </p:cNvPr>
            <p:cNvSpPr>
              <a:spLocks noChangeShapeType="1"/>
            </p:cNvSpPr>
            <p:nvPr/>
          </p:nvSpPr>
          <p:spPr bwMode="auto">
            <a:xfrm>
              <a:off x="7978775" y="38036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43" name="Line 1311">
              <a:extLst>
                <a:ext uri="{FF2B5EF4-FFF2-40B4-BE49-F238E27FC236}">
                  <a16:creationId xmlns:a16="http://schemas.microsoft.com/office/drawing/2014/main" id="{067418CF-B76D-42E0-9033-120BE088F412}"/>
                </a:ext>
              </a:extLst>
            </p:cNvPr>
            <p:cNvSpPr>
              <a:spLocks noChangeShapeType="1"/>
            </p:cNvSpPr>
            <p:nvPr/>
          </p:nvSpPr>
          <p:spPr bwMode="auto">
            <a:xfrm flipH="1">
              <a:off x="7940675" y="38385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44" name="Line 1312">
              <a:extLst>
                <a:ext uri="{FF2B5EF4-FFF2-40B4-BE49-F238E27FC236}">
                  <a16:creationId xmlns:a16="http://schemas.microsoft.com/office/drawing/2014/main" id="{E4981162-16A8-40D9-AAC2-8F0338234E41}"/>
                </a:ext>
              </a:extLst>
            </p:cNvPr>
            <p:cNvSpPr>
              <a:spLocks noChangeShapeType="1"/>
            </p:cNvSpPr>
            <p:nvPr/>
          </p:nvSpPr>
          <p:spPr bwMode="auto">
            <a:xfrm>
              <a:off x="8004175" y="38036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45" name="Line 1313">
              <a:extLst>
                <a:ext uri="{FF2B5EF4-FFF2-40B4-BE49-F238E27FC236}">
                  <a16:creationId xmlns:a16="http://schemas.microsoft.com/office/drawing/2014/main" id="{AEB53BF7-D080-4D89-A427-6A33AADE9900}"/>
                </a:ext>
              </a:extLst>
            </p:cNvPr>
            <p:cNvSpPr>
              <a:spLocks noChangeShapeType="1"/>
            </p:cNvSpPr>
            <p:nvPr/>
          </p:nvSpPr>
          <p:spPr bwMode="auto">
            <a:xfrm flipH="1">
              <a:off x="7969250" y="38385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46" name="Line 1314">
              <a:extLst>
                <a:ext uri="{FF2B5EF4-FFF2-40B4-BE49-F238E27FC236}">
                  <a16:creationId xmlns:a16="http://schemas.microsoft.com/office/drawing/2014/main" id="{5B2E0F54-2876-42BA-8DE5-7F7739A67676}"/>
                </a:ext>
              </a:extLst>
            </p:cNvPr>
            <p:cNvSpPr>
              <a:spLocks noChangeShapeType="1"/>
            </p:cNvSpPr>
            <p:nvPr/>
          </p:nvSpPr>
          <p:spPr bwMode="auto">
            <a:xfrm>
              <a:off x="8016875" y="38036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47" name="Line 1315">
              <a:extLst>
                <a:ext uri="{FF2B5EF4-FFF2-40B4-BE49-F238E27FC236}">
                  <a16:creationId xmlns:a16="http://schemas.microsoft.com/office/drawing/2014/main" id="{02035129-CAD8-44C0-B1DE-D181A1263FDA}"/>
                </a:ext>
              </a:extLst>
            </p:cNvPr>
            <p:cNvSpPr>
              <a:spLocks noChangeShapeType="1"/>
            </p:cNvSpPr>
            <p:nvPr/>
          </p:nvSpPr>
          <p:spPr bwMode="auto">
            <a:xfrm flipH="1">
              <a:off x="7981950" y="38385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48" name="Line 1316">
              <a:extLst>
                <a:ext uri="{FF2B5EF4-FFF2-40B4-BE49-F238E27FC236}">
                  <a16:creationId xmlns:a16="http://schemas.microsoft.com/office/drawing/2014/main" id="{373F7B58-E34A-4E94-B41A-F616A427BAF3}"/>
                </a:ext>
              </a:extLst>
            </p:cNvPr>
            <p:cNvSpPr>
              <a:spLocks noChangeShapeType="1"/>
            </p:cNvSpPr>
            <p:nvPr/>
          </p:nvSpPr>
          <p:spPr bwMode="auto">
            <a:xfrm>
              <a:off x="8029575" y="380365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49" name="Line 1317">
              <a:extLst>
                <a:ext uri="{FF2B5EF4-FFF2-40B4-BE49-F238E27FC236}">
                  <a16:creationId xmlns:a16="http://schemas.microsoft.com/office/drawing/2014/main" id="{5DD133B3-4EA8-45F3-9314-3B6D6698F552}"/>
                </a:ext>
              </a:extLst>
            </p:cNvPr>
            <p:cNvSpPr>
              <a:spLocks noChangeShapeType="1"/>
            </p:cNvSpPr>
            <p:nvPr/>
          </p:nvSpPr>
          <p:spPr bwMode="auto">
            <a:xfrm flipH="1">
              <a:off x="7994650" y="38385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50" name="Line 1318">
              <a:extLst>
                <a:ext uri="{FF2B5EF4-FFF2-40B4-BE49-F238E27FC236}">
                  <a16:creationId xmlns:a16="http://schemas.microsoft.com/office/drawing/2014/main" id="{081625E8-1C4D-4054-B1C0-EE86D45F7DD6}"/>
                </a:ext>
              </a:extLst>
            </p:cNvPr>
            <p:cNvSpPr>
              <a:spLocks noChangeShapeType="1"/>
            </p:cNvSpPr>
            <p:nvPr/>
          </p:nvSpPr>
          <p:spPr bwMode="auto">
            <a:xfrm>
              <a:off x="8197850" y="3835400"/>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51" name="Line 1319">
              <a:extLst>
                <a:ext uri="{FF2B5EF4-FFF2-40B4-BE49-F238E27FC236}">
                  <a16:creationId xmlns:a16="http://schemas.microsoft.com/office/drawing/2014/main" id="{0E4FDAFD-EA50-4A48-A174-7317B59E39C0}"/>
                </a:ext>
              </a:extLst>
            </p:cNvPr>
            <p:cNvSpPr>
              <a:spLocks noChangeShapeType="1"/>
            </p:cNvSpPr>
            <p:nvPr/>
          </p:nvSpPr>
          <p:spPr bwMode="auto">
            <a:xfrm flipH="1">
              <a:off x="8162925" y="3870325"/>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52" name="Line 1320">
              <a:extLst>
                <a:ext uri="{FF2B5EF4-FFF2-40B4-BE49-F238E27FC236}">
                  <a16:creationId xmlns:a16="http://schemas.microsoft.com/office/drawing/2014/main" id="{65C28047-E00A-4DBC-B2A0-79D1C1A987E9}"/>
                </a:ext>
              </a:extLst>
            </p:cNvPr>
            <p:cNvSpPr>
              <a:spLocks noChangeShapeType="1"/>
            </p:cNvSpPr>
            <p:nvPr/>
          </p:nvSpPr>
          <p:spPr bwMode="auto">
            <a:xfrm>
              <a:off x="8235950" y="3835400"/>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53" name="Line 1321">
              <a:extLst>
                <a:ext uri="{FF2B5EF4-FFF2-40B4-BE49-F238E27FC236}">
                  <a16:creationId xmlns:a16="http://schemas.microsoft.com/office/drawing/2014/main" id="{F4E3064B-73CD-4EF6-A7F1-A5F16AFF2869}"/>
                </a:ext>
              </a:extLst>
            </p:cNvPr>
            <p:cNvSpPr>
              <a:spLocks noChangeShapeType="1"/>
            </p:cNvSpPr>
            <p:nvPr/>
          </p:nvSpPr>
          <p:spPr bwMode="auto">
            <a:xfrm flipH="1">
              <a:off x="8201025" y="38703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54" name="Line 1322">
              <a:extLst>
                <a:ext uri="{FF2B5EF4-FFF2-40B4-BE49-F238E27FC236}">
                  <a16:creationId xmlns:a16="http://schemas.microsoft.com/office/drawing/2014/main" id="{0916C20A-85D4-4B2A-8DD7-06B39249FD0A}"/>
                </a:ext>
              </a:extLst>
            </p:cNvPr>
            <p:cNvSpPr>
              <a:spLocks noChangeShapeType="1"/>
            </p:cNvSpPr>
            <p:nvPr/>
          </p:nvSpPr>
          <p:spPr bwMode="auto">
            <a:xfrm>
              <a:off x="8340725" y="3835400"/>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55" name="Line 1323">
              <a:extLst>
                <a:ext uri="{FF2B5EF4-FFF2-40B4-BE49-F238E27FC236}">
                  <a16:creationId xmlns:a16="http://schemas.microsoft.com/office/drawing/2014/main" id="{F0484A9C-B248-4967-9C43-BC092FF63BFC}"/>
                </a:ext>
              </a:extLst>
            </p:cNvPr>
            <p:cNvSpPr>
              <a:spLocks noChangeShapeType="1"/>
            </p:cNvSpPr>
            <p:nvPr/>
          </p:nvSpPr>
          <p:spPr bwMode="auto">
            <a:xfrm flipH="1">
              <a:off x="8302625" y="38703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56" name="Line 1324">
              <a:extLst>
                <a:ext uri="{FF2B5EF4-FFF2-40B4-BE49-F238E27FC236}">
                  <a16:creationId xmlns:a16="http://schemas.microsoft.com/office/drawing/2014/main" id="{161C6624-068A-4F69-BD89-B327BD0B2009}"/>
                </a:ext>
              </a:extLst>
            </p:cNvPr>
            <p:cNvSpPr>
              <a:spLocks noChangeShapeType="1"/>
            </p:cNvSpPr>
            <p:nvPr/>
          </p:nvSpPr>
          <p:spPr bwMode="auto">
            <a:xfrm>
              <a:off x="8378825" y="3835400"/>
              <a:ext cx="0" cy="6985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57" name="Line 1325">
              <a:extLst>
                <a:ext uri="{FF2B5EF4-FFF2-40B4-BE49-F238E27FC236}">
                  <a16:creationId xmlns:a16="http://schemas.microsoft.com/office/drawing/2014/main" id="{C6887B2E-B0CD-4C1C-8016-B88DE46659F8}"/>
                </a:ext>
              </a:extLst>
            </p:cNvPr>
            <p:cNvSpPr>
              <a:spLocks noChangeShapeType="1"/>
            </p:cNvSpPr>
            <p:nvPr/>
          </p:nvSpPr>
          <p:spPr bwMode="auto">
            <a:xfrm flipH="1">
              <a:off x="8343900" y="3870325"/>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58" name="Line 1326">
              <a:extLst>
                <a:ext uri="{FF2B5EF4-FFF2-40B4-BE49-F238E27FC236}">
                  <a16:creationId xmlns:a16="http://schemas.microsoft.com/office/drawing/2014/main" id="{4F58878C-E4FC-440B-ADFA-51EB8B85F41F}"/>
                </a:ext>
              </a:extLst>
            </p:cNvPr>
            <p:cNvSpPr>
              <a:spLocks noChangeShapeType="1"/>
            </p:cNvSpPr>
            <p:nvPr/>
          </p:nvSpPr>
          <p:spPr bwMode="auto">
            <a:xfrm>
              <a:off x="8480425" y="38830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59" name="Line 1327">
              <a:extLst>
                <a:ext uri="{FF2B5EF4-FFF2-40B4-BE49-F238E27FC236}">
                  <a16:creationId xmlns:a16="http://schemas.microsoft.com/office/drawing/2014/main" id="{6FDFD5A8-BE8D-4371-A726-0F4A5B5A7D0A}"/>
                </a:ext>
              </a:extLst>
            </p:cNvPr>
            <p:cNvSpPr>
              <a:spLocks noChangeShapeType="1"/>
            </p:cNvSpPr>
            <p:nvPr/>
          </p:nvSpPr>
          <p:spPr bwMode="auto">
            <a:xfrm flipH="1">
              <a:off x="8445500" y="391795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60" name="Line 1328">
              <a:extLst>
                <a:ext uri="{FF2B5EF4-FFF2-40B4-BE49-F238E27FC236}">
                  <a16:creationId xmlns:a16="http://schemas.microsoft.com/office/drawing/2014/main" id="{9764B60C-BC7B-4DCE-8B24-C38E93FAE399}"/>
                </a:ext>
              </a:extLst>
            </p:cNvPr>
            <p:cNvSpPr>
              <a:spLocks noChangeShapeType="1"/>
            </p:cNvSpPr>
            <p:nvPr/>
          </p:nvSpPr>
          <p:spPr bwMode="auto">
            <a:xfrm>
              <a:off x="8639175" y="40036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61" name="Line 1329">
              <a:extLst>
                <a:ext uri="{FF2B5EF4-FFF2-40B4-BE49-F238E27FC236}">
                  <a16:creationId xmlns:a16="http://schemas.microsoft.com/office/drawing/2014/main" id="{DB7E54BB-C693-493D-AD60-A31FD47C14F4}"/>
                </a:ext>
              </a:extLst>
            </p:cNvPr>
            <p:cNvSpPr>
              <a:spLocks noChangeShapeType="1"/>
            </p:cNvSpPr>
            <p:nvPr/>
          </p:nvSpPr>
          <p:spPr bwMode="auto">
            <a:xfrm flipH="1">
              <a:off x="8601075" y="404177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62" name="Line 1330">
              <a:extLst>
                <a:ext uri="{FF2B5EF4-FFF2-40B4-BE49-F238E27FC236}">
                  <a16:creationId xmlns:a16="http://schemas.microsoft.com/office/drawing/2014/main" id="{CB87A2F7-C238-4A59-A9DE-8A1413BCCD3E}"/>
                </a:ext>
              </a:extLst>
            </p:cNvPr>
            <p:cNvSpPr>
              <a:spLocks noChangeShapeType="1"/>
            </p:cNvSpPr>
            <p:nvPr/>
          </p:nvSpPr>
          <p:spPr bwMode="auto">
            <a:xfrm>
              <a:off x="8689975" y="40036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63" name="Line 1331">
              <a:extLst>
                <a:ext uri="{FF2B5EF4-FFF2-40B4-BE49-F238E27FC236}">
                  <a16:creationId xmlns:a16="http://schemas.microsoft.com/office/drawing/2014/main" id="{6CE39985-8B75-4A18-A2E0-F0A09CB761D2}"/>
                </a:ext>
              </a:extLst>
            </p:cNvPr>
            <p:cNvSpPr>
              <a:spLocks noChangeShapeType="1"/>
            </p:cNvSpPr>
            <p:nvPr/>
          </p:nvSpPr>
          <p:spPr bwMode="auto">
            <a:xfrm flipH="1">
              <a:off x="8655050" y="4041775"/>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64" name="Line 1332">
              <a:extLst>
                <a:ext uri="{FF2B5EF4-FFF2-40B4-BE49-F238E27FC236}">
                  <a16:creationId xmlns:a16="http://schemas.microsoft.com/office/drawing/2014/main" id="{84B6F1FA-9F94-41A2-B90E-203B6E4F2F5D}"/>
                </a:ext>
              </a:extLst>
            </p:cNvPr>
            <p:cNvSpPr>
              <a:spLocks noChangeShapeType="1"/>
            </p:cNvSpPr>
            <p:nvPr/>
          </p:nvSpPr>
          <p:spPr bwMode="auto">
            <a:xfrm>
              <a:off x="8804275" y="40640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65" name="Line 1333">
              <a:extLst>
                <a:ext uri="{FF2B5EF4-FFF2-40B4-BE49-F238E27FC236}">
                  <a16:creationId xmlns:a16="http://schemas.microsoft.com/office/drawing/2014/main" id="{8F3AC1A6-10CE-4C1B-8F7E-E7C73AB204B6}"/>
                </a:ext>
              </a:extLst>
            </p:cNvPr>
            <p:cNvSpPr>
              <a:spLocks noChangeShapeType="1"/>
            </p:cNvSpPr>
            <p:nvPr/>
          </p:nvSpPr>
          <p:spPr bwMode="auto">
            <a:xfrm flipH="1">
              <a:off x="8769350" y="40989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66" name="Line 1334">
              <a:extLst>
                <a:ext uri="{FF2B5EF4-FFF2-40B4-BE49-F238E27FC236}">
                  <a16:creationId xmlns:a16="http://schemas.microsoft.com/office/drawing/2014/main" id="{9DD94070-9D3C-4C83-A5CF-149952B60632}"/>
                </a:ext>
              </a:extLst>
            </p:cNvPr>
            <p:cNvSpPr>
              <a:spLocks noChangeShapeType="1"/>
            </p:cNvSpPr>
            <p:nvPr/>
          </p:nvSpPr>
          <p:spPr bwMode="auto">
            <a:xfrm>
              <a:off x="8842375" y="40640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67" name="Line 1335">
              <a:extLst>
                <a:ext uri="{FF2B5EF4-FFF2-40B4-BE49-F238E27FC236}">
                  <a16:creationId xmlns:a16="http://schemas.microsoft.com/office/drawing/2014/main" id="{136EB820-BB29-47E7-9E84-9E2B98324D7D}"/>
                </a:ext>
              </a:extLst>
            </p:cNvPr>
            <p:cNvSpPr>
              <a:spLocks noChangeShapeType="1"/>
            </p:cNvSpPr>
            <p:nvPr/>
          </p:nvSpPr>
          <p:spPr bwMode="auto">
            <a:xfrm flipH="1">
              <a:off x="8807450" y="40989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68" name="Line 1336">
              <a:extLst>
                <a:ext uri="{FF2B5EF4-FFF2-40B4-BE49-F238E27FC236}">
                  <a16:creationId xmlns:a16="http://schemas.microsoft.com/office/drawing/2014/main" id="{72C846CE-8872-4F62-8DD3-C5DDD53C61CC}"/>
                </a:ext>
              </a:extLst>
            </p:cNvPr>
            <p:cNvSpPr>
              <a:spLocks noChangeShapeType="1"/>
            </p:cNvSpPr>
            <p:nvPr/>
          </p:nvSpPr>
          <p:spPr bwMode="auto">
            <a:xfrm>
              <a:off x="8896350" y="4064000"/>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69" name="Line 1337">
              <a:extLst>
                <a:ext uri="{FF2B5EF4-FFF2-40B4-BE49-F238E27FC236}">
                  <a16:creationId xmlns:a16="http://schemas.microsoft.com/office/drawing/2014/main" id="{37645148-8F41-4106-B1DB-2542367E42D6}"/>
                </a:ext>
              </a:extLst>
            </p:cNvPr>
            <p:cNvSpPr>
              <a:spLocks noChangeShapeType="1"/>
            </p:cNvSpPr>
            <p:nvPr/>
          </p:nvSpPr>
          <p:spPr bwMode="auto">
            <a:xfrm flipH="1">
              <a:off x="8861425" y="40989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70" name="Line 1338">
              <a:extLst>
                <a:ext uri="{FF2B5EF4-FFF2-40B4-BE49-F238E27FC236}">
                  <a16:creationId xmlns:a16="http://schemas.microsoft.com/office/drawing/2014/main" id="{BE327173-54A6-4B0E-9C07-7968C41D144C}"/>
                </a:ext>
              </a:extLst>
            </p:cNvPr>
            <p:cNvSpPr>
              <a:spLocks noChangeShapeType="1"/>
            </p:cNvSpPr>
            <p:nvPr/>
          </p:nvSpPr>
          <p:spPr bwMode="auto">
            <a:xfrm>
              <a:off x="8997950" y="41243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71" name="Line 1339">
              <a:extLst>
                <a:ext uri="{FF2B5EF4-FFF2-40B4-BE49-F238E27FC236}">
                  <a16:creationId xmlns:a16="http://schemas.microsoft.com/office/drawing/2014/main" id="{85157B74-268D-4A77-9C05-CF2D4E28EEF4}"/>
                </a:ext>
              </a:extLst>
            </p:cNvPr>
            <p:cNvSpPr>
              <a:spLocks noChangeShapeType="1"/>
            </p:cNvSpPr>
            <p:nvPr/>
          </p:nvSpPr>
          <p:spPr bwMode="auto">
            <a:xfrm flipH="1">
              <a:off x="8963025" y="41624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72" name="Line 1340">
              <a:extLst>
                <a:ext uri="{FF2B5EF4-FFF2-40B4-BE49-F238E27FC236}">
                  <a16:creationId xmlns:a16="http://schemas.microsoft.com/office/drawing/2014/main" id="{42DEA933-B727-4357-9A17-F1D7FCD434D2}"/>
                </a:ext>
              </a:extLst>
            </p:cNvPr>
            <p:cNvSpPr>
              <a:spLocks noChangeShapeType="1"/>
            </p:cNvSpPr>
            <p:nvPr/>
          </p:nvSpPr>
          <p:spPr bwMode="auto">
            <a:xfrm>
              <a:off x="9039225" y="41243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73" name="Line 1341">
              <a:extLst>
                <a:ext uri="{FF2B5EF4-FFF2-40B4-BE49-F238E27FC236}">
                  <a16:creationId xmlns:a16="http://schemas.microsoft.com/office/drawing/2014/main" id="{09BB2449-C958-44F7-AA39-ACC152F0C859}"/>
                </a:ext>
              </a:extLst>
            </p:cNvPr>
            <p:cNvSpPr>
              <a:spLocks noChangeShapeType="1"/>
            </p:cNvSpPr>
            <p:nvPr/>
          </p:nvSpPr>
          <p:spPr bwMode="auto">
            <a:xfrm flipH="1">
              <a:off x="9004300" y="4162425"/>
              <a:ext cx="69850"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74" name="Line 1342">
              <a:extLst>
                <a:ext uri="{FF2B5EF4-FFF2-40B4-BE49-F238E27FC236}">
                  <a16:creationId xmlns:a16="http://schemas.microsoft.com/office/drawing/2014/main" id="{EE6365EC-830B-4FD3-B4D9-41938E347716}"/>
                </a:ext>
              </a:extLst>
            </p:cNvPr>
            <p:cNvSpPr>
              <a:spLocks noChangeShapeType="1"/>
            </p:cNvSpPr>
            <p:nvPr/>
          </p:nvSpPr>
          <p:spPr bwMode="auto">
            <a:xfrm>
              <a:off x="9064625" y="41243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75" name="Line 1343">
              <a:extLst>
                <a:ext uri="{FF2B5EF4-FFF2-40B4-BE49-F238E27FC236}">
                  <a16:creationId xmlns:a16="http://schemas.microsoft.com/office/drawing/2014/main" id="{8DF388BF-18CF-45CD-977B-1AC636E6CB85}"/>
                </a:ext>
              </a:extLst>
            </p:cNvPr>
            <p:cNvSpPr>
              <a:spLocks noChangeShapeType="1"/>
            </p:cNvSpPr>
            <p:nvPr/>
          </p:nvSpPr>
          <p:spPr bwMode="auto">
            <a:xfrm flipH="1">
              <a:off x="9026525" y="41624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76" name="Line 1344">
              <a:extLst>
                <a:ext uri="{FF2B5EF4-FFF2-40B4-BE49-F238E27FC236}">
                  <a16:creationId xmlns:a16="http://schemas.microsoft.com/office/drawing/2014/main" id="{AC9D9465-C84C-42AE-935A-8D2A44FE165D}"/>
                </a:ext>
              </a:extLst>
            </p:cNvPr>
            <p:cNvSpPr>
              <a:spLocks noChangeShapeType="1"/>
            </p:cNvSpPr>
            <p:nvPr/>
          </p:nvSpPr>
          <p:spPr bwMode="auto">
            <a:xfrm>
              <a:off x="9140825" y="41243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77" name="Line 1345">
              <a:extLst>
                <a:ext uri="{FF2B5EF4-FFF2-40B4-BE49-F238E27FC236}">
                  <a16:creationId xmlns:a16="http://schemas.microsoft.com/office/drawing/2014/main" id="{CFA27BA6-BD0F-4042-9656-049D51ABC213}"/>
                </a:ext>
              </a:extLst>
            </p:cNvPr>
            <p:cNvSpPr>
              <a:spLocks noChangeShapeType="1"/>
            </p:cNvSpPr>
            <p:nvPr/>
          </p:nvSpPr>
          <p:spPr bwMode="auto">
            <a:xfrm flipH="1">
              <a:off x="9105900" y="41624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78" name="Line 1346">
              <a:extLst>
                <a:ext uri="{FF2B5EF4-FFF2-40B4-BE49-F238E27FC236}">
                  <a16:creationId xmlns:a16="http://schemas.microsoft.com/office/drawing/2014/main" id="{8CB8FC34-923F-47E8-801C-6E41A27C1775}"/>
                </a:ext>
              </a:extLst>
            </p:cNvPr>
            <p:cNvSpPr>
              <a:spLocks noChangeShapeType="1"/>
            </p:cNvSpPr>
            <p:nvPr/>
          </p:nvSpPr>
          <p:spPr bwMode="auto">
            <a:xfrm>
              <a:off x="9245600" y="412432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79" name="Line 1347">
              <a:extLst>
                <a:ext uri="{FF2B5EF4-FFF2-40B4-BE49-F238E27FC236}">
                  <a16:creationId xmlns:a16="http://schemas.microsoft.com/office/drawing/2014/main" id="{655A0CD5-9596-4B35-B9B1-3E244E5EC9FB}"/>
                </a:ext>
              </a:extLst>
            </p:cNvPr>
            <p:cNvSpPr>
              <a:spLocks noChangeShapeType="1"/>
            </p:cNvSpPr>
            <p:nvPr/>
          </p:nvSpPr>
          <p:spPr bwMode="auto">
            <a:xfrm flipH="1">
              <a:off x="9207500" y="4162425"/>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80" name="Line 1348">
              <a:extLst>
                <a:ext uri="{FF2B5EF4-FFF2-40B4-BE49-F238E27FC236}">
                  <a16:creationId xmlns:a16="http://schemas.microsoft.com/office/drawing/2014/main" id="{4939BA88-53B1-413C-B4B5-B65F458F60C6}"/>
                </a:ext>
              </a:extLst>
            </p:cNvPr>
            <p:cNvSpPr>
              <a:spLocks noChangeShapeType="1"/>
            </p:cNvSpPr>
            <p:nvPr/>
          </p:nvSpPr>
          <p:spPr bwMode="auto">
            <a:xfrm>
              <a:off x="9566275" y="42449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81" name="Line 1349">
              <a:extLst>
                <a:ext uri="{FF2B5EF4-FFF2-40B4-BE49-F238E27FC236}">
                  <a16:creationId xmlns:a16="http://schemas.microsoft.com/office/drawing/2014/main" id="{CACE64CD-A97F-4597-970C-3782454D1889}"/>
                </a:ext>
              </a:extLst>
            </p:cNvPr>
            <p:cNvSpPr>
              <a:spLocks noChangeShapeType="1"/>
            </p:cNvSpPr>
            <p:nvPr/>
          </p:nvSpPr>
          <p:spPr bwMode="auto">
            <a:xfrm flipH="1">
              <a:off x="9531350" y="42799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82" name="Line 1350">
              <a:extLst>
                <a:ext uri="{FF2B5EF4-FFF2-40B4-BE49-F238E27FC236}">
                  <a16:creationId xmlns:a16="http://schemas.microsoft.com/office/drawing/2014/main" id="{B5D5106E-86C1-4C1B-B12F-7D36D085F0DC}"/>
                </a:ext>
              </a:extLst>
            </p:cNvPr>
            <p:cNvSpPr>
              <a:spLocks noChangeShapeType="1"/>
            </p:cNvSpPr>
            <p:nvPr/>
          </p:nvSpPr>
          <p:spPr bwMode="auto">
            <a:xfrm>
              <a:off x="9696450" y="42449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83" name="Line 1351">
              <a:extLst>
                <a:ext uri="{FF2B5EF4-FFF2-40B4-BE49-F238E27FC236}">
                  <a16:creationId xmlns:a16="http://schemas.microsoft.com/office/drawing/2014/main" id="{F492F244-4C79-4006-9382-8F91741BFAA6}"/>
                </a:ext>
              </a:extLst>
            </p:cNvPr>
            <p:cNvSpPr>
              <a:spLocks noChangeShapeType="1"/>
            </p:cNvSpPr>
            <p:nvPr/>
          </p:nvSpPr>
          <p:spPr bwMode="auto">
            <a:xfrm flipH="1">
              <a:off x="9661525" y="42799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84" name="Line 1352">
              <a:extLst>
                <a:ext uri="{FF2B5EF4-FFF2-40B4-BE49-F238E27FC236}">
                  <a16:creationId xmlns:a16="http://schemas.microsoft.com/office/drawing/2014/main" id="{E0AEB7D8-2E90-4812-BEE8-E38BEF7147AF}"/>
                </a:ext>
              </a:extLst>
            </p:cNvPr>
            <p:cNvSpPr>
              <a:spLocks noChangeShapeType="1"/>
            </p:cNvSpPr>
            <p:nvPr/>
          </p:nvSpPr>
          <p:spPr bwMode="auto">
            <a:xfrm>
              <a:off x="9801225" y="42449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85" name="Line 1353">
              <a:extLst>
                <a:ext uri="{FF2B5EF4-FFF2-40B4-BE49-F238E27FC236}">
                  <a16:creationId xmlns:a16="http://schemas.microsoft.com/office/drawing/2014/main" id="{8F4D4918-497B-4BF4-82CF-EA57578E8E95}"/>
                </a:ext>
              </a:extLst>
            </p:cNvPr>
            <p:cNvSpPr>
              <a:spLocks noChangeShapeType="1"/>
            </p:cNvSpPr>
            <p:nvPr/>
          </p:nvSpPr>
          <p:spPr bwMode="auto">
            <a:xfrm flipH="1">
              <a:off x="9763125" y="42799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86" name="Line 1354">
              <a:extLst>
                <a:ext uri="{FF2B5EF4-FFF2-40B4-BE49-F238E27FC236}">
                  <a16:creationId xmlns:a16="http://schemas.microsoft.com/office/drawing/2014/main" id="{3876F514-4442-481D-A933-0DE41C1A5C82}"/>
                </a:ext>
              </a:extLst>
            </p:cNvPr>
            <p:cNvSpPr>
              <a:spLocks noChangeShapeType="1"/>
            </p:cNvSpPr>
            <p:nvPr/>
          </p:nvSpPr>
          <p:spPr bwMode="auto">
            <a:xfrm>
              <a:off x="10150475" y="42449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87" name="Line 1355">
              <a:extLst>
                <a:ext uri="{FF2B5EF4-FFF2-40B4-BE49-F238E27FC236}">
                  <a16:creationId xmlns:a16="http://schemas.microsoft.com/office/drawing/2014/main" id="{E12FEBA5-E9A8-4C1E-99B9-EDA8F6F5BFFD}"/>
                </a:ext>
              </a:extLst>
            </p:cNvPr>
            <p:cNvSpPr>
              <a:spLocks noChangeShapeType="1"/>
            </p:cNvSpPr>
            <p:nvPr/>
          </p:nvSpPr>
          <p:spPr bwMode="auto">
            <a:xfrm flipH="1">
              <a:off x="10112375" y="42799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88" name="Line 1356">
              <a:extLst>
                <a:ext uri="{FF2B5EF4-FFF2-40B4-BE49-F238E27FC236}">
                  <a16:creationId xmlns:a16="http://schemas.microsoft.com/office/drawing/2014/main" id="{C1C972E9-3F58-4429-A8AA-D2EA08BDB899}"/>
                </a:ext>
              </a:extLst>
            </p:cNvPr>
            <p:cNvSpPr>
              <a:spLocks noChangeShapeType="1"/>
            </p:cNvSpPr>
            <p:nvPr/>
          </p:nvSpPr>
          <p:spPr bwMode="auto">
            <a:xfrm>
              <a:off x="10668000" y="42449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89" name="Line 1357">
              <a:extLst>
                <a:ext uri="{FF2B5EF4-FFF2-40B4-BE49-F238E27FC236}">
                  <a16:creationId xmlns:a16="http://schemas.microsoft.com/office/drawing/2014/main" id="{51D9245E-C147-47EF-893B-D250943F8F22}"/>
                </a:ext>
              </a:extLst>
            </p:cNvPr>
            <p:cNvSpPr>
              <a:spLocks noChangeShapeType="1"/>
            </p:cNvSpPr>
            <p:nvPr/>
          </p:nvSpPr>
          <p:spPr bwMode="auto">
            <a:xfrm flipH="1">
              <a:off x="10629900" y="42799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90" name="Line 1358">
              <a:extLst>
                <a:ext uri="{FF2B5EF4-FFF2-40B4-BE49-F238E27FC236}">
                  <a16:creationId xmlns:a16="http://schemas.microsoft.com/office/drawing/2014/main" id="{BD4BA6EE-2CFA-46EB-9760-599A104BA1C2}"/>
                </a:ext>
              </a:extLst>
            </p:cNvPr>
            <p:cNvSpPr>
              <a:spLocks noChangeShapeType="1"/>
            </p:cNvSpPr>
            <p:nvPr/>
          </p:nvSpPr>
          <p:spPr bwMode="auto">
            <a:xfrm>
              <a:off x="11169650" y="4244975"/>
              <a:ext cx="0" cy="73025"/>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91" name="Line 1359">
              <a:extLst>
                <a:ext uri="{FF2B5EF4-FFF2-40B4-BE49-F238E27FC236}">
                  <a16:creationId xmlns:a16="http://schemas.microsoft.com/office/drawing/2014/main" id="{DD6FAF10-7F4F-4050-8891-67F8018190F6}"/>
                </a:ext>
              </a:extLst>
            </p:cNvPr>
            <p:cNvSpPr>
              <a:spLocks noChangeShapeType="1"/>
            </p:cNvSpPr>
            <p:nvPr/>
          </p:nvSpPr>
          <p:spPr bwMode="auto">
            <a:xfrm flipH="1">
              <a:off x="11134725" y="4279900"/>
              <a:ext cx="73025" cy="0"/>
            </a:xfrm>
            <a:prstGeom prst="line">
              <a:avLst/>
            </a:prstGeom>
            <a:noFill/>
            <a:ln w="25400" cap="flat">
              <a:solidFill>
                <a:srgbClr val="D75D6B"/>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192" name="Freeform 1360">
              <a:extLst>
                <a:ext uri="{FF2B5EF4-FFF2-40B4-BE49-F238E27FC236}">
                  <a16:creationId xmlns:a16="http://schemas.microsoft.com/office/drawing/2014/main" id="{3ABB6BD1-2B0C-4CC5-BC28-83DD3DDF4299}"/>
                </a:ext>
              </a:extLst>
            </p:cNvPr>
            <p:cNvSpPr>
              <a:spLocks/>
            </p:cNvSpPr>
            <p:nvPr/>
          </p:nvSpPr>
          <p:spPr bwMode="auto">
            <a:xfrm>
              <a:off x="2105025" y="1362075"/>
              <a:ext cx="9064625" cy="2917825"/>
            </a:xfrm>
            <a:custGeom>
              <a:avLst/>
              <a:gdLst>
                <a:gd name="T0" fmla="*/ 150 w 5710"/>
                <a:gd name="T1" fmla="*/ 6 h 1838"/>
                <a:gd name="T2" fmla="*/ 296 w 5710"/>
                <a:gd name="T3" fmla="*/ 38 h 1838"/>
                <a:gd name="T4" fmla="*/ 322 w 5710"/>
                <a:gd name="T5" fmla="*/ 70 h 1838"/>
                <a:gd name="T6" fmla="*/ 428 w 5710"/>
                <a:gd name="T7" fmla="*/ 114 h 1838"/>
                <a:gd name="T8" fmla="*/ 524 w 5710"/>
                <a:gd name="T9" fmla="*/ 128 h 1838"/>
                <a:gd name="T10" fmla="*/ 656 w 5710"/>
                <a:gd name="T11" fmla="*/ 152 h 1838"/>
                <a:gd name="T12" fmla="*/ 704 w 5710"/>
                <a:gd name="T13" fmla="*/ 202 h 1838"/>
                <a:gd name="T14" fmla="*/ 728 w 5710"/>
                <a:gd name="T15" fmla="*/ 222 h 1838"/>
                <a:gd name="T16" fmla="*/ 844 w 5710"/>
                <a:gd name="T17" fmla="*/ 278 h 1838"/>
                <a:gd name="T18" fmla="*/ 884 w 5710"/>
                <a:gd name="T19" fmla="*/ 342 h 1838"/>
                <a:gd name="T20" fmla="*/ 1006 w 5710"/>
                <a:gd name="T21" fmla="*/ 374 h 1838"/>
                <a:gd name="T22" fmla="*/ 1112 w 5710"/>
                <a:gd name="T23" fmla="*/ 418 h 1838"/>
                <a:gd name="T24" fmla="*/ 1150 w 5710"/>
                <a:gd name="T25" fmla="*/ 436 h 1838"/>
                <a:gd name="T26" fmla="*/ 1236 w 5710"/>
                <a:gd name="T27" fmla="*/ 488 h 1838"/>
                <a:gd name="T28" fmla="*/ 1276 w 5710"/>
                <a:gd name="T29" fmla="*/ 532 h 1838"/>
                <a:gd name="T30" fmla="*/ 1380 w 5710"/>
                <a:gd name="T31" fmla="*/ 564 h 1838"/>
                <a:gd name="T32" fmla="*/ 1502 w 5710"/>
                <a:gd name="T33" fmla="*/ 620 h 1838"/>
                <a:gd name="T34" fmla="*/ 1552 w 5710"/>
                <a:gd name="T35" fmla="*/ 638 h 1838"/>
                <a:gd name="T36" fmla="*/ 1666 w 5710"/>
                <a:gd name="T37" fmla="*/ 670 h 1838"/>
                <a:gd name="T38" fmla="*/ 1772 w 5710"/>
                <a:gd name="T39" fmla="*/ 708 h 1838"/>
                <a:gd name="T40" fmla="*/ 1820 w 5710"/>
                <a:gd name="T41" fmla="*/ 756 h 1838"/>
                <a:gd name="T42" fmla="*/ 1884 w 5710"/>
                <a:gd name="T43" fmla="*/ 780 h 1838"/>
                <a:gd name="T44" fmla="*/ 1910 w 5710"/>
                <a:gd name="T45" fmla="*/ 796 h 1838"/>
                <a:gd name="T46" fmla="*/ 2006 w 5710"/>
                <a:gd name="T47" fmla="*/ 834 h 1838"/>
                <a:gd name="T48" fmla="*/ 2104 w 5710"/>
                <a:gd name="T49" fmla="*/ 860 h 1838"/>
                <a:gd name="T50" fmla="*/ 2172 w 5710"/>
                <a:gd name="T51" fmla="*/ 872 h 1838"/>
                <a:gd name="T52" fmla="*/ 2268 w 5710"/>
                <a:gd name="T53" fmla="*/ 930 h 1838"/>
                <a:gd name="T54" fmla="*/ 2324 w 5710"/>
                <a:gd name="T55" fmla="*/ 974 h 1838"/>
                <a:gd name="T56" fmla="*/ 2398 w 5710"/>
                <a:gd name="T57" fmla="*/ 1012 h 1838"/>
                <a:gd name="T58" fmla="*/ 2496 w 5710"/>
                <a:gd name="T59" fmla="*/ 1024 h 1838"/>
                <a:gd name="T60" fmla="*/ 2512 w 5710"/>
                <a:gd name="T61" fmla="*/ 1044 h 1838"/>
                <a:gd name="T62" fmla="*/ 2536 w 5710"/>
                <a:gd name="T63" fmla="*/ 1076 h 1838"/>
                <a:gd name="T64" fmla="*/ 2666 w 5710"/>
                <a:gd name="T65" fmla="*/ 1100 h 1838"/>
                <a:gd name="T66" fmla="*/ 2724 w 5710"/>
                <a:gd name="T67" fmla="*/ 1144 h 1838"/>
                <a:gd name="T68" fmla="*/ 2812 w 5710"/>
                <a:gd name="T69" fmla="*/ 1182 h 1838"/>
                <a:gd name="T70" fmla="*/ 2886 w 5710"/>
                <a:gd name="T71" fmla="*/ 1202 h 1838"/>
                <a:gd name="T72" fmla="*/ 2968 w 5710"/>
                <a:gd name="T73" fmla="*/ 1232 h 1838"/>
                <a:gd name="T74" fmla="*/ 3050 w 5710"/>
                <a:gd name="T75" fmla="*/ 1256 h 1838"/>
                <a:gd name="T76" fmla="*/ 3072 w 5710"/>
                <a:gd name="T77" fmla="*/ 1282 h 1838"/>
                <a:gd name="T78" fmla="*/ 3138 w 5710"/>
                <a:gd name="T79" fmla="*/ 1308 h 1838"/>
                <a:gd name="T80" fmla="*/ 3334 w 5710"/>
                <a:gd name="T81" fmla="*/ 1360 h 1838"/>
                <a:gd name="T82" fmla="*/ 3440 w 5710"/>
                <a:gd name="T83" fmla="*/ 1390 h 1838"/>
                <a:gd name="T84" fmla="*/ 3520 w 5710"/>
                <a:gd name="T85" fmla="*/ 1436 h 1838"/>
                <a:gd name="T86" fmla="*/ 3562 w 5710"/>
                <a:gd name="T87" fmla="*/ 1486 h 1838"/>
                <a:gd name="T88" fmla="*/ 3642 w 5710"/>
                <a:gd name="T89" fmla="*/ 1516 h 1838"/>
                <a:gd name="T90" fmla="*/ 3700 w 5710"/>
                <a:gd name="T91" fmla="*/ 1548 h 1838"/>
                <a:gd name="T92" fmla="*/ 4000 w 5710"/>
                <a:gd name="T93" fmla="*/ 1580 h 1838"/>
                <a:gd name="T94" fmla="*/ 4082 w 5710"/>
                <a:gd name="T95" fmla="*/ 1632 h 1838"/>
                <a:gd name="T96" fmla="*/ 4302 w 5710"/>
                <a:gd name="T97" fmla="*/ 1724 h 1838"/>
                <a:gd name="T98" fmla="*/ 5710 w 5710"/>
                <a:gd name="T99" fmla="*/ 1838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710" h="1838">
                  <a:moveTo>
                    <a:pt x="0" y="0"/>
                  </a:moveTo>
                  <a:lnTo>
                    <a:pt x="86" y="0"/>
                  </a:lnTo>
                  <a:lnTo>
                    <a:pt x="86" y="6"/>
                  </a:lnTo>
                  <a:lnTo>
                    <a:pt x="150" y="6"/>
                  </a:lnTo>
                  <a:lnTo>
                    <a:pt x="150" y="26"/>
                  </a:lnTo>
                  <a:lnTo>
                    <a:pt x="274" y="26"/>
                  </a:lnTo>
                  <a:lnTo>
                    <a:pt x="274" y="38"/>
                  </a:lnTo>
                  <a:lnTo>
                    <a:pt x="296" y="38"/>
                  </a:lnTo>
                  <a:lnTo>
                    <a:pt x="296" y="52"/>
                  </a:lnTo>
                  <a:lnTo>
                    <a:pt x="306" y="52"/>
                  </a:lnTo>
                  <a:lnTo>
                    <a:pt x="306" y="70"/>
                  </a:lnTo>
                  <a:lnTo>
                    <a:pt x="322" y="70"/>
                  </a:lnTo>
                  <a:lnTo>
                    <a:pt x="322" y="102"/>
                  </a:lnTo>
                  <a:lnTo>
                    <a:pt x="372" y="102"/>
                  </a:lnTo>
                  <a:lnTo>
                    <a:pt x="372" y="114"/>
                  </a:lnTo>
                  <a:lnTo>
                    <a:pt x="428" y="114"/>
                  </a:lnTo>
                  <a:lnTo>
                    <a:pt x="428" y="122"/>
                  </a:lnTo>
                  <a:lnTo>
                    <a:pt x="508" y="122"/>
                  </a:lnTo>
                  <a:lnTo>
                    <a:pt x="508" y="128"/>
                  </a:lnTo>
                  <a:lnTo>
                    <a:pt x="524" y="128"/>
                  </a:lnTo>
                  <a:lnTo>
                    <a:pt x="524" y="140"/>
                  </a:lnTo>
                  <a:lnTo>
                    <a:pt x="624" y="140"/>
                  </a:lnTo>
                  <a:lnTo>
                    <a:pt x="624" y="152"/>
                  </a:lnTo>
                  <a:lnTo>
                    <a:pt x="656" y="152"/>
                  </a:lnTo>
                  <a:lnTo>
                    <a:pt x="656" y="178"/>
                  </a:lnTo>
                  <a:lnTo>
                    <a:pt x="688" y="178"/>
                  </a:lnTo>
                  <a:lnTo>
                    <a:pt x="688" y="202"/>
                  </a:lnTo>
                  <a:lnTo>
                    <a:pt x="704" y="202"/>
                  </a:lnTo>
                  <a:lnTo>
                    <a:pt x="704" y="216"/>
                  </a:lnTo>
                  <a:lnTo>
                    <a:pt x="714" y="216"/>
                  </a:lnTo>
                  <a:lnTo>
                    <a:pt x="714" y="222"/>
                  </a:lnTo>
                  <a:lnTo>
                    <a:pt x="728" y="222"/>
                  </a:lnTo>
                  <a:lnTo>
                    <a:pt x="728" y="260"/>
                  </a:lnTo>
                  <a:lnTo>
                    <a:pt x="836" y="260"/>
                  </a:lnTo>
                  <a:lnTo>
                    <a:pt x="836" y="278"/>
                  </a:lnTo>
                  <a:lnTo>
                    <a:pt x="844" y="278"/>
                  </a:lnTo>
                  <a:lnTo>
                    <a:pt x="844" y="320"/>
                  </a:lnTo>
                  <a:lnTo>
                    <a:pt x="868" y="320"/>
                  </a:lnTo>
                  <a:lnTo>
                    <a:pt x="868" y="342"/>
                  </a:lnTo>
                  <a:lnTo>
                    <a:pt x="884" y="342"/>
                  </a:lnTo>
                  <a:lnTo>
                    <a:pt x="884" y="348"/>
                  </a:lnTo>
                  <a:lnTo>
                    <a:pt x="968" y="348"/>
                  </a:lnTo>
                  <a:lnTo>
                    <a:pt x="968" y="374"/>
                  </a:lnTo>
                  <a:lnTo>
                    <a:pt x="1006" y="374"/>
                  </a:lnTo>
                  <a:lnTo>
                    <a:pt x="1006" y="380"/>
                  </a:lnTo>
                  <a:lnTo>
                    <a:pt x="1062" y="380"/>
                  </a:lnTo>
                  <a:lnTo>
                    <a:pt x="1062" y="418"/>
                  </a:lnTo>
                  <a:lnTo>
                    <a:pt x="1112" y="418"/>
                  </a:lnTo>
                  <a:lnTo>
                    <a:pt x="1112" y="424"/>
                  </a:lnTo>
                  <a:lnTo>
                    <a:pt x="1120" y="424"/>
                  </a:lnTo>
                  <a:lnTo>
                    <a:pt x="1120" y="436"/>
                  </a:lnTo>
                  <a:lnTo>
                    <a:pt x="1150" y="436"/>
                  </a:lnTo>
                  <a:lnTo>
                    <a:pt x="1150" y="462"/>
                  </a:lnTo>
                  <a:lnTo>
                    <a:pt x="1160" y="462"/>
                  </a:lnTo>
                  <a:lnTo>
                    <a:pt x="1160" y="488"/>
                  </a:lnTo>
                  <a:lnTo>
                    <a:pt x="1236" y="488"/>
                  </a:lnTo>
                  <a:lnTo>
                    <a:pt x="1236" y="524"/>
                  </a:lnTo>
                  <a:lnTo>
                    <a:pt x="1258" y="524"/>
                  </a:lnTo>
                  <a:lnTo>
                    <a:pt x="1258" y="532"/>
                  </a:lnTo>
                  <a:lnTo>
                    <a:pt x="1276" y="532"/>
                  </a:lnTo>
                  <a:lnTo>
                    <a:pt x="1276" y="538"/>
                  </a:lnTo>
                  <a:lnTo>
                    <a:pt x="1348" y="538"/>
                  </a:lnTo>
                  <a:lnTo>
                    <a:pt x="1348" y="564"/>
                  </a:lnTo>
                  <a:lnTo>
                    <a:pt x="1380" y="564"/>
                  </a:lnTo>
                  <a:lnTo>
                    <a:pt x="1380" y="602"/>
                  </a:lnTo>
                  <a:lnTo>
                    <a:pt x="1428" y="602"/>
                  </a:lnTo>
                  <a:lnTo>
                    <a:pt x="1428" y="620"/>
                  </a:lnTo>
                  <a:lnTo>
                    <a:pt x="1502" y="620"/>
                  </a:lnTo>
                  <a:lnTo>
                    <a:pt x="1502" y="628"/>
                  </a:lnTo>
                  <a:lnTo>
                    <a:pt x="1512" y="628"/>
                  </a:lnTo>
                  <a:lnTo>
                    <a:pt x="1512" y="638"/>
                  </a:lnTo>
                  <a:lnTo>
                    <a:pt x="1552" y="638"/>
                  </a:lnTo>
                  <a:lnTo>
                    <a:pt x="1552" y="646"/>
                  </a:lnTo>
                  <a:lnTo>
                    <a:pt x="1590" y="646"/>
                  </a:lnTo>
                  <a:lnTo>
                    <a:pt x="1590" y="670"/>
                  </a:lnTo>
                  <a:lnTo>
                    <a:pt x="1666" y="670"/>
                  </a:lnTo>
                  <a:lnTo>
                    <a:pt x="1666" y="702"/>
                  </a:lnTo>
                  <a:lnTo>
                    <a:pt x="1690" y="702"/>
                  </a:lnTo>
                  <a:lnTo>
                    <a:pt x="1690" y="708"/>
                  </a:lnTo>
                  <a:lnTo>
                    <a:pt x="1772" y="708"/>
                  </a:lnTo>
                  <a:lnTo>
                    <a:pt x="1772" y="728"/>
                  </a:lnTo>
                  <a:lnTo>
                    <a:pt x="1780" y="728"/>
                  </a:lnTo>
                  <a:lnTo>
                    <a:pt x="1780" y="756"/>
                  </a:lnTo>
                  <a:lnTo>
                    <a:pt x="1820" y="756"/>
                  </a:lnTo>
                  <a:lnTo>
                    <a:pt x="1820" y="772"/>
                  </a:lnTo>
                  <a:lnTo>
                    <a:pt x="1876" y="772"/>
                  </a:lnTo>
                  <a:lnTo>
                    <a:pt x="1876" y="780"/>
                  </a:lnTo>
                  <a:lnTo>
                    <a:pt x="1884" y="780"/>
                  </a:lnTo>
                  <a:lnTo>
                    <a:pt x="1884" y="790"/>
                  </a:lnTo>
                  <a:lnTo>
                    <a:pt x="1894" y="790"/>
                  </a:lnTo>
                  <a:lnTo>
                    <a:pt x="1894" y="796"/>
                  </a:lnTo>
                  <a:lnTo>
                    <a:pt x="1910" y="796"/>
                  </a:lnTo>
                  <a:lnTo>
                    <a:pt x="1910" y="802"/>
                  </a:lnTo>
                  <a:lnTo>
                    <a:pt x="1958" y="802"/>
                  </a:lnTo>
                  <a:lnTo>
                    <a:pt x="1958" y="834"/>
                  </a:lnTo>
                  <a:lnTo>
                    <a:pt x="2006" y="834"/>
                  </a:lnTo>
                  <a:lnTo>
                    <a:pt x="2006" y="842"/>
                  </a:lnTo>
                  <a:lnTo>
                    <a:pt x="2032" y="842"/>
                  </a:lnTo>
                  <a:lnTo>
                    <a:pt x="2032" y="860"/>
                  </a:lnTo>
                  <a:lnTo>
                    <a:pt x="2104" y="860"/>
                  </a:lnTo>
                  <a:lnTo>
                    <a:pt x="2104" y="866"/>
                  </a:lnTo>
                  <a:lnTo>
                    <a:pt x="2120" y="866"/>
                  </a:lnTo>
                  <a:lnTo>
                    <a:pt x="2120" y="872"/>
                  </a:lnTo>
                  <a:lnTo>
                    <a:pt x="2172" y="872"/>
                  </a:lnTo>
                  <a:lnTo>
                    <a:pt x="2172" y="904"/>
                  </a:lnTo>
                  <a:lnTo>
                    <a:pt x="2212" y="904"/>
                  </a:lnTo>
                  <a:lnTo>
                    <a:pt x="2212" y="930"/>
                  </a:lnTo>
                  <a:lnTo>
                    <a:pt x="2268" y="930"/>
                  </a:lnTo>
                  <a:lnTo>
                    <a:pt x="2268" y="966"/>
                  </a:lnTo>
                  <a:lnTo>
                    <a:pt x="2300" y="966"/>
                  </a:lnTo>
                  <a:lnTo>
                    <a:pt x="2300" y="974"/>
                  </a:lnTo>
                  <a:lnTo>
                    <a:pt x="2324" y="974"/>
                  </a:lnTo>
                  <a:lnTo>
                    <a:pt x="2324" y="998"/>
                  </a:lnTo>
                  <a:lnTo>
                    <a:pt x="2374" y="998"/>
                  </a:lnTo>
                  <a:lnTo>
                    <a:pt x="2374" y="1012"/>
                  </a:lnTo>
                  <a:lnTo>
                    <a:pt x="2398" y="1012"/>
                  </a:lnTo>
                  <a:lnTo>
                    <a:pt x="2398" y="1018"/>
                  </a:lnTo>
                  <a:lnTo>
                    <a:pt x="2430" y="1018"/>
                  </a:lnTo>
                  <a:lnTo>
                    <a:pt x="2430" y="1024"/>
                  </a:lnTo>
                  <a:lnTo>
                    <a:pt x="2496" y="1024"/>
                  </a:lnTo>
                  <a:lnTo>
                    <a:pt x="2496" y="1036"/>
                  </a:lnTo>
                  <a:lnTo>
                    <a:pt x="2504" y="1036"/>
                  </a:lnTo>
                  <a:lnTo>
                    <a:pt x="2504" y="1044"/>
                  </a:lnTo>
                  <a:lnTo>
                    <a:pt x="2512" y="1044"/>
                  </a:lnTo>
                  <a:lnTo>
                    <a:pt x="2512" y="1062"/>
                  </a:lnTo>
                  <a:lnTo>
                    <a:pt x="2526" y="1062"/>
                  </a:lnTo>
                  <a:lnTo>
                    <a:pt x="2526" y="1076"/>
                  </a:lnTo>
                  <a:lnTo>
                    <a:pt x="2536" y="1076"/>
                  </a:lnTo>
                  <a:lnTo>
                    <a:pt x="2536" y="1092"/>
                  </a:lnTo>
                  <a:lnTo>
                    <a:pt x="2552" y="1092"/>
                  </a:lnTo>
                  <a:lnTo>
                    <a:pt x="2552" y="1100"/>
                  </a:lnTo>
                  <a:lnTo>
                    <a:pt x="2666" y="1100"/>
                  </a:lnTo>
                  <a:lnTo>
                    <a:pt x="2666" y="1126"/>
                  </a:lnTo>
                  <a:lnTo>
                    <a:pt x="2682" y="1126"/>
                  </a:lnTo>
                  <a:lnTo>
                    <a:pt x="2682" y="1144"/>
                  </a:lnTo>
                  <a:lnTo>
                    <a:pt x="2724" y="1144"/>
                  </a:lnTo>
                  <a:lnTo>
                    <a:pt x="2724" y="1150"/>
                  </a:lnTo>
                  <a:lnTo>
                    <a:pt x="2780" y="1150"/>
                  </a:lnTo>
                  <a:lnTo>
                    <a:pt x="2780" y="1182"/>
                  </a:lnTo>
                  <a:lnTo>
                    <a:pt x="2812" y="1182"/>
                  </a:lnTo>
                  <a:lnTo>
                    <a:pt x="2812" y="1190"/>
                  </a:lnTo>
                  <a:lnTo>
                    <a:pt x="2868" y="1190"/>
                  </a:lnTo>
                  <a:lnTo>
                    <a:pt x="2868" y="1202"/>
                  </a:lnTo>
                  <a:lnTo>
                    <a:pt x="2886" y="1202"/>
                  </a:lnTo>
                  <a:lnTo>
                    <a:pt x="2886" y="1214"/>
                  </a:lnTo>
                  <a:lnTo>
                    <a:pt x="2910" y="1214"/>
                  </a:lnTo>
                  <a:lnTo>
                    <a:pt x="2910" y="1232"/>
                  </a:lnTo>
                  <a:lnTo>
                    <a:pt x="2968" y="1232"/>
                  </a:lnTo>
                  <a:lnTo>
                    <a:pt x="2968" y="1246"/>
                  </a:lnTo>
                  <a:lnTo>
                    <a:pt x="3024" y="1246"/>
                  </a:lnTo>
                  <a:lnTo>
                    <a:pt x="3024" y="1256"/>
                  </a:lnTo>
                  <a:lnTo>
                    <a:pt x="3050" y="1256"/>
                  </a:lnTo>
                  <a:lnTo>
                    <a:pt x="3050" y="1270"/>
                  </a:lnTo>
                  <a:lnTo>
                    <a:pt x="3064" y="1270"/>
                  </a:lnTo>
                  <a:lnTo>
                    <a:pt x="3064" y="1282"/>
                  </a:lnTo>
                  <a:lnTo>
                    <a:pt x="3072" y="1282"/>
                  </a:lnTo>
                  <a:lnTo>
                    <a:pt x="3072" y="1296"/>
                  </a:lnTo>
                  <a:lnTo>
                    <a:pt x="3088" y="1296"/>
                  </a:lnTo>
                  <a:lnTo>
                    <a:pt x="3088" y="1308"/>
                  </a:lnTo>
                  <a:lnTo>
                    <a:pt x="3138" y="1308"/>
                  </a:lnTo>
                  <a:lnTo>
                    <a:pt x="3138" y="1346"/>
                  </a:lnTo>
                  <a:lnTo>
                    <a:pt x="3268" y="1346"/>
                  </a:lnTo>
                  <a:lnTo>
                    <a:pt x="3268" y="1360"/>
                  </a:lnTo>
                  <a:lnTo>
                    <a:pt x="3334" y="1360"/>
                  </a:lnTo>
                  <a:lnTo>
                    <a:pt x="3334" y="1372"/>
                  </a:lnTo>
                  <a:lnTo>
                    <a:pt x="3398" y="1372"/>
                  </a:lnTo>
                  <a:lnTo>
                    <a:pt x="3398" y="1390"/>
                  </a:lnTo>
                  <a:lnTo>
                    <a:pt x="3440" y="1390"/>
                  </a:lnTo>
                  <a:lnTo>
                    <a:pt x="3440" y="1422"/>
                  </a:lnTo>
                  <a:lnTo>
                    <a:pt x="3450" y="1422"/>
                  </a:lnTo>
                  <a:lnTo>
                    <a:pt x="3450" y="1436"/>
                  </a:lnTo>
                  <a:lnTo>
                    <a:pt x="3520" y="1436"/>
                  </a:lnTo>
                  <a:lnTo>
                    <a:pt x="3520" y="1466"/>
                  </a:lnTo>
                  <a:lnTo>
                    <a:pt x="3538" y="1466"/>
                  </a:lnTo>
                  <a:lnTo>
                    <a:pt x="3538" y="1486"/>
                  </a:lnTo>
                  <a:lnTo>
                    <a:pt x="3562" y="1486"/>
                  </a:lnTo>
                  <a:lnTo>
                    <a:pt x="3562" y="1498"/>
                  </a:lnTo>
                  <a:lnTo>
                    <a:pt x="3610" y="1498"/>
                  </a:lnTo>
                  <a:lnTo>
                    <a:pt x="3610" y="1516"/>
                  </a:lnTo>
                  <a:lnTo>
                    <a:pt x="3642" y="1516"/>
                  </a:lnTo>
                  <a:lnTo>
                    <a:pt x="3642" y="1536"/>
                  </a:lnTo>
                  <a:lnTo>
                    <a:pt x="3684" y="1536"/>
                  </a:lnTo>
                  <a:lnTo>
                    <a:pt x="3684" y="1548"/>
                  </a:lnTo>
                  <a:lnTo>
                    <a:pt x="3700" y="1548"/>
                  </a:lnTo>
                  <a:lnTo>
                    <a:pt x="3700" y="1560"/>
                  </a:lnTo>
                  <a:lnTo>
                    <a:pt x="3782" y="1560"/>
                  </a:lnTo>
                  <a:lnTo>
                    <a:pt x="3782" y="1580"/>
                  </a:lnTo>
                  <a:lnTo>
                    <a:pt x="4000" y="1580"/>
                  </a:lnTo>
                  <a:lnTo>
                    <a:pt x="4000" y="1610"/>
                  </a:lnTo>
                  <a:lnTo>
                    <a:pt x="4058" y="1610"/>
                  </a:lnTo>
                  <a:lnTo>
                    <a:pt x="4058" y="1632"/>
                  </a:lnTo>
                  <a:lnTo>
                    <a:pt x="4082" y="1632"/>
                  </a:lnTo>
                  <a:lnTo>
                    <a:pt x="4082" y="1688"/>
                  </a:lnTo>
                  <a:lnTo>
                    <a:pt x="4188" y="1688"/>
                  </a:lnTo>
                  <a:lnTo>
                    <a:pt x="4188" y="1724"/>
                  </a:lnTo>
                  <a:lnTo>
                    <a:pt x="4302" y="1724"/>
                  </a:lnTo>
                  <a:lnTo>
                    <a:pt x="4302" y="1764"/>
                  </a:lnTo>
                  <a:lnTo>
                    <a:pt x="4660" y="1764"/>
                  </a:lnTo>
                  <a:lnTo>
                    <a:pt x="4660" y="1838"/>
                  </a:lnTo>
                  <a:lnTo>
                    <a:pt x="5710" y="1838"/>
                  </a:lnTo>
                </a:path>
              </a:pathLst>
            </a:custGeom>
            <a:noFill/>
            <a:ln w="25400" cap="flat">
              <a:solidFill>
                <a:srgbClr val="D75D6B"/>
              </a:solidFill>
              <a:prstDash val="sysDot"/>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grpSp>
      <p:grpSp>
        <p:nvGrpSpPr>
          <p:cNvPr id="566" name="Atezolizumab + nab-paclitaxel - IC 0 (n=266)">
            <a:extLst>
              <a:ext uri="{FF2B5EF4-FFF2-40B4-BE49-F238E27FC236}">
                <a16:creationId xmlns:a16="http://schemas.microsoft.com/office/drawing/2014/main" id="{B6132012-645C-40B2-82CD-E2A363108133}"/>
              </a:ext>
            </a:extLst>
          </p:cNvPr>
          <p:cNvGrpSpPr>
            <a:grpSpLocks noChangeAspect="1"/>
          </p:cNvGrpSpPr>
          <p:nvPr/>
        </p:nvGrpSpPr>
        <p:grpSpPr bwMode="auto">
          <a:xfrm>
            <a:off x="6894182" y="2223061"/>
            <a:ext cx="4529417" cy="2019355"/>
            <a:chOff x="1326" y="852"/>
            <a:chExt cx="5164" cy="1804"/>
          </a:xfrm>
        </p:grpSpPr>
        <p:sp>
          <p:nvSpPr>
            <p:cNvPr id="863" name="Freeform 5">
              <a:extLst>
                <a:ext uri="{FF2B5EF4-FFF2-40B4-BE49-F238E27FC236}">
                  <a16:creationId xmlns:a16="http://schemas.microsoft.com/office/drawing/2014/main" id="{099CD9FD-F7FF-488B-A9EC-41DB62229019}"/>
                </a:ext>
              </a:extLst>
            </p:cNvPr>
            <p:cNvSpPr>
              <a:spLocks/>
            </p:cNvSpPr>
            <p:nvPr/>
          </p:nvSpPr>
          <p:spPr bwMode="auto">
            <a:xfrm>
              <a:off x="1326" y="852"/>
              <a:ext cx="5140" cy="1782"/>
            </a:xfrm>
            <a:custGeom>
              <a:avLst/>
              <a:gdLst>
                <a:gd name="T0" fmla="*/ 126 w 5140"/>
                <a:gd name="T1" fmla="*/ 8 h 1782"/>
                <a:gd name="T2" fmla="*/ 256 w 5140"/>
                <a:gd name="T3" fmla="*/ 32 h 1782"/>
                <a:gd name="T4" fmla="*/ 330 w 5140"/>
                <a:gd name="T5" fmla="*/ 52 h 1782"/>
                <a:gd name="T6" fmla="*/ 370 w 5140"/>
                <a:gd name="T7" fmla="*/ 70 h 1782"/>
                <a:gd name="T8" fmla="*/ 412 w 5140"/>
                <a:gd name="T9" fmla="*/ 100 h 1782"/>
                <a:gd name="T10" fmla="*/ 574 w 5140"/>
                <a:gd name="T11" fmla="*/ 138 h 1782"/>
                <a:gd name="T12" fmla="*/ 616 w 5140"/>
                <a:gd name="T13" fmla="*/ 152 h 1782"/>
                <a:gd name="T14" fmla="*/ 688 w 5140"/>
                <a:gd name="T15" fmla="*/ 184 h 1782"/>
                <a:gd name="T16" fmla="*/ 752 w 5140"/>
                <a:gd name="T17" fmla="*/ 222 h 1782"/>
                <a:gd name="T18" fmla="*/ 842 w 5140"/>
                <a:gd name="T19" fmla="*/ 252 h 1782"/>
                <a:gd name="T20" fmla="*/ 892 w 5140"/>
                <a:gd name="T21" fmla="*/ 278 h 1782"/>
                <a:gd name="T22" fmla="*/ 916 w 5140"/>
                <a:gd name="T23" fmla="*/ 316 h 1782"/>
                <a:gd name="T24" fmla="*/ 1006 w 5140"/>
                <a:gd name="T25" fmla="*/ 340 h 1782"/>
                <a:gd name="T26" fmla="*/ 1080 w 5140"/>
                <a:gd name="T27" fmla="*/ 380 h 1782"/>
                <a:gd name="T28" fmla="*/ 1144 w 5140"/>
                <a:gd name="T29" fmla="*/ 430 h 1782"/>
                <a:gd name="T30" fmla="*/ 1186 w 5140"/>
                <a:gd name="T31" fmla="*/ 480 h 1782"/>
                <a:gd name="T32" fmla="*/ 1322 w 5140"/>
                <a:gd name="T33" fmla="*/ 512 h 1782"/>
                <a:gd name="T34" fmla="*/ 1388 w 5140"/>
                <a:gd name="T35" fmla="*/ 530 h 1782"/>
                <a:gd name="T36" fmla="*/ 1478 w 5140"/>
                <a:gd name="T37" fmla="*/ 556 h 1782"/>
                <a:gd name="T38" fmla="*/ 1536 w 5140"/>
                <a:gd name="T39" fmla="*/ 582 h 1782"/>
                <a:gd name="T40" fmla="*/ 1560 w 5140"/>
                <a:gd name="T41" fmla="*/ 620 h 1782"/>
                <a:gd name="T42" fmla="*/ 1640 w 5140"/>
                <a:gd name="T43" fmla="*/ 658 h 1782"/>
                <a:gd name="T44" fmla="*/ 1674 w 5140"/>
                <a:gd name="T45" fmla="*/ 688 h 1782"/>
                <a:gd name="T46" fmla="*/ 1722 w 5140"/>
                <a:gd name="T47" fmla="*/ 714 h 1782"/>
                <a:gd name="T48" fmla="*/ 1796 w 5140"/>
                <a:gd name="T49" fmla="*/ 744 h 1782"/>
                <a:gd name="T50" fmla="*/ 1820 w 5140"/>
                <a:gd name="T51" fmla="*/ 790 h 1782"/>
                <a:gd name="T52" fmla="*/ 1894 w 5140"/>
                <a:gd name="T53" fmla="*/ 808 h 1782"/>
                <a:gd name="T54" fmla="*/ 1974 w 5140"/>
                <a:gd name="T55" fmla="*/ 834 h 1782"/>
                <a:gd name="T56" fmla="*/ 2016 w 5140"/>
                <a:gd name="T57" fmla="*/ 860 h 1782"/>
                <a:gd name="T58" fmla="*/ 2048 w 5140"/>
                <a:gd name="T59" fmla="*/ 904 h 1782"/>
                <a:gd name="T60" fmla="*/ 2088 w 5140"/>
                <a:gd name="T61" fmla="*/ 922 h 1782"/>
                <a:gd name="T62" fmla="*/ 2154 w 5140"/>
                <a:gd name="T63" fmla="*/ 958 h 1782"/>
                <a:gd name="T64" fmla="*/ 2194 w 5140"/>
                <a:gd name="T65" fmla="*/ 986 h 1782"/>
                <a:gd name="T66" fmla="*/ 2334 w 5140"/>
                <a:gd name="T67" fmla="*/ 1018 h 1782"/>
                <a:gd name="T68" fmla="*/ 2382 w 5140"/>
                <a:gd name="T69" fmla="*/ 1030 h 1782"/>
                <a:gd name="T70" fmla="*/ 2430 w 5140"/>
                <a:gd name="T71" fmla="*/ 1048 h 1782"/>
                <a:gd name="T72" fmla="*/ 2478 w 5140"/>
                <a:gd name="T73" fmla="*/ 1068 h 1782"/>
                <a:gd name="T74" fmla="*/ 2634 w 5140"/>
                <a:gd name="T75" fmla="*/ 1086 h 1782"/>
                <a:gd name="T76" fmla="*/ 2674 w 5140"/>
                <a:gd name="T77" fmla="*/ 1120 h 1782"/>
                <a:gd name="T78" fmla="*/ 2730 w 5140"/>
                <a:gd name="T79" fmla="*/ 1138 h 1782"/>
                <a:gd name="T80" fmla="*/ 2820 w 5140"/>
                <a:gd name="T81" fmla="*/ 1156 h 1782"/>
                <a:gd name="T82" fmla="*/ 2878 w 5140"/>
                <a:gd name="T83" fmla="*/ 1182 h 1782"/>
                <a:gd name="T84" fmla="*/ 2910 w 5140"/>
                <a:gd name="T85" fmla="*/ 1214 h 1782"/>
                <a:gd name="T86" fmla="*/ 2944 w 5140"/>
                <a:gd name="T87" fmla="*/ 1256 h 1782"/>
                <a:gd name="T88" fmla="*/ 3034 w 5140"/>
                <a:gd name="T89" fmla="*/ 1282 h 1782"/>
                <a:gd name="T90" fmla="*/ 3058 w 5140"/>
                <a:gd name="T91" fmla="*/ 1320 h 1782"/>
                <a:gd name="T92" fmla="*/ 3122 w 5140"/>
                <a:gd name="T93" fmla="*/ 1344 h 1782"/>
                <a:gd name="T94" fmla="*/ 3212 w 5140"/>
                <a:gd name="T95" fmla="*/ 1384 h 1782"/>
                <a:gd name="T96" fmla="*/ 3284 w 5140"/>
                <a:gd name="T97" fmla="*/ 1422 h 1782"/>
                <a:gd name="T98" fmla="*/ 3504 w 5140"/>
                <a:gd name="T99" fmla="*/ 1460 h 1782"/>
                <a:gd name="T100" fmla="*/ 3724 w 5140"/>
                <a:gd name="T101" fmla="*/ 1504 h 1782"/>
                <a:gd name="T102" fmla="*/ 3880 w 5140"/>
                <a:gd name="T103" fmla="*/ 1554 h 1782"/>
                <a:gd name="T104" fmla="*/ 4076 w 5140"/>
                <a:gd name="T105" fmla="*/ 1592 h 1782"/>
                <a:gd name="T106" fmla="*/ 4278 w 5140"/>
                <a:gd name="T107" fmla="*/ 1668 h 1782"/>
                <a:gd name="T108" fmla="*/ 5140 w 5140"/>
                <a:gd name="T109" fmla="*/ 1782 h 1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140" h="1782">
                  <a:moveTo>
                    <a:pt x="0" y="0"/>
                  </a:moveTo>
                  <a:lnTo>
                    <a:pt x="86" y="0"/>
                  </a:lnTo>
                  <a:lnTo>
                    <a:pt x="86" y="8"/>
                  </a:lnTo>
                  <a:lnTo>
                    <a:pt x="126" y="8"/>
                  </a:lnTo>
                  <a:lnTo>
                    <a:pt x="126" y="20"/>
                  </a:lnTo>
                  <a:lnTo>
                    <a:pt x="142" y="20"/>
                  </a:lnTo>
                  <a:lnTo>
                    <a:pt x="142" y="32"/>
                  </a:lnTo>
                  <a:lnTo>
                    <a:pt x="256" y="32"/>
                  </a:lnTo>
                  <a:lnTo>
                    <a:pt x="256" y="46"/>
                  </a:lnTo>
                  <a:lnTo>
                    <a:pt x="296" y="46"/>
                  </a:lnTo>
                  <a:lnTo>
                    <a:pt x="296" y="52"/>
                  </a:lnTo>
                  <a:lnTo>
                    <a:pt x="330" y="52"/>
                  </a:lnTo>
                  <a:lnTo>
                    <a:pt x="330" y="56"/>
                  </a:lnTo>
                  <a:lnTo>
                    <a:pt x="338" y="56"/>
                  </a:lnTo>
                  <a:lnTo>
                    <a:pt x="338" y="70"/>
                  </a:lnTo>
                  <a:lnTo>
                    <a:pt x="370" y="70"/>
                  </a:lnTo>
                  <a:lnTo>
                    <a:pt x="370" y="94"/>
                  </a:lnTo>
                  <a:lnTo>
                    <a:pt x="402" y="94"/>
                  </a:lnTo>
                  <a:lnTo>
                    <a:pt x="402" y="100"/>
                  </a:lnTo>
                  <a:lnTo>
                    <a:pt x="412" y="100"/>
                  </a:lnTo>
                  <a:lnTo>
                    <a:pt x="412" y="108"/>
                  </a:lnTo>
                  <a:lnTo>
                    <a:pt x="436" y="108"/>
                  </a:lnTo>
                  <a:lnTo>
                    <a:pt x="436" y="138"/>
                  </a:lnTo>
                  <a:lnTo>
                    <a:pt x="574" y="138"/>
                  </a:lnTo>
                  <a:lnTo>
                    <a:pt x="574" y="146"/>
                  </a:lnTo>
                  <a:lnTo>
                    <a:pt x="606" y="146"/>
                  </a:lnTo>
                  <a:lnTo>
                    <a:pt x="606" y="152"/>
                  </a:lnTo>
                  <a:lnTo>
                    <a:pt x="616" y="152"/>
                  </a:lnTo>
                  <a:lnTo>
                    <a:pt x="616" y="170"/>
                  </a:lnTo>
                  <a:lnTo>
                    <a:pt x="680" y="170"/>
                  </a:lnTo>
                  <a:lnTo>
                    <a:pt x="680" y="184"/>
                  </a:lnTo>
                  <a:lnTo>
                    <a:pt x="688" y="184"/>
                  </a:lnTo>
                  <a:lnTo>
                    <a:pt x="688" y="216"/>
                  </a:lnTo>
                  <a:lnTo>
                    <a:pt x="714" y="216"/>
                  </a:lnTo>
                  <a:lnTo>
                    <a:pt x="714" y="222"/>
                  </a:lnTo>
                  <a:lnTo>
                    <a:pt x="752" y="222"/>
                  </a:lnTo>
                  <a:lnTo>
                    <a:pt x="752" y="240"/>
                  </a:lnTo>
                  <a:lnTo>
                    <a:pt x="826" y="240"/>
                  </a:lnTo>
                  <a:lnTo>
                    <a:pt x="826" y="252"/>
                  </a:lnTo>
                  <a:lnTo>
                    <a:pt x="842" y="252"/>
                  </a:lnTo>
                  <a:lnTo>
                    <a:pt x="842" y="266"/>
                  </a:lnTo>
                  <a:lnTo>
                    <a:pt x="852" y="266"/>
                  </a:lnTo>
                  <a:lnTo>
                    <a:pt x="852" y="278"/>
                  </a:lnTo>
                  <a:lnTo>
                    <a:pt x="892" y="278"/>
                  </a:lnTo>
                  <a:lnTo>
                    <a:pt x="892" y="310"/>
                  </a:lnTo>
                  <a:lnTo>
                    <a:pt x="900" y="310"/>
                  </a:lnTo>
                  <a:lnTo>
                    <a:pt x="900" y="316"/>
                  </a:lnTo>
                  <a:lnTo>
                    <a:pt x="916" y="316"/>
                  </a:lnTo>
                  <a:lnTo>
                    <a:pt x="916" y="322"/>
                  </a:lnTo>
                  <a:lnTo>
                    <a:pt x="948" y="322"/>
                  </a:lnTo>
                  <a:lnTo>
                    <a:pt x="948" y="340"/>
                  </a:lnTo>
                  <a:lnTo>
                    <a:pt x="1006" y="340"/>
                  </a:lnTo>
                  <a:lnTo>
                    <a:pt x="1006" y="366"/>
                  </a:lnTo>
                  <a:lnTo>
                    <a:pt x="1022" y="366"/>
                  </a:lnTo>
                  <a:lnTo>
                    <a:pt x="1022" y="380"/>
                  </a:lnTo>
                  <a:lnTo>
                    <a:pt x="1080" y="380"/>
                  </a:lnTo>
                  <a:lnTo>
                    <a:pt x="1080" y="404"/>
                  </a:lnTo>
                  <a:lnTo>
                    <a:pt x="1126" y="404"/>
                  </a:lnTo>
                  <a:lnTo>
                    <a:pt x="1126" y="430"/>
                  </a:lnTo>
                  <a:lnTo>
                    <a:pt x="1144" y="430"/>
                  </a:lnTo>
                  <a:lnTo>
                    <a:pt x="1144" y="462"/>
                  </a:lnTo>
                  <a:lnTo>
                    <a:pt x="1178" y="462"/>
                  </a:lnTo>
                  <a:lnTo>
                    <a:pt x="1178" y="480"/>
                  </a:lnTo>
                  <a:lnTo>
                    <a:pt x="1186" y="480"/>
                  </a:lnTo>
                  <a:lnTo>
                    <a:pt x="1186" y="488"/>
                  </a:lnTo>
                  <a:lnTo>
                    <a:pt x="1226" y="488"/>
                  </a:lnTo>
                  <a:lnTo>
                    <a:pt x="1226" y="512"/>
                  </a:lnTo>
                  <a:lnTo>
                    <a:pt x="1322" y="512"/>
                  </a:lnTo>
                  <a:lnTo>
                    <a:pt x="1322" y="518"/>
                  </a:lnTo>
                  <a:lnTo>
                    <a:pt x="1372" y="518"/>
                  </a:lnTo>
                  <a:lnTo>
                    <a:pt x="1372" y="530"/>
                  </a:lnTo>
                  <a:lnTo>
                    <a:pt x="1388" y="530"/>
                  </a:lnTo>
                  <a:lnTo>
                    <a:pt x="1388" y="536"/>
                  </a:lnTo>
                  <a:lnTo>
                    <a:pt x="1470" y="536"/>
                  </a:lnTo>
                  <a:lnTo>
                    <a:pt x="1470" y="556"/>
                  </a:lnTo>
                  <a:lnTo>
                    <a:pt x="1478" y="556"/>
                  </a:lnTo>
                  <a:lnTo>
                    <a:pt x="1478" y="564"/>
                  </a:lnTo>
                  <a:lnTo>
                    <a:pt x="1510" y="564"/>
                  </a:lnTo>
                  <a:lnTo>
                    <a:pt x="1510" y="582"/>
                  </a:lnTo>
                  <a:lnTo>
                    <a:pt x="1536" y="582"/>
                  </a:lnTo>
                  <a:lnTo>
                    <a:pt x="1536" y="600"/>
                  </a:lnTo>
                  <a:lnTo>
                    <a:pt x="1542" y="600"/>
                  </a:lnTo>
                  <a:lnTo>
                    <a:pt x="1542" y="620"/>
                  </a:lnTo>
                  <a:lnTo>
                    <a:pt x="1560" y="620"/>
                  </a:lnTo>
                  <a:lnTo>
                    <a:pt x="1560" y="646"/>
                  </a:lnTo>
                  <a:lnTo>
                    <a:pt x="1608" y="646"/>
                  </a:lnTo>
                  <a:lnTo>
                    <a:pt x="1608" y="658"/>
                  </a:lnTo>
                  <a:lnTo>
                    <a:pt x="1640" y="658"/>
                  </a:lnTo>
                  <a:lnTo>
                    <a:pt x="1640" y="670"/>
                  </a:lnTo>
                  <a:lnTo>
                    <a:pt x="1666" y="670"/>
                  </a:lnTo>
                  <a:lnTo>
                    <a:pt x="1666" y="688"/>
                  </a:lnTo>
                  <a:lnTo>
                    <a:pt x="1674" y="688"/>
                  </a:lnTo>
                  <a:lnTo>
                    <a:pt x="1674" y="702"/>
                  </a:lnTo>
                  <a:lnTo>
                    <a:pt x="1714" y="702"/>
                  </a:lnTo>
                  <a:lnTo>
                    <a:pt x="1714" y="714"/>
                  </a:lnTo>
                  <a:lnTo>
                    <a:pt x="1722" y="714"/>
                  </a:lnTo>
                  <a:lnTo>
                    <a:pt x="1722" y="726"/>
                  </a:lnTo>
                  <a:lnTo>
                    <a:pt x="1762" y="726"/>
                  </a:lnTo>
                  <a:lnTo>
                    <a:pt x="1762" y="744"/>
                  </a:lnTo>
                  <a:lnTo>
                    <a:pt x="1796" y="744"/>
                  </a:lnTo>
                  <a:lnTo>
                    <a:pt x="1796" y="758"/>
                  </a:lnTo>
                  <a:lnTo>
                    <a:pt x="1804" y="758"/>
                  </a:lnTo>
                  <a:lnTo>
                    <a:pt x="1804" y="790"/>
                  </a:lnTo>
                  <a:lnTo>
                    <a:pt x="1820" y="790"/>
                  </a:lnTo>
                  <a:lnTo>
                    <a:pt x="1820" y="796"/>
                  </a:lnTo>
                  <a:lnTo>
                    <a:pt x="1828" y="796"/>
                  </a:lnTo>
                  <a:lnTo>
                    <a:pt x="1828" y="808"/>
                  </a:lnTo>
                  <a:lnTo>
                    <a:pt x="1894" y="808"/>
                  </a:lnTo>
                  <a:lnTo>
                    <a:pt x="1894" y="828"/>
                  </a:lnTo>
                  <a:lnTo>
                    <a:pt x="1938" y="828"/>
                  </a:lnTo>
                  <a:lnTo>
                    <a:pt x="1938" y="834"/>
                  </a:lnTo>
                  <a:lnTo>
                    <a:pt x="1974" y="834"/>
                  </a:lnTo>
                  <a:lnTo>
                    <a:pt x="1974" y="854"/>
                  </a:lnTo>
                  <a:lnTo>
                    <a:pt x="1990" y="854"/>
                  </a:lnTo>
                  <a:lnTo>
                    <a:pt x="1990" y="860"/>
                  </a:lnTo>
                  <a:lnTo>
                    <a:pt x="2016" y="860"/>
                  </a:lnTo>
                  <a:lnTo>
                    <a:pt x="2016" y="878"/>
                  </a:lnTo>
                  <a:lnTo>
                    <a:pt x="2040" y="878"/>
                  </a:lnTo>
                  <a:lnTo>
                    <a:pt x="2040" y="904"/>
                  </a:lnTo>
                  <a:lnTo>
                    <a:pt x="2048" y="904"/>
                  </a:lnTo>
                  <a:lnTo>
                    <a:pt x="2048" y="916"/>
                  </a:lnTo>
                  <a:lnTo>
                    <a:pt x="2068" y="916"/>
                  </a:lnTo>
                  <a:lnTo>
                    <a:pt x="2068" y="922"/>
                  </a:lnTo>
                  <a:lnTo>
                    <a:pt x="2088" y="922"/>
                  </a:lnTo>
                  <a:lnTo>
                    <a:pt x="2088" y="934"/>
                  </a:lnTo>
                  <a:lnTo>
                    <a:pt x="2138" y="934"/>
                  </a:lnTo>
                  <a:lnTo>
                    <a:pt x="2138" y="958"/>
                  </a:lnTo>
                  <a:lnTo>
                    <a:pt x="2154" y="958"/>
                  </a:lnTo>
                  <a:lnTo>
                    <a:pt x="2154" y="968"/>
                  </a:lnTo>
                  <a:lnTo>
                    <a:pt x="2162" y="968"/>
                  </a:lnTo>
                  <a:lnTo>
                    <a:pt x="2162" y="986"/>
                  </a:lnTo>
                  <a:lnTo>
                    <a:pt x="2194" y="986"/>
                  </a:lnTo>
                  <a:lnTo>
                    <a:pt x="2194" y="998"/>
                  </a:lnTo>
                  <a:lnTo>
                    <a:pt x="2252" y="998"/>
                  </a:lnTo>
                  <a:lnTo>
                    <a:pt x="2252" y="1018"/>
                  </a:lnTo>
                  <a:lnTo>
                    <a:pt x="2334" y="1018"/>
                  </a:lnTo>
                  <a:lnTo>
                    <a:pt x="2334" y="1024"/>
                  </a:lnTo>
                  <a:lnTo>
                    <a:pt x="2340" y="1024"/>
                  </a:lnTo>
                  <a:lnTo>
                    <a:pt x="2340" y="1030"/>
                  </a:lnTo>
                  <a:lnTo>
                    <a:pt x="2382" y="1030"/>
                  </a:lnTo>
                  <a:lnTo>
                    <a:pt x="2382" y="1042"/>
                  </a:lnTo>
                  <a:lnTo>
                    <a:pt x="2398" y="1042"/>
                  </a:lnTo>
                  <a:lnTo>
                    <a:pt x="2398" y="1048"/>
                  </a:lnTo>
                  <a:lnTo>
                    <a:pt x="2430" y="1048"/>
                  </a:lnTo>
                  <a:lnTo>
                    <a:pt x="2430" y="1062"/>
                  </a:lnTo>
                  <a:lnTo>
                    <a:pt x="2462" y="1062"/>
                  </a:lnTo>
                  <a:lnTo>
                    <a:pt x="2462" y="1068"/>
                  </a:lnTo>
                  <a:lnTo>
                    <a:pt x="2478" y="1068"/>
                  </a:lnTo>
                  <a:lnTo>
                    <a:pt x="2478" y="1072"/>
                  </a:lnTo>
                  <a:lnTo>
                    <a:pt x="2488" y="1072"/>
                  </a:lnTo>
                  <a:lnTo>
                    <a:pt x="2488" y="1086"/>
                  </a:lnTo>
                  <a:lnTo>
                    <a:pt x="2634" y="1086"/>
                  </a:lnTo>
                  <a:lnTo>
                    <a:pt x="2634" y="1106"/>
                  </a:lnTo>
                  <a:lnTo>
                    <a:pt x="2666" y="1106"/>
                  </a:lnTo>
                  <a:lnTo>
                    <a:pt x="2666" y="1120"/>
                  </a:lnTo>
                  <a:lnTo>
                    <a:pt x="2674" y="1120"/>
                  </a:lnTo>
                  <a:lnTo>
                    <a:pt x="2674" y="1124"/>
                  </a:lnTo>
                  <a:lnTo>
                    <a:pt x="2706" y="1124"/>
                  </a:lnTo>
                  <a:lnTo>
                    <a:pt x="2706" y="1138"/>
                  </a:lnTo>
                  <a:lnTo>
                    <a:pt x="2730" y="1138"/>
                  </a:lnTo>
                  <a:lnTo>
                    <a:pt x="2730" y="1150"/>
                  </a:lnTo>
                  <a:lnTo>
                    <a:pt x="2788" y="1150"/>
                  </a:lnTo>
                  <a:lnTo>
                    <a:pt x="2788" y="1156"/>
                  </a:lnTo>
                  <a:lnTo>
                    <a:pt x="2820" y="1156"/>
                  </a:lnTo>
                  <a:lnTo>
                    <a:pt x="2820" y="1168"/>
                  </a:lnTo>
                  <a:lnTo>
                    <a:pt x="2846" y="1168"/>
                  </a:lnTo>
                  <a:lnTo>
                    <a:pt x="2846" y="1182"/>
                  </a:lnTo>
                  <a:lnTo>
                    <a:pt x="2878" y="1182"/>
                  </a:lnTo>
                  <a:lnTo>
                    <a:pt x="2878" y="1200"/>
                  </a:lnTo>
                  <a:lnTo>
                    <a:pt x="2894" y="1200"/>
                  </a:lnTo>
                  <a:lnTo>
                    <a:pt x="2894" y="1214"/>
                  </a:lnTo>
                  <a:lnTo>
                    <a:pt x="2910" y="1214"/>
                  </a:lnTo>
                  <a:lnTo>
                    <a:pt x="2910" y="1232"/>
                  </a:lnTo>
                  <a:lnTo>
                    <a:pt x="2936" y="1232"/>
                  </a:lnTo>
                  <a:lnTo>
                    <a:pt x="2936" y="1256"/>
                  </a:lnTo>
                  <a:lnTo>
                    <a:pt x="2944" y="1256"/>
                  </a:lnTo>
                  <a:lnTo>
                    <a:pt x="2944" y="1270"/>
                  </a:lnTo>
                  <a:lnTo>
                    <a:pt x="3000" y="1270"/>
                  </a:lnTo>
                  <a:lnTo>
                    <a:pt x="3000" y="1282"/>
                  </a:lnTo>
                  <a:lnTo>
                    <a:pt x="3034" y="1282"/>
                  </a:lnTo>
                  <a:lnTo>
                    <a:pt x="3034" y="1308"/>
                  </a:lnTo>
                  <a:lnTo>
                    <a:pt x="3050" y="1308"/>
                  </a:lnTo>
                  <a:lnTo>
                    <a:pt x="3050" y="1320"/>
                  </a:lnTo>
                  <a:lnTo>
                    <a:pt x="3058" y="1320"/>
                  </a:lnTo>
                  <a:lnTo>
                    <a:pt x="3058" y="1332"/>
                  </a:lnTo>
                  <a:lnTo>
                    <a:pt x="3098" y="1332"/>
                  </a:lnTo>
                  <a:lnTo>
                    <a:pt x="3098" y="1344"/>
                  </a:lnTo>
                  <a:lnTo>
                    <a:pt x="3122" y="1344"/>
                  </a:lnTo>
                  <a:lnTo>
                    <a:pt x="3122" y="1358"/>
                  </a:lnTo>
                  <a:lnTo>
                    <a:pt x="3162" y="1358"/>
                  </a:lnTo>
                  <a:lnTo>
                    <a:pt x="3162" y="1384"/>
                  </a:lnTo>
                  <a:lnTo>
                    <a:pt x="3212" y="1384"/>
                  </a:lnTo>
                  <a:lnTo>
                    <a:pt x="3212" y="1404"/>
                  </a:lnTo>
                  <a:lnTo>
                    <a:pt x="3228" y="1404"/>
                  </a:lnTo>
                  <a:lnTo>
                    <a:pt x="3228" y="1422"/>
                  </a:lnTo>
                  <a:lnTo>
                    <a:pt x="3284" y="1422"/>
                  </a:lnTo>
                  <a:lnTo>
                    <a:pt x="3284" y="1440"/>
                  </a:lnTo>
                  <a:lnTo>
                    <a:pt x="3374" y="1440"/>
                  </a:lnTo>
                  <a:lnTo>
                    <a:pt x="3374" y="1460"/>
                  </a:lnTo>
                  <a:lnTo>
                    <a:pt x="3504" y="1460"/>
                  </a:lnTo>
                  <a:lnTo>
                    <a:pt x="3504" y="1478"/>
                  </a:lnTo>
                  <a:lnTo>
                    <a:pt x="3596" y="1478"/>
                  </a:lnTo>
                  <a:lnTo>
                    <a:pt x="3596" y="1504"/>
                  </a:lnTo>
                  <a:lnTo>
                    <a:pt x="3724" y="1504"/>
                  </a:lnTo>
                  <a:lnTo>
                    <a:pt x="3724" y="1530"/>
                  </a:lnTo>
                  <a:lnTo>
                    <a:pt x="3872" y="1530"/>
                  </a:lnTo>
                  <a:lnTo>
                    <a:pt x="3872" y="1554"/>
                  </a:lnTo>
                  <a:lnTo>
                    <a:pt x="3880" y="1554"/>
                  </a:lnTo>
                  <a:lnTo>
                    <a:pt x="3880" y="1560"/>
                  </a:lnTo>
                  <a:lnTo>
                    <a:pt x="3994" y="1560"/>
                  </a:lnTo>
                  <a:lnTo>
                    <a:pt x="3994" y="1592"/>
                  </a:lnTo>
                  <a:lnTo>
                    <a:pt x="4076" y="1592"/>
                  </a:lnTo>
                  <a:lnTo>
                    <a:pt x="4076" y="1630"/>
                  </a:lnTo>
                  <a:lnTo>
                    <a:pt x="4140" y="1630"/>
                  </a:lnTo>
                  <a:lnTo>
                    <a:pt x="4140" y="1668"/>
                  </a:lnTo>
                  <a:lnTo>
                    <a:pt x="4278" y="1668"/>
                  </a:lnTo>
                  <a:lnTo>
                    <a:pt x="4278" y="1712"/>
                  </a:lnTo>
                  <a:lnTo>
                    <a:pt x="4636" y="1712"/>
                  </a:lnTo>
                  <a:lnTo>
                    <a:pt x="4636" y="1782"/>
                  </a:lnTo>
                  <a:lnTo>
                    <a:pt x="5140" y="1782"/>
                  </a:lnTo>
                </a:path>
              </a:pathLst>
            </a:custGeom>
            <a:noFill/>
            <a:ln w="25400" cap="flat">
              <a:solidFill>
                <a:srgbClr val="29B1E6"/>
              </a:solidFill>
              <a:prstDash val="sysDot"/>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64" name="Line 6">
              <a:extLst>
                <a:ext uri="{FF2B5EF4-FFF2-40B4-BE49-F238E27FC236}">
                  <a16:creationId xmlns:a16="http://schemas.microsoft.com/office/drawing/2014/main" id="{5E5DB2E7-1CA1-42D7-94BF-60D00F0A488D}"/>
                </a:ext>
              </a:extLst>
            </p:cNvPr>
            <p:cNvSpPr>
              <a:spLocks noChangeShapeType="1"/>
            </p:cNvSpPr>
            <p:nvPr/>
          </p:nvSpPr>
          <p:spPr bwMode="auto">
            <a:xfrm>
              <a:off x="1518" y="862"/>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65" name="Line 7">
              <a:extLst>
                <a:ext uri="{FF2B5EF4-FFF2-40B4-BE49-F238E27FC236}">
                  <a16:creationId xmlns:a16="http://schemas.microsoft.com/office/drawing/2014/main" id="{B415DEF5-65F3-4D07-AC6E-8D6A662A54AA}"/>
                </a:ext>
              </a:extLst>
            </p:cNvPr>
            <p:cNvSpPr>
              <a:spLocks noChangeShapeType="1"/>
            </p:cNvSpPr>
            <p:nvPr/>
          </p:nvSpPr>
          <p:spPr bwMode="auto">
            <a:xfrm flipH="1">
              <a:off x="1494" y="88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66" name="Line 8">
              <a:extLst>
                <a:ext uri="{FF2B5EF4-FFF2-40B4-BE49-F238E27FC236}">
                  <a16:creationId xmlns:a16="http://schemas.microsoft.com/office/drawing/2014/main" id="{083DEBAA-3DEE-48E4-8C6C-DB491EC47CA9}"/>
                </a:ext>
              </a:extLst>
            </p:cNvPr>
            <p:cNvSpPr>
              <a:spLocks noChangeShapeType="1"/>
            </p:cNvSpPr>
            <p:nvPr/>
          </p:nvSpPr>
          <p:spPr bwMode="auto">
            <a:xfrm>
              <a:off x="1526" y="862"/>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67" name="Line 9">
              <a:extLst>
                <a:ext uri="{FF2B5EF4-FFF2-40B4-BE49-F238E27FC236}">
                  <a16:creationId xmlns:a16="http://schemas.microsoft.com/office/drawing/2014/main" id="{881A2CCD-6F37-46B2-8455-A94BD6134CB2}"/>
                </a:ext>
              </a:extLst>
            </p:cNvPr>
            <p:cNvSpPr>
              <a:spLocks noChangeShapeType="1"/>
            </p:cNvSpPr>
            <p:nvPr/>
          </p:nvSpPr>
          <p:spPr bwMode="auto">
            <a:xfrm flipH="1">
              <a:off x="1502" y="88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68" name="Line 10">
              <a:extLst>
                <a:ext uri="{FF2B5EF4-FFF2-40B4-BE49-F238E27FC236}">
                  <a16:creationId xmlns:a16="http://schemas.microsoft.com/office/drawing/2014/main" id="{2EB412DE-7FBE-4B96-BCF7-7216E6063843}"/>
                </a:ext>
              </a:extLst>
            </p:cNvPr>
            <p:cNvSpPr>
              <a:spLocks noChangeShapeType="1"/>
            </p:cNvSpPr>
            <p:nvPr/>
          </p:nvSpPr>
          <p:spPr bwMode="auto">
            <a:xfrm>
              <a:off x="1600" y="874"/>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69" name="Line 11">
              <a:extLst>
                <a:ext uri="{FF2B5EF4-FFF2-40B4-BE49-F238E27FC236}">
                  <a16:creationId xmlns:a16="http://schemas.microsoft.com/office/drawing/2014/main" id="{00D35256-BCBE-43A3-B0B3-92EBEB7BBFAF}"/>
                </a:ext>
              </a:extLst>
            </p:cNvPr>
            <p:cNvSpPr>
              <a:spLocks noChangeShapeType="1"/>
            </p:cNvSpPr>
            <p:nvPr/>
          </p:nvSpPr>
          <p:spPr bwMode="auto">
            <a:xfrm flipH="1">
              <a:off x="1576" y="898"/>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70" name="Line 12">
              <a:extLst>
                <a:ext uri="{FF2B5EF4-FFF2-40B4-BE49-F238E27FC236}">
                  <a16:creationId xmlns:a16="http://schemas.microsoft.com/office/drawing/2014/main" id="{ABADC09E-A67C-485E-A75E-EBF1406FADD6}"/>
                </a:ext>
              </a:extLst>
            </p:cNvPr>
            <p:cNvSpPr>
              <a:spLocks noChangeShapeType="1"/>
            </p:cNvSpPr>
            <p:nvPr/>
          </p:nvSpPr>
          <p:spPr bwMode="auto">
            <a:xfrm>
              <a:off x="1916" y="974"/>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71" name="Line 13">
              <a:extLst>
                <a:ext uri="{FF2B5EF4-FFF2-40B4-BE49-F238E27FC236}">
                  <a16:creationId xmlns:a16="http://schemas.microsoft.com/office/drawing/2014/main" id="{4037D6A6-BB32-4FE7-B812-969C68C85BBE}"/>
                </a:ext>
              </a:extLst>
            </p:cNvPr>
            <p:cNvSpPr>
              <a:spLocks noChangeShapeType="1"/>
            </p:cNvSpPr>
            <p:nvPr/>
          </p:nvSpPr>
          <p:spPr bwMode="auto">
            <a:xfrm flipH="1">
              <a:off x="1894" y="998"/>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72" name="Line 14">
              <a:extLst>
                <a:ext uri="{FF2B5EF4-FFF2-40B4-BE49-F238E27FC236}">
                  <a16:creationId xmlns:a16="http://schemas.microsoft.com/office/drawing/2014/main" id="{A0E4998B-60A6-416E-BED6-506BECFC3234}"/>
                </a:ext>
              </a:extLst>
            </p:cNvPr>
            <p:cNvSpPr>
              <a:spLocks noChangeShapeType="1"/>
            </p:cNvSpPr>
            <p:nvPr/>
          </p:nvSpPr>
          <p:spPr bwMode="auto">
            <a:xfrm>
              <a:off x="1932" y="974"/>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73" name="Line 15">
              <a:extLst>
                <a:ext uri="{FF2B5EF4-FFF2-40B4-BE49-F238E27FC236}">
                  <a16:creationId xmlns:a16="http://schemas.microsoft.com/office/drawing/2014/main" id="{EAC0B16A-9C34-4882-B789-24B28E435FE7}"/>
                </a:ext>
              </a:extLst>
            </p:cNvPr>
            <p:cNvSpPr>
              <a:spLocks noChangeShapeType="1"/>
            </p:cNvSpPr>
            <p:nvPr/>
          </p:nvSpPr>
          <p:spPr bwMode="auto">
            <a:xfrm flipH="1">
              <a:off x="1910" y="998"/>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74" name="Line 16">
              <a:extLst>
                <a:ext uri="{FF2B5EF4-FFF2-40B4-BE49-F238E27FC236}">
                  <a16:creationId xmlns:a16="http://schemas.microsoft.com/office/drawing/2014/main" id="{76545EB2-1CD1-4EEE-962E-1BE1DBE0B5E9}"/>
                </a:ext>
              </a:extLst>
            </p:cNvPr>
            <p:cNvSpPr>
              <a:spLocks noChangeShapeType="1"/>
            </p:cNvSpPr>
            <p:nvPr/>
          </p:nvSpPr>
          <p:spPr bwMode="auto">
            <a:xfrm>
              <a:off x="1942" y="982"/>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75" name="Line 17">
              <a:extLst>
                <a:ext uri="{FF2B5EF4-FFF2-40B4-BE49-F238E27FC236}">
                  <a16:creationId xmlns:a16="http://schemas.microsoft.com/office/drawing/2014/main" id="{CA1C5ECE-7646-440B-96A5-BD2FE22F9144}"/>
                </a:ext>
              </a:extLst>
            </p:cNvPr>
            <p:cNvSpPr>
              <a:spLocks noChangeShapeType="1"/>
            </p:cNvSpPr>
            <p:nvPr/>
          </p:nvSpPr>
          <p:spPr bwMode="auto">
            <a:xfrm flipH="1">
              <a:off x="1918" y="100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76" name="Line 18">
              <a:extLst>
                <a:ext uri="{FF2B5EF4-FFF2-40B4-BE49-F238E27FC236}">
                  <a16:creationId xmlns:a16="http://schemas.microsoft.com/office/drawing/2014/main" id="{058366AA-F97C-4701-8D1A-FE8647467873}"/>
                </a:ext>
              </a:extLst>
            </p:cNvPr>
            <p:cNvSpPr>
              <a:spLocks noChangeShapeType="1"/>
            </p:cNvSpPr>
            <p:nvPr/>
          </p:nvSpPr>
          <p:spPr bwMode="auto">
            <a:xfrm>
              <a:off x="1964" y="100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77" name="Line 19">
              <a:extLst>
                <a:ext uri="{FF2B5EF4-FFF2-40B4-BE49-F238E27FC236}">
                  <a16:creationId xmlns:a16="http://schemas.microsoft.com/office/drawing/2014/main" id="{910D0E2A-57A1-4963-A15A-3C9D9697017F}"/>
                </a:ext>
              </a:extLst>
            </p:cNvPr>
            <p:cNvSpPr>
              <a:spLocks noChangeShapeType="1"/>
            </p:cNvSpPr>
            <p:nvPr/>
          </p:nvSpPr>
          <p:spPr bwMode="auto">
            <a:xfrm flipH="1">
              <a:off x="1942" y="102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78" name="Line 20">
              <a:extLst>
                <a:ext uri="{FF2B5EF4-FFF2-40B4-BE49-F238E27FC236}">
                  <a16:creationId xmlns:a16="http://schemas.microsoft.com/office/drawing/2014/main" id="{C99C3565-CB00-4907-9387-83CD21EF5B2F}"/>
                </a:ext>
              </a:extLst>
            </p:cNvPr>
            <p:cNvSpPr>
              <a:spLocks noChangeShapeType="1"/>
            </p:cNvSpPr>
            <p:nvPr/>
          </p:nvSpPr>
          <p:spPr bwMode="auto">
            <a:xfrm>
              <a:off x="2194" y="1108"/>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79" name="Line 21">
              <a:extLst>
                <a:ext uri="{FF2B5EF4-FFF2-40B4-BE49-F238E27FC236}">
                  <a16:creationId xmlns:a16="http://schemas.microsoft.com/office/drawing/2014/main" id="{1E18DD04-745C-4281-9698-DC040B0C739B}"/>
                </a:ext>
              </a:extLst>
            </p:cNvPr>
            <p:cNvSpPr>
              <a:spLocks noChangeShapeType="1"/>
            </p:cNvSpPr>
            <p:nvPr/>
          </p:nvSpPr>
          <p:spPr bwMode="auto">
            <a:xfrm flipH="1">
              <a:off x="2170" y="1130"/>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80" name="Line 22">
              <a:extLst>
                <a:ext uri="{FF2B5EF4-FFF2-40B4-BE49-F238E27FC236}">
                  <a16:creationId xmlns:a16="http://schemas.microsoft.com/office/drawing/2014/main" id="{CB1440E7-CB54-417D-A200-1036060F3F40}"/>
                </a:ext>
              </a:extLst>
            </p:cNvPr>
            <p:cNvSpPr>
              <a:spLocks noChangeShapeType="1"/>
            </p:cNvSpPr>
            <p:nvPr/>
          </p:nvSpPr>
          <p:spPr bwMode="auto">
            <a:xfrm>
              <a:off x="2250" y="115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81" name="Line 23">
              <a:extLst>
                <a:ext uri="{FF2B5EF4-FFF2-40B4-BE49-F238E27FC236}">
                  <a16:creationId xmlns:a16="http://schemas.microsoft.com/office/drawing/2014/main" id="{0708FA13-9898-4E65-9CA8-311A33A1961A}"/>
                </a:ext>
              </a:extLst>
            </p:cNvPr>
            <p:cNvSpPr>
              <a:spLocks noChangeShapeType="1"/>
            </p:cNvSpPr>
            <p:nvPr/>
          </p:nvSpPr>
          <p:spPr bwMode="auto">
            <a:xfrm flipH="1">
              <a:off x="2228" y="1174"/>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82" name="Line 24">
              <a:extLst>
                <a:ext uri="{FF2B5EF4-FFF2-40B4-BE49-F238E27FC236}">
                  <a16:creationId xmlns:a16="http://schemas.microsoft.com/office/drawing/2014/main" id="{7A745329-03BF-4D10-8A6D-B54856B91C3A}"/>
                </a:ext>
              </a:extLst>
            </p:cNvPr>
            <p:cNvSpPr>
              <a:spLocks noChangeShapeType="1"/>
            </p:cNvSpPr>
            <p:nvPr/>
          </p:nvSpPr>
          <p:spPr bwMode="auto">
            <a:xfrm>
              <a:off x="2356" y="120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83" name="Line 25">
              <a:extLst>
                <a:ext uri="{FF2B5EF4-FFF2-40B4-BE49-F238E27FC236}">
                  <a16:creationId xmlns:a16="http://schemas.microsoft.com/office/drawing/2014/main" id="{1BD7D495-8440-4FC8-B567-3209E229E1E9}"/>
                </a:ext>
              </a:extLst>
            </p:cNvPr>
            <p:cNvSpPr>
              <a:spLocks noChangeShapeType="1"/>
            </p:cNvSpPr>
            <p:nvPr/>
          </p:nvSpPr>
          <p:spPr bwMode="auto">
            <a:xfrm flipH="1">
              <a:off x="2332" y="123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84" name="Line 26">
              <a:extLst>
                <a:ext uri="{FF2B5EF4-FFF2-40B4-BE49-F238E27FC236}">
                  <a16:creationId xmlns:a16="http://schemas.microsoft.com/office/drawing/2014/main" id="{A3A39E6E-E833-4120-BAD3-0C2E98DCA23F}"/>
                </a:ext>
              </a:extLst>
            </p:cNvPr>
            <p:cNvSpPr>
              <a:spLocks noChangeShapeType="1"/>
            </p:cNvSpPr>
            <p:nvPr/>
          </p:nvSpPr>
          <p:spPr bwMode="auto">
            <a:xfrm>
              <a:off x="3178" y="163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85" name="Line 27">
              <a:extLst>
                <a:ext uri="{FF2B5EF4-FFF2-40B4-BE49-F238E27FC236}">
                  <a16:creationId xmlns:a16="http://schemas.microsoft.com/office/drawing/2014/main" id="{5476903C-3A98-4A24-9A4D-E15E5583D99D}"/>
                </a:ext>
              </a:extLst>
            </p:cNvPr>
            <p:cNvSpPr>
              <a:spLocks noChangeShapeType="1"/>
            </p:cNvSpPr>
            <p:nvPr/>
          </p:nvSpPr>
          <p:spPr bwMode="auto">
            <a:xfrm flipH="1">
              <a:off x="3156" y="1660"/>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86" name="Line 28">
              <a:extLst>
                <a:ext uri="{FF2B5EF4-FFF2-40B4-BE49-F238E27FC236}">
                  <a16:creationId xmlns:a16="http://schemas.microsoft.com/office/drawing/2014/main" id="{06BC8587-2656-41F7-8002-284605A5E51C}"/>
                </a:ext>
              </a:extLst>
            </p:cNvPr>
            <p:cNvSpPr>
              <a:spLocks noChangeShapeType="1"/>
            </p:cNvSpPr>
            <p:nvPr/>
          </p:nvSpPr>
          <p:spPr bwMode="auto">
            <a:xfrm>
              <a:off x="3228" y="165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87" name="Line 29">
              <a:extLst>
                <a:ext uri="{FF2B5EF4-FFF2-40B4-BE49-F238E27FC236}">
                  <a16:creationId xmlns:a16="http://schemas.microsoft.com/office/drawing/2014/main" id="{8B97D5C0-BC8A-4681-AC26-3C27D2D4F8BD}"/>
                </a:ext>
              </a:extLst>
            </p:cNvPr>
            <p:cNvSpPr>
              <a:spLocks noChangeShapeType="1"/>
            </p:cNvSpPr>
            <p:nvPr/>
          </p:nvSpPr>
          <p:spPr bwMode="auto">
            <a:xfrm flipH="1">
              <a:off x="3204" y="1678"/>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88" name="Line 30">
              <a:extLst>
                <a:ext uri="{FF2B5EF4-FFF2-40B4-BE49-F238E27FC236}">
                  <a16:creationId xmlns:a16="http://schemas.microsoft.com/office/drawing/2014/main" id="{FD8D4BAB-46BC-4255-811D-AF108830CCDF}"/>
                </a:ext>
              </a:extLst>
            </p:cNvPr>
            <p:cNvSpPr>
              <a:spLocks noChangeShapeType="1"/>
            </p:cNvSpPr>
            <p:nvPr/>
          </p:nvSpPr>
          <p:spPr bwMode="auto">
            <a:xfrm>
              <a:off x="3602" y="184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89" name="Line 31">
              <a:extLst>
                <a:ext uri="{FF2B5EF4-FFF2-40B4-BE49-F238E27FC236}">
                  <a16:creationId xmlns:a16="http://schemas.microsoft.com/office/drawing/2014/main" id="{B4CA9161-57CA-4A11-B572-6953BF57F385}"/>
                </a:ext>
              </a:extLst>
            </p:cNvPr>
            <p:cNvSpPr>
              <a:spLocks noChangeShapeType="1"/>
            </p:cNvSpPr>
            <p:nvPr/>
          </p:nvSpPr>
          <p:spPr bwMode="auto">
            <a:xfrm flipH="1">
              <a:off x="3578" y="1870"/>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90" name="Line 32">
              <a:extLst>
                <a:ext uri="{FF2B5EF4-FFF2-40B4-BE49-F238E27FC236}">
                  <a16:creationId xmlns:a16="http://schemas.microsoft.com/office/drawing/2014/main" id="{EC3BC000-5155-475E-81B5-F874995324DB}"/>
                </a:ext>
              </a:extLst>
            </p:cNvPr>
            <p:cNvSpPr>
              <a:spLocks noChangeShapeType="1"/>
            </p:cNvSpPr>
            <p:nvPr/>
          </p:nvSpPr>
          <p:spPr bwMode="auto">
            <a:xfrm>
              <a:off x="3748" y="187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91" name="Line 33">
              <a:extLst>
                <a:ext uri="{FF2B5EF4-FFF2-40B4-BE49-F238E27FC236}">
                  <a16:creationId xmlns:a16="http://schemas.microsoft.com/office/drawing/2014/main" id="{6A41BC8E-C4D3-4ED9-8F15-30F6B989EFCF}"/>
                </a:ext>
              </a:extLst>
            </p:cNvPr>
            <p:cNvSpPr>
              <a:spLocks noChangeShapeType="1"/>
            </p:cNvSpPr>
            <p:nvPr/>
          </p:nvSpPr>
          <p:spPr bwMode="auto">
            <a:xfrm flipH="1">
              <a:off x="3724" y="1900"/>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92" name="Line 34">
              <a:extLst>
                <a:ext uri="{FF2B5EF4-FFF2-40B4-BE49-F238E27FC236}">
                  <a16:creationId xmlns:a16="http://schemas.microsoft.com/office/drawing/2014/main" id="{6498E23A-A422-4C9E-AD5A-922E5217C701}"/>
                </a:ext>
              </a:extLst>
            </p:cNvPr>
            <p:cNvSpPr>
              <a:spLocks noChangeShapeType="1"/>
            </p:cNvSpPr>
            <p:nvPr/>
          </p:nvSpPr>
          <p:spPr bwMode="auto">
            <a:xfrm>
              <a:off x="3780" y="189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93" name="Line 35">
              <a:extLst>
                <a:ext uri="{FF2B5EF4-FFF2-40B4-BE49-F238E27FC236}">
                  <a16:creationId xmlns:a16="http://schemas.microsoft.com/office/drawing/2014/main" id="{C28B726A-0BCC-4D37-AD36-44DAA52C8B8B}"/>
                </a:ext>
              </a:extLst>
            </p:cNvPr>
            <p:cNvSpPr>
              <a:spLocks noChangeShapeType="1"/>
            </p:cNvSpPr>
            <p:nvPr/>
          </p:nvSpPr>
          <p:spPr bwMode="auto">
            <a:xfrm flipH="1">
              <a:off x="3758" y="191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94" name="Line 36">
              <a:extLst>
                <a:ext uri="{FF2B5EF4-FFF2-40B4-BE49-F238E27FC236}">
                  <a16:creationId xmlns:a16="http://schemas.microsoft.com/office/drawing/2014/main" id="{8BEDBE1F-6ED6-4E94-8BEA-D6911EC5FB09}"/>
                </a:ext>
              </a:extLst>
            </p:cNvPr>
            <p:cNvSpPr>
              <a:spLocks noChangeShapeType="1"/>
            </p:cNvSpPr>
            <p:nvPr/>
          </p:nvSpPr>
          <p:spPr bwMode="auto">
            <a:xfrm>
              <a:off x="3838" y="191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95" name="Line 37">
              <a:extLst>
                <a:ext uri="{FF2B5EF4-FFF2-40B4-BE49-F238E27FC236}">
                  <a16:creationId xmlns:a16="http://schemas.microsoft.com/office/drawing/2014/main" id="{AB014971-BFFF-4F2C-BDE3-C13503352705}"/>
                </a:ext>
              </a:extLst>
            </p:cNvPr>
            <p:cNvSpPr>
              <a:spLocks noChangeShapeType="1"/>
            </p:cNvSpPr>
            <p:nvPr/>
          </p:nvSpPr>
          <p:spPr bwMode="auto">
            <a:xfrm flipH="1">
              <a:off x="3814" y="1938"/>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96" name="Line 38">
              <a:extLst>
                <a:ext uri="{FF2B5EF4-FFF2-40B4-BE49-F238E27FC236}">
                  <a16:creationId xmlns:a16="http://schemas.microsoft.com/office/drawing/2014/main" id="{C52E7E4C-2C10-4468-BFC2-54214FF7F4B7}"/>
                </a:ext>
              </a:extLst>
            </p:cNvPr>
            <p:cNvSpPr>
              <a:spLocks noChangeShapeType="1"/>
            </p:cNvSpPr>
            <p:nvPr/>
          </p:nvSpPr>
          <p:spPr bwMode="auto">
            <a:xfrm>
              <a:off x="3878" y="191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97" name="Line 39">
              <a:extLst>
                <a:ext uri="{FF2B5EF4-FFF2-40B4-BE49-F238E27FC236}">
                  <a16:creationId xmlns:a16="http://schemas.microsoft.com/office/drawing/2014/main" id="{84148FE5-5911-4A23-A4F2-72A9B91F004D}"/>
                </a:ext>
              </a:extLst>
            </p:cNvPr>
            <p:cNvSpPr>
              <a:spLocks noChangeShapeType="1"/>
            </p:cNvSpPr>
            <p:nvPr/>
          </p:nvSpPr>
          <p:spPr bwMode="auto">
            <a:xfrm flipH="1">
              <a:off x="3856" y="1938"/>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98" name="Line 40">
              <a:extLst>
                <a:ext uri="{FF2B5EF4-FFF2-40B4-BE49-F238E27FC236}">
                  <a16:creationId xmlns:a16="http://schemas.microsoft.com/office/drawing/2014/main" id="{DB1C79EB-3F5D-4515-87EB-1DF051E95418}"/>
                </a:ext>
              </a:extLst>
            </p:cNvPr>
            <p:cNvSpPr>
              <a:spLocks noChangeShapeType="1"/>
            </p:cNvSpPr>
            <p:nvPr/>
          </p:nvSpPr>
          <p:spPr bwMode="auto">
            <a:xfrm>
              <a:off x="3894" y="191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99" name="Line 41">
              <a:extLst>
                <a:ext uri="{FF2B5EF4-FFF2-40B4-BE49-F238E27FC236}">
                  <a16:creationId xmlns:a16="http://schemas.microsoft.com/office/drawing/2014/main" id="{B2F5324E-2D7B-4079-9C32-244937A7EEE9}"/>
                </a:ext>
              </a:extLst>
            </p:cNvPr>
            <p:cNvSpPr>
              <a:spLocks noChangeShapeType="1"/>
            </p:cNvSpPr>
            <p:nvPr/>
          </p:nvSpPr>
          <p:spPr bwMode="auto">
            <a:xfrm flipH="1">
              <a:off x="3872" y="1938"/>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00" name="Line 42">
              <a:extLst>
                <a:ext uri="{FF2B5EF4-FFF2-40B4-BE49-F238E27FC236}">
                  <a16:creationId xmlns:a16="http://schemas.microsoft.com/office/drawing/2014/main" id="{05E8888E-B432-4C11-8F28-0108927A7E77}"/>
                </a:ext>
              </a:extLst>
            </p:cNvPr>
            <p:cNvSpPr>
              <a:spLocks noChangeShapeType="1"/>
            </p:cNvSpPr>
            <p:nvPr/>
          </p:nvSpPr>
          <p:spPr bwMode="auto">
            <a:xfrm>
              <a:off x="3910" y="191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01" name="Line 43">
              <a:extLst>
                <a:ext uri="{FF2B5EF4-FFF2-40B4-BE49-F238E27FC236}">
                  <a16:creationId xmlns:a16="http://schemas.microsoft.com/office/drawing/2014/main" id="{F8118686-DC99-4DFA-AC3C-691357488576}"/>
                </a:ext>
              </a:extLst>
            </p:cNvPr>
            <p:cNvSpPr>
              <a:spLocks noChangeShapeType="1"/>
            </p:cNvSpPr>
            <p:nvPr/>
          </p:nvSpPr>
          <p:spPr bwMode="auto">
            <a:xfrm flipH="1">
              <a:off x="3888" y="1938"/>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02" name="Line 44">
              <a:extLst>
                <a:ext uri="{FF2B5EF4-FFF2-40B4-BE49-F238E27FC236}">
                  <a16:creationId xmlns:a16="http://schemas.microsoft.com/office/drawing/2014/main" id="{D6A49B16-75C5-49E0-B63F-5A4FE6DD3F30}"/>
                </a:ext>
              </a:extLst>
            </p:cNvPr>
            <p:cNvSpPr>
              <a:spLocks noChangeShapeType="1"/>
            </p:cNvSpPr>
            <p:nvPr/>
          </p:nvSpPr>
          <p:spPr bwMode="auto">
            <a:xfrm>
              <a:off x="3920" y="191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03" name="Line 45">
              <a:extLst>
                <a:ext uri="{FF2B5EF4-FFF2-40B4-BE49-F238E27FC236}">
                  <a16:creationId xmlns:a16="http://schemas.microsoft.com/office/drawing/2014/main" id="{40109F80-B8D0-4E47-85A0-98E22F89C36D}"/>
                </a:ext>
              </a:extLst>
            </p:cNvPr>
            <p:cNvSpPr>
              <a:spLocks noChangeShapeType="1"/>
            </p:cNvSpPr>
            <p:nvPr/>
          </p:nvSpPr>
          <p:spPr bwMode="auto">
            <a:xfrm flipH="1">
              <a:off x="3896" y="1938"/>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04" name="Line 46">
              <a:extLst>
                <a:ext uri="{FF2B5EF4-FFF2-40B4-BE49-F238E27FC236}">
                  <a16:creationId xmlns:a16="http://schemas.microsoft.com/office/drawing/2014/main" id="{4200E927-12A3-4535-858A-A3FB3E286E4A}"/>
                </a:ext>
              </a:extLst>
            </p:cNvPr>
            <p:cNvSpPr>
              <a:spLocks noChangeShapeType="1"/>
            </p:cNvSpPr>
            <p:nvPr/>
          </p:nvSpPr>
          <p:spPr bwMode="auto">
            <a:xfrm>
              <a:off x="3976" y="193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05" name="Line 47">
              <a:extLst>
                <a:ext uri="{FF2B5EF4-FFF2-40B4-BE49-F238E27FC236}">
                  <a16:creationId xmlns:a16="http://schemas.microsoft.com/office/drawing/2014/main" id="{78274089-75CF-481D-87B4-CFBBA53A6346}"/>
                </a:ext>
              </a:extLst>
            </p:cNvPr>
            <p:cNvSpPr>
              <a:spLocks noChangeShapeType="1"/>
            </p:cNvSpPr>
            <p:nvPr/>
          </p:nvSpPr>
          <p:spPr bwMode="auto">
            <a:xfrm flipH="1">
              <a:off x="3954" y="1958"/>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06" name="Line 48">
              <a:extLst>
                <a:ext uri="{FF2B5EF4-FFF2-40B4-BE49-F238E27FC236}">
                  <a16:creationId xmlns:a16="http://schemas.microsoft.com/office/drawing/2014/main" id="{D34AD90C-37D3-4D1C-BD9A-D2FA877FE2C7}"/>
                </a:ext>
              </a:extLst>
            </p:cNvPr>
            <p:cNvSpPr>
              <a:spLocks noChangeShapeType="1"/>
            </p:cNvSpPr>
            <p:nvPr/>
          </p:nvSpPr>
          <p:spPr bwMode="auto">
            <a:xfrm>
              <a:off x="4024" y="1954"/>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07" name="Line 49">
              <a:extLst>
                <a:ext uri="{FF2B5EF4-FFF2-40B4-BE49-F238E27FC236}">
                  <a16:creationId xmlns:a16="http://schemas.microsoft.com/office/drawing/2014/main" id="{3ADEA13B-74D5-469A-B987-515A1551A925}"/>
                </a:ext>
              </a:extLst>
            </p:cNvPr>
            <p:cNvSpPr>
              <a:spLocks noChangeShapeType="1"/>
            </p:cNvSpPr>
            <p:nvPr/>
          </p:nvSpPr>
          <p:spPr bwMode="auto">
            <a:xfrm flipH="1">
              <a:off x="4002" y="1976"/>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08" name="Line 50">
              <a:extLst>
                <a:ext uri="{FF2B5EF4-FFF2-40B4-BE49-F238E27FC236}">
                  <a16:creationId xmlns:a16="http://schemas.microsoft.com/office/drawing/2014/main" id="{A861A117-B510-48E1-8170-DE5CEDFD98EA}"/>
                </a:ext>
              </a:extLst>
            </p:cNvPr>
            <p:cNvSpPr>
              <a:spLocks noChangeShapeType="1"/>
            </p:cNvSpPr>
            <p:nvPr/>
          </p:nvSpPr>
          <p:spPr bwMode="auto">
            <a:xfrm>
              <a:off x="4032" y="1954"/>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09" name="Line 51">
              <a:extLst>
                <a:ext uri="{FF2B5EF4-FFF2-40B4-BE49-F238E27FC236}">
                  <a16:creationId xmlns:a16="http://schemas.microsoft.com/office/drawing/2014/main" id="{84C9899C-7983-4FE0-94BF-7C3156AB8EEC}"/>
                </a:ext>
              </a:extLst>
            </p:cNvPr>
            <p:cNvSpPr>
              <a:spLocks noChangeShapeType="1"/>
            </p:cNvSpPr>
            <p:nvPr/>
          </p:nvSpPr>
          <p:spPr bwMode="auto">
            <a:xfrm flipH="1">
              <a:off x="4010" y="1976"/>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10" name="Line 52">
              <a:extLst>
                <a:ext uri="{FF2B5EF4-FFF2-40B4-BE49-F238E27FC236}">
                  <a16:creationId xmlns:a16="http://schemas.microsoft.com/office/drawing/2014/main" id="{888BCC3B-EDB5-4C9C-93C3-32458376EE76}"/>
                </a:ext>
              </a:extLst>
            </p:cNvPr>
            <p:cNvSpPr>
              <a:spLocks noChangeShapeType="1"/>
            </p:cNvSpPr>
            <p:nvPr/>
          </p:nvSpPr>
          <p:spPr bwMode="auto">
            <a:xfrm>
              <a:off x="4050" y="196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11" name="Line 53">
              <a:extLst>
                <a:ext uri="{FF2B5EF4-FFF2-40B4-BE49-F238E27FC236}">
                  <a16:creationId xmlns:a16="http://schemas.microsoft.com/office/drawing/2014/main" id="{A613D75D-BC46-4B7B-AF06-5DB3BD148934}"/>
                </a:ext>
              </a:extLst>
            </p:cNvPr>
            <p:cNvSpPr>
              <a:spLocks noChangeShapeType="1"/>
            </p:cNvSpPr>
            <p:nvPr/>
          </p:nvSpPr>
          <p:spPr bwMode="auto">
            <a:xfrm flipH="1">
              <a:off x="4026" y="1990"/>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12" name="Line 54">
              <a:extLst>
                <a:ext uri="{FF2B5EF4-FFF2-40B4-BE49-F238E27FC236}">
                  <a16:creationId xmlns:a16="http://schemas.microsoft.com/office/drawing/2014/main" id="{CC622F1C-5F23-4E76-B9E1-7994D2D0B30A}"/>
                </a:ext>
              </a:extLst>
            </p:cNvPr>
            <p:cNvSpPr>
              <a:spLocks noChangeShapeType="1"/>
            </p:cNvSpPr>
            <p:nvPr/>
          </p:nvSpPr>
          <p:spPr bwMode="auto">
            <a:xfrm>
              <a:off x="4056" y="196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13" name="Line 55">
              <a:extLst>
                <a:ext uri="{FF2B5EF4-FFF2-40B4-BE49-F238E27FC236}">
                  <a16:creationId xmlns:a16="http://schemas.microsoft.com/office/drawing/2014/main" id="{BC3B3042-C405-4B7B-A7DC-CA5B239DA5FA}"/>
                </a:ext>
              </a:extLst>
            </p:cNvPr>
            <p:cNvSpPr>
              <a:spLocks noChangeShapeType="1"/>
            </p:cNvSpPr>
            <p:nvPr/>
          </p:nvSpPr>
          <p:spPr bwMode="auto">
            <a:xfrm flipH="1">
              <a:off x="4034" y="1990"/>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14" name="Line 56">
              <a:extLst>
                <a:ext uri="{FF2B5EF4-FFF2-40B4-BE49-F238E27FC236}">
                  <a16:creationId xmlns:a16="http://schemas.microsoft.com/office/drawing/2014/main" id="{52FBE548-3867-493C-9723-78BE7D76C992}"/>
                </a:ext>
              </a:extLst>
            </p:cNvPr>
            <p:cNvSpPr>
              <a:spLocks noChangeShapeType="1"/>
            </p:cNvSpPr>
            <p:nvPr/>
          </p:nvSpPr>
          <p:spPr bwMode="auto">
            <a:xfrm>
              <a:off x="4090" y="197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15" name="Line 57">
              <a:extLst>
                <a:ext uri="{FF2B5EF4-FFF2-40B4-BE49-F238E27FC236}">
                  <a16:creationId xmlns:a16="http://schemas.microsoft.com/office/drawing/2014/main" id="{B62192FC-00D4-4028-A826-02AA991120C3}"/>
                </a:ext>
              </a:extLst>
            </p:cNvPr>
            <p:cNvSpPr>
              <a:spLocks noChangeShapeType="1"/>
            </p:cNvSpPr>
            <p:nvPr/>
          </p:nvSpPr>
          <p:spPr bwMode="auto">
            <a:xfrm flipH="1">
              <a:off x="4068" y="2002"/>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16" name="Line 58">
              <a:extLst>
                <a:ext uri="{FF2B5EF4-FFF2-40B4-BE49-F238E27FC236}">
                  <a16:creationId xmlns:a16="http://schemas.microsoft.com/office/drawing/2014/main" id="{79A9A75D-CDAA-49AD-87AF-C51288402150}"/>
                </a:ext>
              </a:extLst>
            </p:cNvPr>
            <p:cNvSpPr>
              <a:spLocks noChangeShapeType="1"/>
            </p:cNvSpPr>
            <p:nvPr/>
          </p:nvSpPr>
          <p:spPr bwMode="auto">
            <a:xfrm>
              <a:off x="4106" y="197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17" name="Line 59">
              <a:extLst>
                <a:ext uri="{FF2B5EF4-FFF2-40B4-BE49-F238E27FC236}">
                  <a16:creationId xmlns:a16="http://schemas.microsoft.com/office/drawing/2014/main" id="{A3C2FCE9-D152-4DED-80F2-6EA4631CB6B4}"/>
                </a:ext>
              </a:extLst>
            </p:cNvPr>
            <p:cNvSpPr>
              <a:spLocks noChangeShapeType="1"/>
            </p:cNvSpPr>
            <p:nvPr/>
          </p:nvSpPr>
          <p:spPr bwMode="auto">
            <a:xfrm flipH="1">
              <a:off x="4084" y="2002"/>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18" name="Line 60">
              <a:extLst>
                <a:ext uri="{FF2B5EF4-FFF2-40B4-BE49-F238E27FC236}">
                  <a16:creationId xmlns:a16="http://schemas.microsoft.com/office/drawing/2014/main" id="{DA9BE128-E356-455F-8EFA-59BE239DB7BE}"/>
                </a:ext>
              </a:extLst>
            </p:cNvPr>
            <p:cNvSpPr>
              <a:spLocks noChangeShapeType="1"/>
            </p:cNvSpPr>
            <p:nvPr/>
          </p:nvSpPr>
          <p:spPr bwMode="auto">
            <a:xfrm>
              <a:off x="4114" y="197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19" name="Line 61">
              <a:extLst>
                <a:ext uri="{FF2B5EF4-FFF2-40B4-BE49-F238E27FC236}">
                  <a16:creationId xmlns:a16="http://schemas.microsoft.com/office/drawing/2014/main" id="{E69F55D8-013D-419D-B8BB-7F1EAE7F60EE}"/>
                </a:ext>
              </a:extLst>
            </p:cNvPr>
            <p:cNvSpPr>
              <a:spLocks noChangeShapeType="1"/>
            </p:cNvSpPr>
            <p:nvPr/>
          </p:nvSpPr>
          <p:spPr bwMode="auto">
            <a:xfrm flipH="1">
              <a:off x="4092" y="200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20" name="Line 62">
              <a:extLst>
                <a:ext uri="{FF2B5EF4-FFF2-40B4-BE49-F238E27FC236}">
                  <a16:creationId xmlns:a16="http://schemas.microsoft.com/office/drawing/2014/main" id="{F797DF77-C5CA-4D1F-AC15-8F6B5A601127}"/>
                </a:ext>
              </a:extLst>
            </p:cNvPr>
            <p:cNvSpPr>
              <a:spLocks noChangeShapeType="1"/>
            </p:cNvSpPr>
            <p:nvPr/>
          </p:nvSpPr>
          <p:spPr bwMode="auto">
            <a:xfrm>
              <a:off x="4130" y="198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21" name="Line 63">
              <a:extLst>
                <a:ext uri="{FF2B5EF4-FFF2-40B4-BE49-F238E27FC236}">
                  <a16:creationId xmlns:a16="http://schemas.microsoft.com/office/drawing/2014/main" id="{3C08BE03-2162-42CB-B97E-57CFA56CF95F}"/>
                </a:ext>
              </a:extLst>
            </p:cNvPr>
            <p:cNvSpPr>
              <a:spLocks noChangeShapeType="1"/>
            </p:cNvSpPr>
            <p:nvPr/>
          </p:nvSpPr>
          <p:spPr bwMode="auto">
            <a:xfrm flipH="1">
              <a:off x="4108" y="2008"/>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22" name="Line 64">
              <a:extLst>
                <a:ext uri="{FF2B5EF4-FFF2-40B4-BE49-F238E27FC236}">
                  <a16:creationId xmlns:a16="http://schemas.microsoft.com/office/drawing/2014/main" id="{1369DCDC-A5F6-4558-A3B4-457E2EAF7749}"/>
                </a:ext>
              </a:extLst>
            </p:cNvPr>
            <p:cNvSpPr>
              <a:spLocks noChangeShapeType="1"/>
            </p:cNvSpPr>
            <p:nvPr/>
          </p:nvSpPr>
          <p:spPr bwMode="auto">
            <a:xfrm>
              <a:off x="4172" y="199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23" name="Line 65">
              <a:extLst>
                <a:ext uri="{FF2B5EF4-FFF2-40B4-BE49-F238E27FC236}">
                  <a16:creationId xmlns:a16="http://schemas.microsoft.com/office/drawing/2014/main" id="{8097C587-28B7-433E-B9EB-62F2A6B2D708}"/>
                </a:ext>
              </a:extLst>
            </p:cNvPr>
            <p:cNvSpPr>
              <a:spLocks noChangeShapeType="1"/>
            </p:cNvSpPr>
            <p:nvPr/>
          </p:nvSpPr>
          <p:spPr bwMode="auto">
            <a:xfrm flipH="1">
              <a:off x="4148" y="2020"/>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24" name="Line 66">
              <a:extLst>
                <a:ext uri="{FF2B5EF4-FFF2-40B4-BE49-F238E27FC236}">
                  <a16:creationId xmlns:a16="http://schemas.microsoft.com/office/drawing/2014/main" id="{6F1B0214-67D0-4BB1-A683-7F589EC3EB8F}"/>
                </a:ext>
              </a:extLst>
            </p:cNvPr>
            <p:cNvSpPr>
              <a:spLocks noChangeShapeType="1"/>
            </p:cNvSpPr>
            <p:nvPr/>
          </p:nvSpPr>
          <p:spPr bwMode="auto">
            <a:xfrm>
              <a:off x="4172" y="201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25" name="Line 67">
              <a:extLst>
                <a:ext uri="{FF2B5EF4-FFF2-40B4-BE49-F238E27FC236}">
                  <a16:creationId xmlns:a16="http://schemas.microsoft.com/office/drawing/2014/main" id="{E5FD0A2A-653B-4A79-96AE-9486018A1024}"/>
                </a:ext>
              </a:extLst>
            </p:cNvPr>
            <p:cNvSpPr>
              <a:spLocks noChangeShapeType="1"/>
            </p:cNvSpPr>
            <p:nvPr/>
          </p:nvSpPr>
          <p:spPr bwMode="auto">
            <a:xfrm flipH="1">
              <a:off x="4148" y="203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26" name="Line 68">
              <a:extLst>
                <a:ext uri="{FF2B5EF4-FFF2-40B4-BE49-F238E27FC236}">
                  <a16:creationId xmlns:a16="http://schemas.microsoft.com/office/drawing/2014/main" id="{FFC90F29-4C1F-4E47-AE15-F8E56FAC4F21}"/>
                </a:ext>
              </a:extLst>
            </p:cNvPr>
            <p:cNvSpPr>
              <a:spLocks noChangeShapeType="1"/>
            </p:cNvSpPr>
            <p:nvPr/>
          </p:nvSpPr>
          <p:spPr bwMode="auto">
            <a:xfrm>
              <a:off x="4188" y="201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27" name="Line 69">
              <a:extLst>
                <a:ext uri="{FF2B5EF4-FFF2-40B4-BE49-F238E27FC236}">
                  <a16:creationId xmlns:a16="http://schemas.microsoft.com/office/drawing/2014/main" id="{9C2EDB34-119D-4323-AC89-B30937523A07}"/>
                </a:ext>
              </a:extLst>
            </p:cNvPr>
            <p:cNvSpPr>
              <a:spLocks noChangeShapeType="1"/>
            </p:cNvSpPr>
            <p:nvPr/>
          </p:nvSpPr>
          <p:spPr bwMode="auto">
            <a:xfrm flipH="1">
              <a:off x="4164" y="203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28" name="Line 70">
              <a:extLst>
                <a:ext uri="{FF2B5EF4-FFF2-40B4-BE49-F238E27FC236}">
                  <a16:creationId xmlns:a16="http://schemas.microsoft.com/office/drawing/2014/main" id="{DB76425E-2909-4251-9128-E772AC450C71}"/>
                </a:ext>
              </a:extLst>
            </p:cNvPr>
            <p:cNvSpPr>
              <a:spLocks noChangeShapeType="1"/>
            </p:cNvSpPr>
            <p:nvPr/>
          </p:nvSpPr>
          <p:spPr bwMode="auto">
            <a:xfrm>
              <a:off x="4204" y="203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29" name="Line 71">
              <a:extLst>
                <a:ext uri="{FF2B5EF4-FFF2-40B4-BE49-F238E27FC236}">
                  <a16:creationId xmlns:a16="http://schemas.microsoft.com/office/drawing/2014/main" id="{92AE63CC-360B-4571-BDB7-99FF610A6EE0}"/>
                </a:ext>
              </a:extLst>
            </p:cNvPr>
            <p:cNvSpPr>
              <a:spLocks noChangeShapeType="1"/>
            </p:cNvSpPr>
            <p:nvPr/>
          </p:nvSpPr>
          <p:spPr bwMode="auto">
            <a:xfrm flipH="1">
              <a:off x="4182" y="205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30" name="Line 72">
              <a:extLst>
                <a:ext uri="{FF2B5EF4-FFF2-40B4-BE49-F238E27FC236}">
                  <a16:creationId xmlns:a16="http://schemas.microsoft.com/office/drawing/2014/main" id="{4318C44D-C126-472D-9DD0-E82E450EBBCB}"/>
                </a:ext>
              </a:extLst>
            </p:cNvPr>
            <p:cNvSpPr>
              <a:spLocks noChangeShapeType="1"/>
            </p:cNvSpPr>
            <p:nvPr/>
          </p:nvSpPr>
          <p:spPr bwMode="auto">
            <a:xfrm>
              <a:off x="4220" y="2044"/>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31" name="Line 73">
              <a:extLst>
                <a:ext uri="{FF2B5EF4-FFF2-40B4-BE49-F238E27FC236}">
                  <a16:creationId xmlns:a16="http://schemas.microsoft.com/office/drawing/2014/main" id="{EE39042B-2441-4B62-A12F-79885106152F}"/>
                </a:ext>
              </a:extLst>
            </p:cNvPr>
            <p:cNvSpPr>
              <a:spLocks noChangeShapeType="1"/>
            </p:cNvSpPr>
            <p:nvPr/>
          </p:nvSpPr>
          <p:spPr bwMode="auto">
            <a:xfrm flipH="1">
              <a:off x="4198" y="2066"/>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32" name="Line 74">
              <a:extLst>
                <a:ext uri="{FF2B5EF4-FFF2-40B4-BE49-F238E27FC236}">
                  <a16:creationId xmlns:a16="http://schemas.microsoft.com/office/drawing/2014/main" id="{037C3A54-6392-4032-8994-2EFF021DBB39}"/>
                </a:ext>
              </a:extLst>
            </p:cNvPr>
            <p:cNvSpPr>
              <a:spLocks noChangeShapeType="1"/>
            </p:cNvSpPr>
            <p:nvPr/>
          </p:nvSpPr>
          <p:spPr bwMode="auto">
            <a:xfrm>
              <a:off x="4262" y="2074"/>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33" name="Line 75">
              <a:extLst>
                <a:ext uri="{FF2B5EF4-FFF2-40B4-BE49-F238E27FC236}">
                  <a16:creationId xmlns:a16="http://schemas.microsoft.com/office/drawing/2014/main" id="{8684FBFE-03FD-4AB0-BAEA-654744F8BB77}"/>
                </a:ext>
              </a:extLst>
            </p:cNvPr>
            <p:cNvSpPr>
              <a:spLocks noChangeShapeType="1"/>
            </p:cNvSpPr>
            <p:nvPr/>
          </p:nvSpPr>
          <p:spPr bwMode="auto">
            <a:xfrm flipH="1">
              <a:off x="4238" y="2096"/>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34" name="Line 76">
              <a:extLst>
                <a:ext uri="{FF2B5EF4-FFF2-40B4-BE49-F238E27FC236}">
                  <a16:creationId xmlns:a16="http://schemas.microsoft.com/office/drawing/2014/main" id="{02834024-A7E7-4A79-8653-95AB5D6D3E2B}"/>
                </a:ext>
              </a:extLst>
            </p:cNvPr>
            <p:cNvSpPr>
              <a:spLocks noChangeShapeType="1"/>
            </p:cNvSpPr>
            <p:nvPr/>
          </p:nvSpPr>
          <p:spPr bwMode="auto">
            <a:xfrm>
              <a:off x="4270" y="208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35" name="Line 77">
              <a:extLst>
                <a:ext uri="{FF2B5EF4-FFF2-40B4-BE49-F238E27FC236}">
                  <a16:creationId xmlns:a16="http://schemas.microsoft.com/office/drawing/2014/main" id="{FF878672-77EF-48FE-BD22-DD48EF4B2759}"/>
                </a:ext>
              </a:extLst>
            </p:cNvPr>
            <p:cNvSpPr>
              <a:spLocks noChangeShapeType="1"/>
            </p:cNvSpPr>
            <p:nvPr/>
          </p:nvSpPr>
          <p:spPr bwMode="auto">
            <a:xfrm flipH="1">
              <a:off x="4246" y="2108"/>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36" name="Line 78">
              <a:extLst>
                <a:ext uri="{FF2B5EF4-FFF2-40B4-BE49-F238E27FC236}">
                  <a16:creationId xmlns:a16="http://schemas.microsoft.com/office/drawing/2014/main" id="{9A57B3A5-7A06-4E37-BCFD-B3BB448E5FD5}"/>
                </a:ext>
              </a:extLst>
            </p:cNvPr>
            <p:cNvSpPr>
              <a:spLocks noChangeShapeType="1"/>
            </p:cNvSpPr>
            <p:nvPr/>
          </p:nvSpPr>
          <p:spPr bwMode="auto">
            <a:xfrm>
              <a:off x="4294" y="209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37" name="Line 79">
              <a:extLst>
                <a:ext uri="{FF2B5EF4-FFF2-40B4-BE49-F238E27FC236}">
                  <a16:creationId xmlns:a16="http://schemas.microsoft.com/office/drawing/2014/main" id="{C30BD9E8-948B-4FA0-8F0D-6B06A495BDB8}"/>
                </a:ext>
              </a:extLst>
            </p:cNvPr>
            <p:cNvSpPr>
              <a:spLocks noChangeShapeType="1"/>
            </p:cNvSpPr>
            <p:nvPr/>
          </p:nvSpPr>
          <p:spPr bwMode="auto">
            <a:xfrm flipH="1">
              <a:off x="4270" y="212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38" name="Line 80">
              <a:extLst>
                <a:ext uri="{FF2B5EF4-FFF2-40B4-BE49-F238E27FC236}">
                  <a16:creationId xmlns:a16="http://schemas.microsoft.com/office/drawing/2014/main" id="{8DBE4091-3340-48B9-B14C-A005D41EF601}"/>
                </a:ext>
              </a:extLst>
            </p:cNvPr>
            <p:cNvSpPr>
              <a:spLocks noChangeShapeType="1"/>
            </p:cNvSpPr>
            <p:nvPr/>
          </p:nvSpPr>
          <p:spPr bwMode="auto">
            <a:xfrm>
              <a:off x="4318" y="209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39" name="Line 81">
              <a:extLst>
                <a:ext uri="{FF2B5EF4-FFF2-40B4-BE49-F238E27FC236}">
                  <a16:creationId xmlns:a16="http://schemas.microsoft.com/office/drawing/2014/main" id="{921299A5-BF94-4C80-A307-EE2ED592D5E8}"/>
                </a:ext>
              </a:extLst>
            </p:cNvPr>
            <p:cNvSpPr>
              <a:spLocks noChangeShapeType="1"/>
            </p:cNvSpPr>
            <p:nvPr/>
          </p:nvSpPr>
          <p:spPr bwMode="auto">
            <a:xfrm flipH="1">
              <a:off x="4296" y="212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40" name="Line 82">
              <a:extLst>
                <a:ext uri="{FF2B5EF4-FFF2-40B4-BE49-F238E27FC236}">
                  <a16:creationId xmlns:a16="http://schemas.microsoft.com/office/drawing/2014/main" id="{BD9B340F-F6F6-44E7-B87A-F30BDABFA3F7}"/>
                </a:ext>
              </a:extLst>
            </p:cNvPr>
            <p:cNvSpPr>
              <a:spLocks noChangeShapeType="1"/>
            </p:cNvSpPr>
            <p:nvPr/>
          </p:nvSpPr>
          <p:spPr bwMode="auto">
            <a:xfrm>
              <a:off x="4368" y="213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41" name="Line 83">
              <a:extLst>
                <a:ext uri="{FF2B5EF4-FFF2-40B4-BE49-F238E27FC236}">
                  <a16:creationId xmlns:a16="http://schemas.microsoft.com/office/drawing/2014/main" id="{9BB776CF-B618-4396-9AD8-77231FF94949}"/>
                </a:ext>
              </a:extLst>
            </p:cNvPr>
            <p:cNvSpPr>
              <a:spLocks noChangeShapeType="1"/>
            </p:cNvSpPr>
            <p:nvPr/>
          </p:nvSpPr>
          <p:spPr bwMode="auto">
            <a:xfrm flipH="1">
              <a:off x="4344" y="2160"/>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42" name="Line 84">
              <a:extLst>
                <a:ext uri="{FF2B5EF4-FFF2-40B4-BE49-F238E27FC236}">
                  <a16:creationId xmlns:a16="http://schemas.microsoft.com/office/drawing/2014/main" id="{65943318-A5A4-4570-9A60-2DD342C687B2}"/>
                </a:ext>
              </a:extLst>
            </p:cNvPr>
            <p:cNvSpPr>
              <a:spLocks noChangeShapeType="1"/>
            </p:cNvSpPr>
            <p:nvPr/>
          </p:nvSpPr>
          <p:spPr bwMode="auto">
            <a:xfrm>
              <a:off x="4376" y="215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43" name="Line 85">
              <a:extLst>
                <a:ext uri="{FF2B5EF4-FFF2-40B4-BE49-F238E27FC236}">
                  <a16:creationId xmlns:a16="http://schemas.microsoft.com/office/drawing/2014/main" id="{3E4A5DBE-EE06-4D2C-AAA3-17B0D39721BA}"/>
                </a:ext>
              </a:extLst>
            </p:cNvPr>
            <p:cNvSpPr>
              <a:spLocks noChangeShapeType="1"/>
            </p:cNvSpPr>
            <p:nvPr/>
          </p:nvSpPr>
          <p:spPr bwMode="auto">
            <a:xfrm flipH="1">
              <a:off x="4352" y="217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44" name="Line 86">
              <a:extLst>
                <a:ext uri="{FF2B5EF4-FFF2-40B4-BE49-F238E27FC236}">
                  <a16:creationId xmlns:a16="http://schemas.microsoft.com/office/drawing/2014/main" id="{ECAE50A5-422B-4FFD-82CF-9ECE02D842A0}"/>
                </a:ext>
              </a:extLst>
            </p:cNvPr>
            <p:cNvSpPr>
              <a:spLocks noChangeShapeType="1"/>
            </p:cNvSpPr>
            <p:nvPr/>
          </p:nvSpPr>
          <p:spPr bwMode="auto">
            <a:xfrm>
              <a:off x="4416" y="216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45" name="Line 87">
              <a:extLst>
                <a:ext uri="{FF2B5EF4-FFF2-40B4-BE49-F238E27FC236}">
                  <a16:creationId xmlns:a16="http://schemas.microsoft.com/office/drawing/2014/main" id="{308208DC-FE6A-4A35-8484-9B57C1D204DC}"/>
                </a:ext>
              </a:extLst>
            </p:cNvPr>
            <p:cNvSpPr>
              <a:spLocks noChangeShapeType="1"/>
            </p:cNvSpPr>
            <p:nvPr/>
          </p:nvSpPr>
          <p:spPr bwMode="auto">
            <a:xfrm flipH="1">
              <a:off x="4392" y="218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46" name="Line 88">
              <a:extLst>
                <a:ext uri="{FF2B5EF4-FFF2-40B4-BE49-F238E27FC236}">
                  <a16:creationId xmlns:a16="http://schemas.microsoft.com/office/drawing/2014/main" id="{B8CEE67F-5321-4D44-A7B9-86D26B92BC41}"/>
                </a:ext>
              </a:extLst>
            </p:cNvPr>
            <p:cNvSpPr>
              <a:spLocks noChangeShapeType="1"/>
            </p:cNvSpPr>
            <p:nvPr/>
          </p:nvSpPr>
          <p:spPr bwMode="auto">
            <a:xfrm>
              <a:off x="4424" y="216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47" name="Line 89">
              <a:extLst>
                <a:ext uri="{FF2B5EF4-FFF2-40B4-BE49-F238E27FC236}">
                  <a16:creationId xmlns:a16="http://schemas.microsoft.com/office/drawing/2014/main" id="{A099E8F1-1968-426C-84F2-D6C6106C1AE4}"/>
                </a:ext>
              </a:extLst>
            </p:cNvPr>
            <p:cNvSpPr>
              <a:spLocks noChangeShapeType="1"/>
            </p:cNvSpPr>
            <p:nvPr/>
          </p:nvSpPr>
          <p:spPr bwMode="auto">
            <a:xfrm flipH="1">
              <a:off x="4402" y="2184"/>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48" name="Line 90">
              <a:extLst>
                <a:ext uri="{FF2B5EF4-FFF2-40B4-BE49-F238E27FC236}">
                  <a16:creationId xmlns:a16="http://schemas.microsoft.com/office/drawing/2014/main" id="{4B09C7C8-65F5-4B87-A674-378E4E998D76}"/>
                </a:ext>
              </a:extLst>
            </p:cNvPr>
            <p:cNvSpPr>
              <a:spLocks noChangeShapeType="1"/>
            </p:cNvSpPr>
            <p:nvPr/>
          </p:nvSpPr>
          <p:spPr bwMode="auto">
            <a:xfrm>
              <a:off x="4448" y="2174"/>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49" name="Line 91">
              <a:extLst>
                <a:ext uri="{FF2B5EF4-FFF2-40B4-BE49-F238E27FC236}">
                  <a16:creationId xmlns:a16="http://schemas.microsoft.com/office/drawing/2014/main" id="{EE139895-E804-4205-943A-EE030123982A}"/>
                </a:ext>
              </a:extLst>
            </p:cNvPr>
            <p:cNvSpPr>
              <a:spLocks noChangeShapeType="1"/>
            </p:cNvSpPr>
            <p:nvPr/>
          </p:nvSpPr>
          <p:spPr bwMode="auto">
            <a:xfrm flipH="1">
              <a:off x="4426" y="2196"/>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50" name="Line 92">
              <a:extLst>
                <a:ext uri="{FF2B5EF4-FFF2-40B4-BE49-F238E27FC236}">
                  <a16:creationId xmlns:a16="http://schemas.microsoft.com/office/drawing/2014/main" id="{775D1AAE-49C9-40BF-AF8E-92BC76102566}"/>
                </a:ext>
              </a:extLst>
            </p:cNvPr>
            <p:cNvSpPr>
              <a:spLocks noChangeShapeType="1"/>
            </p:cNvSpPr>
            <p:nvPr/>
          </p:nvSpPr>
          <p:spPr bwMode="auto">
            <a:xfrm>
              <a:off x="4464" y="218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51" name="Line 93">
              <a:extLst>
                <a:ext uri="{FF2B5EF4-FFF2-40B4-BE49-F238E27FC236}">
                  <a16:creationId xmlns:a16="http://schemas.microsoft.com/office/drawing/2014/main" id="{99AFC8A2-4DDA-4BAE-95F7-79DD40609DBB}"/>
                </a:ext>
              </a:extLst>
            </p:cNvPr>
            <p:cNvSpPr>
              <a:spLocks noChangeShapeType="1"/>
            </p:cNvSpPr>
            <p:nvPr/>
          </p:nvSpPr>
          <p:spPr bwMode="auto">
            <a:xfrm flipH="1">
              <a:off x="4442" y="2210"/>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52" name="Line 94">
              <a:extLst>
                <a:ext uri="{FF2B5EF4-FFF2-40B4-BE49-F238E27FC236}">
                  <a16:creationId xmlns:a16="http://schemas.microsoft.com/office/drawing/2014/main" id="{0D4B7868-1D6C-4326-B648-D239E4A68396}"/>
                </a:ext>
              </a:extLst>
            </p:cNvPr>
            <p:cNvSpPr>
              <a:spLocks noChangeShapeType="1"/>
            </p:cNvSpPr>
            <p:nvPr/>
          </p:nvSpPr>
          <p:spPr bwMode="auto">
            <a:xfrm>
              <a:off x="4496" y="221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53" name="Line 95">
              <a:extLst>
                <a:ext uri="{FF2B5EF4-FFF2-40B4-BE49-F238E27FC236}">
                  <a16:creationId xmlns:a16="http://schemas.microsoft.com/office/drawing/2014/main" id="{25281E24-DAAD-43EF-80CC-846611FAABD6}"/>
                </a:ext>
              </a:extLst>
            </p:cNvPr>
            <p:cNvSpPr>
              <a:spLocks noChangeShapeType="1"/>
            </p:cNvSpPr>
            <p:nvPr/>
          </p:nvSpPr>
          <p:spPr bwMode="auto">
            <a:xfrm flipH="1">
              <a:off x="4474" y="2236"/>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54" name="Line 96">
              <a:extLst>
                <a:ext uri="{FF2B5EF4-FFF2-40B4-BE49-F238E27FC236}">
                  <a16:creationId xmlns:a16="http://schemas.microsoft.com/office/drawing/2014/main" id="{F1D6A673-6D28-4116-A6D0-2CE36A65FF83}"/>
                </a:ext>
              </a:extLst>
            </p:cNvPr>
            <p:cNvSpPr>
              <a:spLocks noChangeShapeType="1"/>
            </p:cNvSpPr>
            <p:nvPr/>
          </p:nvSpPr>
          <p:spPr bwMode="auto">
            <a:xfrm>
              <a:off x="4514" y="221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55" name="Line 97">
              <a:extLst>
                <a:ext uri="{FF2B5EF4-FFF2-40B4-BE49-F238E27FC236}">
                  <a16:creationId xmlns:a16="http://schemas.microsoft.com/office/drawing/2014/main" id="{099FC1AA-DBEF-4AF0-BD5E-4468E363C497}"/>
                </a:ext>
              </a:extLst>
            </p:cNvPr>
            <p:cNvSpPr>
              <a:spLocks noChangeShapeType="1"/>
            </p:cNvSpPr>
            <p:nvPr/>
          </p:nvSpPr>
          <p:spPr bwMode="auto">
            <a:xfrm flipH="1">
              <a:off x="4490" y="2236"/>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56" name="Line 98">
              <a:extLst>
                <a:ext uri="{FF2B5EF4-FFF2-40B4-BE49-F238E27FC236}">
                  <a16:creationId xmlns:a16="http://schemas.microsoft.com/office/drawing/2014/main" id="{9E93C2CF-06A0-43A7-A8C2-D7F429474214}"/>
                </a:ext>
              </a:extLst>
            </p:cNvPr>
            <p:cNvSpPr>
              <a:spLocks noChangeShapeType="1"/>
            </p:cNvSpPr>
            <p:nvPr/>
          </p:nvSpPr>
          <p:spPr bwMode="auto">
            <a:xfrm>
              <a:off x="4538" y="221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57" name="Line 99">
              <a:extLst>
                <a:ext uri="{FF2B5EF4-FFF2-40B4-BE49-F238E27FC236}">
                  <a16:creationId xmlns:a16="http://schemas.microsoft.com/office/drawing/2014/main" id="{5E55785B-6451-4889-90EF-B994867B3A86}"/>
                </a:ext>
              </a:extLst>
            </p:cNvPr>
            <p:cNvSpPr>
              <a:spLocks noChangeShapeType="1"/>
            </p:cNvSpPr>
            <p:nvPr/>
          </p:nvSpPr>
          <p:spPr bwMode="auto">
            <a:xfrm flipH="1">
              <a:off x="4516" y="2236"/>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58" name="Line 100">
              <a:extLst>
                <a:ext uri="{FF2B5EF4-FFF2-40B4-BE49-F238E27FC236}">
                  <a16:creationId xmlns:a16="http://schemas.microsoft.com/office/drawing/2014/main" id="{21D5B6E9-3DE7-4542-81E9-3DF223201EA6}"/>
                </a:ext>
              </a:extLst>
            </p:cNvPr>
            <p:cNvSpPr>
              <a:spLocks noChangeShapeType="1"/>
            </p:cNvSpPr>
            <p:nvPr/>
          </p:nvSpPr>
          <p:spPr bwMode="auto">
            <a:xfrm>
              <a:off x="4554" y="2252"/>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59" name="Line 101">
              <a:extLst>
                <a:ext uri="{FF2B5EF4-FFF2-40B4-BE49-F238E27FC236}">
                  <a16:creationId xmlns:a16="http://schemas.microsoft.com/office/drawing/2014/main" id="{88541012-A4A6-4FD2-8573-F6E1CDFFC9E3}"/>
                </a:ext>
              </a:extLst>
            </p:cNvPr>
            <p:cNvSpPr>
              <a:spLocks noChangeShapeType="1"/>
            </p:cNvSpPr>
            <p:nvPr/>
          </p:nvSpPr>
          <p:spPr bwMode="auto">
            <a:xfrm flipH="1">
              <a:off x="4530" y="227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60" name="Line 102">
              <a:extLst>
                <a:ext uri="{FF2B5EF4-FFF2-40B4-BE49-F238E27FC236}">
                  <a16:creationId xmlns:a16="http://schemas.microsoft.com/office/drawing/2014/main" id="{497AEDD0-EE12-4F66-A569-8525424E5D41}"/>
                </a:ext>
              </a:extLst>
            </p:cNvPr>
            <p:cNvSpPr>
              <a:spLocks noChangeShapeType="1"/>
            </p:cNvSpPr>
            <p:nvPr/>
          </p:nvSpPr>
          <p:spPr bwMode="auto">
            <a:xfrm>
              <a:off x="4562" y="2252"/>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61" name="Line 103">
              <a:extLst>
                <a:ext uri="{FF2B5EF4-FFF2-40B4-BE49-F238E27FC236}">
                  <a16:creationId xmlns:a16="http://schemas.microsoft.com/office/drawing/2014/main" id="{828BFFB9-DF97-413F-851D-4F8EE4D6B5D0}"/>
                </a:ext>
              </a:extLst>
            </p:cNvPr>
            <p:cNvSpPr>
              <a:spLocks noChangeShapeType="1"/>
            </p:cNvSpPr>
            <p:nvPr/>
          </p:nvSpPr>
          <p:spPr bwMode="auto">
            <a:xfrm flipH="1">
              <a:off x="4540" y="2274"/>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62" name="Line 104">
              <a:extLst>
                <a:ext uri="{FF2B5EF4-FFF2-40B4-BE49-F238E27FC236}">
                  <a16:creationId xmlns:a16="http://schemas.microsoft.com/office/drawing/2014/main" id="{7F95F4E2-3C4F-4C80-8F66-876820FAF38F}"/>
                </a:ext>
              </a:extLst>
            </p:cNvPr>
            <p:cNvSpPr>
              <a:spLocks noChangeShapeType="1"/>
            </p:cNvSpPr>
            <p:nvPr/>
          </p:nvSpPr>
          <p:spPr bwMode="auto">
            <a:xfrm>
              <a:off x="4586" y="2252"/>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63" name="Line 105">
              <a:extLst>
                <a:ext uri="{FF2B5EF4-FFF2-40B4-BE49-F238E27FC236}">
                  <a16:creationId xmlns:a16="http://schemas.microsoft.com/office/drawing/2014/main" id="{B5B672A2-578D-49BE-8E0E-13C440FEA480}"/>
                </a:ext>
              </a:extLst>
            </p:cNvPr>
            <p:cNvSpPr>
              <a:spLocks noChangeShapeType="1"/>
            </p:cNvSpPr>
            <p:nvPr/>
          </p:nvSpPr>
          <p:spPr bwMode="auto">
            <a:xfrm flipH="1">
              <a:off x="4564" y="227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64" name="Line 106">
              <a:extLst>
                <a:ext uri="{FF2B5EF4-FFF2-40B4-BE49-F238E27FC236}">
                  <a16:creationId xmlns:a16="http://schemas.microsoft.com/office/drawing/2014/main" id="{D98537CB-D33F-40D5-BFD7-607E21E594F1}"/>
                </a:ext>
              </a:extLst>
            </p:cNvPr>
            <p:cNvSpPr>
              <a:spLocks noChangeShapeType="1"/>
            </p:cNvSpPr>
            <p:nvPr/>
          </p:nvSpPr>
          <p:spPr bwMode="auto">
            <a:xfrm>
              <a:off x="4594" y="2252"/>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65" name="Line 107">
              <a:extLst>
                <a:ext uri="{FF2B5EF4-FFF2-40B4-BE49-F238E27FC236}">
                  <a16:creationId xmlns:a16="http://schemas.microsoft.com/office/drawing/2014/main" id="{092D076D-F511-4E4E-A90C-367F4E2C39BC}"/>
                </a:ext>
              </a:extLst>
            </p:cNvPr>
            <p:cNvSpPr>
              <a:spLocks noChangeShapeType="1"/>
            </p:cNvSpPr>
            <p:nvPr/>
          </p:nvSpPr>
          <p:spPr bwMode="auto">
            <a:xfrm flipH="1">
              <a:off x="4572" y="227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66" name="Line 108">
              <a:extLst>
                <a:ext uri="{FF2B5EF4-FFF2-40B4-BE49-F238E27FC236}">
                  <a16:creationId xmlns:a16="http://schemas.microsoft.com/office/drawing/2014/main" id="{AFCD331E-4CB9-4CAA-9A60-D83A5ABC6C93}"/>
                </a:ext>
              </a:extLst>
            </p:cNvPr>
            <p:cNvSpPr>
              <a:spLocks noChangeShapeType="1"/>
            </p:cNvSpPr>
            <p:nvPr/>
          </p:nvSpPr>
          <p:spPr bwMode="auto">
            <a:xfrm>
              <a:off x="4756" y="228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67" name="Line 109">
              <a:extLst>
                <a:ext uri="{FF2B5EF4-FFF2-40B4-BE49-F238E27FC236}">
                  <a16:creationId xmlns:a16="http://schemas.microsoft.com/office/drawing/2014/main" id="{2DC634BA-70D9-4B6F-A9A3-0EFF77A7A8CC}"/>
                </a:ext>
              </a:extLst>
            </p:cNvPr>
            <p:cNvSpPr>
              <a:spLocks noChangeShapeType="1"/>
            </p:cNvSpPr>
            <p:nvPr/>
          </p:nvSpPr>
          <p:spPr bwMode="auto">
            <a:xfrm flipH="1">
              <a:off x="4734" y="231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68" name="Line 110">
              <a:extLst>
                <a:ext uri="{FF2B5EF4-FFF2-40B4-BE49-F238E27FC236}">
                  <a16:creationId xmlns:a16="http://schemas.microsoft.com/office/drawing/2014/main" id="{658FF1C5-159F-40FC-8431-65AA1E6BB37D}"/>
                </a:ext>
              </a:extLst>
            </p:cNvPr>
            <p:cNvSpPr>
              <a:spLocks noChangeShapeType="1"/>
            </p:cNvSpPr>
            <p:nvPr/>
          </p:nvSpPr>
          <p:spPr bwMode="auto">
            <a:xfrm>
              <a:off x="4774" y="228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69" name="Line 111">
              <a:extLst>
                <a:ext uri="{FF2B5EF4-FFF2-40B4-BE49-F238E27FC236}">
                  <a16:creationId xmlns:a16="http://schemas.microsoft.com/office/drawing/2014/main" id="{CC009D9B-8A41-45D0-ACA4-13F3919FC6DF}"/>
                </a:ext>
              </a:extLst>
            </p:cNvPr>
            <p:cNvSpPr>
              <a:spLocks noChangeShapeType="1"/>
            </p:cNvSpPr>
            <p:nvPr/>
          </p:nvSpPr>
          <p:spPr bwMode="auto">
            <a:xfrm flipH="1">
              <a:off x="4752" y="231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70" name="Line 112">
              <a:extLst>
                <a:ext uri="{FF2B5EF4-FFF2-40B4-BE49-F238E27FC236}">
                  <a16:creationId xmlns:a16="http://schemas.microsoft.com/office/drawing/2014/main" id="{8409D4CE-4E39-4D6B-8E9B-30F4CE2087DE}"/>
                </a:ext>
              </a:extLst>
            </p:cNvPr>
            <p:cNvSpPr>
              <a:spLocks noChangeShapeType="1"/>
            </p:cNvSpPr>
            <p:nvPr/>
          </p:nvSpPr>
          <p:spPr bwMode="auto">
            <a:xfrm>
              <a:off x="4806" y="228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71" name="Line 113">
              <a:extLst>
                <a:ext uri="{FF2B5EF4-FFF2-40B4-BE49-F238E27FC236}">
                  <a16:creationId xmlns:a16="http://schemas.microsoft.com/office/drawing/2014/main" id="{AD81859F-B2B6-46DC-A3D4-0A422C6C7E69}"/>
                </a:ext>
              </a:extLst>
            </p:cNvPr>
            <p:cNvSpPr>
              <a:spLocks noChangeShapeType="1"/>
            </p:cNvSpPr>
            <p:nvPr/>
          </p:nvSpPr>
          <p:spPr bwMode="auto">
            <a:xfrm flipH="1">
              <a:off x="4784" y="2312"/>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72" name="Line 114">
              <a:extLst>
                <a:ext uri="{FF2B5EF4-FFF2-40B4-BE49-F238E27FC236}">
                  <a16:creationId xmlns:a16="http://schemas.microsoft.com/office/drawing/2014/main" id="{95689EF8-30EE-4A20-9A08-821E3533A0BB}"/>
                </a:ext>
              </a:extLst>
            </p:cNvPr>
            <p:cNvSpPr>
              <a:spLocks noChangeShapeType="1"/>
            </p:cNvSpPr>
            <p:nvPr/>
          </p:nvSpPr>
          <p:spPr bwMode="auto">
            <a:xfrm>
              <a:off x="4846" y="2308"/>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73" name="Line 115">
              <a:extLst>
                <a:ext uri="{FF2B5EF4-FFF2-40B4-BE49-F238E27FC236}">
                  <a16:creationId xmlns:a16="http://schemas.microsoft.com/office/drawing/2014/main" id="{E60AE42B-3CC8-4631-8E72-549BD7A3F1BE}"/>
                </a:ext>
              </a:extLst>
            </p:cNvPr>
            <p:cNvSpPr>
              <a:spLocks noChangeShapeType="1"/>
            </p:cNvSpPr>
            <p:nvPr/>
          </p:nvSpPr>
          <p:spPr bwMode="auto">
            <a:xfrm flipH="1">
              <a:off x="4824" y="2330"/>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74" name="Line 116">
              <a:extLst>
                <a:ext uri="{FF2B5EF4-FFF2-40B4-BE49-F238E27FC236}">
                  <a16:creationId xmlns:a16="http://schemas.microsoft.com/office/drawing/2014/main" id="{F105485F-C580-41BC-A290-84B6D7F2A056}"/>
                </a:ext>
              </a:extLst>
            </p:cNvPr>
            <p:cNvSpPr>
              <a:spLocks noChangeShapeType="1"/>
            </p:cNvSpPr>
            <p:nvPr/>
          </p:nvSpPr>
          <p:spPr bwMode="auto">
            <a:xfrm>
              <a:off x="4864" y="2308"/>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75" name="Line 117">
              <a:extLst>
                <a:ext uri="{FF2B5EF4-FFF2-40B4-BE49-F238E27FC236}">
                  <a16:creationId xmlns:a16="http://schemas.microsoft.com/office/drawing/2014/main" id="{7AA731EF-45CD-4555-9BE5-774F6B9F27F8}"/>
                </a:ext>
              </a:extLst>
            </p:cNvPr>
            <p:cNvSpPr>
              <a:spLocks noChangeShapeType="1"/>
            </p:cNvSpPr>
            <p:nvPr/>
          </p:nvSpPr>
          <p:spPr bwMode="auto">
            <a:xfrm flipH="1">
              <a:off x="4840" y="2330"/>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76" name="Line 118">
              <a:extLst>
                <a:ext uri="{FF2B5EF4-FFF2-40B4-BE49-F238E27FC236}">
                  <a16:creationId xmlns:a16="http://schemas.microsoft.com/office/drawing/2014/main" id="{21E833F2-C44F-4C4F-A58A-FC3D6B3657BB}"/>
                </a:ext>
              </a:extLst>
            </p:cNvPr>
            <p:cNvSpPr>
              <a:spLocks noChangeShapeType="1"/>
            </p:cNvSpPr>
            <p:nvPr/>
          </p:nvSpPr>
          <p:spPr bwMode="auto">
            <a:xfrm>
              <a:off x="4872" y="2308"/>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77" name="Line 119">
              <a:extLst>
                <a:ext uri="{FF2B5EF4-FFF2-40B4-BE49-F238E27FC236}">
                  <a16:creationId xmlns:a16="http://schemas.microsoft.com/office/drawing/2014/main" id="{A15E6C2F-B47A-458D-BB6B-FF0BA98E3168}"/>
                </a:ext>
              </a:extLst>
            </p:cNvPr>
            <p:cNvSpPr>
              <a:spLocks noChangeShapeType="1"/>
            </p:cNvSpPr>
            <p:nvPr/>
          </p:nvSpPr>
          <p:spPr bwMode="auto">
            <a:xfrm flipH="1">
              <a:off x="4848" y="2330"/>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78" name="Line 120">
              <a:extLst>
                <a:ext uri="{FF2B5EF4-FFF2-40B4-BE49-F238E27FC236}">
                  <a16:creationId xmlns:a16="http://schemas.microsoft.com/office/drawing/2014/main" id="{B87C31A6-2713-43F2-BC35-E14CB8317E05}"/>
                </a:ext>
              </a:extLst>
            </p:cNvPr>
            <p:cNvSpPr>
              <a:spLocks noChangeShapeType="1"/>
            </p:cNvSpPr>
            <p:nvPr/>
          </p:nvSpPr>
          <p:spPr bwMode="auto">
            <a:xfrm>
              <a:off x="4888" y="2308"/>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79" name="Line 121">
              <a:extLst>
                <a:ext uri="{FF2B5EF4-FFF2-40B4-BE49-F238E27FC236}">
                  <a16:creationId xmlns:a16="http://schemas.microsoft.com/office/drawing/2014/main" id="{4047DDC3-BC83-47DD-ACCA-2DB8B2C10F08}"/>
                </a:ext>
              </a:extLst>
            </p:cNvPr>
            <p:cNvSpPr>
              <a:spLocks noChangeShapeType="1"/>
            </p:cNvSpPr>
            <p:nvPr/>
          </p:nvSpPr>
          <p:spPr bwMode="auto">
            <a:xfrm flipH="1">
              <a:off x="4866" y="2330"/>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80" name="Line 122">
              <a:extLst>
                <a:ext uri="{FF2B5EF4-FFF2-40B4-BE49-F238E27FC236}">
                  <a16:creationId xmlns:a16="http://schemas.microsoft.com/office/drawing/2014/main" id="{F4111FCF-CE73-476A-B89D-47DA8240334A}"/>
                </a:ext>
              </a:extLst>
            </p:cNvPr>
            <p:cNvSpPr>
              <a:spLocks noChangeShapeType="1"/>
            </p:cNvSpPr>
            <p:nvPr/>
          </p:nvSpPr>
          <p:spPr bwMode="auto">
            <a:xfrm>
              <a:off x="4968" y="233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81" name="Line 123">
              <a:extLst>
                <a:ext uri="{FF2B5EF4-FFF2-40B4-BE49-F238E27FC236}">
                  <a16:creationId xmlns:a16="http://schemas.microsoft.com/office/drawing/2014/main" id="{4F07A54E-51B0-40E2-B9F1-66862BBC4E74}"/>
                </a:ext>
              </a:extLst>
            </p:cNvPr>
            <p:cNvSpPr>
              <a:spLocks noChangeShapeType="1"/>
            </p:cNvSpPr>
            <p:nvPr/>
          </p:nvSpPr>
          <p:spPr bwMode="auto">
            <a:xfrm flipH="1">
              <a:off x="4946" y="2356"/>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82" name="Line 124">
              <a:extLst>
                <a:ext uri="{FF2B5EF4-FFF2-40B4-BE49-F238E27FC236}">
                  <a16:creationId xmlns:a16="http://schemas.microsoft.com/office/drawing/2014/main" id="{32C333A4-5864-4342-91F1-32102AD4D498}"/>
                </a:ext>
              </a:extLst>
            </p:cNvPr>
            <p:cNvSpPr>
              <a:spLocks noChangeShapeType="1"/>
            </p:cNvSpPr>
            <p:nvPr/>
          </p:nvSpPr>
          <p:spPr bwMode="auto">
            <a:xfrm>
              <a:off x="5010" y="233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83" name="Line 125">
              <a:extLst>
                <a:ext uri="{FF2B5EF4-FFF2-40B4-BE49-F238E27FC236}">
                  <a16:creationId xmlns:a16="http://schemas.microsoft.com/office/drawing/2014/main" id="{43D576DA-7131-4A66-8124-DD0DB4B2DEF2}"/>
                </a:ext>
              </a:extLst>
            </p:cNvPr>
            <p:cNvSpPr>
              <a:spLocks noChangeShapeType="1"/>
            </p:cNvSpPr>
            <p:nvPr/>
          </p:nvSpPr>
          <p:spPr bwMode="auto">
            <a:xfrm flipH="1">
              <a:off x="4988" y="2356"/>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84" name="Line 126">
              <a:extLst>
                <a:ext uri="{FF2B5EF4-FFF2-40B4-BE49-F238E27FC236}">
                  <a16:creationId xmlns:a16="http://schemas.microsoft.com/office/drawing/2014/main" id="{E2D4EC88-FE6C-415F-A9EA-9A79F4BF4C70}"/>
                </a:ext>
              </a:extLst>
            </p:cNvPr>
            <p:cNvSpPr>
              <a:spLocks noChangeShapeType="1"/>
            </p:cNvSpPr>
            <p:nvPr/>
          </p:nvSpPr>
          <p:spPr bwMode="auto">
            <a:xfrm>
              <a:off x="5026" y="233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85" name="Line 127">
              <a:extLst>
                <a:ext uri="{FF2B5EF4-FFF2-40B4-BE49-F238E27FC236}">
                  <a16:creationId xmlns:a16="http://schemas.microsoft.com/office/drawing/2014/main" id="{AAA7DBFD-C996-435F-8E0D-6F9ECFB2D5EE}"/>
                </a:ext>
              </a:extLst>
            </p:cNvPr>
            <p:cNvSpPr>
              <a:spLocks noChangeShapeType="1"/>
            </p:cNvSpPr>
            <p:nvPr/>
          </p:nvSpPr>
          <p:spPr bwMode="auto">
            <a:xfrm flipH="1">
              <a:off x="5002" y="2356"/>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86" name="Line 128">
              <a:extLst>
                <a:ext uri="{FF2B5EF4-FFF2-40B4-BE49-F238E27FC236}">
                  <a16:creationId xmlns:a16="http://schemas.microsoft.com/office/drawing/2014/main" id="{409E9D1E-4AA0-4FA1-933B-4EFA034C6EAF}"/>
                </a:ext>
              </a:extLst>
            </p:cNvPr>
            <p:cNvSpPr>
              <a:spLocks noChangeShapeType="1"/>
            </p:cNvSpPr>
            <p:nvPr/>
          </p:nvSpPr>
          <p:spPr bwMode="auto">
            <a:xfrm>
              <a:off x="5124" y="235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87" name="Line 129">
              <a:extLst>
                <a:ext uri="{FF2B5EF4-FFF2-40B4-BE49-F238E27FC236}">
                  <a16:creationId xmlns:a16="http://schemas.microsoft.com/office/drawing/2014/main" id="{9DDE4F11-29D1-4137-A6D6-EC5FED72801F}"/>
                </a:ext>
              </a:extLst>
            </p:cNvPr>
            <p:cNvSpPr>
              <a:spLocks noChangeShapeType="1"/>
            </p:cNvSpPr>
            <p:nvPr/>
          </p:nvSpPr>
          <p:spPr bwMode="auto">
            <a:xfrm flipH="1">
              <a:off x="5102" y="238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88" name="Line 130">
              <a:extLst>
                <a:ext uri="{FF2B5EF4-FFF2-40B4-BE49-F238E27FC236}">
                  <a16:creationId xmlns:a16="http://schemas.microsoft.com/office/drawing/2014/main" id="{53B45EAB-AE01-46A3-8A03-2DC96716687E}"/>
                </a:ext>
              </a:extLst>
            </p:cNvPr>
            <p:cNvSpPr>
              <a:spLocks noChangeShapeType="1"/>
            </p:cNvSpPr>
            <p:nvPr/>
          </p:nvSpPr>
          <p:spPr bwMode="auto">
            <a:xfrm>
              <a:off x="5132" y="235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89" name="Line 131">
              <a:extLst>
                <a:ext uri="{FF2B5EF4-FFF2-40B4-BE49-F238E27FC236}">
                  <a16:creationId xmlns:a16="http://schemas.microsoft.com/office/drawing/2014/main" id="{3D9E5642-5EBE-4F75-B7C0-0B4E8C4FBA3C}"/>
                </a:ext>
              </a:extLst>
            </p:cNvPr>
            <p:cNvSpPr>
              <a:spLocks noChangeShapeType="1"/>
            </p:cNvSpPr>
            <p:nvPr/>
          </p:nvSpPr>
          <p:spPr bwMode="auto">
            <a:xfrm flipH="1">
              <a:off x="5108" y="238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90" name="Line 132">
              <a:extLst>
                <a:ext uri="{FF2B5EF4-FFF2-40B4-BE49-F238E27FC236}">
                  <a16:creationId xmlns:a16="http://schemas.microsoft.com/office/drawing/2014/main" id="{65ADDA39-69F3-4F4C-AC57-D5797B9D6719}"/>
                </a:ext>
              </a:extLst>
            </p:cNvPr>
            <p:cNvSpPr>
              <a:spLocks noChangeShapeType="1"/>
            </p:cNvSpPr>
            <p:nvPr/>
          </p:nvSpPr>
          <p:spPr bwMode="auto">
            <a:xfrm>
              <a:off x="5198" y="2358"/>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91" name="Line 133">
              <a:extLst>
                <a:ext uri="{FF2B5EF4-FFF2-40B4-BE49-F238E27FC236}">
                  <a16:creationId xmlns:a16="http://schemas.microsoft.com/office/drawing/2014/main" id="{1F8CEB24-32A3-4845-AD54-6484060426CB}"/>
                </a:ext>
              </a:extLst>
            </p:cNvPr>
            <p:cNvSpPr>
              <a:spLocks noChangeShapeType="1"/>
            </p:cNvSpPr>
            <p:nvPr/>
          </p:nvSpPr>
          <p:spPr bwMode="auto">
            <a:xfrm flipH="1">
              <a:off x="5174" y="238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92" name="Line 134">
              <a:extLst>
                <a:ext uri="{FF2B5EF4-FFF2-40B4-BE49-F238E27FC236}">
                  <a16:creationId xmlns:a16="http://schemas.microsoft.com/office/drawing/2014/main" id="{E3019B21-59CA-4F7E-94E7-369279F694DC}"/>
                </a:ext>
              </a:extLst>
            </p:cNvPr>
            <p:cNvSpPr>
              <a:spLocks noChangeShapeType="1"/>
            </p:cNvSpPr>
            <p:nvPr/>
          </p:nvSpPr>
          <p:spPr bwMode="auto">
            <a:xfrm>
              <a:off x="5214" y="239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93" name="Line 135">
              <a:extLst>
                <a:ext uri="{FF2B5EF4-FFF2-40B4-BE49-F238E27FC236}">
                  <a16:creationId xmlns:a16="http://schemas.microsoft.com/office/drawing/2014/main" id="{E6586BAA-6CD4-4D7B-8E44-654B6CCAC638}"/>
                </a:ext>
              </a:extLst>
            </p:cNvPr>
            <p:cNvSpPr>
              <a:spLocks noChangeShapeType="1"/>
            </p:cNvSpPr>
            <p:nvPr/>
          </p:nvSpPr>
          <p:spPr bwMode="auto">
            <a:xfrm flipH="1">
              <a:off x="5190" y="241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94" name="Line 136">
              <a:extLst>
                <a:ext uri="{FF2B5EF4-FFF2-40B4-BE49-F238E27FC236}">
                  <a16:creationId xmlns:a16="http://schemas.microsoft.com/office/drawing/2014/main" id="{CF1E24A9-21BF-486D-AC5C-400D7CAC71AD}"/>
                </a:ext>
              </a:extLst>
            </p:cNvPr>
            <p:cNvSpPr>
              <a:spLocks noChangeShapeType="1"/>
            </p:cNvSpPr>
            <p:nvPr/>
          </p:nvSpPr>
          <p:spPr bwMode="auto">
            <a:xfrm>
              <a:off x="5286" y="239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95" name="Line 137">
              <a:extLst>
                <a:ext uri="{FF2B5EF4-FFF2-40B4-BE49-F238E27FC236}">
                  <a16:creationId xmlns:a16="http://schemas.microsoft.com/office/drawing/2014/main" id="{51FE0AED-C7F5-4F09-9E46-A235E6B9CFFB}"/>
                </a:ext>
              </a:extLst>
            </p:cNvPr>
            <p:cNvSpPr>
              <a:spLocks noChangeShapeType="1"/>
            </p:cNvSpPr>
            <p:nvPr/>
          </p:nvSpPr>
          <p:spPr bwMode="auto">
            <a:xfrm flipH="1">
              <a:off x="5264" y="241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96" name="Line 138">
              <a:extLst>
                <a:ext uri="{FF2B5EF4-FFF2-40B4-BE49-F238E27FC236}">
                  <a16:creationId xmlns:a16="http://schemas.microsoft.com/office/drawing/2014/main" id="{F8558533-D7F9-43A1-A36F-8E7E04176B51}"/>
                </a:ext>
              </a:extLst>
            </p:cNvPr>
            <p:cNvSpPr>
              <a:spLocks noChangeShapeType="1"/>
            </p:cNvSpPr>
            <p:nvPr/>
          </p:nvSpPr>
          <p:spPr bwMode="auto">
            <a:xfrm>
              <a:off x="5320" y="239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97" name="Line 139">
              <a:extLst>
                <a:ext uri="{FF2B5EF4-FFF2-40B4-BE49-F238E27FC236}">
                  <a16:creationId xmlns:a16="http://schemas.microsoft.com/office/drawing/2014/main" id="{C87DEB8F-163C-4ECB-95F3-8D3F63928C19}"/>
                </a:ext>
              </a:extLst>
            </p:cNvPr>
            <p:cNvSpPr>
              <a:spLocks noChangeShapeType="1"/>
            </p:cNvSpPr>
            <p:nvPr/>
          </p:nvSpPr>
          <p:spPr bwMode="auto">
            <a:xfrm flipH="1">
              <a:off x="5296" y="241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98" name="Line 140">
              <a:extLst>
                <a:ext uri="{FF2B5EF4-FFF2-40B4-BE49-F238E27FC236}">
                  <a16:creationId xmlns:a16="http://schemas.microsoft.com/office/drawing/2014/main" id="{A2274C13-8BB6-45AD-AE3E-83400B7C117F}"/>
                </a:ext>
              </a:extLst>
            </p:cNvPr>
            <p:cNvSpPr>
              <a:spLocks noChangeShapeType="1"/>
            </p:cNvSpPr>
            <p:nvPr/>
          </p:nvSpPr>
          <p:spPr bwMode="auto">
            <a:xfrm>
              <a:off x="5376" y="2422"/>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999" name="Line 141">
              <a:extLst>
                <a:ext uri="{FF2B5EF4-FFF2-40B4-BE49-F238E27FC236}">
                  <a16:creationId xmlns:a16="http://schemas.microsoft.com/office/drawing/2014/main" id="{07E02733-8956-4ED7-907A-9B2930FED9A9}"/>
                </a:ext>
              </a:extLst>
            </p:cNvPr>
            <p:cNvSpPr>
              <a:spLocks noChangeShapeType="1"/>
            </p:cNvSpPr>
            <p:nvPr/>
          </p:nvSpPr>
          <p:spPr bwMode="auto">
            <a:xfrm flipH="1">
              <a:off x="5352" y="244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00" name="Line 142">
              <a:extLst>
                <a:ext uri="{FF2B5EF4-FFF2-40B4-BE49-F238E27FC236}">
                  <a16:creationId xmlns:a16="http://schemas.microsoft.com/office/drawing/2014/main" id="{19579A44-0B8F-4253-B6D3-8C44A2BD2526}"/>
                </a:ext>
              </a:extLst>
            </p:cNvPr>
            <p:cNvSpPr>
              <a:spLocks noChangeShapeType="1"/>
            </p:cNvSpPr>
            <p:nvPr/>
          </p:nvSpPr>
          <p:spPr bwMode="auto">
            <a:xfrm>
              <a:off x="5434" y="2460"/>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01" name="Line 143">
              <a:extLst>
                <a:ext uri="{FF2B5EF4-FFF2-40B4-BE49-F238E27FC236}">
                  <a16:creationId xmlns:a16="http://schemas.microsoft.com/office/drawing/2014/main" id="{EB61A347-5FDF-44B2-BA82-C5F6559759B3}"/>
                </a:ext>
              </a:extLst>
            </p:cNvPr>
            <p:cNvSpPr>
              <a:spLocks noChangeShapeType="1"/>
            </p:cNvSpPr>
            <p:nvPr/>
          </p:nvSpPr>
          <p:spPr bwMode="auto">
            <a:xfrm flipH="1">
              <a:off x="5410" y="248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02" name="Line 144">
              <a:extLst>
                <a:ext uri="{FF2B5EF4-FFF2-40B4-BE49-F238E27FC236}">
                  <a16:creationId xmlns:a16="http://schemas.microsoft.com/office/drawing/2014/main" id="{D921F5E4-FDF9-4EEC-AA23-8B4257004DD7}"/>
                </a:ext>
              </a:extLst>
            </p:cNvPr>
            <p:cNvSpPr>
              <a:spLocks noChangeShapeType="1"/>
            </p:cNvSpPr>
            <p:nvPr/>
          </p:nvSpPr>
          <p:spPr bwMode="auto">
            <a:xfrm>
              <a:off x="5440" y="2460"/>
              <a:ext cx="0" cy="44"/>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03" name="Line 145">
              <a:extLst>
                <a:ext uri="{FF2B5EF4-FFF2-40B4-BE49-F238E27FC236}">
                  <a16:creationId xmlns:a16="http://schemas.microsoft.com/office/drawing/2014/main" id="{40D3EDDB-81BD-47AD-BBF7-490EA5DC0395}"/>
                </a:ext>
              </a:extLst>
            </p:cNvPr>
            <p:cNvSpPr>
              <a:spLocks noChangeShapeType="1"/>
            </p:cNvSpPr>
            <p:nvPr/>
          </p:nvSpPr>
          <p:spPr bwMode="auto">
            <a:xfrm flipH="1">
              <a:off x="5418" y="2482"/>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04" name="Line 146">
              <a:extLst>
                <a:ext uri="{FF2B5EF4-FFF2-40B4-BE49-F238E27FC236}">
                  <a16:creationId xmlns:a16="http://schemas.microsoft.com/office/drawing/2014/main" id="{1E92F826-E1A7-4AD3-A26F-6513CF256EE3}"/>
                </a:ext>
              </a:extLst>
            </p:cNvPr>
            <p:cNvSpPr>
              <a:spLocks noChangeShapeType="1"/>
            </p:cNvSpPr>
            <p:nvPr/>
          </p:nvSpPr>
          <p:spPr bwMode="auto">
            <a:xfrm>
              <a:off x="5474" y="2496"/>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05" name="Line 147">
              <a:extLst>
                <a:ext uri="{FF2B5EF4-FFF2-40B4-BE49-F238E27FC236}">
                  <a16:creationId xmlns:a16="http://schemas.microsoft.com/office/drawing/2014/main" id="{4CEFC9D9-A54A-46F0-89B9-39C3B9744365}"/>
                </a:ext>
              </a:extLst>
            </p:cNvPr>
            <p:cNvSpPr>
              <a:spLocks noChangeShapeType="1"/>
            </p:cNvSpPr>
            <p:nvPr/>
          </p:nvSpPr>
          <p:spPr bwMode="auto">
            <a:xfrm flipH="1">
              <a:off x="5452" y="2520"/>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06" name="Line 148">
              <a:extLst>
                <a:ext uri="{FF2B5EF4-FFF2-40B4-BE49-F238E27FC236}">
                  <a16:creationId xmlns:a16="http://schemas.microsoft.com/office/drawing/2014/main" id="{0B3F44BE-F7C8-4464-A5BA-172F7E3862E6}"/>
                </a:ext>
              </a:extLst>
            </p:cNvPr>
            <p:cNvSpPr>
              <a:spLocks noChangeShapeType="1"/>
            </p:cNvSpPr>
            <p:nvPr/>
          </p:nvSpPr>
          <p:spPr bwMode="auto">
            <a:xfrm>
              <a:off x="5628" y="254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07" name="Line 149">
              <a:extLst>
                <a:ext uri="{FF2B5EF4-FFF2-40B4-BE49-F238E27FC236}">
                  <a16:creationId xmlns:a16="http://schemas.microsoft.com/office/drawing/2014/main" id="{B06B194D-FDAA-4C28-AA93-407D053BAB6B}"/>
                </a:ext>
              </a:extLst>
            </p:cNvPr>
            <p:cNvSpPr>
              <a:spLocks noChangeShapeType="1"/>
            </p:cNvSpPr>
            <p:nvPr/>
          </p:nvSpPr>
          <p:spPr bwMode="auto">
            <a:xfrm flipH="1">
              <a:off x="5606" y="256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08" name="Line 150">
              <a:extLst>
                <a:ext uri="{FF2B5EF4-FFF2-40B4-BE49-F238E27FC236}">
                  <a16:creationId xmlns:a16="http://schemas.microsoft.com/office/drawing/2014/main" id="{FD515D56-DB81-4D7B-A114-DE643E0BD490}"/>
                </a:ext>
              </a:extLst>
            </p:cNvPr>
            <p:cNvSpPr>
              <a:spLocks noChangeShapeType="1"/>
            </p:cNvSpPr>
            <p:nvPr/>
          </p:nvSpPr>
          <p:spPr bwMode="auto">
            <a:xfrm>
              <a:off x="5718" y="254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09" name="Line 151">
              <a:extLst>
                <a:ext uri="{FF2B5EF4-FFF2-40B4-BE49-F238E27FC236}">
                  <a16:creationId xmlns:a16="http://schemas.microsoft.com/office/drawing/2014/main" id="{86B082D2-D107-458A-8EC3-128F1FBF79BC}"/>
                </a:ext>
              </a:extLst>
            </p:cNvPr>
            <p:cNvSpPr>
              <a:spLocks noChangeShapeType="1"/>
            </p:cNvSpPr>
            <p:nvPr/>
          </p:nvSpPr>
          <p:spPr bwMode="auto">
            <a:xfrm flipH="1">
              <a:off x="5696" y="2564"/>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10" name="Line 152">
              <a:extLst>
                <a:ext uri="{FF2B5EF4-FFF2-40B4-BE49-F238E27FC236}">
                  <a16:creationId xmlns:a16="http://schemas.microsoft.com/office/drawing/2014/main" id="{8A406AB8-001D-4F2E-A4FA-A495E97541A8}"/>
                </a:ext>
              </a:extLst>
            </p:cNvPr>
            <p:cNvSpPr>
              <a:spLocks noChangeShapeType="1"/>
            </p:cNvSpPr>
            <p:nvPr/>
          </p:nvSpPr>
          <p:spPr bwMode="auto">
            <a:xfrm>
              <a:off x="5726" y="254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11" name="Line 153">
              <a:extLst>
                <a:ext uri="{FF2B5EF4-FFF2-40B4-BE49-F238E27FC236}">
                  <a16:creationId xmlns:a16="http://schemas.microsoft.com/office/drawing/2014/main" id="{167D0E23-BAC1-425D-B486-15009D051C75}"/>
                </a:ext>
              </a:extLst>
            </p:cNvPr>
            <p:cNvSpPr>
              <a:spLocks noChangeShapeType="1"/>
            </p:cNvSpPr>
            <p:nvPr/>
          </p:nvSpPr>
          <p:spPr bwMode="auto">
            <a:xfrm flipH="1">
              <a:off x="5704" y="2564"/>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12" name="Line 154">
              <a:extLst>
                <a:ext uri="{FF2B5EF4-FFF2-40B4-BE49-F238E27FC236}">
                  <a16:creationId xmlns:a16="http://schemas.microsoft.com/office/drawing/2014/main" id="{C15EDC93-EA6A-4261-BF9C-904F5E57633A}"/>
                </a:ext>
              </a:extLst>
            </p:cNvPr>
            <p:cNvSpPr>
              <a:spLocks noChangeShapeType="1"/>
            </p:cNvSpPr>
            <p:nvPr/>
          </p:nvSpPr>
          <p:spPr bwMode="auto">
            <a:xfrm>
              <a:off x="5864" y="254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13" name="Line 155">
              <a:extLst>
                <a:ext uri="{FF2B5EF4-FFF2-40B4-BE49-F238E27FC236}">
                  <a16:creationId xmlns:a16="http://schemas.microsoft.com/office/drawing/2014/main" id="{A1C49D55-95F2-42C9-9C71-3DD55F59CB8C}"/>
                </a:ext>
              </a:extLst>
            </p:cNvPr>
            <p:cNvSpPr>
              <a:spLocks noChangeShapeType="1"/>
            </p:cNvSpPr>
            <p:nvPr/>
          </p:nvSpPr>
          <p:spPr bwMode="auto">
            <a:xfrm flipH="1">
              <a:off x="5842" y="256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14" name="Line 156">
              <a:extLst>
                <a:ext uri="{FF2B5EF4-FFF2-40B4-BE49-F238E27FC236}">
                  <a16:creationId xmlns:a16="http://schemas.microsoft.com/office/drawing/2014/main" id="{1B7051AA-5486-4675-B8B0-CE53FEC387BE}"/>
                </a:ext>
              </a:extLst>
            </p:cNvPr>
            <p:cNvSpPr>
              <a:spLocks noChangeShapeType="1"/>
            </p:cNvSpPr>
            <p:nvPr/>
          </p:nvSpPr>
          <p:spPr bwMode="auto">
            <a:xfrm>
              <a:off x="5922" y="2542"/>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15" name="Line 157">
              <a:extLst>
                <a:ext uri="{FF2B5EF4-FFF2-40B4-BE49-F238E27FC236}">
                  <a16:creationId xmlns:a16="http://schemas.microsoft.com/office/drawing/2014/main" id="{D3305A58-E9AB-4005-B641-5AA1ADE2B1DA}"/>
                </a:ext>
              </a:extLst>
            </p:cNvPr>
            <p:cNvSpPr>
              <a:spLocks noChangeShapeType="1"/>
            </p:cNvSpPr>
            <p:nvPr/>
          </p:nvSpPr>
          <p:spPr bwMode="auto">
            <a:xfrm flipH="1">
              <a:off x="5898" y="256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16" name="Line 158">
              <a:extLst>
                <a:ext uri="{FF2B5EF4-FFF2-40B4-BE49-F238E27FC236}">
                  <a16:creationId xmlns:a16="http://schemas.microsoft.com/office/drawing/2014/main" id="{86809322-1FA3-4A08-BA6A-738CE3277FF0}"/>
                </a:ext>
              </a:extLst>
            </p:cNvPr>
            <p:cNvSpPr>
              <a:spLocks noChangeShapeType="1"/>
            </p:cNvSpPr>
            <p:nvPr/>
          </p:nvSpPr>
          <p:spPr bwMode="auto">
            <a:xfrm>
              <a:off x="5962" y="261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17" name="Line 159">
              <a:extLst>
                <a:ext uri="{FF2B5EF4-FFF2-40B4-BE49-F238E27FC236}">
                  <a16:creationId xmlns:a16="http://schemas.microsoft.com/office/drawing/2014/main" id="{3787C3AF-D100-4172-8F0A-0CE17255856A}"/>
                </a:ext>
              </a:extLst>
            </p:cNvPr>
            <p:cNvSpPr>
              <a:spLocks noChangeShapeType="1"/>
            </p:cNvSpPr>
            <p:nvPr/>
          </p:nvSpPr>
          <p:spPr bwMode="auto">
            <a:xfrm flipH="1">
              <a:off x="5940" y="263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18" name="Line 160">
              <a:extLst>
                <a:ext uri="{FF2B5EF4-FFF2-40B4-BE49-F238E27FC236}">
                  <a16:creationId xmlns:a16="http://schemas.microsoft.com/office/drawing/2014/main" id="{A3C6226F-670F-456F-9955-B59A2309D7D7}"/>
                </a:ext>
              </a:extLst>
            </p:cNvPr>
            <p:cNvSpPr>
              <a:spLocks noChangeShapeType="1"/>
            </p:cNvSpPr>
            <p:nvPr/>
          </p:nvSpPr>
          <p:spPr bwMode="auto">
            <a:xfrm>
              <a:off x="6116" y="261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19" name="Line 161">
              <a:extLst>
                <a:ext uri="{FF2B5EF4-FFF2-40B4-BE49-F238E27FC236}">
                  <a16:creationId xmlns:a16="http://schemas.microsoft.com/office/drawing/2014/main" id="{0685E8F2-DFA6-4685-85B9-3FBBB0BBC1DA}"/>
                </a:ext>
              </a:extLst>
            </p:cNvPr>
            <p:cNvSpPr>
              <a:spLocks noChangeShapeType="1"/>
            </p:cNvSpPr>
            <p:nvPr/>
          </p:nvSpPr>
          <p:spPr bwMode="auto">
            <a:xfrm flipH="1">
              <a:off x="6094" y="263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20" name="Line 162">
              <a:extLst>
                <a:ext uri="{FF2B5EF4-FFF2-40B4-BE49-F238E27FC236}">
                  <a16:creationId xmlns:a16="http://schemas.microsoft.com/office/drawing/2014/main" id="{D1CCE8DF-23CC-4C7A-9C33-331DADDBB157}"/>
                </a:ext>
              </a:extLst>
            </p:cNvPr>
            <p:cNvSpPr>
              <a:spLocks noChangeShapeType="1"/>
            </p:cNvSpPr>
            <p:nvPr/>
          </p:nvSpPr>
          <p:spPr bwMode="auto">
            <a:xfrm>
              <a:off x="6124" y="261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21" name="Line 163">
              <a:extLst>
                <a:ext uri="{FF2B5EF4-FFF2-40B4-BE49-F238E27FC236}">
                  <a16:creationId xmlns:a16="http://schemas.microsoft.com/office/drawing/2014/main" id="{5132E1F7-1784-4154-A375-5E4970CB967E}"/>
                </a:ext>
              </a:extLst>
            </p:cNvPr>
            <p:cNvSpPr>
              <a:spLocks noChangeShapeType="1"/>
            </p:cNvSpPr>
            <p:nvPr/>
          </p:nvSpPr>
          <p:spPr bwMode="auto">
            <a:xfrm flipH="1">
              <a:off x="6102" y="263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22" name="Line 164">
              <a:extLst>
                <a:ext uri="{FF2B5EF4-FFF2-40B4-BE49-F238E27FC236}">
                  <a16:creationId xmlns:a16="http://schemas.microsoft.com/office/drawing/2014/main" id="{2F00DF84-88C9-423D-9A13-F8DF79CAEF02}"/>
                </a:ext>
              </a:extLst>
            </p:cNvPr>
            <p:cNvSpPr>
              <a:spLocks noChangeShapeType="1"/>
            </p:cNvSpPr>
            <p:nvPr/>
          </p:nvSpPr>
          <p:spPr bwMode="auto">
            <a:xfrm>
              <a:off x="6174" y="261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23" name="Line 165">
              <a:extLst>
                <a:ext uri="{FF2B5EF4-FFF2-40B4-BE49-F238E27FC236}">
                  <a16:creationId xmlns:a16="http://schemas.microsoft.com/office/drawing/2014/main" id="{AB0532DB-5C7C-44B6-9BC7-F40F71309918}"/>
                </a:ext>
              </a:extLst>
            </p:cNvPr>
            <p:cNvSpPr>
              <a:spLocks noChangeShapeType="1"/>
            </p:cNvSpPr>
            <p:nvPr/>
          </p:nvSpPr>
          <p:spPr bwMode="auto">
            <a:xfrm flipH="1">
              <a:off x="6152" y="2634"/>
              <a:ext cx="44"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24" name="Line 166">
              <a:extLst>
                <a:ext uri="{FF2B5EF4-FFF2-40B4-BE49-F238E27FC236}">
                  <a16:creationId xmlns:a16="http://schemas.microsoft.com/office/drawing/2014/main" id="{5AC580F2-9BF7-4E13-8BDE-4628F6AAB32F}"/>
                </a:ext>
              </a:extLst>
            </p:cNvPr>
            <p:cNvSpPr>
              <a:spLocks noChangeShapeType="1"/>
            </p:cNvSpPr>
            <p:nvPr/>
          </p:nvSpPr>
          <p:spPr bwMode="auto">
            <a:xfrm>
              <a:off x="6434" y="261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25" name="Line 167">
              <a:extLst>
                <a:ext uri="{FF2B5EF4-FFF2-40B4-BE49-F238E27FC236}">
                  <a16:creationId xmlns:a16="http://schemas.microsoft.com/office/drawing/2014/main" id="{402C3C1D-0CD3-4765-9C55-A8E7A6D326E9}"/>
                </a:ext>
              </a:extLst>
            </p:cNvPr>
            <p:cNvSpPr>
              <a:spLocks noChangeShapeType="1"/>
            </p:cNvSpPr>
            <p:nvPr/>
          </p:nvSpPr>
          <p:spPr bwMode="auto">
            <a:xfrm flipH="1">
              <a:off x="6412" y="263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26" name="Line 168">
              <a:extLst>
                <a:ext uri="{FF2B5EF4-FFF2-40B4-BE49-F238E27FC236}">
                  <a16:creationId xmlns:a16="http://schemas.microsoft.com/office/drawing/2014/main" id="{8BB53E3D-FEA4-466A-82F0-92E404561312}"/>
                </a:ext>
              </a:extLst>
            </p:cNvPr>
            <p:cNvSpPr>
              <a:spLocks noChangeShapeType="1"/>
            </p:cNvSpPr>
            <p:nvPr/>
          </p:nvSpPr>
          <p:spPr bwMode="auto">
            <a:xfrm>
              <a:off x="6466" y="2610"/>
              <a:ext cx="0" cy="46"/>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1027" name="Line 169">
              <a:extLst>
                <a:ext uri="{FF2B5EF4-FFF2-40B4-BE49-F238E27FC236}">
                  <a16:creationId xmlns:a16="http://schemas.microsoft.com/office/drawing/2014/main" id="{B2F80E57-4EA2-41BD-B254-976C00461B76}"/>
                </a:ext>
              </a:extLst>
            </p:cNvPr>
            <p:cNvSpPr>
              <a:spLocks noChangeShapeType="1"/>
            </p:cNvSpPr>
            <p:nvPr/>
          </p:nvSpPr>
          <p:spPr bwMode="auto">
            <a:xfrm flipH="1">
              <a:off x="6444" y="2634"/>
              <a:ext cx="46" cy="0"/>
            </a:xfrm>
            <a:prstGeom prst="line">
              <a:avLst/>
            </a:prstGeom>
            <a:noFill/>
            <a:ln w="25400" cap="flat">
              <a:solidFill>
                <a:srgbClr val="29B1E6"/>
              </a:solidFill>
              <a:prstDash val="sysDot"/>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grpSp>
      <p:grpSp>
        <p:nvGrpSpPr>
          <p:cNvPr id="567" name="Placebo + nab-paclitaxel - IC 1/2/3 (n=184)">
            <a:extLst>
              <a:ext uri="{FF2B5EF4-FFF2-40B4-BE49-F238E27FC236}">
                <a16:creationId xmlns:a16="http://schemas.microsoft.com/office/drawing/2014/main" id="{0FD08C43-8B02-4370-BB75-37832E6AD404}"/>
              </a:ext>
            </a:extLst>
          </p:cNvPr>
          <p:cNvGrpSpPr>
            <a:grpSpLocks noChangeAspect="1"/>
          </p:cNvGrpSpPr>
          <p:nvPr/>
        </p:nvGrpSpPr>
        <p:grpSpPr bwMode="auto">
          <a:xfrm>
            <a:off x="6885410" y="2198436"/>
            <a:ext cx="4601341" cy="2384272"/>
            <a:chOff x="1316" y="830"/>
            <a:chExt cx="5246" cy="2130"/>
          </a:xfrm>
        </p:grpSpPr>
        <p:sp>
          <p:nvSpPr>
            <p:cNvPr id="730" name="Freeform 329">
              <a:extLst>
                <a:ext uri="{FF2B5EF4-FFF2-40B4-BE49-F238E27FC236}">
                  <a16:creationId xmlns:a16="http://schemas.microsoft.com/office/drawing/2014/main" id="{777F23F6-FA83-40D9-BDFC-D4FA318EB637}"/>
                </a:ext>
              </a:extLst>
            </p:cNvPr>
            <p:cNvSpPr>
              <a:spLocks/>
            </p:cNvSpPr>
            <p:nvPr/>
          </p:nvSpPr>
          <p:spPr bwMode="auto">
            <a:xfrm>
              <a:off x="1326" y="852"/>
              <a:ext cx="5214" cy="2084"/>
            </a:xfrm>
            <a:custGeom>
              <a:avLst/>
              <a:gdLst>
                <a:gd name="T0" fmla="*/ 31 w 2607"/>
                <a:gd name="T1" fmla="*/ 3 h 1042"/>
                <a:gd name="T2" fmla="*/ 67 w 2607"/>
                <a:gd name="T3" fmla="*/ 13 h 1042"/>
                <a:gd name="T4" fmla="*/ 88 w 2607"/>
                <a:gd name="T5" fmla="*/ 32 h 1042"/>
                <a:gd name="T6" fmla="*/ 141 w 2607"/>
                <a:gd name="T7" fmla="*/ 35 h 1042"/>
                <a:gd name="T8" fmla="*/ 161 w 2607"/>
                <a:gd name="T9" fmla="*/ 54 h 1042"/>
                <a:gd name="T10" fmla="*/ 173 w 2607"/>
                <a:gd name="T11" fmla="*/ 60 h 1042"/>
                <a:gd name="T12" fmla="*/ 205 w 2607"/>
                <a:gd name="T13" fmla="*/ 73 h 1042"/>
                <a:gd name="T14" fmla="*/ 259 w 2607"/>
                <a:gd name="T15" fmla="*/ 79 h 1042"/>
                <a:gd name="T16" fmla="*/ 263 w 2607"/>
                <a:gd name="T17" fmla="*/ 93 h 1042"/>
                <a:gd name="T18" fmla="*/ 271 w 2607"/>
                <a:gd name="T19" fmla="*/ 98 h 1042"/>
                <a:gd name="T20" fmla="*/ 275 w 2607"/>
                <a:gd name="T21" fmla="*/ 111 h 1042"/>
                <a:gd name="T22" fmla="*/ 295 w 2607"/>
                <a:gd name="T23" fmla="*/ 117 h 1042"/>
                <a:gd name="T24" fmla="*/ 308 w 2607"/>
                <a:gd name="T25" fmla="*/ 130 h 1042"/>
                <a:gd name="T26" fmla="*/ 320 w 2607"/>
                <a:gd name="T27" fmla="*/ 136 h 1042"/>
                <a:gd name="T28" fmla="*/ 328 w 2607"/>
                <a:gd name="T29" fmla="*/ 155 h 1042"/>
                <a:gd name="T30" fmla="*/ 344 w 2607"/>
                <a:gd name="T31" fmla="*/ 162 h 1042"/>
                <a:gd name="T32" fmla="*/ 356 w 2607"/>
                <a:gd name="T33" fmla="*/ 174 h 1042"/>
                <a:gd name="T34" fmla="*/ 446 w 2607"/>
                <a:gd name="T35" fmla="*/ 180 h 1042"/>
                <a:gd name="T36" fmla="*/ 503 w 2607"/>
                <a:gd name="T37" fmla="*/ 196 h 1042"/>
                <a:gd name="T38" fmla="*/ 543 w 2607"/>
                <a:gd name="T39" fmla="*/ 199 h 1042"/>
                <a:gd name="T40" fmla="*/ 547 w 2607"/>
                <a:gd name="T41" fmla="*/ 234 h 1042"/>
                <a:gd name="T42" fmla="*/ 568 w 2607"/>
                <a:gd name="T43" fmla="*/ 240 h 1042"/>
                <a:gd name="T44" fmla="*/ 580 w 2607"/>
                <a:gd name="T45" fmla="*/ 266 h 1042"/>
                <a:gd name="T46" fmla="*/ 597 w 2607"/>
                <a:gd name="T47" fmla="*/ 272 h 1042"/>
                <a:gd name="T48" fmla="*/ 617 w 2607"/>
                <a:gd name="T49" fmla="*/ 285 h 1042"/>
                <a:gd name="T50" fmla="*/ 666 w 2607"/>
                <a:gd name="T51" fmla="*/ 291 h 1042"/>
                <a:gd name="T52" fmla="*/ 670 w 2607"/>
                <a:gd name="T53" fmla="*/ 307 h 1042"/>
                <a:gd name="T54" fmla="*/ 678 w 2607"/>
                <a:gd name="T55" fmla="*/ 313 h 1042"/>
                <a:gd name="T56" fmla="*/ 690 w 2607"/>
                <a:gd name="T57" fmla="*/ 325 h 1042"/>
                <a:gd name="T58" fmla="*/ 731 w 2607"/>
                <a:gd name="T59" fmla="*/ 338 h 1042"/>
                <a:gd name="T60" fmla="*/ 739 w 2607"/>
                <a:gd name="T61" fmla="*/ 354 h 1042"/>
                <a:gd name="T62" fmla="*/ 796 w 2607"/>
                <a:gd name="T63" fmla="*/ 357 h 1042"/>
                <a:gd name="T64" fmla="*/ 800 w 2607"/>
                <a:gd name="T65" fmla="*/ 379 h 1042"/>
                <a:gd name="T66" fmla="*/ 821 w 2607"/>
                <a:gd name="T67" fmla="*/ 392 h 1042"/>
                <a:gd name="T68" fmla="*/ 837 w 2607"/>
                <a:gd name="T69" fmla="*/ 404 h 1042"/>
                <a:gd name="T70" fmla="*/ 853 w 2607"/>
                <a:gd name="T71" fmla="*/ 410 h 1042"/>
                <a:gd name="T72" fmla="*/ 877 w 2607"/>
                <a:gd name="T73" fmla="*/ 427 h 1042"/>
                <a:gd name="T74" fmla="*/ 910 w 2607"/>
                <a:gd name="T75" fmla="*/ 433 h 1042"/>
                <a:gd name="T76" fmla="*/ 918 w 2607"/>
                <a:gd name="T77" fmla="*/ 464 h 1042"/>
                <a:gd name="T78" fmla="*/ 939 w 2607"/>
                <a:gd name="T79" fmla="*/ 471 h 1042"/>
                <a:gd name="T80" fmla="*/ 943 w 2607"/>
                <a:gd name="T81" fmla="*/ 486 h 1042"/>
                <a:gd name="T82" fmla="*/ 1024 w 2607"/>
                <a:gd name="T83" fmla="*/ 493 h 1042"/>
                <a:gd name="T84" fmla="*/ 1028 w 2607"/>
                <a:gd name="T85" fmla="*/ 506 h 1042"/>
                <a:gd name="T86" fmla="*/ 1069 w 2607"/>
                <a:gd name="T87" fmla="*/ 512 h 1042"/>
                <a:gd name="T88" fmla="*/ 1105 w 2607"/>
                <a:gd name="T89" fmla="*/ 524 h 1042"/>
                <a:gd name="T90" fmla="*/ 1187 w 2607"/>
                <a:gd name="T91" fmla="*/ 531 h 1042"/>
                <a:gd name="T92" fmla="*/ 1215 w 2607"/>
                <a:gd name="T93" fmla="*/ 546 h 1042"/>
                <a:gd name="T94" fmla="*/ 1240 w 2607"/>
                <a:gd name="T95" fmla="*/ 559 h 1042"/>
                <a:gd name="T96" fmla="*/ 1247 w 2607"/>
                <a:gd name="T97" fmla="*/ 575 h 1042"/>
                <a:gd name="T98" fmla="*/ 1297 w 2607"/>
                <a:gd name="T99" fmla="*/ 582 h 1042"/>
                <a:gd name="T100" fmla="*/ 1301 w 2607"/>
                <a:gd name="T101" fmla="*/ 594 h 1042"/>
                <a:gd name="T102" fmla="*/ 1341 w 2607"/>
                <a:gd name="T103" fmla="*/ 603 h 1042"/>
                <a:gd name="T104" fmla="*/ 1357 w 2607"/>
                <a:gd name="T105" fmla="*/ 625 h 1042"/>
                <a:gd name="T106" fmla="*/ 1374 w 2607"/>
                <a:gd name="T107" fmla="*/ 635 h 1042"/>
                <a:gd name="T108" fmla="*/ 1386 w 2607"/>
                <a:gd name="T109" fmla="*/ 651 h 1042"/>
                <a:gd name="T110" fmla="*/ 1407 w 2607"/>
                <a:gd name="T111" fmla="*/ 660 h 1042"/>
                <a:gd name="T112" fmla="*/ 1439 w 2607"/>
                <a:gd name="T113" fmla="*/ 677 h 1042"/>
                <a:gd name="T114" fmla="*/ 1598 w 2607"/>
                <a:gd name="T115" fmla="*/ 686 h 1042"/>
                <a:gd name="T116" fmla="*/ 1630 w 2607"/>
                <a:gd name="T117" fmla="*/ 717 h 1042"/>
                <a:gd name="T118" fmla="*/ 1985 w 2607"/>
                <a:gd name="T119" fmla="*/ 736 h 1042"/>
                <a:gd name="T120" fmla="*/ 2399 w 2607"/>
                <a:gd name="T121" fmla="*/ 822 h 1042"/>
                <a:gd name="T122" fmla="*/ 2416 w 2607"/>
                <a:gd name="T123" fmla="*/ 885 h 1042"/>
                <a:gd name="T124" fmla="*/ 2428 w 2607"/>
                <a:gd name="T125" fmla="*/ 1042 h 1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07" h="1042">
                  <a:moveTo>
                    <a:pt x="0" y="0"/>
                  </a:moveTo>
                  <a:cubicBezTo>
                    <a:pt x="31" y="0"/>
                    <a:pt x="31" y="0"/>
                    <a:pt x="31" y="0"/>
                  </a:cubicBezTo>
                  <a:cubicBezTo>
                    <a:pt x="31" y="3"/>
                    <a:pt x="31" y="3"/>
                    <a:pt x="31" y="3"/>
                  </a:cubicBezTo>
                  <a:cubicBezTo>
                    <a:pt x="35" y="3"/>
                    <a:pt x="35" y="3"/>
                    <a:pt x="35" y="3"/>
                  </a:cubicBezTo>
                  <a:cubicBezTo>
                    <a:pt x="35" y="13"/>
                    <a:pt x="35" y="13"/>
                    <a:pt x="35" y="13"/>
                  </a:cubicBezTo>
                  <a:cubicBezTo>
                    <a:pt x="67" y="13"/>
                    <a:pt x="67" y="13"/>
                    <a:pt x="67" y="13"/>
                  </a:cubicBezTo>
                  <a:cubicBezTo>
                    <a:pt x="67" y="19"/>
                    <a:pt x="67" y="19"/>
                    <a:pt x="67" y="19"/>
                  </a:cubicBezTo>
                  <a:cubicBezTo>
                    <a:pt x="88" y="19"/>
                    <a:pt x="88" y="19"/>
                    <a:pt x="88" y="19"/>
                  </a:cubicBezTo>
                  <a:cubicBezTo>
                    <a:pt x="88" y="32"/>
                    <a:pt x="88" y="32"/>
                    <a:pt x="88" y="32"/>
                  </a:cubicBezTo>
                  <a:cubicBezTo>
                    <a:pt x="137" y="32"/>
                    <a:pt x="137" y="32"/>
                    <a:pt x="137" y="32"/>
                  </a:cubicBezTo>
                  <a:cubicBezTo>
                    <a:pt x="137" y="35"/>
                    <a:pt x="137" y="35"/>
                    <a:pt x="137" y="35"/>
                  </a:cubicBezTo>
                  <a:cubicBezTo>
                    <a:pt x="141" y="35"/>
                    <a:pt x="141" y="35"/>
                    <a:pt x="141" y="35"/>
                  </a:cubicBezTo>
                  <a:cubicBezTo>
                    <a:pt x="141" y="41"/>
                    <a:pt x="141" y="41"/>
                    <a:pt x="141" y="41"/>
                  </a:cubicBezTo>
                  <a:cubicBezTo>
                    <a:pt x="161" y="41"/>
                    <a:pt x="161" y="41"/>
                    <a:pt x="161" y="41"/>
                  </a:cubicBezTo>
                  <a:cubicBezTo>
                    <a:pt x="161" y="54"/>
                    <a:pt x="161" y="54"/>
                    <a:pt x="161" y="54"/>
                  </a:cubicBezTo>
                  <a:cubicBezTo>
                    <a:pt x="165" y="54"/>
                    <a:pt x="165" y="54"/>
                    <a:pt x="165" y="54"/>
                  </a:cubicBezTo>
                  <a:cubicBezTo>
                    <a:pt x="165" y="60"/>
                    <a:pt x="165" y="60"/>
                    <a:pt x="165" y="60"/>
                  </a:cubicBezTo>
                  <a:cubicBezTo>
                    <a:pt x="173" y="60"/>
                    <a:pt x="173" y="60"/>
                    <a:pt x="173" y="60"/>
                  </a:cubicBezTo>
                  <a:cubicBezTo>
                    <a:pt x="173" y="67"/>
                    <a:pt x="173" y="67"/>
                    <a:pt x="173" y="67"/>
                  </a:cubicBezTo>
                  <a:cubicBezTo>
                    <a:pt x="205" y="67"/>
                    <a:pt x="205" y="67"/>
                    <a:pt x="205" y="67"/>
                  </a:cubicBezTo>
                  <a:cubicBezTo>
                    <a:pt x="205" y="73"/>
                    <a:pt x="205" y="73"/>
                    <a:pt x="205" y="73"/>
                  </a:cubicBezTo>
                  <a:cubicBezTo>
                    <a:pt x="243" y="73"/>
                    <a:pt x="243" y="73"/>
                    <a:pt x="243" y="73"/>
                  </a:cubicBezTo>
                  <a:cubicBezTo>
                    <a:pt x="243" y="79"/>
                    <a:pt x="243" y="79"/>
                    <a:pt x="243" y="79"/>
                  </a:cubicBezTo>
                  <a:cubicBezTo>
                    <a:pt x="259" y="79"/>
                    <a:pt x="259" y="79"/>
                    <a:pt x="259" y="79"/>
                  </a:cubicBezTo>
                  <a:cubicBezTo>
                    <a:pt x="259" y="86"/>
                    <a:pt x="259" y="86"/>
                    <a:pt x="259" y="86"/>
                  </a:cubicBezTo>
                  <a:cubicBezTo>
                    <a:pt x="263" y="86"/>
                    <a:pt x="263" y="86"/>
                    <a:pt x="263" y="86"/>
                  </a:cubicBezTo>
                  <a:cubicBezTo>
                    <a:pt x="263" y="93"/>
                    <a:pt x="263" y="93"/>
                    <a:pt x="263" y="93"/>
                  </a:cubicBezTo>
                  <a:cubicBezTo>
                    <a:pt x="267" y="93"/>
                    <a:pt x="267" y="93"/>
                    <a:pt x="267" y="93"/>
                  </a:cubicBezTo>
                  <a:cubicBezTo>
                    <a:pt x="267" y="98"/>
                    <a:pt x="267" y="98"/>
                    <a:pt x="267" y="98"/>
                  </a:cubicBezTo>
                  <a:cubicBezTo>
                    <a:pt x="271" y="98"/>
                    <a:pt x="271" y="98"/>
                    <a:pt x="271" y="98"/>
                  </a:cubicBezTo>
                  <a:cubicBezTo>
                    <a:pt x="271" y="107"/>
                    <a:pt x="271" y="107"/>
                    <a:pt x="271" y="107"/>
                  </a:cubicBezTo>
                  <a:cubicBezTo>
                    <a:pt x="275" y="107"/>
                    <a:pt x="275" y="107"/>
                    <a:pt x="275" y="107"/>
                  </a:cubicBezTo>
                  <a:cubicBezTo>
                    <a:pt x="275" y="111"/>
                    <a:pt x="275" y="111"/>
                    <a:pt x="275" y="111"/>
                  </a:cubicBezTo>
                  <a:cubicBezTo>
                    <a:pt x="283" y="111"/>
                    <a:pt x="283" y="111"/>
                    <a:pt x="283" y="111"/>
                  </a:cubicBezTo>
                  <a:cubicBezTo>
                    <a:pt x="283" y="117"/>
                    <a:pt x="283" y="117"/>
                    <a:pt x="283" y="117"/>
                  </a:cubicBezTo>
                  <a:cubicBezTo>
                    <a:pt x="295" y="117"/>
                    <a:pt x="295" y="117"/>
                    <a:pt x="295" y="117"/>
                  </a:cubicBezTo>
                  <a:cubicBezTo>
                    <a:pt x="295" y="123"/>
                    <a:pt x="295" y="123"/>
                    <a:pt x="295" y="123"/>
                  </a:cubicBezTo>
                  <a:cubicBezTo>
                    <a:pt x="308" y="123"/>
                    <a:pt x="308" y="123"/>
                    <a:pt x="308" y="123"/>
                  </a:cubicBezTo>
                  <a:cubicBezTo>
                    <a:pt x="308" y="130"/>
                    <a:pt x="308" y="130"/>
                    <a:pt x="308" y="130"/>
                  </a:cubicBezTo>
                  <a:cubicBezTo>
                    <a:pt x="312" y="130"/>
                    <a:pt x="312" y="130"/>
                    <a:pt x="312" y="130"/>
                  </a:cubicBezTo>
                  <a:cubicBezTo>
                    <a:pt x="312" y="136"/>
                    <a:pt x="312" y="136"/>
                    <a:pt x="312" y="136"/>
                  </a:cubicBezTo>
                  <a:cubicBezTo>
                    <a:pt x="320" y="136"/>
                    <a:pt x="320" y="136"/>
                    <a:pt x="320" y="136"/>
                  </a:cubicBezTo>
                  <a:cubicBezTo>
                    <a:pt x="320" y="143"/>
                    <a:pt x="320" y="143"/>
                    <a:pt x="320" y="143"/>
                  </a:cubicBezTo>
                  <a:cubicBezTo>
                    <a:pt x="328" y="143"/>
                    <a:pt x="328" y="143"/>
                    <a:pt x="328" y="143"/>
                  </a:cubicBezTo>
                  <a:cubicBezTo>
                    <a:pt x="328" y="155"/>
                    <a:pt x="328" y="155"/>
                    <a:pt x="328" y="155"/>
                  </a:cubicBezTo>
                  <a:cubicBezTo>
                    <a:pt x="336" y="155"/>
                    <a:pt x="336" y="155"/>
                    <a:pt x="336" y="155"/>
                  </a:cubicBezTo>
                  <a:cubicBezTo>
                    <a:pt x="336" y="162"/>
                    <a:pt x="336" y="162"/>
                    <a:pt x="336" y="162"/>
                  </a:cubicBezTo>
                  <a:cubicBezTo>
                    <a:pt x="344" y="162"/>
                    <a:pt x="344" y="162"/>
                    <a:pt x="344" y="162"/>
                  </a:cubicBezTo>
                  <a:cubicBezTo>
                    <a:pt x="344" y="167"/>
                    <a:pt x="344" y="167"/>
                    <a:pt x="344" y="167"/>
                  </a:cubicBezTo>
                  <a:cubicBezTo>
                    <a:pt x="356" y="167"/>
                    <a:pt x="356" y="167"/>
                    <a:pt x="356" y="167"/>
                  </a:cubicBezTo>
                  <a:cubicBezTo>
                    <a:pt x="356" y="174"/>
                    <a:pt x="356" y="174"/>
                    <a:pt x="356" y="174"/>
                  </a:cubicBezTo>
                  <a:cubicBezTo>
                    <a:pt x="397" y="174"/>
                    <a:pt x="397" y="174"/>
                    <a:pt x="397" y="174"/>
                  </a:cubicBezTo>
                  <a:cubicBezTo>
                    <a:pt x="397" y="180"/>
                    <a:pt x="397" y="180"/>
                    <a:pt x="397" y="180"/>
                  </a:cubicBezTo>
                  <a:cubicBezTo>
                    <a:pt x="446" y="180"/>
                    <a:pt x="446" y="180"/>
                    <a:pt x="446" y="180"/>
                  </a:cubicBezTo>
                  <a:cubicBezTo>
                    <a:pt x="446" y="190"/>
                    <a:pt x="446" y="190"/>
                    <a:pt x="446" y="190"/>
                  </a:cubicBezTo>
                  <a:cubicBezTo>
                    <a:pt x="503" y="190"/>
                    <a:pt x="503" y="190"/>
                    <a:pt x="503" y="190"/>
                  </a:cubicBezTo>
                  <a:cubicBezTo>
                    <a:pt x="503" y="196"/>
                    <a:pt x="503" y="196"/>
                    <a:pt x="503" y="196"/>
                  </a:cubicBezTo>
                  <a:cubicBezTo>
                    <a:pt x="507" y="196"/>
                    <a:pt x="507" y="196"/>
                    <a:pt x="507" y="196"/>
                  </a:cubicBezTo>
                  <a:cubicBezTo>
                    <a:pt x="507" y="199"/>
                    <a:pt x="507" y="199"/>
                    <a:pt x="507" y="199"/>
                  </a:cubicBezTo>
                  <a:cubicBezTo>
                    <a:pt x="543" y="199"/>
                    <a:pt x="543" y="199"/>
                    <a:pt x="543" y="199"/>
                  </a:cubicBezTo>
                  <a:cubicBezTo>
                    <a:pt x="543" y="212"/>
                    <a:pt x="543" y="212"/>
                    <a:pt x="543" y="212"/>
                  </a:cubicBezTo>
                  <a:cubicBezTo>
                    <a:pt x="547" y="212"/>
                    <a:pt x="547" y="212"/>
                    <a:pt x="547" y="212"/>
                  </a:cubicBezTo>
                  <a:cubicBezTo>
                    <a:pt x="547" y="234"/>
                    <a:pt x="547" y="234"/>
                    <a:pt x="547" y="234"/>
                  </a:cubicBezTo>
                  <a:cubicBezTo>
                    <a:pt x="560" y="234"/>
                    <a:pt x="560" y="234"/>
                    <a:pt x="560" y="234"/>
                  </a:cubicBezTo>
                  <a:cubicBezTo>
                    <a:pt x="560" y="240"/>
                    <a:pt x="560" y="240"/>
                    <a:pt x="560" y="240"/>
                  </a:cubicBezTo>
                  <a:cubicBezTo>
                    <a:pt x="568" y="240"/>
                    <a:pt x="568" y="240"/>
                    <a:pt x="568" y="240"/>
                  </a:cubicBezTo>
                  <a:cubicBezTo>
                    <a:pt x="568" y="246"/>
                    <a:pt x="568" y="246"/>
                    <a:pt x="568" y="246"/>
                  </a:cubicBezTo>
                  <a:cubicBezTo>
                    <a:pt x="580" y="246"/>
                    <a:pt x="580" y="246"/>
                    <a:pt x="580" y="246"/>
                  </a:cubicBezTo>
                  <a:cubicBezTo>
                    <a:pt x="580" y="266"/>
                    <a:pt x="580" y="266"/>
                    <a:pt x="580" y="266"/>
                  </a:cubicBezTo>
                  <a:cubicBezTo>
                    <a:pt x="592" y="266"/>
                    <a:pt x="592" y="266"/>
                    <a:pt x="592" y="266"/>
                  </a:cubicBezTo>
                  <a:cubicBezTo>
                    <a:pt x="592" y="272"/>
                    <a:pt x="592" y="272"/>
                    <a:pt x="592" y="272"/>
                  </a:cubicBezTo>
                  <a:cubicBezTo>
                    <a:pt x="597" y="272"/>
                    <a:pt x="597" y="272"/>
                    <a:pt x="597" y="272"/>
                  </a:cubicBezTo>
                  <a:cubicBezTo>
                    <a:pt x="597" y="278"/>
                    <a:pt x="597" y="278"/>
                    <a:pt x="597" y="278"/>
                  </a:cubicBezTo>
                  <a:cubicBezTo>
                    <a:pt x="617" y="278"/>
                    <a:pt x="617" y="278"/>
                    <a:pt x="617" y="278"/>
                  </a:cubicBezTo>
                  <a:cubicBezTo>
                    <a:pt x="617" y="285"/>
                    <a:pt x="617" y="285"/>
                    <a:pt x="617" y="285"/>
                  </a:cubicBezTo>
                  <a:cubicBezTo>
                    <a:pt x="625" y="285"/>
                    <a:pt x="625" y="285"/>
                    <a:pt x="625" y="285"/>
                  </a:cubicBezTo>
                  <a:cubicBezTo>
                    <a:pt x="625" y="291"/>
                    <a:pt x="625" y="291"/>
                    <a:pt x="625" y="291"/>
                  </a:cubicBezTo>
                  <a:cubicBezTo>
                    <a:pt x="666" y="291"/>
                    <a:pt x="666" y="291"/>
                    <a:pt x="666" y="291"/>
                  </a:cubicBezTo>
                  <a:cubicBezTo>
                    <a:pt x="666" y="300"/>
                    <a:pt x="666" y="300"/>
                    <a:pt x="666" y="300"/>
                  </a:cubicBezTo>
                  <a:cubicBezTo>
                    <a:pt x="670" y="300"/>
                    <a:pt x="670" y="300"/>
                    <a:pt x="670" y="300"/>
                  </a:cubicBezTo>
                  <a:cubicBezTo>
                    <a:pt x="670" y="307"/>
                    <a:pt x="670" y="307"/>
                    <a:pt x="670" y="307"/>
                  </a:cubicBezTo>
                  <a:cubicBezTo>
                    <a:pt x="674" y="307"/>
                    <a:pt x="674" y="307"/>
                    <a:pt x="674" y="307"/>
                  </a:cubicBezTo>
                  <a:cubicBezTo>
                    <a:pt x="674" y="313"/>
                    <a:pt x="674" y="313"/>
                    <a:pt x="674" y="313"/>
                  </a:cubicBezTo>
                  <a:cubicBezTo>
                    <a:pt x="678" y="313"/>
                    <a:pt x="678" y="313"/>
                    <a:pt x="678" y="313"/>
                  </a:cubicBezTo>
                  <a:cubicBezTo>
                    <a:pt x="678" y="319"/>
                    <a:pt x="678" y="319"/>
                    <a:pt x="678" y="319"/>
                  </a:cubicBezTo>
                  <a:cubicBezTo>
                    <a:pt x="690" y="319"/>
                    <a:pt x="690" y="319"/>
                    <a:pt x="690" y="319"/>
                  </a:cubicBezTo>
                  <a:cubicBezTo>
                    <a:pt x="690" y="325"/>
                    <a:pt x="690" y="325"/>
                    <a:pt x="690" y="325"/>
                  </a:cubicBezTo>
                  <a:cubicBezTo>
                    <a:pt x="723" y="325"/>
                    <a:pt x="723" y="325"/>
                    <a:pt x="723" y="325"/>
                  </a:cubicBezTo>
                  <a:cubicBezTo>
                    <a:pt x="723" y="338"/>
                    <a:pt x="723" y="338"/>
                    <a:pt x="723" y="338"/>
                  </a:cubicBezTo>
                  <a:cubicBezTo>
                    <a:pt x="731" y="338"/>
                    <a:pt x="731" y="338"/>
                    <a:pt x="731" y="338"/>
                  </a:cubicBezTo>
                  <a:cubicBezTo>
                    <a:pt x="731" y="344"/>
                    <a:pt x="731" y="344"/>
                    <a:pt x="731" y="344"/>
                  </a:cubicBezTo>
                  <a:cubicBezTo>
                    <a:pt x="739" y="344"/>
                    <a:pt x="739" y="344"/>
                    <a:pt x="739" y="344"/>
                  </a:cubicBezTo>
                  <a:cubicBezTo>
                    <a:pt x="739" y="354"/>
                    <a:pt x="739" y="354"/>
                    <a:pt x="739" y="354"/>
                  </a:cubicBezTo>
                  <a:cubicBezTo>
                    <a:pt x="763" y="354"/>
                    <a:pt x="763" y="354"/>
                    <a:pt x="763" y="354"/>
                  </a:cubicBezTo>
                  <a:cubicBezTo>
                    <a:pt x="763" y="357"/>
                    <a:pt x="763" y="357"/>
                    <a:pt x="763" y="357"/>
                  </a:cubicBezTo>
                  <a:cubicBezTo>
                    <a:pt x="796" y="357"/>
                    <a:pt x="796" y="357"/>
                    <a:pt x="796" y="357"/>
                  </a:cubicBezTo>
                  <a:cubicBezTo>
                    <a:pt x="796" y="363"/>
                    <a:pt x="796" y="363"/>
                    <a:pt x="796" y="363"/>
                  </a:cubicBezTo>
                  <a:cubicBezTo>
                    <a:pt x="800" y="363"/>
                    <a:pt x="800" y="363"/>
                    <a:pt x="800" y="363"/>
                  </a:cubicBezTo>
                  <a:cubicBezTo>
                    <a:pt x="800" y="379"/>
                    <a:pt x="800" y="379"/>
                    <a:pt x="800" y="379"/>
                  </a:cubicBezTo>
                  <a:cubicBezTo>
                    <a:pt x="804" y="379"/>
                    <a:pt x="804" y="379"/>
                    <a:pt x="804" y="379"/>
                  </a:cubicBezTo>
                  <a:cubicBezTo>
                    <a:pt x="804" y="392"/>
                    <a:pt x="804" y="392"/>
                    <a:pt x="804" y="392"/>
                  </a:cubicBezTo>
                  <a:cubicBezTo>
                    <a:pt x="821" y="392"/>
                    <a:pt x="821" y="392"/>
                    <a:pt x="821" y="392"/>
                  </a:cubicBezTo>
                  <a:cubicBezTo>
                    <a:pt x="821" y="398"/>
                    <a:pt x="821" y="398"/>
                    <a:pt x="821" y="398"/>
                  </a:cubicBezTo>
                  <a:cubicBezTo>
                    <a:pt x="837" y="398"/>
                    <a:pt x="837" y="398"/>
                    <a:pt x="837" y="398"/>
                  </a:cubicBezTo>
                  <a:cubicBezTo>
                    <a:pt x="837" y="404"/>
                    <a:pt x="837" y="404"/>
                    <a:pt x="837" y="404"/>
                  </a:cubicBezTo>
                  <a:cubicBezTo>
                    <a:pt x="845" y="404"/>
                    <a:pt x="845" y="404"/>
                    <a:pt x="845" y="404"/>
                  </a:cubicBezTo>
                  <a:cubicBezTo>
                    <a:pt x="845" y="410"/>
                    <a:pt x="845" y="410"/>
                    <a:pt x="845" y="410"/>
                  </a:cubicBezTo>
                  <a:cubicBezTo>
                    <a:pt x="853" y="410"/>
                    <a:pt x="853" y="410"/>
                    <a:pt x="853" y="410"/>
                  </a:cubicBezTo>
                  <a:cubicBezTo>
                    <a:pt x="853" y="421"/>
                    <a:pt x="853" y="421"/>
                    <a:pt x="853" y="421"/>
                  </a:cubicBezTo>
                  <a:cubicBezTo>
                    <a:pt x="877" y="421"/>
                    <a:pt x="877" y="421"/>
                    <a:pt x="877" y="421"/>
                  </a:cubicBezTo>
                  <a:cubicBezTo>
                    <a:pt x="877" y="427"/>
                    <a:pt x="877" y="427"/>
                    <a:pt x="877" y="427"/>
                  </a:cubicBezTo>
                  <a:cubicBezTo>
                    <a:pt x="885" y="427"/>
                    <a:pt x="885" y="427"/>
                    <a:pt x="885" y="427"/>
                  </a:cubicBezTo>
                  <a:cubicBezTo>
                    <a:pt x="885" y="433"/>
                    <a:pt x="885" y="433"/>
                    <a:pt x="885" y="433"/>
                  </a:cubicBezTo>
                  <a:cubicBezTo>
                    <a:pt x="910" y="433"/>
                    <a:pt x="910" y="433"/>
                    <a:pt x="910" y="433"/>
                  </a:cubicBezTo>
                  <a:cubicBezTo>
                    <a:pt x="910" y="452"/>
                    <a:pt x="910" y="452"/>
                    <a:pt x="910" y="452"/>
                  </a:cubicBezTo>
                  <a:cubicBezTo>
                    <a:pt x="910" y="452"/>
                    <a:pt x="918" y="451"/>
                    <a:pt x="918" y="452"/>
                  </a:cubicBezTo>
                  <a:cubicBezTo>
                    <a:pt x="918" y="452"/>
                    <a:pt x="918" y="464"/>
                    <a:pt x="918" y="464"/>
                  </a:cubicBezTo>
                  <a:cubicBezTo>
                    <a:pt x="922" y="464"/>
                    <a:pt x="922" y="464"/>
                    <a:pt x="922" y="464"/>
                  </a:cubicBezTo>
                  <a:cubicBezTo>
                    <a:pt x="922" y="471"/>
                    <a:pt x="922" y="471"/>
                    <a:pt x="922" y="471"/>
                  </a:cubicBezTo>
                  <a:cubicBezTo>
                    <a:pt x="939" y="471"/>
                    <a:pt x="939" y="471"/>
                    <a:pt x="939" y="471"/>
                  </a:cubicBezTo>
                  <a:cubicBezTo>
                    <a:pt x="939" y="480"/>
                    <a:pt x="939" y="480"/>
                    <a:pt x="939" y="480"/>
                  </a:cubicBezTo>
                  <a:cubicBezTo>
                    <a:pt x="943" y="480"/>
                    <a:pt x="943" y="480"/>
                    <a:pt x="943" y="480"/>
                  </a:cubicBezTo>
                  <a:cubicBezTo>
                    <a:pt x="943" y="486"/>
                    <a:pt x="943" y="486"/>
                    <a:pt x="943" y="486"/>
                  </a:cubicBezTo>
                  <a:cubicBezTo>
                    <a:pt x="991" y="486"/>
                    <a:pt x="991" y="486"/>
                    <a:pt x="991" y="486"/>
                  </a:cubicBezTo>
                  <a:cubicBezTo>
                    <a:pt x="991" y="493"/>
                    <a:pt x="991" y="493"/>
                    <a:pt x="991" y="493"/>
                  </a:cubicBezTo>
                  <a:cubicBezTo>
                    <a:pt x="1024" y="493"/>
                    <a:pt x="1024" y="493"/>
                    <a:pt x="1024" y="493"/>
                  </a:cubicBezTo>
                  <a:cubicBezTo>
                    <a:pt x="1024" y="503"/>
                    <a:pt x="1024" y="503"/>
                    <a:pt x="1024" y="503"/>
                  </a:cubicBezTo>
                  <a:cubicBezTo>
                    <a:pt x="1028" y="503"/>
                    <a:pt x="1028" y="503"/>
                    <a:pt x="1028" y="503"/>
                  </a:cubicBezTo>
                  <a:cubicBezTo>
                    <a:pt x="1028" y="506"/>
                    <a:pt x="1028" y="506"/>
                    <a:pt x="1028" y="506"/>
                  </a:cubicBezTo>
                  <a:cubicBezTo>
                    <a:pt x="1032" y="506"/>
                    <a:pt x="1032" y="506"/>
                    <a:pt x="1032" y="506"/>
                  </a:cubicBezTo>
                  <a:cubicBezTo>
                    <a:pt x="1032" y="512"/>
                    <a:pt x="1032" y="512"/>
                    <a:pt x="1032" y="512"/>
                  </a:cubicBezTo>
                  <a:cubicBezTo>
                    <a:pt x="1069" y="512"/>
                    <a:pt x="1069" y="512"/>
                    <a:pt x="1069" y="512"/>
                  </a:cubicBezTo>
                  <a:cubicBezTo>
                    <a:pt x="1069" y="518"/>
                    <a:pt x="1069" y="518"/>
                    <a:pt x="1069" y="518"/>
                  </a:cubicBezTo>
                  <a:cubicBezTo>
                    <a:pt x="1105" y="518"/>
                    <a:pt x="1105" y="518"/>
                    <a:pt x="1105" y="518"/>
                  </a:cubicBezTo>
                  <a:cubicBezTo>
                    <a:pt x="1105" y="524"/>
                    <a:pt x="1105" y="524"/>
                    <a:pt x="1105" y="524"/>
                  </a:cubicBezTo>
                  <a:cubicBezTo>
                    <a:pt x="1142" y="524"/>
                    <a:pt x="1142" y="524"/>
                    <a:pt x="1142" y="524"/>
                  </a:cubicBezTo>
                  <a:cubicBezTo>
                    <a:pt x="1142" y="531"/>
                    <a:pt x="1142" y="531"/>
                    <a:pt x="1142" y="531"/>
                  </a:cubicBezTo>
                  <a:cubicBezTo>
                    <a:pt x="1187" y="531"/>
                    <a:pt x="1187" y="531"/>
                    <a:pt x="1187" y="531"/>
                  </a:cubicBezTo>
                  <a:cubicBezTo>
                    <a:pt x="1187" y="540"/>
                    <a:pt x="1187" y="540"/>
                    <a:pt x="1187" y="540"/>
                  </a:cubicBezTo>
                  <a:cubicBezTo>
                    <a:pt x="1215" y="540"/>
                    <a:pt x="1215" y="540"/>
                    <a:pt x="1215" y="540"/>
                  </a:cubicBezTo>
                  <a:cubicBezTo>
                    <a:pt x="1215" y="546"/>
                    <a:pt x="1215" y="546"/>
                    <a:pt x="1215" y="546"/>
                  </a:cubicBezTo>
                  <a:cubicBezTo>
                    <a:pt x="1223" y="546"/>
                    <a:pt x="1223" y="546"/>
                    <a:pt x="1223" y="546"/>
                  </a:cubicBezTo>
                  <a:cubicBezTo>
                    <a:pt x="1223" y="559"/>
                    <a:pt x="1223" y="559"/>
                    <a:pt x="1223" y="559"/>
                  </a:cubicBezTo>
                  <a:cubicBezTo>
                    <a:pt x="1240" y="559"/>
                    <a:pt x="1240" y="559"/>
                    <a:pt x="1240" y="559"/>
                  </a:cubicBezTo>
                  <a:cubicBezTo>
                    <a:pt x="1240" y="569"/>
                    <a:pt x="1240" y="569"/>
                    <a:pt x="1240" y="569"/>
                  </a:cubicBezTo>
                  <a:cubicBezTo>
                    <a:pt x="1247" y="569"/>
                    <a:pt x="1247" y="569"/>
                    <a:pt x="1247" y="569"/>
                  </a:cubicBezTo>
                  <a:cubicBezTo>
                    <a:pt x="1247" y="575"/>
                    <a:pt x="1247" y="575"/>
                    <a:pt x="1247" y="575"/>
                  </a:cubicBezTo>
                  <a:cubicBezTo>
                    <a:pt x="1260" y="575"/>
                    <a:pt x="1260" y="575"/>
                    <a:pt x="1260" y="575"/>
                  </a:cubicBezTo>
                  <a:cubicBezTo>
                    <a:pt x="1260" y="582"/>
                    <a:pt x="1260" y="582"/>
                    <a:pt x="1260" y="582"/>
                  </a:cubicBezTo>
                  <a:cubicBezTo>
                    <a:pt x="1297" y="582"/>
                    <a:pt x="1297" y="582"/>
                    <a:pt x="1297" y="582"/>
                  </a:cubicBezTo>
                  <a:cubicBezTo>
                    <a:pt x="1297" y="588"/>
                    <a:pt x="1297" y="588"/>
                    <a:pt x="1297" y="588"/>
                  </a:cubicBezTo>
                  <a:cubicBezTo>
                    <a:pt x="1301" y="588"/>
                    <a:pt x="1301" y="588"/>
                    <a:pt x="1301" y="588"/>
                  </a:cubicBezTo>
                  <a:cubicBezTo>
                    <a:pt x="1301" y="594"/>
                    <a:pt x="1301" y="594"/>
                    <a:pt x="1301" y="594"/>
                  </a:cubicBezTo>
                  <a:cubicBezTo>
                    <a:pt x="1333" y="594"/>
                    <a:pt x="1333" y="594"/>
                    <a:pt x="1333" y="594"/>
                  </a:cubicBezTo>
                  <a:cubicBezTo>
                    <a:pt x="1333" y="603"/>
                    <a:pt x="1333" y="603"/>
                    <a:pt x="1333" y="603"/>
                  </a:cubicBezTo>
                  <a:cubicBezTo>
                    <a:pt x="1341" y="603"/>
                    <a:pt x="1341" y="603"/>
                    <a:pt x="1341" y="603"/>
                  </a:cubicBezTo>
                  <a:cubicBezTo>
                    <a:pt x="1341" y="619"/>
                    <a:pt x="1341" y="619"/>
                    <a:pt x="1341" y="619"/>
                  </a:cubicBezTo>
                  <a:cubicBezTo>
                    <a:pt x="1357" y="619"/>
                    <a:pt x="1357" y="619"/>
                    <a:pt x="1357" y="619"/>
                  </a:cubicBezTo>
                  <a:cubicBezTo>
                    <a:pt x="1357" y="625"/>
                    <a:pt x="1357" y="625"/>
                    <a:pt x="1357" y="625"/>
                  </a:cubicBezTo>
                  <a:cubicBezTo>
                    <a:pt x="1370" y="625"/>
                    <a:pt x="1370" y="625"/>
                    <a:pt x="1370" y="625"/>
                  </a:cubicBezTo>
                  <a:cubicBezTo>
                    <a:pt x="1370" y="635"/>
                    <a:pt x="1370" y="635"/>
                    <a:pt x="1370" y="635"/>
                  </a:cubicBezTo>
                  <a:cubicBezTo>
                    <a:pt x="1374" y="635"/>
                    <a:pt x="1374" y="635"/>
                    <a:pt x="1374" y="635"/>
                  </a:cubicBezTo>
                  <a:cubicBezTo>
                    <a:pt x="1374" y="645"/>
                    <a:pt x="1374" y="645"/>
                    <a:pt x="1374" y="645"/>
                  </a:cubicBezTo>
                  <a:cubicBezTo>
                    <a:pt x="1386" y="645"/>
                    <a:pt x="1386" y="645"/>
                    <a:pt x="1386" y="645"/>
                  </a:cubicBezTo>
                  <a:cubicBezTo>
                    <a:pt x="1386" y="651"/>
                    <a:pt x="1386" y="651"/>
                    <a:pt x="1386" y="651"/>
                  </a:cubicBezTo>
                  <a:cubicBezTo>
                    <a:pt x="1391" y="651"/>
                    <a:pt x="1391" y="651"/>
                    <a:pt x="1391" y="651"/>
                  </a:cubicBezTo>
                  <a:cubicBezTo>
                    <a:pt x="1391" y="660"/>
                    <a:pt x="1391" y="660"/>
                    <a:pt x="1391" y="660"/>
                  </a:cubicBezTo>
                  <a:cubicBezTo>
                    <a:pt x="1407" y="660"/>
                    <a:pt x="1407" y="660"/>
                    <a:pt x="1407" y="660"/>
                  </a:cubicBezTo>
                  <a:cubicBezTo>
                    <a:pt x="1407" y="669"/>
                    <a:pt x="1407" y="669"/>
                    <a:pt x="1407" y="669"/>
                  </a:cubicBezTo>
                  <a:cubicBezTo>
                    <a:pt x="1439" y="669"/>
                    <a:pt x="1439" y="669"/>
                    <a:pt x="1439" y="669"/>
                  </a:cubicBezTo>
                  <a:cubicBezTo>
                    <a:pt x="1439" y="677"/>
                    <a:pt x="1439" y="677"/>
                    <a:pt x="1439" y="677"/>
                  </a:cubicBezTo>
                  <a:cubicBezTo>
                    <a:pt x="1459" y="677"/>
                    <a:pt x="1459" y="677"/>
                    <a:pt x="1459" y="677"/>
                  </a:cubicBezTo>
                  <a:cubicBezTo>
                    <a:pt x="1459" y="686"/>
                    <a:pt x="1459" y="686"/>
                    <a:pt x="1459" y="686"/>
                  </a:cubicBezTo>
                  <a:cubicBezTo>
                    <a:pt x="1598" y="686"/>
                    <a:pt x="1598" y="686"/>
                    <a:pt x="1598" y="686"/>
                  </a:cubicBezTo>
                  <a:cubicBezTo>
                    <a:pt x="1598" y="702"/>
                    <a:pt x="1598" y="702"/>
                    <a:pt x="1598" y="702"/>
                  </a:cubicBezTo>
                  <a:cubicBezTo>
                    <a:pt x="1630" y="702"/>
                    <a:pt x="1630" y="702"/>
                    <a:pt x="1630" y="702"/>
                  </a:cubicBezTo>
                  <a:cubicBezTo>
                    <a:pt x="1630" y="717"/>
                    <a:pt x="1630" y="717"/>
                    <a:pt x="1630" y="717"/>
                  </a:cubicBezTo>
                  <a:cubicBezTo>
                    <a:pt x="1707" y="717"/>
                    <a:pt x="1707" y="717"/>
                    <a:pt x="1707" y="717"/>
                  </a:cubicBezTo>
                  <a:cubicBezTo>
                    <a:pt x="1707" y="736"/>
                    <a:pt x="1707" y="736"/>
                    <a:pt x="1707" y="736"/>
                  </a:cubicBezTo>
                  <a:cubicBezTo>
                    <a:pt x="1985" y="736"/>
                    <a:pt x="1985" y="736"/>
                    <a:pt x="1985" y="736"/>
                  </a:cubicBezTo>
                  <a:cubicBezTo>
                    <a:pt x="1985" y="758"/>
                    <a:pt x="1985" y="758"/>
                    <a:pt x="1985" y="758"/>
                  </a:cubicBezTo>
                  <a:cubicBezTo>
                    <a:pt x="2399" y="758"/>
                    <a:pt x="2399" y="758"/>
                    <a:pt x="2399" y="758"/>
                  </a:cubicBezTo>
                  <a:cubicBezTo>
                    <a:pt x="2399" y="822"/>
                    <a:pt x="2399" y="822"/>
                    <a:pt x="2399" y="822"/>
                  </a:cubicBezTo>
                  <a:cubicBezTo>
                    <a:pt x="2407" y="822"/>
                    <a:pt x="2407" y="822"/>
                    <a:pt x="2407" y="822"/>
                  </a:cubicBezTo>
                  <a:cubicBezTo>
                    <a:pt x="2407" y="885"/>
                    <a:pt x="2407" y="885"/>
                    <a:pt x="2407" y="885"/>
                  </a:cubicBezTo>
                  <a:cubicBezTo>
                    <a:pt x="2416" y="885"/>
                    <a:pt x="2416" y="885"/>
                    <a:pt x="2416" y="885"/>
                  </a:cubicBezTo>
                  <a:cubicBezTo>
                    <a:pt x="2416" y="948"/>
                    <a:pt x="2416" y="948"/>
                    <a:pt x="2416" y="948"/>
                  </a:cubicBezTo>
                  <a:cubicBezTo>
                    <a:pt x="2428" y="948"/>
                    <a:pt x="2428" y="948"/>
                    <a:pt x="2428" y="948"/>
                  </a:cubicBezTo>
                  <a:cubicBezTo>
                    <a:pt x="2428" y="1042"/>
                    <a:pt x="2428" y="1042"/>
                    <a:pt x="2428" y="1042"/>
                  </a:cubicBezTo>
                  <a:cubicBezTo>
                    <a:pt x="2607" y="1042"/>
                    <a:pt x="2607" y="1042"/>
                    <a:pt x="2607" y="1042"/>
                  </a:cubicBezTo>
                </a:path>
              </a:pathLst>
            </a:custGeom>
            <a:noFill/>
            <a:ln w="25400" cap="flat">
              <a:solidFill>
                <a:srgbClr val="ED1C2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31" name="Line 330">
              <a:extLst>
                <a:ext uri="{FF2B5EF4-FFF2-40B4-BE49-F238E27FC236}">
                  <a16:creationId xmlns:a16="http://schemas.microsoft.com/office/drawing/2014/main" id="{F9BEF994-48B7-427A-8328-853082ED2537}"/>
                </a:ext>
              </a:extLst>
            </p:cNvPr>
            <p:cNvSpPr>
              <a:spLocks noChangeShapeType="1"/>
            </p:cNvSpPr>
            <p:nvPr/>
          </p:nvSpPr>
          <p:spPr bwMode="auto">
            <a:xfrm>
              <a:off x="1338" y="830"/>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32" name="Line 331">
              <a:extLst>
                <a:ext uri="{FF2B5EF4-FFF2-40B4-BE49-F238E27FC236}">
                  <a16:creationId xmlns:a16="http://schemas.microsoft.com/office/drawing/2014/main" id="{18E5BAC2-4DFB-48AC-BEE5-477AE4A5E1A4}"/>
                </a:ext>
              </a:extLst>
            </p:cNvPr>
            <p:cNvSpPr>
              <a:spLocks noChangeShapeType="1"/>
            </p:cNvSpPr>
            <p:nvPr/>
          </p:nvSpPr>
          <p:spPr bwMode="auto">
            <a:xfrm flipH="1">
              <a:off x="1316" y="852"/>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33" name="Line 332">
              <a:extLst>
                <a:ext uri="{FF2B5EF4-FFF2-40B4-BE49-F238E27FC236}">
                  <a16:creationId xmlns:a16="http://schemas.microsoft.com/office/drawing/2014/main" id="{006DB2B7-D6BF-47B4-9459-F7205A65B5C8}"/>
                </a:ext>
              </a:extLst>
            </p:cNvPr>
            <p:cNvSpPr>
              <a:spLocks noChangeShapeType="1"/>
            </p:cNvSpPr>
            <p:nvPr/>
          </p:nvSpPr>
          <p:spPr bwMode="auto">
            <a:xfrm>
              <a:off x="1624" y="912"/>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34" name="Line 333">
              <a:extLst>
                <a:ext uri="{FF2B5EF4-FFF2-40B4-BE49-F238E27FC236}">
                  <a16:creationId xmlns:a16="http://schemas.microsoft.com/office/drawing/2014/main" id="{5A22388C-C978-4AEE-AE4B-7CBAD7F8EE9F}"/>
                </a:ext>
              </a:extLst>
            </p:cNvPr>
            <p:cNvSpPr>
              <a:spLocks noChangeShapeType="1"/>
            </p:cNvSpPr>
            <p:nvPr/>
          </p:nvSpPr>
          <p:spPr bwMode="auto">
            <a:xfrm flipH="1">
              <a:off x="1600" y="93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35" name="Line 334">
              <a:extLst>
                <a:ext uri="{FF2B5EF4-FFF2-40B4-BE49-F238E27FC236}">
                  <a16:creationId xmlns:a16="http://schemas.microsoft.com/office/drawing/2014/main" id="{B19C26FE-371D-4843-8D82-EC41556A09F3}"/>
                </a:ext>
              </a:extLst>
            </p:cNvPr>
            <p:cNvSpPr>
              <a:spLocks noChangeShapeType="1"/>
            </p:cNvSpPr>
            <p:nvPr/>
          </p:nvSpPr>
          <p:spPr bwMode="auto">
            <a:xfrm>
              <a:off x="1868" y="1044"/>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36" name="Line 335">
              <a:extLst>
                <a:ext uri="{FF2B5EF4-FFF2-40B4-BE49-F238E27FC236}">
                  <a16:creationId xmlns:a16="http://schemas.microsoft.com/office/drawing/2014/main" id="{19F7C105-F602-426F-B858-CE562A9FB66B}"/>
                </a:ext>
              </a:extLst>
            </p:cNvPr>
            <p:cNvSpPr>
              <a:spLocks noChangeShapeType="1"/>
            </p:cNvSpPr>
            <p:nvPr/>
          </p:nvSpPr>
          <p:spPr bwMode="auto">
            <a:xfrm flipH="1">
              <a:off x="1844" y="1066"/>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37" name="Line 336">
              <a:extLst>
                <a:ext uri="{FF2B5EF4-FFF2-40B4-BE49-F238E27FC236}">
                  <a16:creationId xmlns:a16="http://schemas.microsoft.com/office/drawing/2014/main" id="{D752C1A3-C40B-4F63-BB8A-284CC16ED156}"/>
                </a:ext>
              </a:extLst>
            </p:cNvPr>
            <p:cNvSpPr>
              <a:spLocks noChangeShapeType="1"/>
            </p:cNvSpPr>
            <p:nvPr/>
          </p:nvSpPr>
          <p:spPr bwMode="auto">
            <a:xfrm>
              <a:off x="2064" y="1176"/>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38" name="Line 337">
              <a:extLst>
                <a:ext uri="{FF2B5EF4-FFF2-40B4-BE49-F238E27FC236}">
                  <a16:creationId xmlns:a16="http://schemas.microsoft.com/office/drawing/2014/main" id="{9F5F667D-E6E3-4D67-A845-8D360BB92D32}"/>
                </a:ext>
              </a:extLst>
            </p:cNvPr>
            <p:cNvSpPr>
              <a:spLocks noChangeShapeType="1"/>
            </p:cNvSpPr>
            <p:nvPr/>
          </p:nvSpPr>
          <p:spPr bwMode="auto">
            <a:xfrm flipH="1">
              <a:off x="2040" y="1200"/>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39" name="Line 338">
              <a:extLst>
                <a:ext uri="{FF2B5EF4-FFF2-40B4-BE49-F238E27FC236}">
                  <a16:creationId xmlns:a16="http://schemas.microsoft.com/office/drawing/2014/main" id="{72545057-BD27-4AF6-846A-EAC93A2D5E50}"/>
                </a:ext>
              </a:extLst>
            </p:cNvPr>
            <p:cNvSpPr>
              <a:spLocks noChangeShapeType="1"/>
            </p:cNvSpPr>
            <p:nvPr/>
          </p:nvSpPr>
          <p:spPr bwMode="auto">
            <a:xfrm>
              <a:off x="2070" y="1176"/>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40" name="Line 339">
              <a:extLst>
                <a:ext uri="{FF2B5EF4-FFF2-40B4-BE49-F238E27FC236}">
                  <a16:creationId xmlns:a16="http://schemas.microsoft.com/office/drawing/2014/main" id="{83D37ACE-1AA7-46B5-AE4A-5F66DA09A1A6}"/>
                </a:ext>
              </a:extLst>
            </p:cNvPr>
            <p:cNvSpPr>
              <a:spLocks noChangeShapeType="1"/>
            </p:cNvSpPr>
            <p:nvPr/>
          </p:nvSpPr>
          <p:spPr bwMode="auto">
            <a:xfrm flipH="1">
              <a:off x="2048" y="1200"/>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41" name="Line 340">
              <a:extLst>
                <a:ext uri="{FF2B5EF4-FFF2-40B4-BE49-F238E27FC236}">
                  <a16:creationId xmlns:a16="http://schemas.microsoft.com/office/drawing/2014/main" id="{0CF0A2E4-FAE0-446A-8FCD-B80E233B0443}"/>
                </a:ext>
              </a:extLst>
            </p:cNvPr>
            <p:cNvSpPr>
              <a:spLocks noChangeShapeType="1"/>
            </p:cNvSpPr>
            <p:nvPr/>
          </p:nvSpPr>
          <p:spPr bwMode="auto">
            <a:xfrm>
              <a:off x="2128" y="119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42" name="Line 341">
              <a:extLst>
                <a:ext uri="{FF2B5EF4-FFF2-40B4-BE49-F238E27FC236}">
                  <a16:creationId xmlns:a16="http://schemas.microsoft.com/office/drawing/2014/main" id="{104D880A-9FA6-46D9-BF8F-656AD6A2AFFE}"/>
                </a:ext>
              </a:extLst>
            </p:cNvPr>
            <p:cNvSpPr>
              <a:spLocks noChangeShapeType="1"/>
            </p:cNvSpPr>
            <p:nvPr/>
          </p:nvSpPr>
          <p:spPr bwMode="auto">
            <a:xfrm flipH="1">
              <a:off x="2106" y="1212"/>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43" name="Line 342">
              <a:extLst>
                <a:ext uri="{FF2B5EF4-FFF2-40B4-BE49-F238E27FC236}">
                  <a16:creationId xmlns:a16="http://schemas.microsoft.com/office/drawing/2014/main" id="{5160EE16-66E6-4036-9628-7CD8BEA0DE80}"/>
                </a:ext>
              </a:extLst>
            </p:cNvPr>
            <p:cNvSpPr>
              <a:spLocks noChangeShapeType="1"/>
            </p:cNvSpPr>
            <p:nvPr/>
          </p:nvSpPr>
          <p:spPr bwMode="auto">
            <a:xfrm>
              <a:off x="2136" y="119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44" name="Line 343">
              <a:extLst>
                <a:ext uri="{FF2B5EF4-FFF2-40B4-BE49-F238E27FC236}">
                  <a16:creationId xmlns:a16="http://schemas.microsoft.com/office/drawing/2014/main" id="{38CE2A0B-6359-43C5-9F7B-6B171E6680C1}"/>
                </a:ext>
              </a:extLst>
            </p:cNvPr>
            <p:cNvSpPr>
              <a:spLocks noChangeShapeType="1"/>
            </p:cNvSpPr>
            <p:nvPr/>
          </p:nvSpPr>
          <p:spPr bwMode="auto">
            <a:xfrm flipH="1">
              <a:off x="2112" y="1212"/>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45" name="Line 344">
              <a:extLst>
                <a:ext uri="{FF2B5EF4-FFF2-40B4-BE49-F238E27FC236}">
                  <a16:creationId xmlns:a16="http://schemas.microsoft.com/office/drawing/2014/main" id="{9AAC4673-C48D-4C11-8608-41B019FBE055}"/>
                </a:ext>
              </a:extLst>
            </p:cNvPr>
            <p:cNvSpPr>
              <a:spLocks noChangeShapeType="1"/>
            </p:cNvSpPr>
            <p:nvPr/>
          </p:nvSpPr>
          <p:spPr bwMode="auto">
            <a:xfrm>
              <a:off x="2454" y="131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46" name="Line 345">
              <a:extLst>
                <a:ext uri="{FF2B5EF4-FFF2-40B4-BE49-F238E27FC236}">
                  <a16:creationId xmlns:a16="http://schemas.microsoft.com/office/drawing/2014/main" id="{286446A0-FD26-4894-8939-DAC3C76AA542}"/>
                </a:ext>
              </a:extLst>
            </p:cNvPr>
            <p:cNvSpPr>
              <a:spLocks noChangeShapeType="1"/>
            </p:cNvSpPr>
            <p:nvPr/>
          </p:nvSpPr>
          <p:spPr bwMode="auto">
            <a:xfrm flipH="1">
              <a:off x="2430" y="1332"/>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47" name="Line 346">
              <a:extLst>
                <a:ext uri="{FF2B5EF4-FFF2-40B4-BE49-F238E27FC236}">
                  <a16:creationId xmlns:a16="http://schemas.microsoft.com/office/drawing/2014/main" id="{F708348B-BCF3-44B6-B227-C103224AB2E2}"/>
                </a:ext>
              </a:extLst>
            </p:cNvPr>
            <p:cNvSpPr>
              <a:spLocks noChangeShapeType="1"/>
            </p:cNvSpPr>
            <p:nvPr/>
          </p:nvSpPr>
          <p:spPr bwMode="auto">
            <a:xfrm>
              <a:off x="2486" y="1334"/>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48" name="Line 347">
              <a:extLst>
                <a:ext uri="{FF2B5EF4-FFF2-40B4-BE49-F238E27FC236}">
                  <a16:creationId xmlns:a16="http://schemas.microsoft.com/office/drawing/2014/main" id="{48283195-1453-4DDC-B1D4-D20ACF026E02}"/>
                </a:ext>
              </a:extLst>
            </p:cNvPr>
            <p:cNvSpPr>
              <a:spLocks noChangeShapeType="1"/>
            </p:cNvSpPr>
            <p:nvPr/>
          </p:nvSpPr>
          <p:spPr bwMode="auto">
            <a:xfrm flipH="1">
              <a:off x="2464" y="1358"/>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49" name="Line 348">
              <a:extLst>
                <a:ext uri="{FF2B5EF4-FFF2-40B4-BE49-F238E27FC236}">
                  <a16:creationId xmlns:a16="http://schemas.microsoft.com/office/drawing/2014/main" id="{D569BCDE-F752-4DAB-B2FE-9E66B0E0C05A}"/>
                </a:ext>
              </a:extLst>
            </p:cNvPr>
            <p:cNvSpPr>
              <a:spLocks noChangeShapeType="1"/>
            </p:cNvSpPr>
            <p:nvPr/>
          </p:nvSpPr>
          <p:spPr bwMode="auto">
            <a:xfrm>
              <a:off x="2886" y="1544"/>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50" name="Line 349">
              <a:extLst>
                <a:ext uri="{FF2B5EF4-FFF2-40B4-BE49-F238E27FC236}">
                  <a16:creationId xmlns:a16="http://schemas.microsoft.com/office/drawing/2014/main" id="{F7FE34AA-92C3-4AD1-8E8E-35AC1EC9955D}"/>
                </a:ext>
              </a:extLst>
            </p:cNvPr>
            <p:cNvSpPr>
              <a:spLocks noChangeShapeType="1"/>
            </p:cNvSpPr>
            <p:nvPr/>
          </p:nvSpPr>
          <p:spPr bwMode="auto">
            <a:xfrm flipH="1">
              <a:off x="2862" y="1566"/>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51" name="Line 350">
              <a:extLst>
                <a:ext uri="{FF2B5EF4-FFF2-40B4-BE49-F238E27FC236}">
                  <a16:creationId xmlns:a16="http://schemas.microsoft.com/office/drawing/2014/main" id="{3A5F98E8-437F-4E4E-A4FE-079A99D14622}"/>
                </a:ext>
              </a:extLst>
            </p:cNvPr>
            <p:cNvSpPr>
              <a:spLocks noChangeShapeType="1"/>
            </p:cNvSpPr>
            <p:nvPr/>
          </p:nvSpPr>
          <p:spPr bwMode="auto">
            <a:xfrm>
              <a:off x="3072" y="167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52" name="Line 351">
              <a:extLst>
                <a:ext uri="{FF2B5EF4-FFF2-40B4-BE49-F238E27FC236}">
                  <a16:creationId xmlns:a16="http://schemas.microsoft.com/office/drawing/2014/main" id="{52285BBA-AECE-4994-9D62-028CD29C9CA7}"/>
                </a:ext>
              </a:extLst>
            </p:cNvPr>
            <p:cNvSpPr>
              <a:spLocks noChangeShapeType="1"/>
            </p:cNvSpPr>
            <p:nvPr/>
          </p:nvSpPr>
          <p:spPr bwMode="auto">
            <a:xfrm flipH="1">
              <a:off x="3050" y="1694"/>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53" name="Line 352">
              <a:extLst>
                <a:ext uri="{FF2B5EF4-FFF2-40B4-BE49-F238E27FC236}">
                  <a16:creationId xmlns:a16="http://schemas.microsoft.com/office/drawing/2014/main" id="{9B8146F3-6021-4B01-927C-40112B00A4A3}"/>
                </a:ext>
              </a:extLst>
            </p:cNvPr>
            <p:cNvSpPr>
              <a:spLocks noChangeShapeType="1"/>
            </p:cNvSpPr>
            <p:nvPr/>
          </p:nvSpPr>
          <p:spPr bwMode="auto">
            <a:xfrm>
              <a:off x="3740" y="191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54" name="Line 353">
              <a:extLst>
                <a:ext uri="{FF2B5EF4-FFF2-40B4-BE49-F238E27FC236}">
                  <a16:creationId xmlns:a16="http://schemas.microsoft.com/office/drawing/2014/main" id="{9BDF5EC2-A6C0-41A3-A3B4-3EE1BA239BDE}"/>
                </a:ext>
              </a:extLst>
            </p:cNvPr>
            <p:cNvSpPr>
              <a:spLocks noChangeShapeType="1"/>
            </p:cNvSpPr>
            <p:nvPr/>
          </p:nvSpPr>
          <p:spPr bwMode="auto">
            <a:xfrm flipH="1">
              <a:off x="3718" y="1932"/>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55" name="Line 354">
              <a:extLst>
                <a:ext uri="{FF2B5EF4-FFF2-40B4-BE49-F238E27FC236}">
                  <a16:creationId xmlns:a16="http://schemas.microsoft.com/office/drawing/2014/main" id="{5DF180E5-FD06-4836-8703-D15CB7307144}"/>
                </a:ext>
              </a:extLst>
            </p:cNvPr>
            <p:cNvSpPr>
              <a:spLocks noChangeShapeType="1"/>
            </p:cNvSpPr>
            <p:nvPr/>
          </p:nvSpPr>
          <p:spPr bwMode="auto">
            <a:xfrm>
              <a:off x="3748" y="191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56" name="Line 355">
              <a:extLst>
                <a:ext uri="{FF2B5EF4-FFF2-40B4-BE49-F238E27FC236}">
                  <a16:creationId xmlns:a16="http://schemas.microsoft.com/office/drawing/2014/main" id="{093D606C-0DFC-4A15-ACD1-40754918B567}"/>
                </a:ext>
              </a:extLst>
            </p:cNvPr>
            <p:cNvSpPr>
              <a:spLocks noChangeShapeType="1"/>
            </p:cNvSpPr>
            <p:nvPr/>
          </p:nvSpPr>
          <p:spPr bwMode="auto">
            <a:xfrm flipH="1">
              <a:off x="3724" y="1932"/>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57" name="Line 356">
              <a:extLst>
                <a:ext uri="{FF2B5EF4-FFF2-40B4-BE49-F238E27FC236}">
                  <a16:creationId xmlns:a16="http://schemas.microsoft.com/office/drawing/2014/main" id="{34733EB3-2CFB-43E8-B7AE-8B13CE42CB6B}"/>
                </a:ext>
              </a:extLst>
            </p:cNvPr>
            <p:cNvSpPr>
              <a:spLocks noChangeShapeType="1"/>
            </p:cNvSpPr>
            <p:nvPr/>
          </p:nvSpPr>
          <p:spPr bwMode="auto">
            <a:xfrm>
              <a:off x="3820" y="198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58" name="Line 357">
              <a:extLst>
                <a:ext uri="{FF2B5EF4-FFF2-40B4-BE49-F238E27FC236}">
                  <a16:creationId xmlns:a16="http://schemas.microsoft.com/office/drawing/2014/main" id="{FA3BAFDF-EBB7-4303-9A36-60F74B1A4EC2}"/>
                </a:ext>
              </a:extLst>
            </p:cNvPr>
            <p:cNvSpPr>
              <a:spLocks noChangeShapeType="1"/>
            </p:cNvSpPr>
            <p:nvPr/>
          </p:nvSpPr>
          <p:spPr bwMode="auto">
            <a:xfrm flipH="1">
              <a:off x="3798" y="2002"/>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59" name="Line 358">
              <a:extLst>
                <a:ext uri="{FF2B5EF4-FFF2-40B4-BE49-F238E27FC236}">
                  <a16:creationId xmlns:a16="http://schemas.microsoft.com/office/drawing/2014/main" id="{224972BC-9F0E-4CD9-B1E0-C27F88139841}"/>
                </a:ext>
              </a:extLst>
            </p:cNvPr>
            <p:cNvSpPr>
              <a:spLocks noChangeShapeType="1"/>
            </p:cNvSpPr>
            <p:nvPr/>
          </p:nvSpPr>
          <p:spPr bwMode="auto">
            <a:xfrm>
              <a:off x="3828" y="198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60" name="Line 359">
              <a:extLst>
                <a:ext uri="{FF2B5EF4-FFF2-40B4-BE49-F238E27FC236}">
                  <a16:creationId xmlns:a16="http://schemas.microsoft.com/office/drawing/2014/main" id="{668AA7F2-5A8D-4F28-B326-4F497626EF2D}"/>
                </a:ext>
              </a:extLst>
            </p:cNvPr>
            <p:cNvSpPr>
              <a:spLocks noChangeShapeType="1"/>
            </p:cNvSpPr>
            <p:nvPr/>
          </p:nvSpPr>
          <p:spPr bwMode="auto">
            <a:xfrm flipH="1">
              <a:off x="3806" y="2002"/>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61" name="Line 360">
              <a:extLst>
                <a:ext uri="{FF2B5EF4-FFF2-40B4-BE49-F238E27FC236}">
                  <a16:creationId xmlns:a16="http://schemas.microsoft.com/office/drawing/2014/main" id="{A5804106-CE5E-4D3D-90EC-B8396C450D61}"/>
                </a:ext>
              </a:extLst>
            </p:cNvPr>
            <p:cNvSpPr>
              <a:spLocks noChangeShapeType="1"/>
            </p:cNvSpPr>
            <p:nvPr/>
          </p:nvSpPr>
          <p:spPr bwMode="auto">
            <a:xfrm>
              <a:off x="3854" y="1992"/>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62" name="Line 361">
              <a:extLst>
                <a:ext uri="{FF2B5EF4-FFF2-40B4-BE49-F238E27FC236}">
                  <a16:creationId xmlns:a16="http://schemas.microsoft.com/office/drawing/2014/main" id="{A20CAA95-9A67-4EF7-BF46-18754B056307}"/>
                </a:ext>
              </a:extLst>
            </p:cNvPr>
            <p:cNvSpPr>
              <a:spLocks noChangeShapeType="1"/>
            </p:cNvSpPr>
            <p:nvPr/>
          </p:nvSpPr>
          <p:spPr bwMode="auto">
            <a:xfrm flipH="1">
              <a:off x="3832" y="2016"/>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63" name="Line 362">
              <a:extLst>
                <a:ext uri="{FF2B5EF4-FFF2-40B4-BE49-F238E27FC236}">
                  <a16:creationId xmlns:a16="http://schemas.microsoft.com/office/drawing/2014/main" id="{03002FD0-5377-4396-85CD-57516DED9ABD}"/>
                </a:ext>
              </a:extLst>
            </p:cNvPr>
            <p:cNvSpPr>
              <a:spLocks noChangeShapeType="1"/>
            </p:cNvSpPr>
            <p:nvPr/>
          </p:nvSpPr>
          <p:spPr bwMode="auto">
            <a:xfrm>
              <a:off x="3886" y="1992"/>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64" name="Line 363">
              <a:extLst>
                <a:ext uri="{FF2B5EF4-FFF2-40B4-BE49-F238E27FC236}">
                  <a16:creationId xmlns:a16="http://schemas.microsoft.com/office/drawing/2014/main" id="{D19B0EF3-44FA-41E8-A9CB-5311C4B65969}"/>
                </a:ext>
              </a:extLst>
            </p:cNvPr>
            <p:cNvSpPr>
              <a:spLocks noChangeShapeType="1"/>
            </p:cNvSpPr>
            <p:nvPr/>
          </p:nvSpPr>
          <p:spPr bwMode="auto">
            <a:xfrm flipH="1">
              <a:off x="3864" y="2016"/>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65" name="Line 364">
              <a:extLst>
                <a:ext uri="{FF2B5EF4-FFF2-40B4-BE49-F238E27FC236}">
                  <a16:creationId xmlns:a16="http://schemas.microsoft.com/office/drawing/2014/main" id="{9A4A4576-02ED-49CE-ABDD-96E0BD47977D}"/>
                </a:ext>
              </a:extLst>
            </p:cNvPr>
            <p:cNvSpPr>
              <a:spLocks noChangeShapeType="1"/>
            </p:cNvSpPr>
            <p:nvPr/>
          </p:nvSpPr>
          <p:spPr bwMode="auto">
            <a:xfrm>
              <a:off x="3894" y="1992"/>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66" name="Line 365">
              <a:extLst>
                <a:ext uri="{FF2B5EF4-FFF2-40B4-BE49-F238E27FC236}">
                  <a16:creationId xmlns:a16="http://schemas.microsoft.com/office/drawing/2014/main" id="{29C439D8-8C79-4966-8843-40FCB8B68EE8}"/>
                </a:ext>
              </a:extLst>
            </p:cNvPr>
            <p:cNvSpPr>
              <a:spLocks noChangeShapeType="1"/>
            </p:cNvSpPr>
            <p:nvPr/>
          </p:nvSpPr>
          <p:spPr bwMode="auto">
            <a:xfrm flipH="1">
              <a:off x="3872" y="2016"/>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67" name="Line 366">
              <a:extLst>
                <a:ext uri="{FF2B5EF4-FFF2-40B4-BE49-F238E27FC236}">
                  <a16:creationId xmlns:a16="http://schemas.microsoft.com/office/drawing/2014/main" id="{440BF552-EB40-4B24-ABDC-F02AF8865B39}"/>
                </a:ext>
              </a:extLst>
            </p:cNvPr>
            <p:cNvSpPr>
              <a:spLocks noChangeShapeType="1"/>
            </p:cNvSpPr>
            <p:nvPr/>
          </p:nvSpPr>
          <p:spPr bwMode="auto">
            <a:xfrm>
              <a:off x="3936" y="2018"/>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68" name="Line 367">
              <a:extLst>
                <a:ext uri="{FF2B5EF4-FFF2-40B4-BE49-F238E27FC236}">
                  <a16:creationId xmlns:a16="http://schemas.microsoft.com/office/drawing/2014/main" id="{13EAC561-E8AD-4D2D-8B77-652026DCAD45}"/>
                </a:ext>
              </a:extLst>
            </p:cNvPr>
            <p:cNvSpPr>
              <a:spLocks noChangeShapeType="1"/>
            </p:cNvSpPr>
            <p:nvPr/>
          </p:nvSpPr>
          <p:spPr bwMode="auto">
            <a:xfrm flipH="1">
              <a:off x="3912" y="2040"/>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69" name="Line 368">
              <a:extLst>
                <a:ext uri="{FF2B5EF4-FFF2-40B4-BE49-F238E27FC236}">
                  <a16:creationId xmlns:a16="http://schemas.microsoft.com/office/drawing/2014/main" id="{7B16277E-23E4-4CDF-A7FC-78477F94AE5B}"/>
                </a:ext>
              </a:extLst>
            </p:cNvPr>
            <p:cNvSpPr>
              <a:spLocks noChangeShapeType="1"/>
            </p:cNvSpPr>
            <p:nvPr/>
          </p:nvSpPr>
          <p:spPr bwMode="auto">
            <a:xfrm>
              <a:off x="3960" y="2018"/>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70" name="Line 369">
              <a:extLst>
                <a:ext uri="{FF2B5EF4-FFF2-40B4-BE49-F238E27FC236}">
                  <a16:creationId xmlns:a16="http://schemas.microsoft.com/office/drawing/2014/main" id="{FD52806A-260A-4D0A-8BD9-D114831E389C}"/>
                </a:ext>
              </a:extLst>
            </p:cNvPr>
            <p:cNvSpPr>
              <a:spLocks noChangeShapeType="1"/>
            </p:cNvSpPr>
            <p:nvPr/>
          </p:nvSpPr>
          <p:spPr bwMode="auto">
            <a:xfrm flipH="1">
              <a:off x="3936" y="2040"/>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71" name="Line 370">
              <a:extLst>
                <a:ext uri="{FF2B5EF4-FFF2-40B4-BE49-F238E27FC236}">
                  <a16:creationId xmlns:a16="http://schemas.microsoft.com/office/drawing/2014/main" id="{45BED8B9-0029-4666-B806-17BFF09F30D9}"/>
                </a:ext>
              </a:extLst>
            </p:cNvPr>
            <p:cNvSpPr>
              <a:spLocks noChangeShapeType="1"/>
            </p:cNvSpPr>
            <p:nvPr/>
          </p:nvSpPr>
          <p:spPr bwMode="auto">
            <a:xfrm>
              <a:off x="3976" y="2018"/>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72" name="Line 371">
              <a:extLst>
                <a:ext uri="{FF2B5EF4-FFF2-40B4-BE49-F238E27FC236}">
                  <a16:creationId xmlns:a16="http://schemas.microsoft.com/office/drawing/2014/main" id="{3A5CC3DD-C38C-4FD3-B2B1-7ECBB99823C7}"/>
                </a:ext>
              </a:extLst>
            </p:cNvPr>
            <p:cNvSpPr>
              <a:spLocks noChangeShapeType="1"/>
            </p:cNvSpPr>
            <p:nvPr/>
          </p:nvSpPr>
          <p:spPr bwMode="auto">
            <a:xfrm flipH="1">
              <a:off x="3954" y="2040"/>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73" name="Line 372">
              <a:extLst>
                <a:ext uri="{FF2B5EF4-FFF2-40B4-BE49-F238E27FC236}">
                  <a16:creationId xmlns:a16="http://schemas.microsoft.com/office/drawing/2014/main" id="{66EB75E9-AD53-4AD6-8F75-7C06DA934738}"/>
                </a:ext>
              </a:extLst>
            </p:cNvPr>
            <p:cNvSpPr>
              <a:spLocks noChangeShapeType="1"/>
            </p:cNvSpPr>
            <p:nvPr/>
          </p:nvSpPr>
          <p:spPr bwMode="auto">
            <a:xfrm>
              <a:off x="4008" y="2068"/>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74" name="Line 373">
              <a:extLst>
                <a:ext uri="{FF2B5EF4-FFF2-40B4-BE49-F238E27FC236}">
                  <a16:creationId xmlns:a16="http://schemas.microsoft.com/office/drawing/2014/main" id="{A3AE0742-DEFD-40DA-A52C-D29AC7242058}"/>
                </a:ext>
              </a:extLst>
            </p:cNvPr>
            <p:cNvSpPr>
              <a:spLocks noChangeShapeType="1"/>
            </p:cNvSpPr>
            <p:nvPr/>
          </p:nvSpPr>
          <p:spPr bwMode="auto">
            <a:xfrm flipH="1">
              <a:off x="3986" y="2090"/>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75" name="Line 374">
              <a:extLst>
                <a:ext uri="{FF2B5EF4-FFF2-40B4-BE49-F238E27FC236}">
                  <a16:creationId xmlns:a16="http://schemas.microsoft.com/office/drawing/2014/main" id="{3B8B1B42-8F36-4F4D-98BD-D9C55ABB16D9}"/>
                </a:ext>
              </a:extLst>
            </p:cNvPr>
            <p:cNvSpPr>
              <a:spLocks noChangeShapeType="1"/>
            </p:cNvSpPr>
            <p:nvPr/>
          </p:nvSpPr>
          <p:spPr bwMode="auto">
            <a:xfrm>
              <a:off x="4032" y="2068"/>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76" name="Line 375">
              <a:extLst>
                <a:ext uri="{FF2B5EF4-FFF2-40B4-BE49-F238E27FC236}">
                  <a16:creationId xmlns:a16="http://schemas.microsoft.com/office/drawing/2014/main" id="{F9DED2D8-6BB9-4411-94D3-7B15AE48323F}"/>
                </a:ext>
              </a:extLst>
            </p:cNvPr>
            <p:cNvSpPr>
              <a:spLocks noChangeShapeType="1"/>
            </p:cNvSpPr>
            <p:nvPr/>
          </p:nvSpPr>
          <p:spPr bwMode="auto">
            <a:xfrm flipH="1">
              <a:off x="4010" y="2090"/>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77" name="Line 376">
              <a:extLst>
                <a:ext uri="{FF2B5EF4-FFF2-40B4-BE49-F238E27FC236}">
                  <a16:creationId xmlns:a16="http://schemas.microsoft.com/office/drawing/2014/main" id="{DAA42AB9-0280-47BF-8CCB-09EE16EB2714}"/>
                </a:ext>
              </a:extLst>
            </p:cNvPr>
            <p:cNvSpPr>
              <a:spLocks noChangeShapeType="1"/>
            </p:cNvSpPr>
            <p:nvPr/>
          </p:nvSpPr>
          <p:spPr bwMode="auto">
            <a:xfrm>
              <a:off x="4074" y="2100"/>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78" name="Line 377">
              <a:extLst>
                <a:ext uri="{FF2B5EF4-FFF2-40B4-BE49-F238E27FC236}">
                  <a16:creationId xmlns:a16="http://schemas.microsoft.com/office/drawing/2014/main" id="{9336C668-DEEF-4A7E-8A81-F54100A961E7}"/>
                </a:ext>
              </a:extLst>
            </p:cNvPr>
            <p:cNvSpPr>
              <a:spLocks noChangeShapeType="1"/>
            </p:cNvSpPr>
            <p:nvPr/>
          </p:nvSpPr>
          <p:spPr bwMode="auto">
            <a:xfrm flipH="1">
              <a:off x="4050" y="2122"/>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79" name="Line 378">
              <a:extLst>
                <a:ext uri="{FF2B5EF4-FFF2-40B4-BE49-F238E27FC236}">
                  <a16:creationId xmlns:a16="http://schemas.microsoft.com/office/drawing/2014/main" id="{F7B81045-FCDA-40FF-9E7E-EB1DDB4EBB63}"/>
                </a:ext>
              </a:extLst>
            </p:cNvPr>
            <p:cNvSpPr>
              <a:spLocks noChangeShapeType="1"/>
            </p:cNvSpPr>
            <p:nvPr/>
          </p:nvSpPr>
          <p:spPr bwMode="auto">
            <a:xfrm>
              <a:off x="4090" y="2118"/>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80" name="Line 379">
              <a:extLst>
                <a:ext uri="{FF2B5EF4-FFF2-40B4-BE49-F238E27FC236}">
                  <a16:creationId xmlns:a16="http://schemas.microsoft.com/office/drawing/2014/main" id="{F97B4ACA-2666-4C41-8F95-B71B0AAF70C5}"/>
                </a:ext>
              </a:extLst>
            </p:cNvPr>
            <p:cNvSpPr>
              <a:spLocks noChangeShapeType="1"/>
            </p:cNvSpPr>
            <p:nvPr/>
          </p:nvSpPr>
          <p:spPr bwMode="auto">
            <a:xfrm flipH="1">
              <a:off x="4068" y="2142"/>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81" name="Line 380">
              <a:extLst>
                <a:ext uri="{FF2B5EF4-FFF2-40B4-BE49-F238E27FC236}">
                  <a16:creationId xmlns:a16="http://schemas.microsoft.com/office/drawing/2014/main" id="{38D75528-3EF8-4589-B337-ABA2524D3CD0}"/>
                </a:ext>
              </a:extLst>
            </p:cNvPr>
            <p:cNvSpPr>
              <a:spLocks noChangeShapeType="1"/>
            </p:cNvSpPr>
            <p:nvPr/>
          </p:nvSpPr>
          <p:spPr bwMode="auto">
            <a:xfrm>
              <a:off x="4114" y="2150"/>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82" name="Line 381">
              <a:extLst>
                <a:ext uri="{FF2B5EF4-FFF2-40B4-BE49-F238E27FC236}">
                  <a16:creationId xmlns:a16="http://schemas.microsoft.com/office/drawing/2014/main" id="{7DB2511F-C942-4CD4-813B-7DA645429456}"/>
                </a:ext>
              </a:extLst>
            </p:cNvPr>
            <p:cNvSpPr>
              <a:spLocks noChangeShapeType="1"/>
            </p:cNvSpPr>
            <p:nvPr/>
          </p:nvSpPr>
          <p:spPr bwMode="auto">
            <a:xfrm flipH="1">
              <a:off x="4092" y="2172"/>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83" name="Line 382">
              <a:extLst>
                <a:ext uri="{FF2B5EF4-FFF2-40B4-BE49-F238E27FC236}">
                  <a16:creationId xmlns:a16="http://schemas.microsoft.com/office/drawing/2014/main" id="{2FE9EF0A-4A56-401C-88D2-C0F1C05B7AAF}"/>
                </a:ext>
              </a:extLst>
            </p:cNvPr>
            <p:cNvSpPr>
              <a:spLocks noChangeShapeType="1"/>
            </p:cNvSpPr>
            <p:nvPr/>
          </p:nvSpPr>
          <p:spPr bwMode="auto">
            <a:xfrm>
              <a:off x="4140" y="2150"/>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84" name="Line 383">
              <a:extLst>
                <a:ext uri="{FF2B5EF4-FFF2-40B4-BE49-F238E27FC236}">
                  <a16:creationId xmlns:a16="http://schemas.microsoft.com/office/drawing/2014/main" id="{A965817D-77C3-4F82-8AC8-55407A6FD174}"/>
                </a:ext>
              </a:extLst>
            </p:cNvPr>
            <p:cNvSpPr>
              <a:spLocks noChangeShapeType="1"/>
            </p:cNvSpPr>
            <p:nvPr/>
          </p:nvSpPr>
          <p:spPr bwMode="auto">
            <a:xfrm flipH="1">
              <a:off x="4116" y="2172"/>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85" name="Line 384">
              <a:extLst>
                <a:ext uri="{FF2B5EF4-FFF2-40B4-BE49-F238E27FC236}">
                  <a16:creationId xmlns:a16="http://schemas.microsoft.com/office/drawing/2014/main" id="{102E28DA-4428-4DB4-934A-97F844AD8746}"/>
                </a:ext>
              </a:extLst>
            </p:cNvPr>
            <p:cNvSpPr>
              <a:spLocks noChangeShapeType="1"/>
            </p:cNvSpPr>
            <p:nvPr/>
          </p:nvSpPr>
          <p:spPr bwMode="auto">
            <a:xfrm>
              <a:off x="4156" y="2168"/>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86" name="Line 385">
              <a:extLst>
                <a:ext uri="{FF2B5EF4-FFF2-40B4-BE49-F238E27FC236}">
                  <a16:creationId xmlns:a16="http://schemas.microsoft.com/office/drawing/2014/main" id="{CC18E973-80BE-42C3-9156-9F29E04EAAB8}"/>
                </a:ext>
              </a:extLst>
            </p:cNvPr>
            <p:cNvSpPr>
              <a:spLocks noChangeShapeType="1"/>
            </p:cNvSpPr>
            <p:nvPr/>
          </p:nvSpPr>
          <p:spPr bwMode="auto">
            <a:xfrm flipH="1">
              <a:off x="4132" y="2190"/>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87" name="Line 386">
              <a:extLst>
                <a:ext uri="{FF2B5EF4-FFF2-40B4-BE49-F238E27FC236}">
                  <a16:creationId xmlns:a16="http://schemas.microsoft.com/office/drawing/2014/main" id="{D3DCC292-1539-4251-9A37-B2B2E042CE20}"/>
                </a:ext>
              </a:extLst>
            </p:cNvPr>
            <p:cNvSpPr>
              <a:spLocks noChangeShapeType="1"/>
            </p:cNvSpPr>
            <p:nvPr/>
          </p:nvSpPr>
          <p:spPr bwMode="auto">
            <a:xfrm>
              <a:off x="4172" y="2168"/>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88" name="Line 387">
              <a:extLst>
                <a:ext uri="{FF2B5EF4-FFF2-40B4-BE49-F238E27FC236}">
                  <a16:creationId xmlns:a16="http://schemas.microsoft.com/office/drawing/2014/main" id="{B7D0F457-4AAE-4279-98DC-97C738BEF52C}"/>
                </a:ext>
              </a:extLst>
            </p:cNvPr>
            <p:cNvSpPr>
              <a:spLocks noChangeShapeType="1"/>
            </p:cNvSpPr>
            <p:nvPr/>
          </p:nvSpPr>
          <p:spPr bwMode="auto">
            <a:xfrm flipH="1">
              <a:off x="4148" y="2190"/>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89" name="Line 388">
              <a:extLst>
                <a:ext uri="{FF2B5EF4-FFF2-40B4-BE49-F238E27FC236}">
                  <a16:creationId xmlns:a16="http://schemas.microsoft.com/office/drawing/2014/main" id="{063B03DC-2324-4350-BF84-F81570F0983B}"/>
                </a:ext>
              </a:extLst>
            </p:cNvPr>
            <p:cNvSpPr>
              <a:spLocks noChangeShapeType="1"/>
            </p:cNvSpPr>
            <p:nvPr/>
          </p:nvSpPr>
          <p:spPr bwMode="auto">
            <a:xfrm>
              <a:off x="4180" y="2168"/>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90" name="Line 389">
              <a:extLst>
                <a:ext uri="{FF2B5EF4-FFF2-40B4-BE49-F238E27FC236}">
                  <a16:creationId xmlns:a16="http://schemas.microsoft.com/office/drawing/2014/main" id="{01FB79D9-E9E7-4EAA-B5C2-9CFD7F1190F9}"/>
                </a:ext>
              </a:extLst>
            </p:cNvPr>
            <p:cNvSpPr>
              <a:spLocks noChangeShapeType="1"/>
            </p:cNvSpPr>
            <p:nvPr/>
          </p:nvSpPr>
          <p:spPr bwMode="auto">
            <a:xfrm flipH="1">
              <a:off x="4156" y="2190"/>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91" name="Line 390">
              <a:extLst>
                <a:ext uri="{FF2B5EF4-FFF2-40B4-BE49-F238E27FC236}">
                  <a16:creationId xmlns:a16="http://schemas.microsoft.com/office/drawing/2014/main" id="{2FC9B291-6DA5-4159-B2E1-A16B9F17E087}"/>
                </a:ext>
              </a:extLst>
            </p:cNvPr>
            <p:cNvSpPr>
              <a:spLocks noChangeShapeType="1"/>
            </p:cNvSpPr>
            <p:nvPr/>
          </p:nvSpPr>
          <p:spPr bwMode="auto">
            <a:xfrm>
              <a:off x="4196" y="2168"/>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92" name="Line 391">
              <a:extLst>
                <a:ext uri="{FF2B5EF4-FFF2-40B4-BE49-F238E27FC236}">
                  <a16:creationId xmlns:a16="http://schemas.microsoft.com/office/drawing/2014/main" id="{75A68BF2-81F6-406F-BB4F-C77AE91B04B2}"/>
                </a:ext>
              </a:extLst>
            </p:cNvPr>
            <p:cNvSpPr>
              <a:spLocks noChangeShapeType="1"/>
            </p:cNvSpPr>
            <p:nvPr/>
          </p:nvSpPr>
          <p:spPr bwMode="auto">
            <a:xfrm flipH="1">
              <a:off x="4172" y="2190"/>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93" name="Line 392">
              <a:extLst>
                <a:ext uri="{FF2B5EF4-FFF2-40B4-BE49-F238E27FC236}">
                  <a16:creationId xmlns:a16="http://schemas.microsoft.com/office/drawing/2014/main" id="{9C4D87E5-E227-455F-B595-C5736BC1E31F}"/>
                </a:ext>
              </a:extLst>
            </p:cNvPr>
            <p:cNvSpPr>
              <a:spLocks noChangeShapeType="1"/>
            </p:cNvSpPr>
            <p:nvPr/>
          </p:nvSpPr>
          <p:spPr bwMode="auto">
            <a:xfrm>
              <a:off x="4204" y="2182"/>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94" name="Line 393">
              <a:extLst>
                <a:ext uri="{FF2B5EF4-FFF2-40B4-BE49-F238E27FC236}">
                  <a16:creationId xmlns:a16="http://schemas.microsoft.com/office/drawing/2014/main" id="{649AF7A1-0F90-4522-9E23-B68967898B93}"/>
                </a:ext>
              </a:extLst>
            </p:cNvPr>
            <p:cNvSpPr>
              <a:spLocks noChangeShapeType="1"/>
            </p:cNvSpPr>
            <p:nvPr/>
          </p:nvSpPr>
          <p:spPr bwMode="auto">
            <a:xfrm flipH="1">
              <a:off x="4182" y="2206"/>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95" name="Line 394">
              <a:extLst>
                <a:ext uri="{FF2B5EF4-FFF2-40B4-BE49-F238E27FC236}">
                  <a16:creationId xmlns:a16="http://schemas.microsoft.com/office/drawing/2014/main" id="{CCA129E4-BE91-4DBC-BC0F-FC60B8B35CA4}"/>
                </a:ext>
              </a:extLst>
            </p:cNvPr>
            <p:cNvSpPr>
              <a:spLocks noChangeShapeType="1"/>
            </p:cNvSpPr>
            <p:nvPr/>
          </p:nvSpPr>
          <p:spPr bwMode="auto">
            <a:xfrm>
              <a:off x="4228" y="2182"/>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96" name="Line 395">
              <a:extLst>
                <a:ext uri="{FF2B5EF4-FFF2-40B4-BE49-F238E27FC236}">
                  <a16:creationId xmlns:a16="http://schemas.microsoft.com/office/drawing/2014/main" id="{5A4A1E3D-74E2-49D6-B2B1-F714B656A5B8}"/>
                </a:ext>
              </a:extLst>
            </p:cNvPr>
            <p:cNvSpPr>
              <a:spLocks noChangeShapeType="1"/>
            </p:cNvSpPr>
            <p:nvPr/>
          </p:nvSpPr>
          <p:spPr bwMode="auto">
            <a:xfrm flipH="1">
              <a:off x="4206" y="2206"/>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97" name="Line 396">
              <a:extLst>
                <a:ext uri="{FF2B5EF4-FFF2-40B4-BE49-F238E27FC236}">
                  <a16:creationId xmlns:a16="http://schemas.microsoft.com/office/drawing/2014/main" id="{50A128B1-3D73-4BDD-9BCE-FE045C0B0C6F}"/>
                </a:ext>
              </a:extLst>
            </p:cNvPr>
            <p:cNvSpPr>
              <a:spLocks noChangeShapeType="1"/>
            </p:cNvSpPr>
            <p:nvPr/>
          </p:nvSpPr>
          <p:spPr bwMode="auto">
            <a:xfrm>
              <a:off x="4252"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98" name="Line 397">
              <a:extLst>
                <a:ext uri="{FF2B5EF4-FFF2-40B4-BE49-F238E27FC236}">
                  <a16:creationId xmlns:a16="http://schemas.microsoft.com/office/drawing/2014/main" id="{12234AF5-1A7B-4254-9498-5964CBEB141A}"/>
                </a:ext>
              </a:extLst>
            </p:cNvPr>
            <p:cNvSpPr>
              <a:spLocks noChangeShapeType="1"/>
            </p:cNvSpPr>
            <p:nvPr/>
          </p:nvSpPr>
          <p:spPr bwMode="auto">
            <a:xfrm flipH="1">
              <a:off x="4230" y="22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99" name="Line 398">
              <a:extLst>
                <a:ext uri="{FF2B5EF4-FFF2-40B4-BE49-F238E27FC236}">
                  <a16:creationId xmlns:a16="http://schemas.microsoft.com/office/drawing/2014/main" id="{EFCC4B34-B7DA-4578-938F-B58BBCEABF37}"/>
                </a:ext>
              </a:extLst>
            </p:cNvPr>
            <p:cNvSpPr>
              <a:spLocks noChangeShapeType="1"/>
            </p:cNvSpPr>
            <p:nvPr/>
          </p:nvSpPr>
          <p:spPr bwMode="auto">
            <a:xfrm>
              <a:off x="4260"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00" name="Line 399">
              <a:extLst>
                <a:ext uri="{FF2B5EF4-FFF2-40B4-BE49-F238E27FC236}">
                  <a16:creationId xmlns:a16="http://schemas.microsoft.com/office/drawing/2014/main" id="{DF3D0554-2927-4103-9DEE-AC5E9E28A2D9}"/>
                </a:ext>
              </a:extLst>
            </p:cNvPr>
            <p:cNvSpPr>
              <a:spLocks noChangeShapeType="1"/>
            </p:cNvSpPr>
            <p:nvPr/>
          </p:nvSpPr>
          <p:spPr bwMode="auto">
            <a:xfrm flipH="1">
              <a:off x="4238" y="22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01" name="Line 400">
              <a:extLst>
                <a:ext uri="{FF2B5EF4-FFF2-40B4-BE49-F238E27FC236}">
                  <a16:creationId xmlns:a16="http://schemas.microsoft.com/office/drawing/2014/main" id="{8F36D4E1-BAFF-4354-9E65-2D90BABF69A7}"/>
                </a:ext>
              </a:extLst>
            </p:cNvPr>
            <p:cNvSpPr>
              <a:spLocks noChangeShapeType="1"/>
            </p:cNvSpPr>
            <p:nvPr/>
          </p:nvSpPr>
          <p:spPr bwMode="auto">
            <a:xfrm>
              <a:off x="4270"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02" name="Line 401">
              <a:extLst>
                <a:ext uri="{FF2B5EF4-FFF2-40B4-BE49-F238E27FC236}">
                  <a16:creationId xmlns:a16="http://schemas.microsoft.com/office/drawing/2014/main" id="{84FF40B3-1560-40C6-B61F-433DD7944025}"/>
                </a:ext>
              </a:extLst>
            </p:cNvPr>
            <p:cNvSpPr>
              <a:spLocks noChangeShapeType="1"/>
            </p:cNvSpPr>
            <p:nvPr/>
          </p:nvSpPr>
          <p:spPr bwMode="auto">
            <a:xfrm flipH="1">
              <a:off x="4246" y="22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03" name="Line 402">
              <a:extLst>
                <a:ext uri="{FF2B5EF4-FFF2-40B4-BE49-F238E27FC236}">
                  <a16:creationId xmlns:a16="http://schemas.microsoft.com/office/drawing/2014/main" id="{950EE7C9-6242-42F6-8053-5AAE00C60502}"/>
                </a:ext>
              </a:extLst>
            </p:cNvPr>
            <p:cNvSpPr>
              <a:spLocks noChangeShapeType="1"/>
            </p:cNvSpPr>
            <p:nvPr/>
          </p:nvSpPr>
          <p:spPr bwMode="auto">
            <a:xfrm>
              <a:off x="4358"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04" name="Line 403">
              <a:extLst>
                <a:ext uri="{FF2B5EF4-FFF2-40B4-BE49-F238E27FC236}">
                  <a16:creationId xmlns:a16="http://schemas.microsoft.com/office/drawing/2014/main" id="{BF94DE72-D111-4050-A94D-8C7A9951B4B8}"/>
                </a:ext>
              </a:extLst>
            </p:cNvPr>
            <p:cNvSpPr>
              <a:spLocks noChangeShapeType="1"/>
            </p:cNvSpPr>
            <p:nvPr/>
          </p:nvSpPr>
          <p:spPr bwMode="auto">
            <a:xfrm flipH="1">
              <a:off x="4336" y="22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05" name="Line 404">
              <a:extLst>
                <a:ext uri="{FF2B5EF4-FFF2-40B4-BE49-F238E27FC236}">
                  <a16:creationId xmlns:a16="http://schemas.microsoft.com/office/drawing/2014/main" id="{12343D32-7B12-4E7C-8B12-9F78B6A52E91}"/>
                </a:ext>
              </a:extLst>
            </p:cNvPr>
            <p:cNvSpPr>
              <a:spLocks noChangeShapeType="1"/>
            </p:cNvSpPr>
            <p:nvPr/>
          </p:nvSpPr>
          <p:spPr bwMode="auto">
            <a:xfrm>
              <a:off x="4366"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06" name="Line 405">
              <a:extLst>
                <a:ext uri="{FF2B5EF4-FFF2-40B4-BE49-F238E27FC236}">
                  <a16:creationId xmlns:a16="http://schemas.microsoft.com/office/drawing/2014/main" id="{88808795-BD5E-45B8-8ABF-48FB4456131B}"/>
                </a:ext>
              </a:extLst>
            </p:cNvPr>
            <p:cNvSpPr>
              <a:spLocks noChangeShapeType="1"/>
            </p:cNvSpPr>
            <p:nvPr/>
          </p:nvSpPr>
          <p:spPr bwMode="auto">
            <a:xfrm flipH="1">
              <a:off x="4344" y="22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07" name="Line 406">
              <a:extLst>
                <a:ext uri="{FF2B5EF4-FFF2-40B4-BE49-F238E27FC236}">
                  <a16:creationId xmlns:a16="http://schemas.microsoft.com/office/drawing/2014/main" id="{518D9B18-5B6A-48B4-A94D-D228BD9138CF}"/>
                </a:ext>
              </a:extLst>
            </p:cNvPr>
            <p:cNvSpPr>
              <a:spLocks noChangeShapeType="1"/>
            </p:cNvSpPr>
            <p:nvPr/>
          </p:nvSpPr>
          <p:spPr bwMode="auto">
            <a:xfrm>
              <a:off x="4424"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08" name="Line 407">
              <a:extLst>
                <a:ext uri="{FF2B5EF4-FFF2-40B4-BE49-F238E27FC236}">
                  <a16:creationId xmlns:a16="http://schemas.microsoft.com/office/drawing/2014/main" id="{8767ECB1-CEA0-47D6-8F99-1D97A9F69484}"/>
                </a:ext>
              </a:extLst>
            </p:cNvPr>
            <p:cNvSpPr>
              <a:spLocks noChangeShapeType="1"/>
            </p:cNvSpPr>
            <p:nvPr/>
          </p:nvSpPr>
          <p:spPr bwMode="auto">
            <a:xfrm flipH="1">
              <a:off x="4402" y="2224"/>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09" name="Line 408">
              <a:extLst>
                <a:ext uri="{FF2B5EF4-FFF2-40B4-BE49-F238E27FC236}">
                  <a16:creationId xmlns:a16="http://schemas.microsoft.com/office/drawing/2014/main" id="{0C196C2B-454D-4011-8C02-BB2E377F7722}"/>
                </a:ext>
              </a:extLst>
            </p:cNvPr>
            <p:cNvSpPr>
              <a:spLocks noChangeShapeType="1"/>
            </p:cNvSpPr>
            <p:nvPr/>
          </p:nvSpPr>
          <p:spPr bwMode="auto">
            <a:xfrm>
              <a:off x="4432"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10" name="Line 409">
              <a:extLst>
                <a:ext uri="{FF2B5EF4-FFF2-40B4-BE49-F238E27FC236}">
                  <a16:creationId xmlns:a16="http://schemas.microsoft.com/office/drawing/2014/main" id="{6B23665F-0BD2-4D3B-844B-0182B1DF74CF}"/>
                </a:ext>
              </a:extLst>
            </p:cNvPr>
            <p:cNvSpPr>
              <a:spLocks noChangeShapeType="1"/>
            </p:cNvSpPr>
            <p:nvPr/>
          </p:nvSpPr>
          <p:spPr bwMode="auto">
            <a:xfrm flipH="1">
              <a:off x="4410" y="22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11" name="Line 410">
              <a:extLst>
                <a:ext uri="{FF2B5EF4-FFF2-40B4-BE49-F238E27FC236}">
                  <a16:creationId xmlns:a16="http://schemas.microsoft.com/office/drawing/2014/main" id="{0AA66573-3090-4E53-9DD4-185BE9DBD51F}"/>
                </a:ext>
              </a:extLst>
            </p:cNvPr>
            <p:cNvSpPr>
              <a:spLocks noChangeShapeType="1"/>
            </p:cNvSpPr>
            <p:nvPr/>
          </p:nvSpPr>
          <p:spPr bwMode="auto">
            <a:xfrm>
              <a:off x="4480"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12" name="Line 411">
              <a:extLst>
                <a:ext uri="{FF2B5EF4-FFF2-40B4-BE49-F238E27FC236}">
                  <a16:creationId xmlns:a16="http://schemas.microsoft.com/office/drawing/2014/main" id="{C70571D4-430A-46C4-B639-B874E85C24BC}"/>
                </a:ext>
              </a:extLst>
            </p:cNvPr>
            <p:cNvSpPr>
              <a:spLocks noChangeShapeType="1"/>
            </p:cNvSpPr>
            <p:nvPr/>
          </p:nvSpPr>
          <p:spPr bwMode="auto">
            <a:xfrm flipH="1">
              <a:off x="4458" y="22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13" name="Line 412">
              <a:extLst>
                <a:ext uri="{FF2B5EF4-FFF2-40B4-BE49-F238E27FC236}">
                  <a16:creationId xmlns:a16="http://schemas.microsoft.com/office/drawing/2014/main" id="{F8ACAFAC-E5A8-410E-8E65-2BC0737AFDA1}"/>
                </a:ext>
              </a:extLst>
            </p:cNvPr>
            <p:cNvSpPr>
              <a:spLocks noChangeShapeType="1"/>
            </p:cNvSpPr>
            <p:nvPr/>
          </p:nvSpPr>
          <p:spPr bwMode="auto">
            <a:xfrm>
              <a:off x="4488"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14" name="Line 413">
              <a:extLst>
                <a:ext uri="{FF2B5EF4-FFF2-40B4-BE49-F238E27FC236}">
                  <a16:creationId xmlns:a16="http://schemas.microsoft.com/office/drawing/2014/main" id="{E8EE38CF-A3C5-480E-8BA9-CF0BC6F161A8}"/>
                </a:ext>
              </a:extLst>
            </p:cNvPr>
            <p:cNvSpPr>
              <a:spLocks noChangeShapeType="1"/>
            </p:cNvSpPr>
            <p:nvPr/>
          </p:nvSpPr>
          <p:spPr bwMode="auto">
            <a:xfrm flipH="1">
              <a:off x="4466" y="22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15" name="Line 414">
              <a:extLst>
                <a:ext uri="{FF2B5EF4-FFF2-40B4-BE49-F238E27FC236}">
                  <a16:creationId xmlns:a16="http://schemas.microsoft.com/office/drawing/2014/main" id="{C45AA444-CBA7-4EBF-835F-907B694382F3}"/>
                </a:ext>
              </a:extLst>
            </p:cNvPr>
            <p:cNvSpPr>
              <a:spLocks noChangeShapeType="1"/>
            </p:cNvSpPr>
            <p:nvPr/>
          </p:nvSpPr>
          <p:spPr bwMode="auto">
            <a:xfrm>
              <a:off x="4522"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16" name="Line 415">
              <a:extLst>
                <a:ext uri="{FF2B5EF4-FFF2-40B4-BE49-F238E27FC236}">
                  <a16:creationId xmlns:a16="http://schemas.microsoft.com/office/drawing/2014/main" id="{BB641975-D93F-4E80-8826-A40EB87D5E03}"/>
                </a:ext>
              </a:extLst>
            </p:cNvPr>
            <p:cNvSpPr>
              <a:spLocks noChangeShapeType="1"/>
            </p:cNvSpPr>
            <p:nvPr/>
          </p:nvSpPr>
          <p:spPr bwMode="auto">
            <a:xfrm flipH="1">
              <a:off x="4498" y="22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17" name="Line 416">
              <a:extLst>
                <a:ext uri="{FF2B5EF4-FFF2-40B4-BE49-F238E27FC236}">
                  <a16:creationId xmlns:a16="http://schemas.microsoft.com/office/drawing/2014/main" id="{D1F662AB-80F2-4BE3-A94E-F55D8ED42593}"/>
                </a:ext>
              </a:extLst>
            </p:cNvPr>
            <p:cNvSpPr>
              <a:spLocks noChangeShapeType="1"/>
            </p:cNvSpPr>
            <p:nvPr/>
          </p:nvSpPr>
          <p:spPr bwMode="auto">
            <a:xfrm>
              <a:off x="4562" y="2232"/>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18" name="Line 417">
              <a:extLst>
                <a:ext uri="{FF2B5EF4-FFF2-40B4-BE49-F238E27FC236}">
                  <a16:creationId xmlns:a16="http://schemas.microsoft.com/office/drawing/2014/main" id="{22B9BD82-E749-42D9-A54B-F969FD5121C8}"/>
                </a:ext>
              </a:extLst>
            </p:cNvPr>
            <p:cNvSpPr>
              <a:spLocks noChangeShapeType="1"/>
            </p:cNvSpPr>
            <p:nvPr/>
          </p:nvSpPr>
          <p:spPr bwMode="auto">
            <a:xfrm flipH="1">
              <a:off x="4540" y="2256"/>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19" name="Line 418">
              <a:extLst>
                <a:ext uri="{FF2B5EF4-FFF2-40B4-BE49-F238E27FC236}">
                  <a16:creationId xmlns:a16="http://schemas.microsoft.com/office/drawing/2014/main" id="{6367F1A0-F44F-4DDC-A527-8DF667A254A1}"/>
                </a:ext>
              </a:extLst>
            </p:cNvPr>
            <p:cNvSpPr>
              <a:spLocks noChangeShapeType="1"/>
            </p:cNvSpPr>
            <p:nvPr/>
          </p:nvSpPr>
          <p:spPr bwMode="auto">
            <a:xfrm>
              <a:off x="4586" y="2264"/>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20" name="Line 419">
              <a:extLst>
                <a:ext uri="{FF2B5EF4-FFF2-40B4-BE49-F238E27FC236}">
                  <a16:creationId xmlns:a16="http://schemas.microsoft.com/office/drawing/2014/main" id="{C0CF5B43-EF99-4F44-8872-9EF9A4D1E3B5}"/>
                </a:ext>
              </a:extLst>
            </p:cNvPr>
            <p:cNvSpPr>
              <a:spLocks noChangeShapeType="1"/>
            </p:cNvSpPr>
            <p:nvPr/>
          </p:nvSpPr>
          <p:spPr bwMode="auto">
            <a:xfrm flipH="1">
              <a:off x="4564" y="2286"/>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21" name="Line 420">
              <a:extLst>
                <a:ext uri="{FF2B5EF4-FFF2-40B4-BE49-F238E27FC236}">
                  <a16:creationId xmlns:a16="http://schemas.microsoft.com/office/drawing/2014/main" id="{68B10968-6F29-411E-9B26-477C84AA154A}"/>
                </a:ext>
              </a:extLst>
            </p:cNvPr>
            <p:cNvSpPr>
              <a:spLocks noChangeShapeType="1"/>
            </p:cNvSpPr>
            <p:nvPr/>
          </p:nvSpPr>
          <p:spPr bwMode="auto">
            <a:xfrm>
              <a:off x="4652" y="2264"/>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22" name="Line 421">
              <a:extLst>
                <a:ext uri="{FF2B5EF4-FFF2-40B4-BE49-F238E27FC236}">
                  <a16:creationId xmlns:a16="http://schemas.microsoft.com/office/drawing/2014/main" id="{3210D284-3977-4F9A-A2DF-4720E7885DD2}"/>
                </a:ext>
              </a:extLst>
            </p:cNvPr>
            <p:cNvSpPr>
              <a:spLocks noChangeShapeType="1"/>
            </p:cNvSpPr>
            <p:nvPr/>
          </p:nvSpPr>
          <p:spPr bwMode="auto">
            <a:xfrm flipH="1">
              <a:off x="4628" y="2286"/>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23" name="Line 422">
              <a:extLst>
                <a:ext uri="{FF2B5EF4-FFF2-40B4-BE49-F238E27FC236}">
                  <a16:creationId xmlns:a16="http://schemas.microsoft.com/office/drawing/2014/main" id="{88A64360-4150-4C1D-8053-1CF347811D64}"/>
                </a:ext>
              </a:extLst>
            </p:cNvPr>
            <p:cNvSpPr>
              <a:spLocks noChangeShapeType="1"/>
            </p:cNvSpPr>
            <p:nvPr/>
          </p:nvSpPr>
          <p:spPr bwMode="auto">
            <a:xfrm>
              <a:off x="4708" y="2264"/>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24" name="Line 423">
              <a:extLst>
                <a:ext uri="{FF2B5EF4-FFF2-40B4-BE49-F238E27FC236}">
                  <a16:creationId xmlns:a16="http://schemas.microsoft.com/office/drawing/2014/main" id="{4F02674F-F27B-4927-A1FC-8949C3D17F2D}"/>
                </a:ext>
              </a:extLst>
            </p:cNvPr>
            <p:cNvSpPr>
              <a:spLocks noChangeShapeType="1"/>
            </p:cNvSpPr>
            <p:nvPr/>
          </p:nvSpPr>
          <p:spPr bwMode="auto">
            <a:xfrm flipH="1">
              <a:off x="4686" y="2286"/>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25" name="Line 424">
              <a:extLst>
                <a:ext uri="{FF2B5EF4-FFF2-40B4-BE49-F238E27FC236}">
                  <a16:creationId xmlns:a16="http://schemas.microsoft.com/office/drawing/2014/main" id="{F28ED4EA-2EBF-4362-8D8C-6A7F0112774C}"/>
                </a:ext>
              </a:extLst>
            </p:cNvPr>
            <p:cNvSpPr>
              <a:spLocks noChangeShapeType="1"/>
            </p:cNvSpPr>
            <p:nvPr/>
          </p:nvSpPr>
          <p:spPr bwMode="auto">
            <a:xfrm>
              <a:off x="4782" y="2302"/>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26" name="Line 425">
              <a:extLst>
                <a:ext uri="{FF2B5EF4-FFF2-40B4-BE49-F238E27FC236}">
                  <a16:creationId xmlns:a16="http://schemas.microsoft.com/office/drawing/2014/main" id="{096D1425-C9C1-417B-808C-BF53019645AD}"/>
                </a:ext>
              </a:extLst>
            </p:cNvPr>
            <p:cNvSpPr>
              <a:spLocks noChangeShapeType="1"/>
            </p:cNvSpPr>
            <p:nvPr/>
          </p:nvSpPr>
          <p:spPr bwMode="auto">
            <a:xfrm flipH="1">
              <a:off x="4758" y="23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27" name="Line 426">
              <a:extLst>
                <a:ext uri="{FF2B5EF4-FFF2-40B4-BE49-F238E27FC236}">
                  <a16:creationId xmlns:a16="http://schemas.microsoft.com/office/drawing/2014/main" id="{03D2EFCE-5F35-4742-9E35-81FFF2941CA6}"/>
                </a:ext>
              </a:extLst>
            </p:cNvPr>
            <p:cNvSpPr>
              <a:spLocks noChangeShapeType="1"/>
            </p:cNvSpPr>
            <p:nvPr/>
          </p:nvSpPr>
          <p:spPr bwMode="auto">
            <a:xfrm>
              <a:off x="4830" y="2302"/>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28" name="Line 427">
              <a:extLst>
                <a:ext uri="{FF2B5EF4-FFF2-40B4-BE49-F238E27FC236}">
                  <a16:creationId xmlns:a16="http://schemas.microsoft.com/office/drawing/2014/main" id="{D8BFA12E-E575-452D-9CCB-1BAAA1087C44}"/>
                </a:ext>
              </a:extLst>
            </p:cNvPr>
            <p:cNvSpPr>
              <a:spLocks noChangeShapeType="1"/>
            </p:cNvSpPr>
            <p:nvPr/>
          </p:nvSpPr>
          <p:spPr bwMode="auto">
            <a:xfrm flipH="1">
              <a:off x="4808" y="23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29" name="Line 428">
              <a:extLst>
                <a:ext uri="{FF2B5EF4-FFF2-40B4-BE49-F238E27FC236}">
                  <a16:creationId xmlns:a16="http://schemas.microsoft.com/office/drawing/2014/main" id="{054F9846-40FF-4705-8502-FFF042CB7E64}"/>
                </a:ext>
              </a:extLst>
            </p:cNvPr>
            <p:cNvSpPr>
              <a:spLocks noChangeShapeType="1"/>
            </p:cNvSpPr>
            <p:nvPr/>
          </p:nvSpPr>
          <p:spPr bwMode="auto">
            <a:xfrm>
              <a:off x="5034" y="2302"/>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30" name="Line 429">
              <a:extLst>
                <a:ext uri="{FF2B5EF4-FFF2-40B4-BE49-F238E27FC236}">
                  <a16:creationId xmlns:a16="http://schemas.microsoft.com/office/drawing/2014/main" id="{17A5909B-3CDD-4D4C-A6E1-CDE78E624565}"/>
                </a:ext>
              </a:extLst>
            </p:cNvPr>
            <p:cNvSpPr>
              <a:spLocks noChangeShapeType="1"/>
            </p:cNvSpPr>
            <p:nvPr/>
          </p:nvSpPr>
          <p:spPr bwMode="auto">
            <a:xfrm flipH="1">
              <a:off x="5012" y="2324"/>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31" name="Line 430">
              <a:extLst>
                <a:ext uri="{FF2B5EF4-FFF2-40B4-BE49-F238E27FC236}">
                  <a16:creationId xmlns:a16="http://schemas.microsoft.com/office/drawing/2014/main" id="{E5C12969-331F-4AF3-B973-5FC6B2010FD4}"/>
                </a:ext>
              </a:extLst>
            </p:cNvPr>
            <p:cNvSpPr>
              <a:spLocks noChangeShapeType="1"/>
            </p:cNvSpPr>
            <p:nvPr/>
          </p:nvSpPr>
          <p:spPr bwMode="auto">
            <a:xfrm>
              <a:off x="5140" y="2302"/>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32" name="Line 431">
              <a:extLst>
                <a:ext uri="{FF2B5EF4-FFF2-40B4-BE49-F238E27FC236}">
                  <a16:creationId xmlns:a16="http://schemas.microsoft.com/office/drawing/2014/main" id="{088363BB-3BF7-4610-87E7-728FBD952E5C}"/>
                </a:ext>
              </a:extLst>
            </p:cNvPr>
            <p:cNvSpPr>
              <a:spLocks noChangeShapeType="1"/>
            </p:cNvSpPr>
            <p:nvPr/>
          </p:nvSpPr>
          <p:spPr bwMode="auto">
            <a:xfrm flipH="1">
              <a:off x="5116" y="23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33" name="Line 432">
              <a:extLst>
                <a:ext uri="{FF2B5EF4-FFF2-40B4-BE49-F238E27FC236}">
                  <a16:creationId xmlns:a16="http://schemas.microsoft.com/office/drawing/2014/main" id="{EDF37BDA-0E84-498D-92F1-D61DD0504019}"/>
                </a:ext>
              </a:extLst>
            </p:cNvPr>
            <p:cNvSpPr>
              <a:spLocks noChangeShapeType="1"/>
            </p:cNvSpPr>
            <p:nvPr/>
          </p:nvSpPr>
          <p:spPr bwMode="auto">
            <a:xfrm>
              <a:off x="5214" y="2302"/>
              <a:ext cx="0" cy="44"/>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34" name="Line 433">
              <a:extLst>
                <a:ext uri="{FF2B5EF4-FFF2-40B4-BE49-F238E27FC236}">
                  <a16:creationId xmlns:a16="http://schemas.microsoft.com/office/drawing/2014/main" id="{AB60DA6B-807B-407D-AE48-03F7B9093C3C}"/>
                </a:ext>
              </a:extLst>
            </p:cNvPr>
            <p:cNvSpPr>
              <a:spLocks noChangeShapeType="1"/>
            </p:cNvSpPr>
            <p:nvPr/>
          </p:nvSpPr>
          <p:spPr bwMode="auto">
            <a:xfrm flipH="1">
              <a:off x="5190" y="23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35" name="Line 434">
              <a:extLst>
                <a:ext uri="{FF2B5EF4-FFF2-40B4-BE49-F238E27FC236}">
                  <a16:creationId xmlns:a16="http://schemas.microsoft.com/office/drawing/2014/main" id="{083C4298-E3F5-43E1-9242-B57C7CD3EEC9}"/>
                </a:ext>
              </a:extLst>
            </p:cNvPr>
            <p:cNvSpPr>
              <a:spLocks noChangeShapeType="1"/>
            </p:cNvSpPr>
            <p:nvPr/>
          </p:nvSpPr>
          <p:spPr bwMode="auto">
            <a:xfrm>
              <a:off x="5368" y="2346"/>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36" name="Line 435">
              <a:extLst>
                <a:ext uri="{FF2B5EF4-FFF2-40B4-BE49-F238E27FC236}">
                  <a16:creationId xmlns:a16="http://schemas.microsoft.com/office/drawing/2014/main" id="{C17CA0E4-CC04-4B80-B562-1C684E55FCDF}"/>
                </a:ext>
              </a:extLst>
            </p:cNvPr>
            <p:cNvSpPr>
              <a:spLocks noChangeShapeType="1"/>
            </p:cNvSpPr>
            <p:nvPr/>
          </p:nvSpPr>
          <p:spPr bwMode="auto">
            <a:xfrm flipH="1">
              <a:off x="5346" y="2368"/>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37" name="Line 436">
              <a:extLst>
                <a:ext uri="{FF2B5EF4-FFF2-40B4-BE49-F238E27FC236}">
                  <a16:creationId xmlns:a16="http://schemas.microsoft.com/office/drawing/2014/main" id="{7FE16923-7855-4998-8B6E-E5807444875C}"/>
                </a:ext>
              </a:extLst>
            </p:cNvPr>
            <p:cNvSpPr>
              <a:spLocks noChangeShapeType="1"/>
            </p:cNvSpPr>
            <p:nvPr/>
          </p:nvSpPr>
          <p:spPr bwMode="auto">
            <a:xfrm>
              <a:off x="5432" y="2346"/>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38" name="Line 437">
              <a:extLst>
                <a:ext uri="{FF2B5EF4-FFF2-40B4-BE49-F238E27FC236}">
                  <a16:creationId xmlns:a16="http://schemas.microsoft.com/office/drawing/2014/main" id="{078C3364-AAE4-49EA-80E5-1B5EE7E1E49B}"/>
                </a:ext>
              </a:extLst>
            </p:cNvPr>
            <p:cNvSpPr>
              <a:spLocks noChangeShapeType="1"/>
            </p:cNvSpPr>
            <p:nvPr/>
          </p:nvSpPr>
          <p:spPr bwMode="auto">
            <a:xfrm flipH="1">
              <a:off x="5410" y="2368"/>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39" name="Line 438">
              <a:extLst>
                <a:ext uri="{FF2B5EF4-FFF2-40B4-BE49-F238E27FC236}">
                  <a16:creationId xmlns:a16="http://schemas.microsoft.com/office/drawing/2014/main" id="{83C62118-72AB-44E1-AC78-8126C4D83D1A}"/>
                </a:ext>
              </a:extLst>
            </p:cNvPr>
            <p:cNvSpPr>
              <a:spLocks noChangeShapeType="1"/>
            </p:cNvSpPr>
            <p:nvPr/>
          </p:nvSpPr>
          <p:spPr bwMode="auto">
            <a:xfrm>
              <a:off x="5588" y="2346"/>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40" name="Line 439">
              <a:extLst>
                <a:ext uri="{FF2B5EF4-FFF2-40B4-BE49-F238E27FC236}">
                  <a16:creationId xmlns:a16="http://schemas.microsoft.com/office/drawing/2014/main" id="{BA442F05-BF4F-459E-93BF-F4E772875C4F}"/>
                </a:ext>
              </a:extLst>
            </p:cNvPr>
            <p:cNvSpPr>
              <a:spLocks noChangeShapeType="1"/>
            </p:cNvSpPr>
            <p:nvPr/>
          </p:nvSpPr>
          <p:spPr bwMode="auto">
            <a:xfrm flipH="1">
              <a:off x="5566" y="2368"/>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41" name="Line 440">
              <a:extLst>
                <a:ext uri="{FF2B5EF4-FFF2-40B4-BE49-F238E27FC236}">
                  <a16:creationId xmlns:a16="http://schemas.microsoft.com/office/drawing/2014/main" id="{A6166B39-47B5-4769-9901-4EBD89CFD91F}"/>
                </a:ext>
              </a:extLst>
            </p:cNvPr>
            <p:cNvSpPr>
              <a:spLocks noChangeShapeType="1"/>
            </p:cNvSpPr>
            <p:nvPr/>
          </p:nvSpPr>
          <p:spPr bwMode="auto">
            <a:xfrm>
              <a:off x="5702" y="2346"/>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42" name="Line 441">
              <a:extLst>
                <a:ext uri="{FF2B5EF4-FFF2-40B4-BE49-F238E27FC236}">
                  <a16:creationId xmlns:a16="http://schemas.microsoft.com/office/drawing/2014/main" id="{E8A18E6C-FE72-4C9F-AAEB-FB9E7B20D5A3}"/>
                </a:ext>
              </a:extLst>
            </p:cNvPr>
            <p:cNvSpPr>
              <a:spLocks noChangeShapeType="1"/>
            </p:cNvSpPr>
            <p:nvPr/>
          </p:nvSpPr>
          <p:spPr bwMode="auto">
            <a:xfrm flipH="1">
              <a:off x="5678" y="2368"/>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43" name="Line 442">
              <a:extLst>
                <a:ext uri="{FF2B5EF4-FFF2-40B4-BE49-F238E27FC236}">
                  <a16:creationId xmlns:a16="http://schemas.microsoft.com/office/drawing/2014/main" id="{04F848C8-7B04-4CCB-A318-AF4EBECBE31E}"/>
                </a:ext>
              </a:extLst>
            </p:cNvPr>
            <p:cNvSpPr>
              <a:spLocks noChangeShapeType="1"/>
            </p:cNvSpPr>
            <p:nvPr/>
          </p:nvSpPr>
          <p:spPr bwMode="auto">
            <a:xfrm>
              <a:off x="5774" y="2346"/>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44" name="Line 443">
              <a:extLst>
                <a:ext uri="{FF2B5EF4-FFF2-40B4-BE49-F238E27FC236}">
                  <a16:creationId xmlns:a16="http://schemas.microsoft.com/office/drawing/2014/main" id="{EA5E8CAE-839B-4F00-966E-0713BE1ECB00}"/>
                </a:ext>
              </a:extLst>
            </p:cNvPr>
            <p:cNvSpPr>
              <a:spLocks noChangeShapeType="1"/>
            </p:cNvSpPr>
            <p:nvPr/>
          </p:nvSpPr>
          <p:spPr bwMode="auto">
            <a:xfrm flipH="1">
              <a:off x="5752" y="2368"/>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45" name="Line 444">
              <a:extLst>
                <a:ext uri="{FF2B5EF4-FFF2-40B4-BE49-F238E27FC236}">
                  <a16:creationId xmlns:a16="http://schemas.microsoft.com/office/drawing/2014/main" id="{7BCA5969-7A8A-4903-AB7A-68790316FF87}"/>
                </a:ext>
              </a:extLst>
            </p:cNvPr>
            <p:cNvSpPr>
              <a:spLocks noChangeShapeType="1"/>
            </p:cNvSpPr>
            <p:nvPr/>
          </p:nvSpPr>
          <p:spPr bwMode="auto">
            <a:xfrm>
              <a:off x="5800" y="2346"/>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46" name="Line 445">
              <a:extLst>
                <a:ext uri="{FF2B5EF4-FFF2-40B4-BE49-F238E27FC236}">
                  <a16:creationId xmlns:a16="http://schemas.microsoft.com/office/drawing/2014/main" id="{D0280C62-A0B7-4D35-80DF-A8E38FE1D381}"/>
                </a:ext>
              </a:extLst>
            </p:cNvPr>
            <p:cNvSpPr>
              <a:spLocks noChangeShapeType="1"/>
            </p:cNvSpPr>
            <p:nvPr/>
          </p:nvSpPr>
          <p:spPr bwMode="auto">
            <a:xfrm flipH="1">
              <a:off x="5776" y="2368"/>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47" name="Line 446">
              <a:extLst>
                <a:ext uri="{FF2B5EF4-FFF2-40B4-BE49-F238E27FC236}">
                  <a16:creationId xmlns:a16="http://schemas.microsoft.com/office/drawing/2014/main" id="{BC67FE9E-FC81-40C5-A60D-1C20B12D28DF}"/>
                </a:ext>
              </a:extLst>
            </p:cNvPr>
            <p:cNvSpPr>
              <a:spLocks noChangeShapeType="1"/>
            </p:cNvSpPr>
            <p:nvPr/>
          </p:nvSpPr>
          <p:spPr bwMode="auto">
            <a:xfrm>
              <a:off x="5922" y="2346"/>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48" name="Line 447">
              <a:extLst>
                <a:ext uri="{FF2B5EF4-FFF2-40B4-BE49-F238E27FC236}">
                  <a16:creationId xmlns:a16="http://schemas.microsoft.com/office/drawing/2014/main" id="{A34F303D-94FC-44FA-8100-07690E7BAECE}"/>
                </a:ext>
              </a:extLst>
            </p:cNvPr>
            <p:cNvSpPr>
              <a:spLocks noChangeShapeType="1"/>
            </p:cNvSpPr>
            <p:nvPr/>
          </p:nvSpPr>
          <p:spPr bwMode="auto">
            <a:xfrm flipH="1">
              <a:off x="5898" y="2368"/>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49" name="Line 448">
              <a:extLst>
                <a:ext uri="{FF2B5EF4-FFF2-40B4-BE49-F238E27FC236}">
                  <a16:creationId xmlns:a16="http://schemas.microsoft.com/office/drawing/2014/main" id="{6E7873EB-8DD4-4971-B7F8-A2F2F22F1FCB}"/>
                </a:ext>
              </a:extLst>
            </p:cNvPr>
            <p:cNvSpPr>
              <a:spLocks noChangeShapeType="1"/>
            </p:cNvSpPr>
            <p:nvPr/>
          </p:nvSpPr>
          <p:spPr bwMode="auto">
            <a:xfrm>
              <a:off x="5952" y="2346"/>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50" name="Line 449">
              <a:extLst>
                <a:ext uri="{FF2B5EF4-FFF2-40B4-BE49-F238E27FC236}">
                  <a16:creationId xmlns:a16="http://schemas.microsoft.com/office/drawing/2014/main" id="{76081C27-008B-47F2-B1CF-0AF1EAF3BDEF}"/>
                </a:ext>
              </a:extLst>
            </p:cNvPr>
            <p:cNvSpPr>
              <a:spLocks noChangeShapeType="1"/>
            </p:cNvSpPr>
            <p:nvPr/>
          </p:nvSpPr>
          <p:spPr bwMode="auto">
            <a:xfrm flipH="1">
              <a:off x="5928" y="2368"/>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51" name="Line 450">
              <a:extLst>
                <a:ext uri="{FF2B5EF4-FFF2-40B4-BE49-F238E27FC236}">
                  <a16:creationId xmlns:a16="http://schemas.microsoft.com/office/drawing/2014/main" id="{810801E4-DE01-479E-AB4D-3CE9DAFB74DB}"/>
                </a:ext>
              </a:extLst>
            </p:cNvPr>
            <p:cNvSpPr>
              <a:spLocks noChangeShapeType="1"/>
            </p:cNvSpPr>
            <p:nvPr/>
          </p:nvSpPr>
          <p:spPr bwMode="auto">
            <a:xfrm>
              <a:off x="5962" y="2346"/>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52" name="Line 451">
              <a:extLst>
                <a:ext uri="{FF2B5EF4-FFF2-40B4-BE49-F238E27FC236}">
                  <a16:creationId xmlns:a16="http://schemas.microsoft.com/office/drawing/2014/main" id="{90A4F550-755B-4598-8604-C0C6AA0E40E5}"/>
                </a:ext>
              </a:extLst>
            </p:cNvPr>
            <p:cNvSpPr>
              <a:spLocks noChangeShapeType="1"/>
            </p:cNvSpPr>
            <p:nvPr/>
          </p:nvSpPr>
          <p:spPr bwMode="auto">
            <a:xfrm flipH="1">
              <a:off x="5938" y="2368"/>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53" name="Line 452">
              <a:extLst>
                <a:ext uri="{FF2B5EF4-FFF2-40B4-BE49-F238E27FC236}">
                  <a16:creationId xmlns:a16="http://schemas.microsoft.com/office/drawing/2014/main" id="{93E193AA-0192-468B-A49E-5AFA93FB9522}"/>
                </a:ext>
              </a:extLst>
            </p:cNvPr>
            <p:cNvSpPr>
              <a:spLocks noChangeShapeType="1"/>
            </p:cNvSpPr>
            <p:nvPr/>
          </p:nvSpPr>
          <p:spPr bwMode="auto">
            <a:xfrm>
              <a:off x="6174" y="2724"/>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54" name="Line 453">
              <a:extLst>
                <a:ext uri="{FF2B5EF4-FFF2-40B4-BE49-F238E27FC236}">
                  <a16:creationId xmlns:a16="http://schemas.microsoft.com/office/drawing/2014/main" id="{9D392063-5A55-46F7-86A2-664D6AAC7190}"/>
                </a:ext>
              </a:extLst>
            </p:cNvPr>
            <p:cNvSpPr>
              <a:spLocks noChangeShapeType="1"/>
            </p:cNvSpPr>
            <p:nvPr/>
          </p:nvSpPr>
          <p:spPr bwMode="auto">
            <a:xfrm flipH="1">
              <a:off x="6150" y="2748"/>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55" name="Line 454">
              <a:extLst>
                <a:ext uri="{FF2B5EF4-FFF2-40B4-BE49-F238E27FC236}">
                  <a16:creationId xmlns:a16="http://schemas.microsoft.com/office/drawing/2014/main" id="{39216BF4-D17C-4101-8C6B-AE9B6D8D2B98}"/>
                </a:ext>
              </a:extLst>
            </p:cNvPr>
            <p:cNvSpPr>
              <a:spLocks noChangeShapeType="1"/>
            </p:cNvSpPr>
            <p:nvPr/>
          </p:nvSpPr>
          <p:spPr bwMode="auto">
            <a:xfrm>
              <a:off x="6540" y="2914"/>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56" name="Line 455">
              <a:extLst>
                <a:ext uri="{FF2B5EF4-FFF2-40B4-BE49-F238E27FC236}">
                  <a16:creationId xmlns:a16="http://schemas.microsoft.com/office/drawing/2014/main" id="{CA07E292-E778-41DE-921D-AB8A0F5315CB}"/>
                </a:ext>
              </a:extLst>
            </p:cNvPr>
            <p:cNvSpPr>
              <a:spLocks noChangeShapeType="1"/>
            </p:cNvSpPr>
            <p:nvPr/>
          </p:nvSpPr>
          <p:spPr bwMode="auto">
            <a:xfrm flipH="1">
              <a:off x="6518" y="2936"/>
              <a:ext cx="44"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57" name="Line 456">
              <a:extLst>
                <a:ext uri="{FF2B5EF4-FFF2-40B4-BE49-F238E27FC236}">
                  <a16:creationId xmlns:a16="http://schemas.microsoft.com/office/drawing/2014/main" id="{E55CBEC0-F618-465C-9E63-43E8710CC438}"/>
                </a:ext>
              </a:extLst>
            </p:cNvPr>
            <p:cNvSpPr>
              <a:spLocks noChangeShapeType="1"/>
            </p:cNvSpPr>
            <p:nvPr/>
          </p:nvSpPr>
          <p:spPr bwMode="auto">
            <a:xfrm>
              <a:off x="4382"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58" name="Line 457">
              <a:extLst>
                <a:ext uri="{FF2B5EF4-FFF2-40B4-BE49-F238E27FC236}">
                  <a16:creationId xmlns:a16="http://schemas.microsoft.com/office/drawing/2014/main" id="{AFF04A3B-1B5C-4CFE-AA7C-54817DD23ED5}"/>
                </a:ext>
              </a:extLst>
            </p:cNvPr>
            <p:cNvSpPr>
              <a:spLocks noChangeShapeType="1"/>
            </p:cNvSpPr>
            <p:nvPr/>
          </p:nvSpPr>
          <p:spPr bwMode="auto">
            <a:xfrm flipH="1">
              <a:off x="4360" y="22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59" name="Line 458">
              <a:extLst>
                <a:ext uri="{FF2B5EF4-FFF2-40B4-BE49-F238E27FC236}">
                  <a16:creationId xmlns:a16="http://schemas.microsoft.com/office/drawing/2014/main" id="{C5DE443A-8723-43A7-B6DC-A0B7CE81EF78}"/>
                </a:ext>
              </a:extLst>
            </p:cNvPr>
            <p:cNvSpPr>
              <a:spLocks noChangeShapeType="1"/>
            </p:cNvSpPr>
            <p:nvPr/>
          </p:nvSpPr>
          <p:spPr bwMode="auto">
            <a:xfrm>
              <a:off x="4302"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60" name="Line 459">
              <a:extLst>
                <a:ext uri="{FF2B5EF4-FFF2-40B4-BE49-F238E27FC236}">
                  <a16:creationId xmlns:a16="http://schemas.microsoft.com/office/drawing/2014/main" id="{D4671DEC-53D6-4335-A477-48B99F8B56E6}"/>
                </a:ext>
              </a:extLst>
            </p:cNvPr>
            <p:cNvSpPr>
              <a:spLocks noChangeShapeType="1"/>
            </p:cNvSpPr>
            <p:nvPr/>
          </p:nvSpPr>
          <p:spPr bwMode="auto">
            <a:xfrm flipH="1">
              <a:off x="4278" y="22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61" name="Line 460">
              <a:extLst>
                <a:ext uri="{FF2B5EF4-FFF2-40B4-BE49-F238E27FC236}">
                  <a16:creationId xmlns:a16="http://schemas.microsoft.com/office/drawing/2014/main" id="{1A6271A0-737A-4DE6-8393-8BC9161AB147}"/>
                </a:ext>
              </a:extLst>
            </p:cNvPr>
            <p:cNvSpPr>
              <a:spLocks noChangeShapeType="1"/>
            </p:cNvSpPr>
            <p:nvPr/>
          </p:nvSpPr>
          <p:spPr bwMode="auto">
            <a:xfrm>
              <a:off x="4342" y="2200"/>
              <a:ext cx="0" cy="46"/>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862" name="Line 461">
              <a:extLst>
                <a:ext uri="{FF2B5EF4-FFF2-40B4-BE49-F238E27FC236}">
                  <a16:creationId xmlns:a16="http://schemas.microsoft.com/office/drawing/2014/main" id="{438900D0-DA03-4E3B-BC61-2C1EF4CC2B5B}"/>
                </a:ext>
              </a:extLst>
            </p:cNvPr>
            <p:cNvSpPr>
              <a:spLocks noChangeShapeType="1"/>
            </p:cNvSpPr>
            <p:nvPr/>
          </p:nvSpPr>
          <p:spPr bwMode="auto">
            <a:xfrm flipH="1">
              <a:off x="4320" y="2224"/>
              <a:ext cx="46" cy="0"/>
            </a:xfrm>
            <a:prstGeom prst="line">
              <a:avLst/>
            </a:prstGeom>
            <a:noFill/>
            <a:ln w="25400" cap="flat">
              <a:solidFill>
                <a:srgbClr val="ED1C2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grpSp>
      <p:grpSp>
        <p:nvGrpSpPr>
          <p:cNvPr id="568" name="Atezolizumab + nab-paclitaxel (n=185)">
            <a:extLst>
              <a:ext uri="{FF2B5EF4-FFF2-40B4-BE49-F238E27FC236}">
                <a16:creationId xmlns:a16="http://schemas.microsoft.com/office/drawing/2014/main" id="{5DBDB546-B732-44CA-8846-3264EC990BAA}"/>
              </a:ext>
            </a:extLst>
          </p:cNvPr>
          <p:cNvGrpSpPr/>
          <p:nvPr/>
        </p:nvGrpSpPr>
        <p:grpSpPr>
          <a:xfrm>
            <a:off x="6881901" y="2194561"/>
            <a:ext cx="4983763" cy="1844732"/>
            <a:chOff x="2082800" y="1314450"/>
            <a:chExt cx="9020175" cy="2616200"/>
          </a:xfrm>
        </p:grpSpPr>
        <p:sp>
          <p:nvSpPr>
            <p:cNvPr id="569" name="Freeform 32">
              <a:extLst>
                <a:ext uri="{FF2B5EF4-FFF2-40B4-BE49-F238E27FC236}">
                  <a16:creationId xmlns:a16="http://schemas.microsoft.com/office/drawing/2014/main" id="{27C98E7C-A33B-45DB-9A1A-5F19EACD323F}"/>
                </a:ext>
              </a:extLst>
            </p:cNvPr>
            <p:cNvSpPr>
              <a:spLocks/>
            </p:cNvSpPr>
            <p:nvPr/>
          </p:nvSpPr>
          <p:spPr bwMode="auto">
            <a:xfrm>
              <a:off x="2105025" y="1352550"/>
              <a:ext cx="8963025" cy="2540000"/>
            </a:xfrm>
            <a:custGeom>
              <a:avLst/>
              <a:gdLst>
                <a:gd name="T0" fmla="*/ 66 w 5646"/>
                <a:gd name="T1" fmla="*/ 12 h 1600"/>
                <a:gd name="T2" fmla="*/ 236 w 5646"/>
                <a:gd name="T3" fmla="*/ 24 h 1600"/>
                <a:gd name="T4" fmla="*/ 260 w 5646"/>
                <a:gd name="T5" fmla="*/ 60 h 1600"/>
                <a:gd name="T6" fmla="*/ 434 w 5646"/>
                <a:gd name="T7" fmla="*/ 72 h 1600"/>
                <a:gd name="T8" fmla="*/ 480 w 5646"/>
                <a:gd name="T9" fmla="*/ 96 h 1600"/>
                <a:gd name="T10" fmla="*/ 546 w 5646"/>
                <a:gd name="T11" fmla="*/ 108 h 1600"/>
                <a:gd name="T12" fmla="*/ 560 w 5646"/>
                <a:gd name="T13" fmla="*/ 132 h 1600"/>
                <a:gd name="T14" fmla="*/ 620 w 5646"/>
                <a:gd name="T15" fmla="*/ 144 h 1600"/>
                <a:gd name="T16" fmla="*/ 670 w 5646"/>
                <a:gd name="T17" fmla="*/ 186 h 1600"/>
                <a:gd name="T18" fmla="*/ 766 w 5646"/>
                <a:gd name="T19" fmla="*/ 212 h 1600"/>
                <a:gd name="T20" fmla="*/ 804 w 5646"/>
                <a:gd name="T21" fmla="*/ 246 h 1600"/>
                <a:gd name="T22" fmla="*/ 900 w 5646"/>
                <a:gd name="T23" fmla="*/ 258 h 1600"/>
                <a:gd name="T24" fmla="*/ 936 w 5646"/>
                <a:gd name="T25" fmla="*/ 284 h 1600"/>
                <a:gd name="T26" fmla="*/ 1010 w 5646"/>
                <a:gd name="T27" fmla="*/ 296 h 1600"/>
                <a:gd name="T28" fmla="*/ 1032 w 5646"/>
                <a:gd name="T29" fmla="*/ 332 h 1600"/>
                <a:gd name="T30" fmla="*/ 1076 w 5646"/>
                <a:gd name="T31" fmla="*/ 348 h 1600"/>
                <a:gd name="T32" fmla="*/ 1084 w 5646"/>
                <a:gd name="T33" fmla="*/ 374 h 1600"/>
                <a:gd name="T34" fmla="*/ 1172 w 5646"/>
                <a:gd name="T35" fmla="*/ 386 h 1600"/>
                <a:gd name="T36" fmla="*/ 1200 w 5646"/>
                <a:gd name="T37" fmla="*/ 422 h 1600"/>
                <a:gd name="T38" fmla="*/ 1298 w 5646"/>
                <a:gd name="T39" fmla="*/ 448 h 1600"/>
                <a:gd name="T40" fmla="*/ 1342 w 5646"/>
                <a:gd name="T41" fmla="*/ 488 h 1600"/>
                <a:gd name="T42" fmla="*/ 1438 w 5646"/>
                <a:gd name="T43" fmla="*/ 500 h 1600"/>
                <a:gd name="T44" fmla="*/ 1452 w 5646"/>
                <a:gd name="T45" fmla="*/ 536 h 1600"/>
                <a:gd name="T46" fmla="*/ 1672 w 5646"/>
                <a:gd name="T47" fmla="*/ 548 h 1600"/>
                <a:gd name="T48" fmla="*/ 1696 w 5646"/>
                <a:gd name="T49" fmla="*/ 604 h 1600"/>
                <a:gd name="T50" fmla="*/ 1894 w 5646"/>
                <a:gd name="T51" fmla="*/ 616 h 1600"/>
                <a:gd name="T52" fmla="*/ 1932 w 5646"/>
                <a:gd name="T53" fmla="*/ 658 h 1600"/>
                <a:gd name="T54" fmla="*/ 2012 w 5646"/>
                <a:gd name="T55" fmla="*/ 670 h 1600"/>
                <a:gd name="T56" fmla="*/ 2020 w 5646"/>
                <a:gd name="T57" fmla="*/ 706 h 1600"/>
                <a:gd name="T58" fmla="*/ 2096 w 5646"/>
                <a:gd name="T59" fmla="*/ 718 h 1600"/>
                <a:gd name="T60" fmla="*/ 2190 w 5646"/>
                <a:gd name="T61" fmla="*/ 744 h 1600"/>
                <a:gd name="T62" fmla="*/ 2292 w 5646"/>
                <a:gd name="T63" fmla="*/ 772 h 1600"/>
                <a:gd name="T64" fmla="*/ 2314 w 5646"/>
                <a:gd name="T65" fmla="*/ 808 h 1600"/>
                <a:gd name="T66" fmla="*/ 2358 w 5646"/>
                <a:gd name="T67" fmla="*/ 820 h 1600"/>
                <a:gd name="T68" fmla="*/ 2382 w 5646"/>
                <a:gd name="T69" fmla="*/ 846 h 1600"/>
                <a:gd name="T70" fmla="*/ 2434 w 5646"/>
                <a:gd name="T71" fmla="*/ 876 h 1600"/>
                <a:gd name="T72" fmla="*/ 2514 w 5646"/>
                <a:gd name="T73" fmla="*/ 898 h 1600"/>
                <a:gd name="T74" fmla="*/ 2602 w 5646"/>
                <a:gd name="T75" fmla="*/ 912 h 1600"/>
                <a:gd name="T76" fmla="*/ 2640 w 5646"/>
                <a:gd name="T77" fmla="*/ 936 h 1600"/>
                <a:gd name="T78" fmla="*/ 2676 w 5646"/>
                <a:gd name="T79" fmla="*/ 954 h 1600"/>
                <a:gd name="T80" fmla="*/ 2690 w 5646"/>
                <a:gd name="T81" fmla="*/ 972 h 1600"/>
                <a:gd name="T82" fmla="*/ 2772 w 5646"/>
                <a:gd name="T83" fmla="*/ 984 h 1600"/>
                <a:gd name="T84" fmla="*/ 2882 w 5646"/>
                <a:gd name="T85" fmla="*/ 1014 h 1600"/>
                <a:gd name="T86" fmla="*/ 2984 w 5646"/>
                <a:gd name="T87" fmla="*/ 1032 h 1600"/>
                <a:gd name="T88" fmla="*/ 2994 w 5646"/>
                <a:gd name="T89" fmla="*/ 1074 h 1600"/>
                <a:gd name="T90" fmla="*/ 3244 w 5646"/>
                <a:gd name="T91" fmla="*/ 1098 h 1600"/>
                <a:gd name="T92" fmla="*/ 3470 w 5646"/>
                <a:gd name="T93" fmla="*/ 1154 h 1600"/>
                <a:gd name="T94" fmla="*/ 3996 w 5646"/>
                <a:gd name="T95" fmla="*/ 1196 h 1600"/>
                <a:gd name="T96" fmla="*/ 4158 w 5646"/>
                <a:gd name="T97" fmla="*/ 1284 h 1600"/>
                <a:gd name="T98" fmla="*/ 4246 w 5646"/>
                <a:gd name="T99" fmla="*/ 1328 h 1600"/>
                <a:gd name="T100" fmla="*/ 4304 w 5646"/>
                <a:gd name="T101" fmla="*/ 1480 h 1600"/>
                <a:gd name="T102" fmla="*/ 4562 w 5646"/>
                <a:gd name="T103" fmla="*/ 1532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646" h="1600">
                  <a:moveTo>
                    <a:pt x="0" y="0"/>
                  </a:moveTo>
                  <a:lnTo>
                    <a:pt x="66" y="0"/>
                  </a:lnTo>
                  <a:lnTo>
                    <a:pt x="66" y="12"/>
                  </a:lnTo>
                  <a:lnTo>
                    <a:pt x="206" y="12"/>
                  </a:lnTo>
                  <a:lnTo>
                    <a:pt x="206" y="24"/>
                  </a:lnTo>
                  <a:lnTo>
                    <a:pt x="236" y="24"/>
                  </a:lnTo>
                  <a:lnTo>
                    <a:pt x="236" y="48"/>
                  </a:lnTo>
                  <a:lnTo>
                    <a:pt x="260" y="48"/>
                  </a:lnTo>
                  <a:lnTo>
                    <a:pt x="260" y="60"/>
                  </a:lnTo>
                  <a:lnTo>
                    <a:pt x="288" y="60"/>
                  </a:lnTo>
                  <a:lnTo>
                    <a:pt x="288" y="72"/>
                  </a:lnTo>
                  <a:lnTo>
                    <a:pt x="434" y="72"/>
                  </a:lnTo>
                  <a:lnTo>
                    <a:pt x="434" y="84"/>
                  </a:lnTo>
                  <a:lnTo>
                    <a:pt x="480" y="84"/>
                  </a:lnTo>
                  <a:lnTo>
                    <a:pt x="480" y="96"/>
                  </a:lnTo>
                  <a:lnTo>
                    <a:pt x="514" y="96"/>
                  </a:lnTo>
                  <a:lnTo>
                    <a:pt x="514" y="108"/>
                  </a:lnTo>
                  <a:lnTo>
                    <a:pt x="546" y="108"/>
                  </a:lnTo>
                  <a:lnTo>
                    <a:pt x="546" y="120"/>
                  </a:lnTo>
                  <a:lnTo>
                    <a:pt x="560" y="120"/>
                  </a:lnTo>
                  <a:lnTo>
                    <a:pt x="560" y="132"/>
                  </a:lnTo>
                  <a:lnTo>
                    <a:pt x="582" y="132"/>
                  </a:lnTo>
                  <a:lnTo>
                    <a:pt x="582" y="144"/>
                  </a:lnTo>
                  <a:lnTo>
                    <a:pt x="620" y="144"/>
                  </a:lnTo>
                  <a:lnTo>
                    <a:pt x="620" y="156"/>
                  </a:lnTo>
                  <a:lnTo>
                    <a:pt x="670" y="156"/>
                  </a:lnTo>
                  <a:lnTo>
                    <a:pt x="670" y="186"/>
                  </a:lnTo>
                  <a:lnTo>
                    <a:pt x="744" y="186"/>
                  </a:lnTo>
                  <a:lnTo>
                    <a:pt x="744" y="212"/>
                  </a:lnTo>
                  <a:lnTo>
                    <a:pt x="766" y="212"/>
                  </a:lnTo>
                  <a:lnTo>
                    <a:pt x="766" y="222"/>
                  </a:lnTo>
                  <a:lnTo>
                    <a:pt x="804" y="222"/>
                  </a:lnTo>
                  <a:lnTo>
                    <a:pt x="804" y="246"/>
                  </a:lnTo>
                  <a:lnTo>
                    <a:pt x="840" y="246"/>
                  </a:lnTo>
                  <a:lnTo>
                    <a:pt x="840" y="258"/>
                  </a:lnTo>
                  <a:lnTo>
                    <a:pt x="900" y="258"/>
                  </a:lnTo>
                  <a:lnTo>
                    <a:pt x="900" y="272"/>
                  </a:lnTo>
                  <a:lnTo>
                    <a:pt x="936" y="272"/>
                  </a:lnTo>
                  <a:lnTo>
                    <a:pt x="936" y="284"/>
                  </a:lnTo>
                  <a:lnTo>
                    <a:pt x="944" y="284"/>
                  </a:lnTo>
                  <a:lnTo>
                    <a:pt x="944" y="296"/>
                  </a:lnTo>
                  <a:lnTo>
                    <a:pt x="1010" y="296"/>
                  </a:lnTo>
                  <a:lnTo>
                    <a:pt x="1010" y="314"/>
                  </a:lnTo>
                  <a:lnTo>
                    <a:pt x="1032" y="314"/>
                  </a:lnTo>
                  <a:lnTo>
                    <a:pt x="1032" y="332"/>
                  </a:lnTo>
                  <a:lnTo>
                    <a:pt x="1062" y="332"/>
                  </a:lnTo>
                  <a:lnTo>
                    <a:pt x="1062" y="348"/>
                  </a:lnTo>
                  <a:lnTo>
                    <a:pt x="1076" y="348"/>
                  </a:lnTo>
                  <a:lnTo>
                    <a:pt x="1076" y="364"/>
                  </a:lnTo>
                  <a:lnTo>
                    <a:pt x="1084" y="364"/>
                  </a:lnTo>
                  <a:lnTo>
                    <a:pt x="1084" y="374"/>
                  </a:lnTo>
                  <a:lnTo>
                    <a:pt x="1142" y="374"/>
                  </a:lnTo>
                  <a:lnTo>
                    <a:pt x="1142" y="386"/>
                  </a:lnTo>
                  <a:lnTo>
                    <a:pt x="1172" y="386"/>
                  </a:lnTo>
                  <a:lnTo>
                    <a:pt x="1172" y="398"/>
                  </a:lnTo>
                  <a:lnTo>
                    <a:pt x="1200" y="398"/>
                  </a:lnTo>
                  <a:lnTo>
                    <a:pt x="1200" y="422"/>
                  </a:lnTo>
                  <a:lnTo>
                    <a:pt x="1274" y="422"/>
                  </a:lnTo>
                  <a:lnTo>
                    <a:pt x="1274" y="448"/>
                  </a:lnTo>
                  <a:lnTo>
                    <a:pt x="1298" y="448"/>
                  </a:lnTo>
                  <a:lnTo>
                    <a:pt x="1298" y="464"/>
                  </a:lnTo>
                  <a:lnTo>
                    <a:pt x="1342" y="464"/>
                  </a:lnTo>
                  <a:lnTo>
                    <a:pt x="1342" y="488"/>
                  </a:lnTo>
                  <a:lnTo>
                    <a:pt x="1378" y="488"/>
                  </a:lnTo>
                  <a:lnTo>
                    <a:pt x="1378" y="500"/>
                  </a:lnTo>
                  <a:lnTo>
                    <a:pt x="1438" y="500"/>
                  </a:lnTo>
                  <a:lnTo>
                    <a:pt x="1438" y="526"/>
                  </a:lnTo>
                  <a:lnTo>
                    <a:pt x="1452" y="526"/>
                  </a:lnTo>
                  <a:lnTo>
                    <a:pt x="1452" y="536"/>
                  </a:lnTo>
                  <a:lnTo>
                    <a:pt x="1660" y="536"/>
                  </a:lnTo>
                  <a:lnTo>
                    <a:pt x="1660" y="548"/>
                  </a:lnTo>
                  <a:lnTo>
                    <a:pt x="1672" y="548"/>
                  </a:lnTo>
                  <a:lnTo>
                    <a:pt x="1672" y="580"/>
                  </a:lnTo>
                  <a:lnTo>
                    <a:pt x="1696" y="580"/>
                  </a:lnTo>
                  <a:lnTo>
                    <a:pt x="1696" y="604"/>
                  </a:lnTo>
                  <a:lnTo>
                    <a:pt x="1764" y="604"/>
                  </a:lnTo>
                  <a:lnTo>
                    <a:pt x="1764" y="616"/>
                  </a:lnTo>
                  <a:lnTo>
                    <a:pt x="1894" y="616"/>
                  </a:lnTo>
                  <a:lnTo>
                    <a:pt x="1894" y="646"/>
                  </a:lnTo>
                  <a:lnTo>
                    <a:pt x="1932" y="646"/>
                  </a:lnTo>
                  <a:lnTo>
                    <a:pt x="1932" y="658"/>
                  </a:lnTo>
                  <a:lnTo>
                    <a:pt x="1976" y="658"/>
                  </a:lnTo>
                  <a:lnTo>
                    <a:pt x="1976" y="670"/>
                  </a:lnTo>
                  <a:lnTo>
                    <a:pt x="2012" y="670"/>
                  </a:lnTo>
                  <a:lnTo>
                    <a:pt x="2012" y="682"/>
                  </a:lnTo>
                  <a:lnTo>
                    <a:pt x="2020" y="682"/>
                  </a:lnTo>
                  <a:lnTo>
                    <a:pt x="2020" y="706"/>
                  </a:lnTo>
                  <a:lnTo>
                    <a:pt x="2034" y="706"/>
                  </a:lnTo>
                  <a:lnTo>
                    <a:pt x="2034" y="718"/>
                  </a:lnTo>
                  <a:lnTo>
                    <a:pt x="2096" y="718"/>
                  </a:lnTo>
                  <a:lnTo>
                    <a:pt x="2096" y="730"/>
                  </a:lnTo>
                  <a:lnTo>
                    <a:pt x="2190" y="730"/>
                  </a:lnTo>
                  <a:lnTo>
                    <a:pt x="2190" y="744"/>
                  </a:lnTo>
                  <a:lnTo>
                    <a:pt x="2234" y="744"/>
                  </a:lnTo>
                  <a:lnTo>
                    <a:pt x="2234" y="772"/>
                  </a:lnTo>
                  <a:lnTo>
                    <a:pt x="2292" y="772"/>
                  </a:lnTo>
                  <a:lnTo>
                    <a:pt x="2292" y="784"/>
                  </a:lnTo>
                  <a:lnTo>
                    <a:pt x="2314" y="784"/>
                  </a:lnTo>
                  <a:lnTo>
                    <a:pt x="2314" y="808"/>
                  </a:lnTo>
                  <a:lnTo>
                    <a:pt x="2342" y="808"/>
                  </a:lnTo>
                  <a:lnTo>
                    <a:pt x="2342" y="820"/>
                  </a:lnTo>
                  <a:lnTo>
                    <a:pt x="2358" y="820"/>
                  </a:lnTo>
                  <a:lnTo>
                    <a:pt x="2358" y="834"/>
                  </a:lnTo>
                  <a:lnTo>
                    <a:pt x="2382" y="834"/>
                  </a:lnTo>
                  <a:lnTo>
                    <a:pt x="2382" y="846"/>
                  </a:lnTo>
                  <a:lnTo>
                    <a:pt x="2418" y="846"/>
                  </a:lnTo>
                  <a:lnTo>
                    <a:pt x="2418" y="876"/>
                  </a:lnTo>
                  <a:lnTo>
                    <a:pt x="2434" y="876"/>
                  </a:lnTo>
                  <a:lnTo>
                    <a:pt x="2434" y="888"/>
                  </a:lnTo>
                  <a:lnTo>
                    <a:pt x="2514" y="888"/>
                  </a:lnTo>
                  <a:lnTo>
                    <a:pt x="2514" y="898"/>
                  </a:lnTo>
                  <a:lnTo>
                    <a:pt x="2558" y="898"/>
                  </a:lnTo>
                  <a:lnTo>
                    <a:pt x="2558" y="912"/>
                  </a:lnTo>
                  <a:lnTo>
                    <a:pt x="2602" y="912"/>
                  </a:lnTo>
                  <a:lnTo>
                    <a:pt x="2602" y="930"/>
                  </a:lnTo>
                  <a:lnTo>
                    <a:pt x="2640" y="930"/>
                  </a:lnTo>
                  <a:lnTo>
                    <a:pt x="2640" y="936"/>
                  </a:lnTo>
                  <a:lnTo>
                    <a:pt x="2646" y="936"/>
                  </a:lnTo>
                  <a:lnTo>
                    <a:pt x="2646" y="954"/>
                  </a:lnTo>
                  <a:lnTo>
                    <a:pt x="2676" y="954"/>
                  </a:lnTo>
                  <a:lnTo>
                    <a:pt x="2676" y="960"/>
                  </a:lnTo>
                  <a:lnTo>
                    <a:pt x="2690" y="960"/>
                  </a:lnTo>
                  <a:lnTo>
                    <a:pt x="2690" y="972"/>
                  </a:lnTo>
                  <a:lnTo>
                    <a:pt x="2704" y="972"/>
                  </a:lnTo>
                  <a:lnTo>
                    <a:pt x="2704" y="984"/>
                  </a:lnTo>
                  <a:lnTo>
                    <a:pt x="2772" y="984"/>
                  </a:lnTo>
                  <a:lnTo>
                    <a:pt x="2772" y="996"/>
                  </a:lnTo>
                  <a:lnTo>
                    <a:pt x="2882" y="996"/>
                  </a:lnTo>
                  <a:lnTo>
                    <a:pt x="2882" y="1014"/>
                  </a:lnTo>
                  <a:lnTo>
                    <a:pt x="2926" y="1014"/>
                  </a:lnTo>
                  <a:lnTo>
                    <a:pt x="2926" y="1032"/>
                  </a:lnTo>
                  <a:lnTo>
                    <a:pt x="2984" y="1032"/>
                  </a:lnTo>
                  <a:lnTo>
                    <a:pt x="2984" y="1062"/>
                  </a:lnTo>
                  <a:lnTo>
                    <a:pt x="2994" y="1062"/>
                  </a:lnTo>
                  <a:lnTo>
                    <a:pt x="2994" y="1074"/>
                  </a:lnTo>
                  <a:lnTo>
                    <a:pt x="3132" y="1074"/>
                  </a:lnTo>
                  <a:lnTo>
                    <a:pt x="3132" y="1098"/>
                  </a:lnTo>
                  <a:lnTo>
                    <a:pt x="3244" y="1098"/>
                  </a:lnTo>
                  <a:lnTo>
                    <a:pt x="3244" y="1122"/>
                  </a:lnTo>
                  <a:lnTo>
                    <a:pt x="3470" y="1122"/>
                  </a:lnTo>
                  <a:lnTo>
                    <a:pt x="3470" y="1154"/>
                  </a:lnTo>
                  <a:lnTo>
                    <a:pt x="3774" y="1154"/>
                  </a:lnTo>
                  <a:lnTo>
                    <a:pt x="3774" y="1196"/>
                  </a:lnTo>
                  <a:lnTo>
                    <a:pt x="3996" y="1196"/>
                  </a:lnTo>
                  <a:lnTo>
                    <a:pt x="3996" y="1238"/>
                  </a:lnTo>
                  <a:lnTo>
                    <a:pt x="4158" y="1238"/>
                  </a:lnTo>
                  <a:lnTo>
                    <a:pt x="4158" y="1284"/>
                  </a:lnTo>
                  <a:lnTo>
                    <a:pt x="4194" y="1284"/>
                  </a:lnTo>
                  <a:lnTo>
                    <a:pt x="4194" y="1328"/>
                  </a:lnTo>
                  <a:lnTo>
                    <a:pt x="4246" y="1328"/>
                  </a:lnTo>
                  <a:lnTo>
                    <a:pt x="4246" y="1430"/>
                  </a:lnTo>
                  <a:lnTo>
                    <a:pt x="4304" y="1430"/>
                  </a:lnTo>
                  <a:lnTo>
                    <a:pt x="4304" y="1480"/>
                  </a:lnTo>
                  <a:lnTo>
                    <a:pt x="4458" y="1480"/>
                  </a:lnTo>
                  <a:lnTo>
                    <a:pt x="4458" y="1532"/>
                  </a:lnTo>
                  <a:lnTo>
                    <a:pt x="4562" y="1532"/>
                  </a:lnTo>
                  <a:lnTo>
                    <a:pt x="4562" y="1600"/>
                  </a:lnTo>
                  <a:lnTo>
                    <a:pt x="5646" y="1600"/>
                  </a:lnTo>
                </a:path>
              </a:pathLst>
            </a:custGeom>
            <a:noFill/>
            <a:ln w="25400" cap="flat">
              <a:solidFill>
                <a:srgbClr val="3953A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70" name="Line 33">
              <a:extLst>
                <a:ext uri="{FF2B5EF4-FFF2-40B4-BE49-F238E27FC236}">
                  <a16:creationId xmlns:a16="http://schemas.microsoft.com/office/drawing/2014/main" id="{00BEB643-058F-4D41-96FE-1C31C478BE69}"/>
                </a:ext>
              </a:extLst>
            </p:cNvPr>
            <p:cNvSpPr>
              <a:spLocks noChangeShapeType="1"/>
            </p:cNvSpPr>
            <p:nvPr/>
          </p:nvSpPr>
          <p:spPr bwMode="auto">
            <a:xfrm>
              <a:off x="3028950" y="1527175"/>
              <a:ext cx="0" cy="6985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71" name="Line 34">
              <a:extLst>
                <a:ext uri="{FF2B5EF4-FFF2-40B4-BE49-F238E27FC236}">
                  <a16:creationId xmlns:a16="http://schemas.microsoft.com/office/drawing/2014/main" id="{6883DDF7-FFA3-4618-A6C1-6D9CAD927226}"/>
                </a:ext>
              </a:extLst>
            </p:cNvPr>
            <p:cNvSpPr>
              <a:spLocks noChangeShapeType="1"/>
            </p:cNvSpPr>
            <p:nvPr/>
          </p:nvSpPr>
          <p:spPr bwMode="auto">
            <a:xfrm flipH="1">
              <a:off x="2994025" y="15621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72" name="Line 35">
              <a:extLst>
                <a:ext uri="{FF2B5EF4-FFF2-40B4-BE49-F238E27FC236}">
                  <a16:creationId xmlns:a16="http://schemas.microsoft.com/office/drawing/2014/main" id="{0E265B4A-BEB0-44F6-9DDE-999ED81CC30D}"/>
                </a:ext>
              </a:extLst>
            </p:cNvPr>
            <p:cNvSpPr>
              <a:spLocks noChangeShapeType="1"/>
            </p:cNvSpPr>
            <p:nvPr/>
          </p:nvSpPr>
          <p:spPr bwMode="auto">
            <a:xfrm>
              <a:off x="3203575" y="16129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73" name="Line 36">
              <a:extLst>
                <a:ext uri="{FF2B5EF4-FFF2-40B4-BE49-F238E27FC236}">
                  <a16:creationId xmlns:a16="http://schemas.microsoft.com/office/drawing/2014/main" id="{E15651A1-49E1-4244-9FEC-FA68107280E4}"/>
                </a:ext>
              </a:extLst>
            </p:cNvPr>
            <p:cNvSpPr>
              <a:spLocks noChangeShapeType="1"/>
            </p:cNvSpPr>
            <p:nvPr/>
          </p:nvSpPr>
          <p:spPr bwMode="auto">
            <a:xfrm flipH="1">
              <a:off x="3168650" y="16478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74" name="Line 37">
              <a:extLst>
                <a:ext uri="{FF2B5EF4-FFF2-40B4-BE49-F238E27FC236}">
                  <a16:creationId xmlns:a16="http://schemas.microsoft.com/office/drawing/2014/main" id="{50D6FBD6-BDD4-40CE-A91C-E591E591BA84}"/>
                </a:ext>
              </a:extLst>
            </p:cNvPr>
            <p:cNvSpPr>
              <a:spLocks noChangeShapeType="1"/>
            </p:cNvSpPr>
            <p:nvPr/>
          </p:nvSpPr>
          <p:spPr bwMode="auto">
            <a:xfrm>
              <a:off x="3321050" y="1670050"/>
              <a:ext cx="0" cy="6985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75" name="Line 38">
              <a:extLst>
                <a:ext uri="{FF2B5EF4-FFF2-40B4-BE49-F238E27FC236}">
                  <a16:creationId xmlns:a16="http://schemas.microsoft.com/office/drawing/2014/main" id="{FC0A4174-6991-4BA1-91C0-2FC4A6B1BDFF}"/>
                </a:ext>
              </a:extLst>
            </p:cNvPr>
            <p:cNvSpPr>
              <a:spLocks noChangeShapeType="1"/>
            </p:cNvSpPr>
            <p:nvPr/>
          </p:nvSpPr>
          <p:spPr bwMode="auto">
            <a:xfrm flipH="1">
              <a:off x="3286125" y="170497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76" name="Line 39">
              <a:extLst>
                <a:ext uri="{FF2B5EF4-FFF2-40B4-BE49-F238E27FC236}">
                  <a16:creationId xmlns:a16="http://schemas.microsoft.com/office/drawing/2014/main" id="{2CD6A2A8-DE2E-4EF1-8743-8B95F5C31F8E}"/>
                </a:ext>
              </a:extLst>
            </p:cNvPr>
            <p:cNvSpPr>
              <a:spLocks noChangeShapeType="1"/>
            </p:cNvSpPr>
            <p:nvPr/>
          </p:nvSpPr>
          <p:spPr bwMode="auto">
            <a:xfrm>
              <a:off x="3917950" y="19272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77" name="Line 40">
              <a:extLst>
                <a:ext uri="{FF2B5EF4-FFF2-40B4-BE49-F238E27FC236}">
                  <a16:creationId xmlns:a16="http://schemas.microsoft.com/office/drawing/2014/main" id="{8766B589-217E-4C46-836F-51EBB59461D8}"/>
                </a:ext>
              </a:extLst>
            </p:cNvPr>
            <p:cNvSpPr>
              <a:spLocks noChangeShapeType="1"/>
            </p:cNvSpPr>
            <p:nvPr/>
          </p:nvSpPr>
          <p:spPr bwMode="auto">
            <a:xfrm flipH="1">
              <a:off x="3883025" y="19653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78" name="Line 41">
              <a:extLst>
                <a:ext uri="{FF2B5EF4-FFF2-40B4-BE49-F238E27FC236}">
                  <a16:creationId xmlns:a16="http://schemas.microsoft.com/office/drawing/2014/main" id="{D39B5B7B-9816-4C74-9F18-CC937CB7A38B}"/>
                </a:ext>
              </a:extLst>
            </p:cNvPr>
            <p:cNvSpPr>
              <a:spLocks noChangeShapeType="1"/>
            </p:cNvSpPr>
            <p:nvPr/>
          </p:nvSpPr>
          <p:spPr bwMode="auto">
            <a:xfrm>
              <a:off x="5067300" y="229235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79" name="Line 42">
              <a:extLst>
                <a:ext uri="{FF2B5EF4-FFF2-40B4-BE49-F238E27FC236}">
                  <a16:creationId xmlns:a16="http://schemas.microsoft.com/office/drawing/2014/main" id="{59B1107B-6B5E-42C8-9BA4-188BC8467972}"/>
                </a:ext>
              </a:extLst>
            </p:cNvPr>
            <p:cNvSpPr>
              <a:spLocks noChangeShapeType="1"/>
            </p:cNvSpPr>
            <p:nvPr/>
          </p:nvSpPr>
          <p:spPr bwMode="auto">
            <a:xfrm flipH="1">
              <a:off x="5029200" y="23304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80" name="Line 43">
              <a:extLst>
                <a:ext uri="{FF2B5EF4-FFF2-40B4-BE49-F238E27FC236}">
                  <a16:creationId xmlns:a16="http://schemas.microsoft.com/office/drawing/2014/main" id="{79CCA329-5BE0-45D3-8D08-0B2B295614BF}"/>
                </a:ext>
              </a:extLst>
            </p:cNvPr>
            <p:cNvSpPr>
              <a:spLocks noChangeShapeType="1"/>
            </p:cNvSpPr>
            <p:nvPr/>
          </p:nvSpPr>
          <p:spPr bwMode="auto">
            <a:xfrm>
              <a:off x="5956300" y="27051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81" name="Line 44">
              <a:extLst>
                <a:ext uri="{FF2B5EF4-FFF2-40B4-BE49-F238E27FC236}">
                  <a16:creationId xmlns:a16="http://schemas.microsoft.com/office/drawing/2014/main" id="{A2BBF171-43D8-4ED4-9CA4-92BC5BDD9754}"/>
                </a:ext>
              </a:extLst>
            </p:cNvPr>
            <p:cNvSpPr>
              <a:spLocks noChangeShapeType="1"/>
            </p:cNvSpPr>
            <p:nvPr/>
          </p:nvSpPr>
          <p:spPr bwMode="auto">
            <a:xfrm flipH="1">
              <a:off x="5918200" y="27432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82" name="Line 45">
              <a:extLst>
                <a:ext uri="{FF2B5EF4-FFF2-40B4-BE49-F238E27FC236}">
                  <a16:creationId xmlns:a16="http://schemas.microsoft.com/office/drawing/2014/main" id="{CDF591BE-9CF1-49BC-93E4-A5CE6AA215F1}"/>
                </a:ext>
              </a:extLst>
            </p:cNvPr>
            <p:cNvSpPr>
              <a:spLocks noChangeShapeType="1"/>
            </p:cNvSpPr>
            <p:nvPr/>
          </p:nvSpPr>
          <p:spPr bwMode="auto">
            <a:xfrm>
              <a:off x="6035675" y="272415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83" name="Line 46">
              <a:extLst>
                <a:ext uri="{FF2B5EF4-FFF2-40B4-BE49-F238E27FC236}">
                  <a16:creationId xmlns:a16="http://schemas.microsoft.com/office/drawing/2014/main" id="{708ECD56-9C32-45DA-A625-E3B42101AD6F}"/>
                </a:ext>
              </a:extLst>
            </p:cNvPr>
            <p:cNvSpPr>
              <a:spLocks noChangeShapeType="1"/>
            </p:cNvSpPr>
            <p:nvPr/>
          </p:nvSpPr>
          <p:spPr bwMode="auto">
            <a:xfrm flipH="1">
              <a:off x="6000750" y="27622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84" name="Line 47">
              <a:extLst>
                <a:ext uri="{FF2B5EF4-FFF2-40B4-BE49-F238E27FC236}">
                  <a16:creationId xmlns:a16="http://schemas.microsoft.com/office/drawing/2014/main" id="{5F4CC6A3-7C7B-49E2-BE47-30E4EEB0A2C6}"/>
                </a:ext>
              </a:extLst>
            </p:cNvPr>
            <p:cNvSpPr>
              <a:spLocks noChangeShapeType="1"/>
            </p:cNvSpPr>
            <p:nvPr/>
          </p:nvSpPr>
          <p:spPr bwMode="auto">
            <a:xfrm>
              <a:off x="6061075" y="272415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85" name="Line 48">
              <a:extLst>
                <a:ext uri="{FF2B5EF4-FFF2-40B4-BE49-F238E27FC236}">
                  <a16:creationId xmlns:a16="http://schemas.microsoft.com/office/drawing/2014/main" id="{2C986716-5274-441D-8581-F1F202F8756F}"/>
                </a:ext>
              </a:extLst>
            </p:cNvPr>
            <p:cNvSpPr>
              <a:spLocks noChangeShapeType="1"/>
            </p:cNvSpPr>
            <p:nvPr/>
          </p:nvSpPr>
          <p:spPr bwMode="auto">
            <a:xfrm flipH="1">
              <a:off x="6022975" y="27622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86" name="Line 49">
              <a:extLst>
                <a:ext uri="{FF2B5EF4-FFF2-40B4-BE49-F238E27FC236}">
                  <a16:creationId xmlns:a16="http://schemas.microsoft.com/office/drawing/2014/main" id="{DE94D535-CE24-4734-8CAC-DA1974B7D91D}"/>
                </a:ext>
              </a:extLst>
            </p:cNvPr>
            <p:cNvSpPr>
              <a:spLocks noChangeShapeType="1"/>
            </p:cNvSpPr>
            <p:nvPr/>
          </p:nvSpPr>
          <p:spPr bwMode="auto">
            <a:xfrm>
              <a:off x="6096000" y="272415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87" name="Line 50">
              <a:extLst>
                <a:ext uri="{FF2B5EF4-FFF2-40B4-BE49-F238E27FC236}">
                  <a16:creationId xmlns:a16="http://schemas.microsoft.com/office/drawing/2014/main" id="{4710341D-19FE-4589-819C-3B4B36B26DEF}"/>
                </a:ext>
              </a:extLst>
            </p:cNvPr>
            <p:cNvSpPr>
              <a:spLocks noChangeShapeType="1"/>
            </p:cNvSpPr>
            <p:nvPr/>
          </p:nvSpPr>
          <p:spPr bwMode="auto">
            <a:xfrm flipH="1">
              <a:off x="6057900" y="27622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88" name="Line 51">
              <a:extLst>
                <a:ext uri="{FF2B5EF4-FFF2-40B4-BE49-F238E27FC236}">
                  <a16:creationId xmlns:a16="http://schemas.microsoft.com/office/drawing/2014/main" id="{2C0DA1BB-87EC-4144-8D08-01F6E42DC5ED}"/>
                </a:ext>
              </a:extLst>
            </p:cNvPr>
            <p:cNvSpPr>
              <a:spLocks noChangeShapeType="1"/>
            </p:cNvSpPr>
            <p:nvPr/>
          </p:nvSpPr>
          <p:spPr bwMode="auto">
            <a:xfrm>
              <a:off x="6105525" y="27432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89" name="Line 52">
              <a:extLst>
                <a:ext uri="{FF2B5EF4-FFF2-40B4-BE49-F238E27FC236}">
                  <a16:creationId xmlns:a16="http://schemas.microsoft.com/office/drawing/2014/main" id="{D9F5F3AA-C96D-4178-BB9A-2A14F5FD92CB}"/>
                </a:ext>
              </a:extLst>
            </p:cNvPr>
            <p:cNvSpPr>
              <a:spLocks noChangeShapeType="1"/>
            </p:cNvSpPr>
            <p:nvPr/>
          </p:nvSpPr>
          <p:spPr bwMode="auto">
            <a:xfrm flipH="1">
              <a:off x="6070600" y="27781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90" name="Line 53">
              <a:extLst>
                <a:ext uri="{FF2B5EF4-FFF2-40B4-BE49-F238E27FC236}">
                  <a16:creationId xmlns:a16="http://schemas.microsoft.com/office/drawing/2014/main" id="{C1891F14-D9A3-456E-8425-4EBCB273199F}"/>
                </a:ext>
              </a:extLst>
            </p:cNvPr>
            <p:cNvSpPr>
              <a:spLocks noChangeShapeType="1"/>
            </p:cNvSpPr>
            <p:nvPr/>
          </p:nvSpPr>
          <p:spPr bwMode="auto">
            <a:xfrm>
              <a:off x="6235700" y="276225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91" name="Line 54">
              <a:extLst>
                <a:ext uri="{FF2B5EF4-FFF2-40B4-BE49-F238E27FC236}">
                  <a16:creationId xmlns:a16="http://schemas.microsoft.com/office/drawing/2014/main" id="{FB5B723E-0F13-43AF-A63D-1D17D38BC265}"/>
                </a:ext>
              </a:extLst>
            </p:cNvPr>
            <p:cNvSpPr>
              <a:spLocks noChangeShapeType="1"/>
            </p:cNvSpPr>
            <p:nvPr/>
          </p:nvSpPr>
          <p:spPr bwMode="auto">
            <a:xfrm flipH="1">
              <a:off x="6200775" y="28003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92" name="Line 55">
              <a:extLst>
                <a:ext uri="{FF2B5EF4-FFF2-40B4-BE49-F238E27FC236}">
                  <a16:creationId xmlns:a16="http://schemas.microsoft.com/office/drawing/2014/main" id="{B70B501C-9F07-4D0D-B00A-6428BF1AF670}"/>
                </a:ext>
              </a:extLst>
            </p:cNvPr>
            <p:cNvSpPr>
              <a:spLocks noChangeShapeType="1"/>
            </p:cNvSpPr>
            <p:nvPr/>
          </p:nvSpPr>
          <p:spPr bwMode="auto">
            <a:xfrm>
              <a:off x="6283325" y="2794000"/>
              <a:ext cx="0" cy="6985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93" name="Line 56">
              <a:extLst>
                <a:ext uri="{FF2B5EF4-FFF2-40B4-BE49-F238E27FC236}">
                  <a16:creationId xmlns:a16="http://schemas.microsoft.com/office/drawing/2014/main" id="{0F5BC22B-705A-40B2-B840-CCF3DED71C3E}"/>
                </a:ext>
              </a:extLst>
            </p:cNvPr>
            <p:cNvSpPr>
              <a:spLocks noChangeShapeType="1"/>
            </p:cNvSpPr>
            <p:nvPr/>
          </p:nvSpPr>
          <p:spPr bwMode="auto">
            <a:xfrm flipH="1">
              <a:off x="6248400" y="2828925"/>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94" name="Line 57">
              <a:extLst>
                <a:ext uri="{FF2B5EF4-FFF2-40B4-BE49-F238E27FC236}">
                  <a16:creationId xmlns:a16="http://schemas.microsoft.com/office/drawing/2014/main" id="{B9E541D3-36F8-4971-B156-E858F676E8A8}"/>
                </a:ext>
              </a:extLst>
            </p:cNvPr>
            <p:cNvSpPr>
              <a:spLocks noChangeShapeType="1"/>
            </p:cNvSpPr>
            <p:nvPr/>
          </p:nvSpPr>
          <p:spPr bwMode="auto">
            <a:xfrm>
              <a:off x="6305550" y="2832100"/>
              <a:ext cx="0" cy="6985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95" name="Line 58">
              <a:extLst>
                <a:ext uri="{FF2B5EF4-FFF2-40B4-BE49-F238E27FC236}">
                  <a16:creationId xmlns:a16="http://schemas.microsoft.com/office/drawing/2014/main" id="{8A1D4FA9-B9B6-48F3-80FB-5ECC1000BDA0}"/>
                </a:ext>
              </a:extLst>
            </p:cNvPr>
            <p:cNvSpPr>
              <a:spLocks noChangeShapeType="1"/>
            </p:cNvSpPr>
            <p:nvPr/>
          </p:nvSpPr>
          <p:spPr bwMode="auto">
            <a:xfrm flipH="1">
              <a:off x="6270625" y="2867025"/>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96" name="Line 59">
              <a:extLst>
                <a:ext uri="{FF2B5EF4-FFF2-40B4-BE49-F238E27FC236}">
                  <a16:creationId xmlns:a16="http://schemas.microsoft.com/office/drawing/2014/main" id="{69F5A34E-5BF4-434B-B0D1-A031E36067C4}"/>
                </a:ext>
              </a:extLst>
            </p:cNvPr>
            <p:cNvSpPr>
              <a:spLocks noChangeShapeType="1"/>
            </p:cNvSpPr>
            <p:nvPr/>
          </p:nvSpPr>
          <p:spPr bwMode="auto">
            <a:xfrm>
              <a:off x="6353175" y="2832100"/>
              <a:ext cx="0" cy="6985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97" name="Line 60">
              <a:extLst>
                <a:ext uri="{FF2B5EF4-FFF2-40B4-BE49-F238E27FC236}">
                  <a16:creationId xmlns:a16="http://schemas.microsoft.com/office/drawing/2014/main" id="{21E2371A-6C8F-458F-A92F-AE8677871F27}"/>
                </a:ext>
              </a:extLst>
            </p:cNvPr>
            <p:cNvSpPr>
              <a:spLocks noChangeShapeType="1"/>
            </p:cNvSpPr>
            <p:nvPr/>
          </p:nvSpPr>
          <p:spPr bwMode="auto">
            <a:xfrm flipH="1">
              <a:off x="6318250" y="2867025"/>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98" name="Line 61">
              <a:extLst>
                <a:ext uri="{FF2B5EF4-FFF2-40B4-BE49-F238E27FC236}">
                  <a16:creationId xmlns:a16="http://schemas.microsoft.com/office/drawing/2014/main" id="{0F890A72-BA74-4DD4-9306-F30856F5D9C1}"/>
                </a:ext>
              </a:extLst>
            </p:cNvPr>
            <p:cNvSpPr>
              <a:spLocks noChangeShapeType="1"/>
            </p:cNvSpPr>
            <p:nvPr/>
          </p:nvSpPr>
          <p:spPr bwMode="auto">
            <a:xfrm>
              <a:off x="6375400" y="28575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599" name="Line 62">
              <a:extLst>
                <a:ext uri="{FF2B5EF4-FFF2-40B4-BE49-F238E27FC236}">
                  <a16:creationId xmlns:a16="http://schemas.microsoft.com/office/drawing/2014/main" id="{E7B13DAE-5206-4150-8ADD-EE630A1AAABA}"/>
                </a:ext>
              </a:extLst>
            </p:cNvPr>
            <p:cNvSpPr>
              <a:spLocks noChangeShapeType="1"/>
            </p:cNvSpPr>
            <p:nvPr/>
          </p:nvSpPr>
          <p:spPr bwMode="auto">
            <a:xfrm flipH="1">
              <a:off x="6340475" y="2895600"/>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00" name="Line 63">
              <a:extLst>
                <a:ext uri="{FF2B5EF4-FFF2-40B4-BE49-F238E27FC236}">
                  <a16:creationId xmlns:a16="http://schemas.microsoft.com/office/drawing/2014/main" id="{7EE73E94-1C15-494B-A614-0EDF4B3067AB}"/>
                </a:ext>
              </a:extLst>
            </p:cNvPr>
            <p:cNvSpPr>
              <a:spLocks noChangeShapeType="1"/>
            </p:cNvSpPr>
            <p:nvPr/>
          </p:nvSpPr>
          <p:spPr bwMode="auto">
            <a:xfrm>
              <a:off x="6388100" y="28575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01" name="Line 64">
              <a:extLst>
                <a:ext uri="{FF2B5EF4-FFF2-40B4-BE49-F238E27FC236}">
                  <a16:creationId xmlns:a16="http://schemas.microsoft.com/office/drawing/2014/main" id="{BECE3D09-57E4-49E9-9D84-C0C6EF3ED9F9}"/>
                </a:ext>
              </a:extLst>
            </p:cNvPr>
            <p:cNvSpPr>
              <a:spLocks noChangeShapeType="1"/>
            </p:cNvSpPr>
            <p:nvPr/>
          </p:nvSpPr>
          <p:spPr bwMode="auto">
            <a:xfrm flipH="1">
              <a:off x="6350000" y="28956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02" name="Line 65">
              <a:extLst>
                <a:ext uri="{FF2B5EF4-FFF2-40B4-BE49-F238E27FC236}">
                  <a16:creationId xmlns:a16="http://schemas.microsoft.com/office/drawing/2014/main" id="{E458DB04-242D-4E3A-8E63-AFE97D51AB13}"/>
                </a:ext>
              </a:extLst>
            </p:cNvPr>
            <p:cNvSpPr>
              <a:spLocks noChangeShapeType="1"/>
            </p:cNvSpPr>
            <p:nvPr/>
          </p:nvSpPr>
          <p:spPr bwMode="auto">
            <a:xfrm>
              <a:off x="6397625" y="2879725"/>
              <a:ext cx="0" cy="6985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03" name="Line 66">
              <a:extLst>
                <a:ext uri="{FF2B5EF4-FFF2-40B4-BE49-F238E27FC236}">
                  <a16:creationId xmlns:a16="http://schemas.microsoft.com/office/drawing/2014/main" id="{9E206251-69EB-4FF8-90B2-4FCA1A73650A}"/>
                </a:ext>
              </a:extLst>
            </p:cNvPr>
            <p:cNvSpPr>
              <a:spLocks noChangeShapeType="1"/>
            </p:cNvSpPr>
            <p:nvPr/>
          </p:nvSpPr>
          <p:spPr bwMode="auto">
            <a:xfrm flipH="1">
              <a:off x="6362700" y="29146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04" name="Line 67">
              <a:extLst>
                <a:ext uri="{FF2B5EF4-FFF2-40B4-BE49-F238E27FC236}">
                  <a16:creationId xmlns:a16="http://schemas.microsoft.com/office/drawing/2014/main" id="{94F26309-6861-49B7-8079-288BF21BE6F9}"/>
                </a:ext>
              </a:extLst>
            </p:cNvPr>
            <p:cNvSpPr>
              <a:spLocks noChangeShapeType="1"/>
            </p:cNvSpPr>
            <p:nvPr/>
          </p:nvSpPr>
          <p:spPr bwMode="auto">
            <a:xfrm>
              <a:off x="6457950" y="2879725"/>
              <a:ext cx="0" cy="6985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05" name="Line 68">
              <a:extLst>
                <a:ext uri="{FF2B5EF4-FFF2-40B4-BE49-F238E27FC236}">
                  <a16:creationId xmlns:a16="http://schemas.microsoft.com/office/drawing/2014/main" id="{E732F4CF-1B57-4866-A1E9-B8F1756B462F}"/>
                </a:ext>
              </a:extLst>
            </p:cNvPr>
            <p:cNvSpPr>
              <a:spLocks noChangeShapeType="1"/>
            </p:cNvSpPr>
            <p:nvPr/>
          </p:nvSpPr>
          <p:spPr bwMode="auto">
            <a:xfrm flipH="1">
              <a:off x="6423025" y="2914650"/>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06" name="Line 69">
              <a:extLst>
                <a:ext uri="{FF2B5EF4-FFF2-40B4-BE49-F238E27FC236}">
                  <a16:creationId xmlns:a16="http://schemas.microsoft.com/office/drawing/2014/main" id="{0FCC046A-A7F6-4E2B-8B77-E6B48C021C95}"/>
                </a:ext>
              </a:extLst>
            </p:cNvPr>
            <p:cNvSpPr>
              <a:spLocks noChangeShapeType="1"/>
            </p:cNvSpPr>
            <p:nvPr/>
          </p:nvSpPr>
          <p:spPr bwMode="auto">
            <a:xfrm>
              <a:off x="6505575" y="2879725"/>
              <a:ext cx="0" cy="6985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07" name="Line 70">
              <a:extLst>
                <a:ext uri="{FF2B5EF4-FFF2-40B4-BE49-F238E27FC236}">
                  <a16:creationId xmlns:a16="http://schemas.microsoft.com/office/drawing/2014/main" id="{F73B9CDD-0855-4907-83B4-C8B03BD91793}"/>
                </a:ext>
              </a:extLst>
            </p:cNvPr>
            <p:cNvSpPr>
              <a:spLocks noChangeShapeType="1"/>
            </p:cNvSpPr>
            <p:nvPr/>
          </p:nvSpPr>
          <p:spPr bwMode="auto">
            <a:xfrm flipH="1">
              <a:off x="6470650" y="2914650"/>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08" name="Line 71">
              <a:extLst>
                <a:ext uri="{FF2B5EF4-FFF2-40B4-BE49-F238E27FC236}">
                  <a16:creationId xmlns:a16="http://schemas.microsoft.com/office/drawing/2014/main" id="{E77A582F-B481-442F-8050-5465BBBEDBC8}"/>
                </a:ext>
              </a:extLst>
            </p:cNvPr>
            <p:cNvSpPr>
              <a:spLocks noChangeShapeType="1"/>
            </p:cNvSpPr>
            <p:nvPr/>
          </p:nvSpPr>
          <p:spPr bwMode="auto">
            <a:xfrm>
              <a:off x="6540500" y="2895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09" name="Line 72">
              <a:extLst>
                <a:ext uri="{FF2B5EF4-FFF2-40B4-BE49-F238E27FC236}">
                  <a16:creationId xmlns:a16="http://schemas.microsoft.com/office/drawing/2014/main" id="{B51B7878-9E71-4640-BC72-4A7B9C774226}"/>
                </a:ext>
              </a:extLst>
            </p:cNvPr>
            <p:cNvSpPr>
              <a:spLocks noChangeShapeType="1"/>
            </p:cNvSpPr>
            <p:nvPr/>
          </p:nvSpPr>
          <p:spPr bwMode="auto">
            <a:xfrm flipH="1">
              <a:off x="6502400" y="29337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10" name="Line 73">
              <a:extLst>
                <a:ext uri="{FF2B5EF4-FFF2-40B4-BE49-F238E27FC236}">
                  <a16:creationId xmlns:a16="http://schemas.microsoft.com/office/drawing/2014/main" id="{294738A3-B957-48FA-8343-C55AE0BD58A9}"/>
                </a:ext>
              </a:extLst>
            </p:cNvPr>
            <p:cNvSpPr>
              <a:spLocks noChangeShapeType="1"/>
            </p:cNvSpPr>
            <p:nvPr/>
          </p:nvSpPr>
          <p:spPr bwMode="auto">
            <a:xfrm>
              <a:off x="6565900" y="2895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11" name="Line 74">
              <a:extLst>
                <a:ext uri="{FF2B5EF4-FFF2-40B4-BE49-F238E27FC236}">
                  <a16:creationId xmlns:a16="http://schemas.microsoft.com/office/drawing/2014/main" id="{6A02E433-0E1A-404D-8BC4-CA7AD14D53F3}"/>
                </a:ext>
              </a:extLst>
            </p:cNvPr>
            <p:cNvSpPr>
              <a:spLocks noChangeShapeType="1"/>
            </p:cNvSpPr>
            <p:nvPr/>
          </p:nvSpPr>
          <p:spPr bwMode="auto">
            <a:xfrm flipH="1">
              <a:off x="6527800" y="29337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12" name="Line 75">
              <a:extLst>
                <a:ext uri="{FF2B5EF4-FFF2-40B4-BE49-F238E27FC236}">
                  <a16:creationId xmlns:a16="http://schemas.microsoft.com/office/drawing/2014/main" id="{83E4A70A-D5E3-4D18-8B61-D144E4BA2FD4}"/>
                </a:ext>
              </a:extLst>
            </p:cNvPr>
            <p:cNvSpPr>
              <a:spLocks noChangeShapeType="1"/>
            </p:cNvSpPr>
            <p:nvPr/>
          </p:nvSpPr>
          <p:spPr bwMode="auto">
            <a:xfrm>
              <a:off x="6575425" y="2895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13" name="Line 76">
              <a:extLst>
                <a:ext uri="{FF2B5EF4-FFF2-40B4-BE49-F238E27FC236}">
                  <a16:creationId xmlns:a16="http://schemas.microsoft.com/office/drawing/2014/main" id="{A5EBCD98-7D52-4331-B70A-672E49DAE4DB}"/>
                </a:ext>
              </a:extLst>
            </p:cNvPr>
            <p:cNvSpPr>
              <a:spLocks noChangeShapeType="1"/>
            </p:cNvSpPr>
            <p:nvPr/>
          </p:nvSpPr>
          <p:spPr bwMode="auto">
            <a:xfrm flipH="1">
              <a:off x="6540500" y="29337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14" name="Line 77">
              <a:extLst>
                <a:ext uri="{FF2B5EF4-FFF2-40B4-BE49-F238E27FC236}">
                  <a16:creationId xmlns:a16="http://schemas.microsoft.com/office/drawing/2014/main" id="{9B1D7218-7155-4BE8-A185-B4D1CCE1F091}"/>
                </a:ext>
              </a:extLst>
            </p:cNvPr>
            <p:cNvSpPr>
              <a:spLocks noChangeShapeType="1"/>
            </p:cNvSpPr>
            <p:nvPr/>
          </p:nvSpPr>
          <p:spPr bwMode="auto">
            <a:xfrm>
              <a:off x="6588125" y="2895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15" name="Line 78">
              <a:extLst>
                <a:ext uri="{FF2B5EF4-FFF2-40B4-BE49-F238E27FC236}">
                  <a16:creationId xmlns:a16="http://schemas.microsoft.com/office/drawing/2014/main" id="{4E986AE3-AF3B-49F6-8E31-FED3392442DB}"/>
                </a:ext>
              </a:extLst>
            </p:cNvPr>
            <p:cNvSpPr>
              <a:spLocks noChangeShapeType="1"/>
            </p:cNvSpPr>
            <p:nvPr/>
          </p:nvSpPr>
          <p:spPr bwMode="auto">
            <a:xfrm flipH="1">
              <a:off x="6550025" y="29337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16" name="Line 79">
              <a:extLst>
                <a:ext uri="{FF2B5EF4-FFF2-40B4-BE49-F238E27FC236}">
                  <a16:creationId xmlns:a16="http://schemas.microsoft.com/office/drawing/2014/main" id="{E2CD2634-21E9-4738-BE6A-8A9A3B12C11D}"/>
                </a:ext>
              </a:extLst>
            </p:cNvPr>
            <p:cNvSpPr>
              <a:spLocks noChangeShapeType="1"/>
            </p:cNvSpPr>
            <p:nvPr/>
          </p:nvSpPr>
          <p:spPr bwMode="auto">
            <a:xfrm>
              <a:off x="6623050" y="2895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17" name="Line 80">
              <a:extLst>
                <a:ext uri="{FF2B5EF4-FFF2-40B4-BE49-F238E27FC236}">
                  <a16:creationId xmlns:a16="http://schemas.microsoft.com/office/drawing/2014/main" id="{9E88E227-AD29-48BE-93D7-B039CA573BD3}"/>
                </a:ext>
              </a:extLst>
            </p:cNvPr>
            <p:cNvSpPr>
              <a:spLocks noChangeShapeType="1"/>
            </p:cNvSpPr>
            <p:nvPr/>
          </p:nvSpPr>
          <p:spPr bwMode="auto">
            <a:xfrm flipH="1">
              <a:off x="6584950" y="29337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18" name="Line 81">
              <a:extLst>
                <a:ext uri="{FF2B5EF4-FFF2-40B4-BE49-F238E27FC236}">
                  <a16:creationId xmlns:a16="http://schemas.microsoft.com/office/drawing/2014/main" id="{E0F1B0C6-7D49-463B-BFE5-6CC3A7507C9C}"/>
                </a:ext>
              </a:extLst>
            </p:cNvPr>
            <p:cNvSpPr>
              <a:spLocks noChangeShapeType="1"/>
            </p:cNvSpPr>
            <p:nvPr/>
          </p:nvSpPr>
          <p:spPr bwMode="auto">
            <a:xfrm>
              <a:off x="6632575" y="2895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19" name="Line 82">
              <a:extLst>
                <a:ext uri="{FF2B5EF4-FFF2-40B4-BE49-F238E27FC236}">
                  <a16:creationId xmlns:a16="http://schemas.microsoft.com/office/drawing/2014/main" id="{E966F6B5-1BAE-423B-BC9A-75C3DC75A629}"/>
                </a:ext>
              </a:extLst>
            </p:cNvPr>
            <p:cNvSpPr>
              <a:spLocks noChangeShapeType="1"/>
            </p:cNvSpPr>
            <p:nvPr/>
          </p:nvSpPr>
          <p:spPr bwMode="auto">
            <a:xfrm flipH="1">
              <a:off x="6597650" y="29337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20" name="Line 83">
              <a:extLst>
                <a:ext uri="{FF2B5EF4-FFF2-40B4-BE49-F238E27FC236}">
                  <a16:creationId xmlns:a16="http://schemas.microsoft.com/office/drawing/2014/main" id="{8EF6BE7F-5B34-4DE7-A742-8BC0AC184B0B}"/>
                </a:ext>
              </a:extLst>
            </p:cNvPr>
            <p:cNvSpPr>
              <a:spLocks noChangeShapeType="1"/>
            </p:cNvSpPr>
            <p:nvPr/>
          </p:nvSpPr>
          <p:spPr bwMode="auto">
            <a:xfrm>
              <a:off x="6645275" y="2895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21" name="Line 84">
              <a:extLst>
                <a:ext uri="{FF2B5EF4-FFF2-40B4-BE49-F238E27FC236}">
                  <a16:creationId xmlns:a16="http://schemas.microsoft.com/office/drawing/2014/main" id="{55EC127B-4502-458A-8D47-F9FCA76172BC}"/>
                </a:ext>
              </a:extLst>
            </p:cNvPr>
            <p:cNvSpPr>
              <a:spLocks noChangeShapeType="1"/>
            </p:cNvSpPr>
            <p:nvPr/>
          </p:nvSpPr>
          <p:spPr bwMode="auto">
            <a:xfrm flipH="1">
              <a:off x="6607175" y="29337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22" name="Line 85">
              <a:extLst>
                <a:ext uri="{FF2B5EF4-FFF2-40B4-BE49-F238E27FC236}">
                  <a16:creationId xmlns:a16="http://schemas.microsoft.com/office/drawing/2014/main" id="{6B6E5710-BC5A-452B-BDA6-89B9F23252B0}"/>
                </a:ext>
              </a:extLst>
            </p:cNvPr>
            <p:cNvSpPr>
              <a:spLocks noChangeShapeType="1"/>
            </p:cNvSpPr>
            <p:nvPr/>
          </p:nvSpPr>
          <p:spPr bwMode="auto">
            <a:xfrm>
              <a:off x="6670675" y="2895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23" name="Line 86">
              <a:extLst>
                <a:ext uri="{FF2B5EF4-FFF2-40B4-BE49-F238E27FC236}">
                  <a16:creationId xmlns:a16="http://schemas.microsoft.com/office/drawing/2014/main" id="{857D4A84-085B-4F30-8F0B-B77B1F319126}"/>
                </a:ext>
              </a:extLst>
            </p:cNvPr>
            <p:cNvSpPr>
              <a:spLocks noChangeShapeType="1"/>
            </p:cNvSpPr>
            <p:nvPr/>
          </p:nvSpPr>
          <p:spPr bwMode="auto">
            <a:xfrm flipH="1">
              <a:off x="6632575" y="29337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24" name="Line 87">
              <a:extLst>
                <a:ext uri="{FF2B5EF4-FFF2-40B4-BE49-F238E27FC236}">
                  <a16:creationId xmlns:a16="http://schemas.microsoft.com/office/drawing/2014/main" id="{6E9D8797-EA78-437A-B281-F76D08085CEB}"/>
                </a:ext>
              </a:extLst>
            </p:cNvPr>
            <p:cNvSpPr>
              <a:spLocks noChangeShapeType="1"/>
            </p:cNvSpPr>
            <p:nvPr/>
          </p:nvSpPr>
          <p:spPr bwMode="auto">
            <a:xfrm>
              <a:off x="6680200" y="2895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25" name="Line 88">
              <a:extLst>
                <a:ext uri="{FF2B5EF4-FFF2-40B4-BE49-F238E27FC236}">
                  <a16:creationId xmlns:a16="http://schemas.microsoft.com/office/drawing/2014/main" id="{44C28F91-D527-4516-BA55-CC1F7A7928FD}"/>
                </a:ext>
              </a:extLst>
            </p:cNvPr>
            <p:cNvSpPr>
              <a:spLocks noChangeShapeType="1"/>
            </p:cNvSpPr>
            <p:nvPr/>
          </p:nvSpPr>
          <p:spPr bwMode="auto">
            <a:xfrm flipH="1">
              <a:off x="6645275" y="2933700"/>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26" name="Line 89">
              <a:extLst>
                <a:ext uri="{FF2B5EF4-FFF2-40B4-BE49-F238E27FC236}">
                  <a16:creationId xmlns:a16="http://schemas.microsoft.com/office/drawing/2014/main" id="{F3C5A8D4-87B4-43CF-8502-CE3624F28FBB}"/>
                </a:ext>
              </a:extLst>
            </p:cNvPr>
            <p:cNvSpPr>
              <a:spLocks noChangeShapeType="1"/>
            </p:cNvSpPr>
            <p:nvPr/>
          </p:nvSpPr>
          <p:spPr bwMode="auto">
            <a:xfrm>
              <a:off x="6692900" y="292417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27" name="Line 90">
              <a:extLst>
                <a:ext uri="{FF2B5EF4-FFF2-40B4-BE49-F238E27FC236}">
                  <a16:creationId xmlns:a16="http://schemas.microsoft.com/office/drawing/2014/main" id="{944F464C-7617-4BFD-8558-F6CBA62B0BE7}"/>
                </a:ext>
              </a:extLst>
            </p:cNvPr>
            <p:cNvSpPr>
              <a:spLocks noChangeShapeType="1"/>
            </p:cNvSpPr>
            <p:nvPr/>
          </p:nvSpPr>
          <p:spPr bwMode="auto">
            <a:xfrm flipH="1">
              <a:off x="6654800" y="296227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28" name="Line 91">
              <a:extLst>
                <a:ext uri="{FF2B5EF4-FFF2-40B4-BE49-F238E27FC236}">
                  <a16:creationId xmlns:a16="http://schemas.microsoft.com/office/drawing/2014/main" id="{F2503EEF-CBE4-4E2A-831C-97FCD294CAA8}"/>
                </a:ext>
              </a:extLst>
            </p:cNvPr>
            <p:cNvSpPr>
              <a:spLocks noChangeShapeType="1"/>
            </p:cNvSpPr>
            <p:nvPr/>
          </p:nvSpPr>
          <p:spPr bwMode="auto">
            <a:xfrm>
              <a:off x="6715125" y="292417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29" name="Line 92">
              <a:extLst>
                <a:ext uri="{FF2B5EF4-FFF2-40B4-BE49-F238E27FC236}">
                  <a16:creationId xmlns:a16="http://schemas.microsoft.com/office/drawing/2014/main" id="{84C58E65-7C23-4858-AB24-B1EF5AE8B71F}"/>
                </a:ext>
              </a:extLst>
            </p:cNvPr>
            <p:cNvSpPr>
              <a:spLocks noChangeShapeType="1"/>
            </p:cNvSpPr>
            <p:nvPr/>
          </p:nvSpPr>
          <p:spPr bwMode="auto">
            <a:xfrm flipH="1">
              <a:off x="6680200" y="296227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30" name="Line 93">
              <a:extLst>
                <a:ext uri="{FF2B5EF4-FFF2-40B4-BE49-F238E27FC236}">
                  <a16:creationId xmlns:a16="http://schemas.microsoft.com/office/drawing/2014/main" id="{7ED86FF1-8E6B-4F99-AD27-59CAD9ACD84F}"/>
                </a:ext>
              </a:extLst>
            </p:cNvPr>
            <p:cNvSpPr>
              <a:spLocks noChangeShapeType="1"/>
            </p:cNvSpPr>
            <p:nvPr/>
          </p:nvSpPr>
          <p:spPr bwMode="auto">
            <a:xfrm>
              <a:off x="6762750" y="29559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31" name="Line 94">
              <a:extLst>
                <a:ext uri="{FF2B5EF4-FFF2-40B4-BE49-F238E27FC236}">
                  <a16:creationId xmlns:a16="http://schemas.microsoft.com/office/drawing/2014/main" id="{4244C5A0-D544-424D-8C23-56C3FA33B200}"/>
                </a:ext>
              </a:extLst>
            </p:cNvPr>
            <p:cNvSpPr>
              <a:spLocks noChangeShapeType="1"/>
            </p:cNvSpPr>
            <p:nvPr/>
          </p:nvSpPr>
          <p:spPr bwMode="auto">
            <a:xfrm flipH="1">
              <a:off x="6727825" y="2990850"/>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32" name="Line 95">
              <a:extLst>
                <a:ext uri="{FF2B5EF4-FFF2-40B4-BE49-F238E27FC236}">
                  <a16:creationId xmlns:a16="http://schemas.microsoft.com/office/drawing/2014/main" id="{0C8C240D-C1A6-4A70-A02B-69DB56640C36}"/>
                </a:ext>
              </a:extLst>
            </p:cNvPr>
            <p:cNvSpPr>
              <a:spLocks noChangeShapeType="1"/>
            </p:cNvSpPr>
            <p:nvPr/>
          </p:nvSpPr>
          <p:spPr bwMode="auto">
            <a:xfrm>
              <a:off x="6797675" y="29559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33" name="Line 96">
              <a:extLst>
                <a:ext uri="{FF2B5EF4-FFF2-40B4-BE49-F238E27FC236}">
                  <a16:creationId xmlns:a16="http://schemas.microsoft.com/office/drawing/2014/main" id="{0392508D-BFF1-4D87-8A85-A165D0C84E01}"/>
                </a:ext>
              </a:extLst>
            </p:cNvPr>
            <p:cNvSpPr>
              <a:spLocks noChangeShapeType="1"/>
            </p:cNvSpPr>
            <p:nvPr/>
          </p:nvSpPr>
          <p:spPr bwMode="auto">
            <a:xfrm flipH="1">
              <a:off x="6759575" y="29908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34" name="Line 97">
              <a:extLst>
                <a:ext uri="{FF2B5EF4-FFF2-40B4-BE49-F238E27FC236}">
                  <a16:creationId xmlns:a16="http://schemas.microsoft.com/office/drawing/2014/main" id="{78674F88-AA80-41FB-9B88-2A3ABA61BD51}"/>
                </a:ext>
              </a:extLst>
            </p:cNvPr>
            <p:cNvSpPr>
              <a:spLocks noChangeShapeType="1"/>
            </p:cNvSpPr>
            <p:nvPr/>
          </p:nvSpPr>
          <p:spPr bwMode="auto">
            <a:xfrm>
              <a:off x="6819900" y="29559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35" name="Line 98">
              <a:extLst>
                <a:ext uri="{FF2B5EF4-FFF2-40B4-BE49-F238E27FC236}">
                  <a16:creationId xmlns:a16="http://schemas.microsoft.com/office/drawing/2014/main" id="{9030B122-3BF5-4254-983A-D1B32C209220}"/>
                </a:ext>
              </a:extLst>
            </p:cNvPr>
            <p:cNvSpPr>
              <a:spLocks noChangeShapeType="1"/>
            </p:cNvSpPr>
            <p:nvPr/>
          </p:nvSpPr>
          <p:spPr bwMode="auto">
            <a:xfrm flipH="1">
              <a:off x="6784975" y="29908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36" name="Line 99">
              <a:extLst>
                <a:ext uri="{FF2B5EF4-FFF2-40B4-BE49-F238E27FC236}">
                  <a16:creationId xmlns:a16="http://schemas.microsoft.com/office/drawing/2014/main" id="{1328DDFA-7D71-4DF3-89B7-8AE650DC6709}"/>
                </a:ext>
              </a:extLst>
            </p:cNvPr>
            <p:cNvSpPr>
              <a:spLocks noChangeShapeType="1"/>
            </p:cNvSpPr>
            <p:nvPr/>
          </p:nvSpPr>
          <p:spPr bwMode="auto">
            <a:xfrm>
              <a:off x="6867525" y="3022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37" name="Line 100">
              <a:extLst>
                <a:ext uri="{FF2B5EF4-FFF2-40B4-BE49-F238E27FC236}">
                  <a16:creationId xmlns:a16="http://schemas.microsoft.com/office/drawing/2014/main" id="{193426FC-52E2-48F4-8FC6-DE794D8D1BBB}"/>
                </a:ext>
              </a:extLst>
            </p:cNvPr>
            <p:cNvSpPr>
              <a:spLocks noChangeShapeType="1"/>
            </p:cNvSpPr>
            <p:nvPr/>
          </p:nvSpPr>
          <p:spPr bwMode="auto">
            <a:xfrm flipH="1">
              <a:off x="6829425" y="30575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38" name="Line 101">
              <a:extLst>
                <a:ext uri="{FF2B5EF4-FFF2-40B4-BE49-F238E27FC236}">
                  <a16:creationId xmlns:a16="http://schemas.microsoft.com/office/drawing/2014/main" id="{F4F62512-C8E2-4B33-8B5F-E993674392AE}"/>
                </a:ext>
              </a:extLst>
            </p:cNvPr>
            <p:cNvSpPr>
              <a:spLocks noChangeShapeType="1"/>
            </p:cNvSpPr>
            <p:nvPr/>
          </p:nvSpPr>
          <p:spPr bwMode="auto">
            <a:xfrm>
              <a:off x="6892925" y="3022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39" name="Line 102">
              <a:extLst>
                <a:ext uri="{FF2B5EF4-FFF2-40B4-BE49-F238E27FC236}">
                  <a16:creationId xmlns:a16="http://schemas.microsoft.com/office/drawing/2014/main" id="{E605928F-3666-4E13-B60B-A2BCD8A865FA}"/>
                </a:ext>
              </a:extLst>
            </p:cNvPr>
            <p:cNvSpPr>
              <a:spLocks noChangeShapeType="1"/>
            </p:cNvSpPr>
            <p:nvPr/>
          </p:nvSpPr>
          <p:spPr bwMode="auto">
            <a:xfrm flipH="1">
              <a:off x="6854825" y="30575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40" name="Line 103">
              <a:extLst>
                <a:ext uri="{FF2B5EF4-FFF2-40B4-BE49-F238E27FC236}">
                  <a16:creationId xmlns:a16="http://schemas.microsoft.com/office/drawing/2014/main" id="{077ED863-7A28-4731-B956-EEA217F8C275}"/>
                </a:ext>
              </a:extLst>
            </p:cNvPr>
            <p:cNvSpPr>
              <a:spLocks noChangeShapeType="1"/>
            </p:cNvSpPr>
            <p:nvPr/>
          </p:nvSpPr>
          <p:spPr bwMode="auto">
            <a:xfrm>
              <a:off x="6915150" y="3022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41" name="Line 104">
              <a:extLst>
                <a:ext uri="{FF2B5EF4-FFF2-40B4-BE49-F238E27FC236}">
                  <a16:creationId xmlns:a16="http://schemas.microsoft.com/office/drawing/2014/main" id="{44564965-8566-4B41-82C9-8A6F9C624696}"/>
                </a:ext>
              </a:extLst>
            </p:cNvPr>
            <p:cNvSpPr>
              <a:spLocks noChangeShapeType="1"/>
            </p:cNvSpPr>
            <p:nvPr/>
          </p:nvSpPr>
          <p:spPr bwMode="auto">
            <a:xfrm flipH="1">
              <a:off x="6877050" y="30575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42" name="Line 105">
              <a:extLst>
                <a:ext uri="{FF2B5EF4-FFF2-40B4-BE49-F238E27FC236}">
                  <a16:creationId xmlns:a16="http://schemas.microsoft.com/office/drawing/2014/main" id="{5F7E6B89-ED71-4A0C-8D62-19B06607C9E6}"/>
                </a:ext>
              </a:extLst>
            </p:cNvPr>
            <p:cNvSpPr>
              <a:spLocks noChangeShapeType="1"/>
            </p:cNvSpPr>
            <p:nvPr/>
          </p:nvSpPr>
          <p:spPr bwMode="auto">
            <a:xfrm>
              <a:off x="6985000" y="3022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43" name="Line 106">
              <a:extLst>
                <a:ext uri="{FF2B5EF4-FFF2-40B4-BE49-F238E27FC236}">
                  <a16:creationId xmlns:a16="http://schemas.microsoft.com/office/drawing/2014/main" id="{8C079399-C5C1-43AC-9C61-69AE6572AA2F}"/>
                </a:ext>
              </a:extLst>
            </p:cNvPr>
            <p:cNvSpPr>
              <a:spLocks noChangeShapeType="1"/>
            </p:cNvSpPr>
            <p:nvPr/>
          </p:nvSpPr>
          <p:spPr bwMode="auto">
            <a:xfrm flipH="1">
              <a:off x="6950075" y="30575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44" name="Line 107">
              <a:extLst>
                <a:ext uri="{FF2B5EF4-FFF2-40B4-BE49-F238E27FC236}">
                  <a16:creationId xmlns:a16="http://schemas.microsoft.com/office/drawing/2014/main" id="{2FEDFA86-ADD4-48D3-9CFC-502ED7A05292}"/>
                </a:ext>
              </a:extLst>
            </p:cNvPr>
            <p:cNvSpPr>
              <a:spLocks noChangeShapeType="1"/>
            </p:cNvSpPr>
            <p:nvPr/>
          </p:nvSpPr>
          <p:spPr bwMode="auto">
            <a:xfrm>
              <a:off x="6997700" y="3022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45" name="Line 108">
              <a:extLst>
                <a:ext uri="{FF2B5EF4-FFF2-40B4-BE49-F238E27FC236}">
                  <a16:creationId xmlns:a16="http://schemas.microsoft.com/office/drawing/2014/main" id="{86CB817B-968B-4D1D-BE70-22E09848633B}"/>
                </a:ext>
              </a:extLst>
            </p:cNvPr>
            <p:cNvSpPr>
              <a:spLocks noChangeShapeType="1"/>
            </p:cNvSpPr>
            <p:nvPr/>
          </p:nvSpPr>
          <p:spPr bwMode="auto">
            <a:xfrm flipH="1">
              <a:off x="6962775" y="3057525"/>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46" name="Line 109">
              <a:extLst>
                <a:ext uri="{FF2B5EF4-FFF2-40B4-BE49-F238E27FC236}">
                  <a16:creationId xmlns:a16="http://schemas.microsoft.com/office/drawing/2014/main" id="{0FD962DC-2F47-4A77-96FF-237299EF1B41}"/>
                </a:ext>
              </a:extLst>
            </p:cNvPr>
            <p:cNvSpPr>
              <a:spLocks noChangeShapeType="1"/>
            </p:cNvSpPr>
            <p:nvPr/>
          </p:nvSpPr>
          <p:spPr bwMode="auto">
            <a:xfrm>
              <a:off x="7007225" y="3022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47" name="Line 110">
              <a:extLst>
                <a:ext uri="{FF2B5EF4-FFF2-40B4-BE49-F238E27FC236}">
                  <a16:creationId xmlns:a16="http://schemas.microsoft.com/office/drawing/2014/main" id="{8E211A98-3409-44BF-8448-5586BD34DF41}"/>
                </a:ext>
              </a:extLst>
            </p:cNvPr>
            <p:cNvSpPr>
              <a:spLocks noChangeShapeType="1"/>
            </p:cNvSpPr>
            <p:nvPr/>
          </p:nvSpPr>
          <p:spPr bwMode="auto">
            <a:xfrm flipH="1">
              <a:off x="6972300" y="30575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48" name="Line 111">
              <a:extLst>
                <a:ext uri="{FF2B5EF4-FFF2-40B4-BE49-F238E27FC236}">
                  <a16:creationId xmlns:a16="http://schemas.microsoft.com/office/drawing/2014/main" id="{79C437EE-EC26-4DB1-A99D-63AEA529E70F}"/>
                </a:ext>
              </a:extLst>
            </p:cNvPr>
            <p:cNvSpPr>
              <a:spLocks noChangeShapeType="1"/>
            </p:cNvSpPr>
            <p:nvPr/>
          </p:nvSpPr>
          <p:spPr bwMode="auto">
            <a:xfrm>
              <a:off x="7019925" y="3022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49" name="Line 112">
              <a:extLst>
                <a:ext uri="{FF2B5EF4-FFF2-40B4-BE49-F238E27FC236}">
                  <a16:creationId xmlns:a16="http://schemas.microsoft.com/office/drawing/2014/main" id="{7AEFC5EE-EF4D-40A4-B642-746E47D0A6EA}"/>
                </a:ext>
              </a:extLst>
            </p:cNvPr>
            <p:cNvSpPr>
              <a:spLocks noChangeShapeType="1"/>
            </p:cNvSpPr>
            <p:nvPr/>
          </p:nvSpPr>
          <p:spPr bwMode="auto">
            <a:xfrm flipH="1">
              <a:off x="6985000" y="3057525"/>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50" name="Line 113">
              <a:extLst>
                <a:ext uri="{FF2B5EF4-FFF2-40B4-BE49-F238E27FC236}">
                  <a16:creationId xmlns:a16="http://schemas.microsoft.com/office/drawing/2014/main" id="{BA402C57-D6CC-4267-99C7-E36CE3556A6C}"/>
                </a:ext>
              </a:extLst>
            </p:cNvPr>
            <p:cNvSpPr>
              <a:spLocks noChangeShapeType="1"/>
            </p:cNvSpPr>
            <p:nvPr/>
          </p:nvSpPr>
          <p:spPr bwMode="auto">
            <a:xfrm>
              <a:off x="7032625" y="3022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51" name="Line 114">
              <a:extLst>
                <a:ext uri="{FF2B5EF4-FFF2-40B4-BE49-F238E27FC236}">
                  <a16:creationId xmlns:a16="http://schemas.microsoft.com/office/drawing/2014/main" id="{7AF7308B-24CD-4DD8-BFEF-99E5C61580D1}"/>
                </a:ext>
              </a:extLst>
            </p:cNvPr>
            <p:cNvSpPr>
              <a:spLocks noChangeShapeType="1"/>
            </p:cNvSpPr>
            <p:nvPr/>
          </p:nvSpPr>
          <p:spPr bwMode="auto">
            <a:xfrm flipH="1">
              <a:off x="6994525" y="30575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52" name="Line 115">
              <a:extLst>
                <a:ext uri="{FF2B5EF4-FFF2-40B4-BE49-F238E27FC236}">
                  <a16:creationId xmlns:a16="http://schemas.microsoft.com/office/drawing/2014/main" id="{ED3E7F69-05DF-4F1A-A82F-D53512D9D5F7}"/>
                </a:ext>
              </a:extLst>
            </p:cNvPr>
            <p:cNvSpPr>
              <a:spLocks noChangeShapeType="1"/>
            </p:cNvSpPr>
            <p:nvPr/>
          </p:nvSpPr>
          <p:spPr bwMode="auto">
            <a:xfrm>
              <a:off x="7067550" y="3022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53" name="Line 116">
              <a:extLst>
                <a:ext uri="{FF2B5EF4-FFF2-40B4-BE49-F238E27FC236}">
                  <a16:creationId xmlns:a16="http://schemas.microsoft.com/office/drawing/2014/main" id="{C2F0591C-33E5-40CE-A278-0B721632D60F}"/>
                </a:ext>
              </a:extLst>
            </p:cNvPr>
            <p:cNvSpPr>
              <a:spLocks noChangeShapeType="1"/>
            </p:cNvSpPr>
            <p:nvPr/>
          </p:nvSpPr>
          <p:spPr bwMode="auto">
            <a:xfrm flipH="1">
              <a:off x="7029450" y="30575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54" name="Line 117">
              <a:extLst>
                <a:ext uri="{FF2B5EF4-FFF2-40B4-BE49-F238E27FC236}">
                  <a16:creationId xmlns:a16="http://schemas.microsoft.com/office/drawing/2014/main" id="{7320C7DA-7C68-4C9B-9489-7591E69E6D60}"/>
                </a:ext>
              </a:extLst>
            </p:cNvPr>
            <p:cNvSpPr>
              <a:spLocks noChangeShapeType="1"/>
            </p:cNvSpPr>
            <p:nvPr/>
          </p:nvSpPr>
          <p:spPr bwMode="auto">
            <a:xfrm>
              <a:off x="7077075" y="30226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55" name="Line 118">
              <a:extLst>
                <a:ext uri="{FF2B5EF4-FFF2-40B4-BE49-F238E27FC236}">
                  <a16:creationId xmlns:a16="http://schemas.microsoft.com/office/drawing/2014/main" id="{F59BC021-BE72-4F6A-AA33-5B96E6FB18A2}"/>
                </a:ext>
              </a:extLst>
            </p:cNvPr>
            <p:cNvSpPr>
              <a:spLocks noChangeShapeType="1"/>
            </p:cNvSpPr>
            <p:nvPr/>
          </p:nvSpPr>
          <p:spPr bwMode="auto">
            <a:xfrm flipH="1">
              <a:off x="7042150" y="3057525"/>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56" name="Line 119">
              <a:extLst>
                <a:ext uri="{FF2B5EF4-FFF2-40B4-BE49-F238E27FC236}">
                  <a16:creationId xmlns:a16="http://schemas.microsoft.com/office/drawing/2014/main" id="{6624C3B3-AAC2-4D2E-AA69-D12FB614E58B}"/>
                </a:ext>
              </a:extLst>
            </p:cNvPr>
            <p:cNvSpPr>
              <a:spLocks noChangeShapeType="1"/>
            </p:cNvSpPr>
            <p:nvPr/>
          </p:nvSpPr>
          <p:spPr bwMode="auto">
            <a:xfrm>
              <a:off x="7077075" y="30575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57" name="Line 120">
              <a:extLst>
                <a:ext uri="{FF2B5EF4-FFF2-40B4-BE49-F238E27FC236}">
                  <a16:creationId xmlns:a16="http://schemas.microsoft.com/office/drawing/2014/main" id="{4A98C5CA-9525-4285-AE36-6D66D411ED6D}"/>
                </a:ext>
              </a:extLst>
            </p:cNvPr>
            <p:cNvSpPr>
              <a:spLocks noChangeShapeType="1"/>
            </p:cNvSpPr>
            <p:nvPr/>
          </p:nvSpPr>
          <p:spPr bwMode="auto">
            <a:xfrm flipH="1">
              <a:off x="7042150" y="3095625"/>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58" name="Line 121">
              <a:extLst>
                <a:ext uri="{FF2B5EF4-FFF2-40B4-BE49-F238E27FC236}">
                  <a16:creationId xmlns:a16="http://schemas.microsoft.com/office/drawing/2014/main" id="{ABE07A55-A41C-4B17-9286-5BBBA8DADC74}"/>
                </a:ext>
              </a:extLst>
            </p:cNvPr>
            <p:cNvSpPr>
              <a:spLocks noChangeShapeType="1"/>
            </p:cNvSpPr>
            <p:nvPr/>
          </p:nvSpPr>
          <p:spPr bwMode="auto">
            <a:xfrm>
              <a:off x="7112000" y="30575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59" name="Line 122">
              <a:extLst>
                <a:ext uri="{FF2B5EF4-FFF2-40B4-BE49-F238E27FC236}">
                  <a16:creationId xmlns:a16="http://schemas.microsoft.com/office/drawing/2014/main" id="{E2B9898D-24FF-49DB-8BF5-ABF996188C34}"/>
                </a:ext>
              </a:extLst>
            </p:cNvPr>
            <p:cNvSpPr>
              <a:spLocks noChangeShapeType="1"/>
            </p:cNvSpPr>
            <p:nvPr/>
          </p:nvSpPr>
          <p:spPr bwMode="auto">
            <a:xfrm flipH="1">
              <a:off x="7077075" y="30956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60" name="Line 123">
              <a:extLst>
                <a:ext uri="{FF2B5EF4-FFF2-40B4-BE49-F238E27FC236}">
                  <a16:creationId xmlns:a16="http://schemas.microsoft.com/office/drawing/2014/main" id="{A585ABD0-DD96-4D86-9921-3266762BABD0}"/>
                </a:ext>
              </a:extLst>
            </p:cNvPr>
            <p:cNvSpPr>
              <a:spLocks noChangeShapeType="1"/>
            </p:cNvSpPr>
            <p:nvPr/>
          </p:nvSpPr>
          <p:spPr bwMode="auto">
            <a:xfrm>
              <a:off x="7137400" y="30575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61" name="Line 124">
              <a:extLst>
                <a:ext uri="{FF2B5EF4-FFF2-40B4-BE49-F238E27FC236}">
                  <a16:creationId xmlns:a16="http://schemas.microsoft.com/office/drawing/2014/main" id="{5D19EF1F-FAAA-44A5-BF45-866B3946EA3E}"/>
                </a:ext>
              </a:extLst>
            </p:cNvPr>
            <p:cNvSpPr>
              <a:spLocks noChangeShapeType="1"/>
            </p:cNvSpPr>
            <p:nvPr/>
          </p:nvSpPr>
          <p:spPr bwMode="auto">
            <a:xfrm flipH="1">
              <a:off x="7099300" y="30956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62" name="Line 125">
              <a:extLst>
                <a:ext uri="{FF2B5EF4-FFF2-40B4-BE49-F238E27FC236}">
                  <a16:creationId xmlns:a16="http://schemas.microsoft.com/office/drawing/2014/main" id="{06360E7A-33D0-4BEB-8B69-E0AE0AA78CF3}"/>
                </a:ext>
              </a:extLst>
            </p:cNvPr>
            <p:cNvSpPr>
              <a:spLocks noChangeShapeType="1"/>
            </p:cNvSpPr>
            <p:nvPr/>
          </p:nvSpPr>
          <p:spPr bwMode="auto">
            <a:xfrm>
              <a:off x="7216775" y="30575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63" name="Line 126">
              <a:extLst>
                <a:ext uri="{FF2B5EF4-FFF2-40B4-BE49-F238E27FC236}">
                  <a16:creationId xmlns:a16="http://schemas.microsoft.com/office/drawing/2014/main" id="{2E7A154D-9123-4291-97A3-DFE5F569EAA7}"/>
                </a:ext>
              </a:extLst>
            </p:cNvPr>
            <p:cNvSpPr>
              <a:spLocks noChangeShapeType="1"/>
            </p:cNvSpPr>
            <p:nvPr/>
          </p:nvSpPr>
          <p:spPr bwMode="auto">
            <a:xfrm flipH="1">
              <a:off x="7181850" y="30956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64" name="Line 127">
              <a:extLst>
                <a:ext uri="{FF2B5EF4-FFF2-40B4-BE49-F238E27FC236}">
                  <a16:creationId xmlns:a16="http://schemas.microsoft.com/office/drawing/2014/main" id="{635B9E16-0D65-4F9A-8359-7F8DB04C612B}"/>
                </a:ext>
              </a:extLst>
            </p:cNvPr>
            <p:cNvSpPr>
              <a:spLocks noChangeShapeType="1"/>
            </p:cNvSpPr>
            <p:nvPr/>
          </p:nvSpPr>
          <p:spPr bwMode="auto">
            <a:xfrm>
              <a:off x="7334250" y="30988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65" name="Line 128">
              <a:extLst>
                <a:ext uri="{FF2B5EF4-FFF2-40B4-BE49-F238E27FC236}">
                  <a16:creationId xmlns:a16="http://schemas.microsoft.com/office/drawing/2014/main" id="{113BA10A-40CA-4486-B7F3-D94F90B18C90}"/>
                </a:ext>
              </a:extLst>
            </p:cNvPr>
            <p:cNvSpPr>
              <a:spLocks noChangeShapeType="1"/>
            </p:cNvSpPr>
            <p:nvPr/>
          </p:nvSpPr>
          <p:spPr bwMode="auto">
            <a:xfrm flipH="1">
              <a:off x="7299325" y="31337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66" name="Line 129">
              <a:extLst>
                <a:ext uri="{FF2B5EF4-FFF2-40B4-BE49-F238E27FC236}">
                  <a16:creationId xmlns:a16="http://schemas.microsoft.com/office/drawing/2014/main" id="{D3F5173C-AEDA-4CB1-AEA0-392B8C3CA942}"/>
                </a:ext>
              </a:extLst>
            </p:cNvPr>
            <p:cNvSpPr>
              <a:spLocks noChangeShapeType="1"/>
            </p:cNvSpPr>
            <p:nvPr/>
          </p:nvSpPr>
          <p:spPr bwMode="auto">
            <a:xfrm>
              <a:off x="7381875" y="30988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67" name="Line 130">
              <a:extLst>
                <a:ext uri="{FF2B5EF4-FFF2-40B4-BE49-F238E27FC236}">
                  <a16:creationId xmlns:a16="http://schemas.microsoft.com/office/drawing/2014/main" id="{2DAFA27E-8B4F-4787-8231-6130B3F36BFB}"/>
                </a:ext>
              </a:extLst>
            </p:cNvPr>
            <p:cNvSpPr>
              <a:spLocks noChangeShapeType="1"/>
            </p:cNvSpPr>
            <p:nvPr/>
          </p:nvSpPr>
          <p:spPr bwMode="auto">
            <a:xfrm flipH="1">
              <a:off x="7346950" y="3133725"/>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68" name="Line 131">
              <a:extLst>
                <a:ext uri="{FF2B5EF4-FFF2-40B4-BE49-F238E27FC236}">
                  <a16:creationId xmlns:a16="http://schemas.microsoft.com/office/drawing/2014/main" id="{D447EA26-1C07-4C5B-87C4-FD73781819D3}"/>
                </a:ext>
              </a:extLst>
            </p:cNvPr>
            <p:cNvSpPr>
              <a:spLocks noChangeShapeType="1"/>
            </p:cNvSpPr>
            <p:nvPr/>
          </p:nvSpPr>
          <p:spPr bwMode="auto">
            <a:xfrm>
              <a:off x="7407275" y="30988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69" name="Line 132">
              <a:extLst>
                <a:ext uri="{FF2B5EF4-FFF2-40B4-BE49-F238E27FC236}">
                  <a16:creationId xmlns:a16="http://schemas.microsoft.com/office/drawing/2014/main" id="{1978D316-0735-4C00-AC05-889B079C5C38}"/>
                </a:ext>
              </a:extLst>
            </p:cNvPr>
            <p:cNvSpPr>
              <a:spLocks noChangeShapeType="1"/>
            </p:cNvSpPr>
            <p:nvPr/>
          </p:nvSpPr>
          <p:spPr bwMode="auto">
            <a:xfrm flipH="1">
              <a:off x="7369175" y="31337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70" name="Line 133">
              <a:extLst>
                <a:ext uri="{FF2B5EF4-FFF2-40B4-BE49-F238E27FC236}">
                  <a16:creationId xmlns:a16="http://schemas.microsoft.com/office/drawing/2014/main" id="{30E32AF9-51AA-40A7-9196-A37C93F12025}"/>
                </a:ext>
              </a:extLst>
            </p:cNvPr>
            <p:cNvSpPr>
              <a:spLocks noChangeShapeType="1"/>
            </p:cNvSpPr>
            <p:nvPr/>
          </p:nvSpPr>
          <p:spPr bwMode="auto">
            <a:xfrm>
              <a:off x="7429500" y="30988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71" name="Line 134">
              <a:extLst>
                <a:ext uri="{FF2B5EF4-FFF2-40B4-BE49-F238E27FC236}">
                  <a16:creationId xmlns:a16="http://schemas.microsoft.com/office/drawing/2014/main" id="{F4C53671-F85F-4338-8128-B6DE5B1D469F}"/>
                </a:ext>
              </a:extLst>
            </p:cNvPr>
            <p:cNvSpPr>
              <a:spLocks noChangeShapeType="1"/>
            </p:cNvSpPr>
            <p:nvPr/>
          </p:nvSpPr>
          <p:spPr bwMode="auto">
            <a:xfrm flipH="1">
              <a:off x="7391400" y="31337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72" name="Line 135">
              <a:extLst>
                <a:ext uri="{FF2B5EF4-FFF2-40B4-BE49-F238E27FC236}">
                  <a16:creationId xmlns:a16="http://schemas.microsoft.com/office/drawing/2014/main" id="{D890610B-4E6E-40F1-85AF-3E4ADBD300AD}"/>
                </a:ext>
              </a:extLst>
            </p:cNvPr>
            <p:cNvSpPr>
              <a:spLocks noChangeShapeType="1"/>
            </p:cNvSpPr>
            <p:nvPr/>
          </p:nvSpPr>
          <p:spPr bwMode="auto">
            <a:xfrm>
              <a:off x="7524750" y="30988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73" name="Line 136">
              <a:extLst>
                <a:ext uri="{FF2B5EF4-FFF2-40B4-BE49-F238E27FC236}">
                  <a16:creationId xmlns:a16="http://schemas.microsoft.com/office/drawing/2014/main" id="{E658E177-C451-400D-A736-1CFD5CBA0E4F}"/>
                </a:ext>
              </a:extLst>
            </p:cNvPr>
            <p:cNvSpPr>
              <a:spLocks noChangeShapeType="1"/>
            </p:cNvSpPr>
            <p:nvPr/>
          </p:nvSpPr>
          <p:spPr bwMode="auto">
            <a:xfrm flipH="1">
              <a:off x="7486650" y="31337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74" name="Line 137">
              <a:extLst>
                <a:ext uri="{FF2B5EF4-FFF2-40B4-BE49-F238E27FC236}">
                  <a16:creationId xmlns:a16="http://schemas.microsoft.com/office/drawing/2014/main" id="{21943FBC-A24C-4F5C-AB42-C98699CAEDEA}"/>
                </a:ext>
              </a:extLst>
            </p:cNvPr>
            <p:cNvSpPr>
              <a:spLocks noChangeShapeType="1"/>
            </p:cNvSpPr>
            <p:nvPr/>
          </p:nvSpPr>
          <p:spPr bwMode="auto">
            <a:xfrm>
              <a:off x="7534275" y="30988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75" name="Line 138">
              <a:extLst>
                <a:ext uri="{FF2B5EF4-FFF2-40B4-BE49-F238E27FC236}">
                  <a16:creationId xmlns:a16="http://schemas.microsoft.com/office/drawing/2014/main" id="{EACF289E-F1B1-473B-8791-1E8F05D8D81E}"/>
                </a:ext>
              </a:extLst>
            </p:cNvPr>
            <p:cNvSpPr>
              <a:spLocks noChangeShapeType="1"/>
            </p:cNvSpPr>
            <p:nvPr/>
          </p:nvSpPr>
          <p:spPr bwMode="auto">
            <a:xfrm flipH="1">
              <a:off x="7499350" y="31337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76" name="Line 139">
              <a:extLst>
                <a:ext uri="{FF2B5EF4-FFF2-40B4-BE49-F238E27FC236}">
                  <a16:creationId xmlns:a16="http://schemas.microsoft.com/office/drawing/2014/main" id="{14229E7F-A622-42AA-86E7-013F30CE5549}"/>
                </a:ext>
              </a:extLst>
            </p:cNvPr>
            <p:cNvSpPr>
              <a:spLocks noChangeShapeType="1"/>
            </p:cNvSpPr>
            <p:nvPr/>
          </p:nvSpPr>
          <p:spPr bwMode="auto">
            <a:xfrm>
              <a:off x="7591425" y="30988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77" name="Line 140">
              <a:extLst>
                <a:ext uri="{FF2B5EF4-FFF2-40B4-BE49-F238E27FC236}">
                  <a16:creationId xmlns:a16="http://schemas.microsoft.com/office/drawing/2014/main" id="{F2646632-1B1C-41C4-8D41-0460D749BF5E}"/>
                </a:ext>
              </a:extLst>
            </p:cNvPr>
            <p:cNvSpPr>
              <a:spLocks noChangeShapeType="1"/>
            </p:cNvSpPr>
            <p:nvPr/>
          </p:nvSpPr>
          <p:spPr bwMode="auto">
            <a:xfrm flipH="1">
              <a:off x="7556500" y="31337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78" name="Line 141">
              <a:extLst>
                <a:ext uri="{FF2B5EF4-FFF2-40B4-BE49-F238E27FC236}">
                  <a16:creationId xmlns:a16="http://schemas.microsoft.com/office/drawing/2014/main" id="{A8D269A0-24C5-47D2-97FF-D7F161FCE784}"/>
                </a:ext>
              </a:extLst>
            </p:cNvPr>
            <p:cNvSpPr>
              <a:spLocks noChangeShapeType="1"/>
            </p:cNvSpPr>
            <p:nvPr/>
          </p:nvSpPr>
          <p:spPr bwMode="auto">
            <a:xfrm>
              <a:off x="7629525" y="31464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79" name="Line 142">
              <a:extLst>
                <a:ext uri="{FF2B5EF4-FFF2-40B4-BE49-F238E27FC236}">
                  <a16:creationId xmlns:a16="http://schemas.microsoft.com/office/drawing/2014/main" id="{76F4D356-572E-4347-934E-7B0CB1AA9B62}"/>
                </a:ext>
              </a:extLst>
            </p:cNvPr>
            <p:cNvSpPr>
              <a:spLocks noChangeShapeType="1"/>
            </p:cNvSpPr>
            <p:nvPr/>
          </p:nvSpPr>
          <p:spPr bwMode="auto">
            <a:xfrm flipH="1">
              <a:off x="7591425" y="31845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80" name="Line 143">
              <a:extLst>
                <a:ext uri="{FF2B5EF4-FFF2-40B4-BE49-F238E27FC236}">
                  <a16:creationId xmlns:a16="http://schemas.microsoft.com/office/drawing/2014/main" id="{EC21452D-4A67-4440-B837-AC2A7802062F}"/>
                </a:ext>
              </a:extLst>
            </p:cNvPr>
            <p:cNvSpPr>
              <a:spLocks noChangeShapeType="1"/>
            </p:cNvSpPr>
            <p:nvPr/>
          </p:nvSpPr>
          <p:spPr bwMode="auto">
            <a:xfrm>
              <a:off x="7778750" y="31464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81" name="Line 144">
              <a:extLst>
                <a:ext uri="{FF2B5EF4-FFF2-40B4-BE49-F238E27FC236}">
                  <a16:creationId xmlns:a16="http://schemas.microsoft.com/office/drawing/2014/main" id="{7CA9BA2E-BCAF-41C7-8E87-1A7FE64C0DFD}"/>
                </a:ext>
              </a:extLst>
            </p:cNvPr>
            <p:cNvSpPr>
              <a:spLocks noChangeShapeType="1"/>
            </p:cNvSpPr>
            <p:nvPr/>
          </p:nvSpPr>
          <p:spPr bwMode="auto">
            <a:xfrm flipH="1">
              <a:off x="7743825" y="31845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82" name="Line 145">
              <a:extLst>
                <a:ext uri="{FF2B5EF4-FFF2-40B4-BE49-F238E27FC236}">
                  <a16:creationId xmlns:a16="http://schemas.microsoft.com/office/drawing/2014/main" id="{71E50D25-04D8-49B2-A794-E24C392DF9D4}"/>
                </a:ext>
              </a:extLst>
            </p:cNvPr>
            <p:cNvSpPr>
              <a:spLocks noChangeShapeType="1"/>
            </p:cNvSpPr>
            <p:nvPr/>
          </p:nvSpPr>
          <p:spPr bwMode="auto">
            <a:xfrm>
              <a:off x="7861300" y="31464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83" name="Line 146">
              <a:extLst>
                <a:ext uri="{FF2B5EF4-FFF2-40B4-BE49-F238E27FC236}">
                  <a16:creationId xmlns:a16="http://schemas.microsoft.com/office/drawing/2014/main" id="{41E370F6-529F-4F00-883F-77CE6D54B632}"/>
                </a:ext>
              </a:extLst>
            </p:cNvPr>
            <p:cNvSpPr>
              <a:spLocks noChangeShapeType="1"/>
            </p:cNvSpPr>
            <p:nvPr/>
          </p:nvSpPr>
          <p:spPr bwMode="auto">
            <a:xfrm flipH="1">
              <a:off x="7826375" y="31845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84" name="Line 147">
              <a:extLst>
                <a:ext uri="{FF2B5EF4-FFF2-40B4-BE49-F238E27FC236}">
                  <a16:creationId xmlns:a16="http://schemas.microsoft.com/office/drawing/2014/main" id="{71F78A39-5161-4E79-AD5E-9605C199E4F5}"/>
                </a:ext>
              </a:extLst>
            </p:cNvPr>
            <p:cNvSpPr>
              <a:spLocks noChangeShapeType="1"/>
            </p:cNvSpPr>
            <p:nvPr/>
          </p:nvSpPr>
          <p:spPr bwMode="auto">
            <a:xfrm>
              <a:off x="7921625" y="31464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85" name="Line 148">
              <a:extLst>
                <a:ext uri="{FF2B5EF4-FFF2-40B4-BE49-F238E27FC236}">
                  <a16:creationId xmlns:a16="http://schemas.microsoft.com/office/drawing/2014/main" id="{CFFB259F-AFC5-434F-AE54-E55EDB2EDF19}"/>
                </a:ext>
              </a:extLst>
            </p:cNvPr>
            <p:cNvSpPr>
              <a:spLocks noChangeShapeType="1"/>
            </p:cNvSpPr>
            <p:nvPr/>
          </p:nvSpPr>
          <p:spPr bwMode="auto">
            <a:xfrm flipH="1">
              <a:off x="7883525" y="31845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86" name="Line 149">
              <a:extLst>
                <a:ext uri="{FF2B5EF4-FFF2-40B4-BE49-F238E27FC236}">
                  <a16:creationId xmlns:a16="http://schemas.microsoft.com/office/drawing/2014/main" id="{5232329F-759B-4765-8FFD-1608FA8A7AE4}"/>
                </a:ext>
              </a:extLst>
            </p:cNvPr>
            <p:cNvSpPr>
              <a:spLocks noChangeShapeType="1"/>
            </p:cNvSpPr>
            <p:nvPr/>
          </p:nvSpPr>
          <p:spPr bwMode="auto">
            <a:xfrm>
              <a:off x="7956550" y="31464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87" name="Line 150">
              <a:extLst>
                <a:ext uri="{FF2B5EF4-FFF2-40B4-BE49-F238E27FC236}">
                  <a16:creationId xmlns:a16="http://schemas.microsoft.com/office/drawing/2014/main" id="{FC76CB97-E2D6-43F8-9C4F-0A75EAFF09C7}"/>
                </a:ext>
              </a:extLst>
            </p:cNvPr>
            <p:cNvSpPr>
              <a:spLocks noChangeShapeType="1"/>
            </p:cNvSpPr>
            <p:nvPr/>
          </p:nvSpPr>
          <p:spPr bwMode="auto">
            <a:xfrm flipH="1">
              <a:off x="7921625" y="3184525"/>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88" name="Line 151">
              <a:extLst>
                <a:ext uri="{FF2B5EF4-FFF2-40B4-BE49-F238E27FC236}">
                  <a16:creationId xmlns:a16="http://schemas.microsoft.com/office/drawing/2014/main" id="{DA5A7440-C31C-4259-9C5B-2BC3D05A15DA}"/>
                </a:ext>
              </a:extLst>
            </p:cNvPr>
            <p:cNvSpPr>
              <a:spLocks noChangeShapeType="1"/>
            </p:cNvSpPr>
            <p:nvPr/>
          </p:nvSpPr>
          <p:spPr bwMode="auto">
            <a:xfrm>
              <a:off x="8001000" y="31464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89" name="Line 152">
              <a:extLst>
                <a:ext uri="{FF2B5EF4-FFF2-40B4-BE49-F238E27FC236}">
                  <a16:creationId xmlns:a16="http://schemas.microsoft.com/office/drawing/2014/main" id="{979DA693-B6D9-40EE-966E-B699D1A77673}"/>
                </a:ext>
              </a:extLst>
            </p:cNvPr>
            <p:cNvSpPr>
              <a:spLocks noChangeShapeType="1"/>
            </p:cNvSpPr>
            <p:nvPr/>
          </p:nvSpPr>
          <p:spPr bwMode="auto">
            <a:xfrm flipH="1">
              <a:off x="7966075" y="318452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90" name="Line 153">
              <a:extLst>
                <a:ext uri="{FF2B5EF4-FFF2-40B4-BE49-F238E27FC236}">
                  <a16:creationId xmlns:a16="http://schemas.microsoft.com/office/drawing/2014/main" id="{0070F37C-B5D7-4DF0-BB68-75CBC049B685}"/>
                </a:ext>
              </a:extLst>
            </p:cNvPr>
            <p:cNvSpPr>
              <a:spLocks noChangeShapeType="1"/>
            </p:cNvSpPr>
            <p:nvPr/>
          </p:nvSpPr>
          <p:spPr bwMode="auto">
            <a:xfrm>
              <a:off x="8283575" y="321310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91" name="Line 154">
              <a:extLst>
                <a:ext uri="{FF2B5EF4-FFF2-40B4-BE49-F238E27FC236}">
                  <a16:creationId xmlns:a16="http://schemas.microsoft.com/office/drawing/2014/main" id="{B292B5F0-E286-4658-9F99-587168DA3F36}"/>
                </a:ext>
              </a:extLst>
            </p:cNvPr>
            <p:cNvSpPr>
              <a:spLocks noChangeShapeType="1"/>
            </p:cNvSpPr>
            <p:nvPr/>
          </p:nvSpPr>
          <p:spPr bwMode="auto">
            <a:xfrm flipH="1">
              <a:off x="8248650" y="3251200"/>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92" name="Line 155">
              <a:extLst>
                <a:ext uri="{FF2B5EF4-FFF2-40B4-BE49-F238E27FC236}">
                  <a16:creationId xmlns:a16="http://schemas.microsoft.com/office/drawing/2014/main" id="{E811FBF0-A0BF-4D6A-ADCA-7D7CEF265046}"/>
                </a:ext>
              </a:extLst>
            </p:cNvPr>
            <p:cNvSpPr>
              <a:spLocks noChangeShapeType="1"/>
            </p:cNvSpPr>
            <p:nvPr/>
          </p:nvSpPr>
          <p:spPr bwMode="auto">
            <a:xfrm>
              <a:off x="8588375" y="327977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93" name="Line 156">
              <a:extLst>
                <a:ext uri="{FF2B5EF4-FFF2-40B4-BE49-F238E27FC236}">
                  <a16:creationId xmlns:a16="http://schemas.microsoft.com/office/drawing/2014/main" id="{EA956399-0E14-4D1A-A775-753B8F926EAA}"/>
                </a:ext>
              </a:extLst>
            </p:cNvPr>
            <p:cNvSpPr>
              <a:spLocks noChangeShapeType="1"/>
            </p:cNvSpPr>
            <p:nvPr/>
          </p:nvSpPr>
          <p:spPr bwMode="auto">
            <a:xfrm flipH="1">
              <a:off x="8550275" y="331787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94" name="Line 157">
              <a:extLst>
                <a:ext uri="{FF2B5EF4-FFF2-40B4-BE49-F238E27FC236}">
                  <a16:creationId xmlns:a16="http://schemas.microsoft.com/office/drawing/2014/main" id="{D369C8F4-25BF-4A68-BC41-20633E7E57C6}"/>
                </a:ext>
              </a:extLst>
            </p:cNvPr>
            <p:cNvSpPr>
              <a:spLocks noChangeShapeType="1"/>
            </p:cNvSpPr>
            <p:nvPr/>
          </p:nvSpPr>
          <p:spPr bwMode="auto">
            <a:xfrm>
              <a:off x="8645525" y="327977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95" name="Line 158">
              <a:extLst>
                <a:ext uri="{FF2B5EF4-FFF2-40B4-BE49-F238E27FC236}">
                  <a16:creationId xmlns:a16="http://schemas.microsoft.com/office/drawing/2014/main" id="{CF130F1F-AFCF-4A3D-94BA-ABF885BA4C5A}"/>
                </a:ext>
              </a:extLst>
            </p:cNvPr>
            <p:cNvSpPr>
              <a:spLocks noChangeShapeType="1"/>
            </p:cNvSpPr>
            <p:nvPr/>
          </p:nvSpPr>
          <p:spPr bwMode="auto">
            <a:xfrm flipH="1">
              <a:off x="8610600" y="3317875"/>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96" name="Line 159">
              <a:extLst>
                <a:ext uri="{FF2B5EF4-FFF2-40B4-BE49-F238E27FC236}">
                  <a16:creationId xmlns:a16="http://schemas.microsoft.com/office/drawing/2014/main" id="{B9F92CD2-6A46-4D99-8CE1-93F740E74D26}"/>
                </a:ext>
              </a:extLst>
            </p:cNvPr>
            <p:cNvSpPr>
              <a:spLocks noChangeShapeType="1"/>
            </p:cNvSpPr>
            <p:nvPr/>
          </p:nvSpPr>
          <p:spPr bwMode="auto">
            <a:xfrm>
              <a:off x="8658225" y="327977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97" name="Line 160">
              <a:extLst>
                <a:ext uri="{FF2B5EF4-FFF2-40B4-BE49-F238E27FC236}">
                  <a16:creationId xmlns:a16="http://schemas.microsoft.com/office/drawing/2014/main" id="{F51FAF5D-A7C0-45DA-81CF-3EC1AC1F152B}"/>
                </a:ext>
              </a:extLst>
            </p:cNvPr>
            <p:cNvSpPr>
              <a:spLocks noChangeShapeType="1"/>
            </p:cNvSpPr>
            <p:nvPr/>
          </p:nvSpPr>
          <p:spPr bwMode="auto">
            <a:xfrm flipH="1">
              <a:off x="8623300" y="3317875"/>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98" name="Line 161">
              <a:extLst>
                <a:ext uri="{FF2B5EF4-FFF2-40B4-BE49-F238E27FC236}">
                  <a16:creationId xmlns:a16="http://schemas.microsoft.com/office/drawing/2014/main" id="{E4E23558-C8A0-45A8-BDA7-BF901701827C}"/>
                </a:ext>
              </a:extLst>
            </p:cNvPr>
            <p:cNvSpPr>
              <a:spLocks noChangeShapeType="1"/>
            </p:cNvSpPr>
            <p:nvPr/>
          </p:nvSpPr>
          <p:spPr bwMode="auto">
            <a:xfrm>
              <a:off x="8810625" y="3425825"/>
              <a:ext cx="0" cy="6985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699" name="Line 162">
              <a:extLst>
                <a:ext uri="{FF2B5EF4-FFF2-40B4-BE49-F238E27FC236}">
                  <a16:creationId xmlns:a16="http://schemas.microsoft.com/office/drawing/2014/main" id="{6A0D0EBD-BB55-42FB-9681-550A27697450}"/>
                </a:ext>
              </a:extLst>
            </p:cNvPr>
            <p:cNvSpPr>
              <a:spLocks noChangeShapeType="1"/>
            </p:cNvSpPr>
            <p:nvPr/>
          </p:nvSpPr>
          <p:spPr bwMode="auto">
            <a:xfrm flipH="1">
              <a:off x="8772525" y="34607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00" name="Line 163">
              <a:extLst>
                <a:ext uri="{FF2B5EF4-FFF2-40B4-BE49-F238E27FC236}">
                  <a16:creationId xmlns:a16="http://schemas.microsoft.com/office/drawing/2014/main" id="{07A0AC91-ACEB-4DA7-92F8-8EF11ECFC372}"/>
                </a:ext>
              </a:extLst>
            </p:cNvPr>
            <p:cNvSpPr>
              <a:spLocks noChangeShapeType="1"/>
            </p:cNvSpPr>
            <p:nvPr/>
          </p:nvSpPr>
          <p:spPr bwMode="auto">
            <a:xfrm>
              <a:off x="9137650" y="366395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01" name="Line 164">
              <a:extLst>
                <a:ext uri="{FF2B5EF4-FFF2-40B4-BE49-F238E27FC236}">
                  <a16:creationId xmlns:a16="http://schemas.microsoft.com/office/drawing/2014/main" id="{DEBF558F-D4AE-4126-8B1F-8F9246346608}"/>
                </a:ext>
              </a:extLst>
            </p:cNvPr>
            <p:cNvSpPr>
              <a:spLocks noChangeShapeType="1"/>
            </p:cNvSpPr>
            <p:nvPr/>
          </p:nvSpPr>
          <p:spPr bwMode="auto">
            <a:xfrm flipH="1">
              <a:off x="9102725" y="3702050"/>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02" name="Line 165">
              <a:extLst>
                <a:ext uri="{FF2B5EF4-FFF2-40B4-BE49-F238E27FC236}">
                  <a16:creationId xmlns:a16="http://schemas.microsoft.com/office/drawing/2014/main" id="{907BA222-9F7B-48F1-A85E-9EEB76611D25}"/>
                </a:ext>
              </a:extLst>
            </p:cNvPr>
            <p:cNvSpPr>
              <a:spLocks noChangeShapeType="1"/>
            </p:cNvSpPr>
            <p:nvPr/>
          </p:nvSpPr>
          <p:spPr bwMode="auto">
            <a:xfrm>
              <a:off x="9150350" y="366395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03" name="Line 166">
              <a:extLst>
                <a:ext uri="{FF2B5EF4-FFF2-40B4-BE49-F238E27FC236}">
                  <a16:creationId xmlns:a16="http://schemas.microsoft.com/office/drawing/2014/main" id="{0310EDBA-DA98-41F1-BBD5-C3CB71D17447}"/>
                </a:ext>
              </a:extLst>
            </p:cNvPr>
            <p:cNvSpPr>
              <a:spLocks noChangeShapeType="1"/>
            </p:cNvSpPr>
            <p:nvPr/>
          </p:nvSpPr>
          <p:spPr bwMode="auto">
            <a:xfrm flipH="1">
              <a:off x="9112250" y="37020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04" name="Line 167">
              <a:extLst>
                <a:ext uri="{FF2B5EF4-FFF2-40B4-BE49-F238E27FC236}">
                  <a16:creationId xmlns:a16="http://schemas.microsoft.com/office/drawing/2014/main" id="{F184C658-D3BF-4E48-AECF-64F0C9B40D73}"/>
                </a:ext>
              </a:extLst>
            </p:cNvPr>
            <p:cNvSpPr>
              <a:spLocks noChangeShapeType="1"/>
            </p:cNvSpPr>
            <p:nvPr/>
          </p:nvSpPr>
          <p:spPr bwMode="auto">
            <a:xfrm>
              <a:off x="9182100" y="374967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05" name="Line 168">
              <a:extLst>
                <a:ext uri="{FF2B5EF4-FFF2-40B4-BE49-F238E27FC236}">
                  <a16:creationId xmlns:a16="http://schemas.microsoft.com/office/drawing/2014/main" id="{5A3D11CB-8741-40C3-9AEA-126B130E7CEB}"/>
                </a:ext>
              </a:extLst>
            </p:cNvPr>
            <p:cNvSpPr>
              <a:spLocks noChangeShapeType="1"/>
            </p:cNvSpPr>
            <p:nvPr/>
          </p:nvSpPr>
          <p:spPr bwMode="auto">
            <a:xfrm flipH="1">
              <a:off x="9147175" y="37846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06" name="Line 169">
              <a:extLst>
                <a:ext uri="{FF2B5EF4-FFF2-40B4-BE49-F238E27FC236}">
                  <a16:creationId xmlns:a16="http://schemas.microsoft.com/office/drawing/2014/main" id="{F749D986-6586-4A4D-B829-C85B0E7DC449}"/>
                </a:ext>
              </a:extLst>
            </p:cNvPr>
            <p:cNvSpPr>
              <a:spLocks noChangeShapeType="1"/>
            </p:cNvSpPr>
            <p:nvPr/>
          </p:nvSpPr>
          <p:spPr bwMode="auto">
            <a:xfrm>
              <a:off x="9337675" y="374967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07" name="Line 170">
              <a:extLst>
                <a:ext uri="{FF2B5EF4-FFF2-40B4-BE49-F238E27FC236}">
                  <a16:creationId xmlns:a16="http://schemas.microsoft.com/office/drawing/2014/main" id="{6BA57568-807F-4B7B-B0AC-18F3D119E923}"/>
                </a:ext>
              </a:extLst>
            </p:cNvPr>
            <p:cNvSpPr>
              <a:spLocks noChangeShapeType="1"/>
            </p:cNvSpPr>
            <p:nvPr/>
          </p:nvSpPr>
          <p:spPr bwMode="auto">
            <a:xfrm flipH="1">
              <a:off x="9299575" y="378460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08" name="Line 171">
              <a:extLst>
                <a:ext uri="{FF2B5EF4-FFF2-40B4-BE49-F238E27FC236}">
                  <a16:creationId xmlns:a16="http://schemas.microsoft.com/office/drawing/2014/main" id="{827363D6-1F32-4A44-B13F-8A185D050AA6}"/>
                </a:ext>
              </a:extLst>
            </p:cNvPr>
            <p:cNvSpPr>
              <a:spLocks noChangeShapeType="1"/>
            </p:cNvSpPr>
            <p:nvPr/>
          </p:nvSpPr>
          <p:spPr bwMode="auto">
            <a:xfrm>
              <a:off x="9499600" y="38576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09" name="Line 172">
              <a:extLst>
                <a:ext uri="{FF2B5EF4-FFF2-40B4-BE49-F238E27FC236}">
                  <a16:creationId xmlns:a16="http://schemas.microsoft.com/office/drawing/2014/main" id="{479F0AF9-486F-402D-8496-35A2F20CC351}"/>
                </a:ext>
              </a:extLst>
            </p:cNvPr>
            <p:cNvSpPr>
              <a:spLocks noChangeShapeType="1"/>
            </p:cNvSpPr>
            <p:nvPr/>
          </p:nvSpPr>
          <p:spPr bwMode="auto">
            <a:xfrm flipH="1">
              <a:off x="9464675" y="38925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10" name="Line 173">
              <a:extLst>
                <a:ext uri="{FF2B5EF4-FFF2-40B4-BE49-F238E27FC236}">
                  <a16:creationId xmlns:a16="http://schemas.microsoft.com/office/drawing/2014/main" id="{4049AA0C-97E7-4898-93D8-01D70507798D}"/>
                </a:ext>
              </a:extLst>
            </p:cNvPr>
            <p:cNvSpPr>
              <a:spLocks noChangeShapeType="1"/>
            </p:cNvSpPr>
            <p:nvPr/>
          </p:nvSpPr>
          <p:spPr bwMode="auto">
            <a:xfrm>
              <a:off x="9604375" y="38576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11" name="Line 174">
              <a:extLst>
                <a:ext uri="{FF2B5EF4-FFF2-40B4-BE49-F238E27FC236}">
                  <a16:creationId xmlns:a16="http://schemas.microsoft.com/office/drawing/2014/main" id="{2C6615F6-E816-4F10-A1EB-B967709FD3F5}"/>
                </a:ext>
              </a:extLst>
            </p:cNvPr>
            <p:cNvSpPr>
              <a:spLocks noChangeShapeType="1"/>
            </p:cNvSpPr>
            <p:nvPr/>
          </p:nvSpPr>
          <p:spPr bwMode="auto">
            <a:xfrm flipH="1">
              <a:off x="9569450" y="38925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12" name="Line 175">
              <a:extLst>
                <a:ext uri="{FF2B5EF4-FFF2-40B4-BE49-F238E27FC236}">
                  <a16:creationId xmlns:a16="http://schemas.microsoft.com/office/drawing/2014/main" id="{EA3BF752-BAC6-4BFE-80CB-622212909DAA}"/>
                </a:ext>
              </a:extLst>
            </p:cNvPr>
            <p:cNvSpPr>
              <a:spLocks noChangeShapeType="1"/>
            </p:cNvSpPr>
            <p:nvPr/>
          </p:nvSpPr>
          <p:spPr bwMode="auto">
            <a:xfrm>
              <a:off x="9652000" y="38576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13" name="Line 176">
              <a:extLst>
                <a:ext uri="{FF2B5EF4-FFF2-40B4-BE49-F238E27FC236}">
                  <a16:creationId xmlns:a16="http://schemas.microsoft.com/office/drawing/2014/main" id="{B5AA1F8A-1557-4EC9-91AE-E8858D8794BF}"/>
                </a:ext>
              </a:extLst>
            </p:cNvPr>
            <p:cNvSpPr>
              <a:spLocks noChangeShapeType="1"/>
            </p:cNvSpPr>
            <p:nvPr/>
          </p:nvSpPr>
          <p:spPr bwMode="auto">
            <a:xfrm flipH="1">
              <a:off x="9617075" y="38925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14" name="Line 177">
              <a:extLst>
                <a:ext uri="{FF2B5EF4-FFF2-40B4-BE49-F238E27FC236}">
                  <a16:creationId xmlns:a16="http://schemas.microsoft.com/office/drawing/2014/main" id="{91C879A1-D8E8-4DBE-B992-EA18B2B45054}"/>
                </a:ext>
              </a:extLst>
            </p:cNvPr>
            <p:cNvSpPr>
              <a:spLocks noChangeShapeType="1"/>
            </p:cNvSpPr>
            <p:nvPr/>
          </p:nvSpPr>
          <p:spPr bwMode="auto">
            <a:xfrm>
              <a:off x="9909175" y="38576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15" name="Line 178">
              <a:extLst>
                <a:ext uri="{FF2B5EF4-FFF2-40B4-BE49-F238E27FC236}">
                  <a16:creationId xmlns:a16="http://schemas.microsoft.com/office/drawing/2014/main" id="{C8905FCB-1139-42BC-A87A-D768405F7CBC}"/>
                </a:ext>
              </a:extLst>
            </p:cNvPr>
            <p:cNvSpPr>
              <a:spLocks noChangeShapeType="1"/>
            </p:cNvSpPr>
            <p:nvPr/>
          </p:nvSpPr>
          <p:spPr bwMode="auto">
            <a:xfrm flipH="1">
              <a:off x="9874250" y="38925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16" name="Line 179">
              <a:extLst>
                <a:ext uri="{FF2B5EF4-FFF2-40B4-BE49-F238E27FC236}">
                  <a16:creationId xmlns:a16="http://schemas.microsoft.com/office/drawing/2014/main" id="{B3D8C842-3D14-4E34-BB25-A6F5D959E96F}"/>
                </a:ext>
              </a:extLst>
            </p:cNvPr>
            <p:cNvSpPr>
              <a:spLocks noChangeShapeType="1"/>
            </p:cNvSpPr>
            <p:nvPr/>
          </p:nvSpPr>
          <p:spPr bwMode="auto">
            <a:xfrm>
              <a:off x="10096500" y="38576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17" name="Line 180">
              <a:extLst>
                <a:ext uri="{FF2B5EF4-FFF2-40B4-BE49-F238E27FC236}">
                  <a16:creationId xmlns:a16="http://schemas.microsoft.com/office/drawing/2014/main" id="{2A871629-0467-4349-97FA-0CFF8532164A}"/>
                </a:ext>
              </a:extLst>
            </p:cNvPr>
            <p:cNvSpPr>
              <a:spLocks noChangeShapeType="1"/>
            </p:cNvSpPr>
            <p:nvPr/>
          </p:nvSpPr>
          <p:spPr bwMode="auto">
            <a:xfrm flipH="1">
              <a:off x="10061575" y="38925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18" name="Line 181">
              <a:extLst>
                <a:ext uri="{FF2B5EF4-FFF2-40B4-BE49-F238E27FC236}">
                  <a16:creationId xmlns:a16="http://schemas.microsoft.com/office/drawing/2014/main" id="{EDC6D3F7-F4F7-4109-9E7E-574DE33B92BD}"/>
                </a:ext>
              </a:extLst>
            </p:cNvPr>
            <p:cNvSpPr>
              <a:spLocks noChangeShapeType="1"/>
            </p:cNvSpPr>
            <p:nvPr/>
          </p:nvSpPr>
          <p:spPr bwMode="auto">
            <a:xfrm>
              <a:off x="10414000" y="38576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19" name="Line 182">
              <a:extLst>
                <a:ext uri="{FF2B5EF4-FFF2-40B4-BE49-F238E27FC236}">
                  <a16:creationId xmlns:a16="http://schemas.microsoft.com/office/drawing/2014/main" id="{60F33340-D371-4A4C-BA91-E6605CDB38B4}"/>
                </a:ext>
              </a:extLst>
            </p:cNvPr>
            <p:cNvSpPr>
              <a:spLocks noChangeShapeType="1"/>
            </p:cNvSpPr>
            <p:nvPr/>
          </p:nvSpPr>
          <p:spPr bwMode="auto">
            <a:xfrm flipH="1">
              <a:off x="10375900" y="38925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20" name="Line 183">
              <a:extLst>
                <a:ext uri="{FF2B5EF4-FFF2-40B4-BE49-F238E27FC236}">
                  <a16:creationId xmlns:a16="http://schemas.microsoft.com/office/drawing/2014/main" id="{4C84F82D-ED75-4E44-B180-2967107FAA20}"/>
                </a:ext>
              </a:extLst>
            </p:cNvPr>
            <p:cNvSpPr>
              <a:spLocks noChangeShapeType="1"/>
            </p:cNvSpPr>
            <p:nvPr/>
          </p:nvSpPr>
          <p:spPr bwMode="auto">
            <a:xfrm>
              <a:off x="10553700" y="38576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21" name="Line 184">
              <a:extLst>
                <a:ext uri="{FF2B5EF4-FFF2-40B4-BE49-F238E27FC236}">
                  <a16:creationId xmlns:a16="http://schemas.microsoft.com/office/drawing/2014/main" id="{454FC856-2751-4640-A788-9EF84CABE2D7}"/>
                </a:ext>
              </a:extLst>
            </p:cNvPr>
            <p:cNvSpPr>
              <a:spLocks noChangeShapeType="1"/>
            </p:cNvSpPr>
            <p:nvPr/>
          </p:nvSpPr>
          <p:spPr bwMode="auto">
            <a:xfrm flipH="1">
              <a:off x="10518775" y="3892550"/>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22" name="Line 185">
              <a:extLst>
                <a:ext uri="{FF2B5EF4-FFF2-40B4-BE49-F238E27FC236}">
                  <a16:creationId xmlns:a16="http://schemas.microsoft.com/office/drawing/2014/main" id="{F8AE7512-2364-4088-94AB-7121483FCE03}"/>
                </a:ext>
              </a:extLst>
            </p:cNvPr>
            <p:cNvSpPr>
              <a:spLocks noChangeShapeType="1"/>
            </p:cNvSpPr>
            <p:nvPr/>
          </p:nvSpPr>
          <p:spPr bwMode="auto">
            <a:xfrm>
              <a:off x="10683875" y="38576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23" name="Line 186">
              <a:extLst>
                <a:ext uri="{FF2B5EF4-FFF2-40B4-BE49-F238E27FC236}">
                  <a16:creationId xmlns:a16="http://schemas.microsoft.com/office/drawing/2014/main" id="{40432366-AC58-40AB-9913-20B8BC68B348}"/>
                </a:ext>
              </a:extLst>
            </p:cNvPr>
            <p:cNvSpPr>
              <a:spLocks noChangeShapeType="1"/>
            </p:cNvSpPr>
            <p:nvPr/>
          </p:nvSpPr>
          <p:spPr bwMode="auto">
            <a:xfrm flipH="1">
              <a:off x="10645775" y="38925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24" name="Line 187">
              <a:extLst>
                <a:ext uri="{FF2B5EF4-FFF2-40B4-BE49-F238E27FC236}">
                  <a16:creationId xmlns:a16="http://schemas.microsoft.com/office/drawing/2014/main" id="{5FB2186F-F1D4-4C14-807E-3492989D87A5}"/>
                </a:ext>
              </a:extLst>
            </p:cNvPr>
            <p:cNvSpPr>
              <a:spLocks noChangeShapeType="1"/>
            </p:cNvSpPr>
            <p:nvPr/>
          </p:nvSpPr>
          <p:spPr bwMode="auto">
            <a:xfrm>
              <a:off x="10858500" y="38576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25" name="Line 188">
              <a:extLst>
                <a:ext uri="{FF2B5EF4-FFF2-40B4-BE49-F238E27FC236}">
                  <a16:creationId xmlns:a16="http://schemas.microsoft.com/office/drawing/2014/main" id="{6DFA1827-1218-463C-BBB1-0D4FD6531489}"/>
                </a:ext>
              </a:extLst>
            </p:cNvPr>
            <p:cNvSpPr>
              <a:spLocks noChangeShapeType="1"/>
            </p:cNvSpPr>
            <p:nvPr/>
          </p:nvSpPr>
          <p:spPr bwMode="auto">
            <a:xfrm flipH="1">
              <a:off x="10820400" y="3892550"/>
              <a:ext cx="73025"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26" name="Line 189">
              <a:extLst>
                <a:ext uri="{FF2B5EF4-FFF2-40B4-BE49-F238E27FC236}">
                  <a16:creationId xmlns:a16="http://schemas.microsoft.com/office/drawing/2014/main" id="{2FE39901-D51A-49AE-9A5E-A21390391A3D}"/>
                </a:ext>
              </a:extLst>
            </p:cNvPr>
            <p:cNvSpPr>
              <a:spLocks noChangeShapeType="1"/>
            </p:cNvSpPr>
            <p:nvPr/>
          </p:nvSpPr>
          <p:spPr bwMode="auto">
            <a:xfrm>
              <a:off x="11068050" y="3857625"/>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27" name="Line 190">
              <a:extLst>
                <a:ext uri="{FF2B5EF4-FFF2-40B4-BE49-F238E27FC236}">
                  <a16:creationId xmlns:a16="http://schemas.microsoft.com/office/drawing/2014/main" id="{DE4C9481-6714-463B-BD85-AB9A2D69DA14}"/>
                </a:ext>
              </a:extLst>
            </p:cNvPr>
            <p:cNvSpPr>
              <a:spLocks noChangeShapeType="1"/>
            </p:cNvSpPr>
            <p:nvPr/>
          </p:nvSpPr>
          <p:spPr bwMode="auto">
            <a:xfrm flipH="1">
              <a:off x="11033125" y="3892550"/>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28" name="Line 191">
              <a:extLst>
                <a:ext uri="{FF2B5EF4-FFF2-40B4-BE49-F238E27FC236}">
                  <a16:creationId xmlns:a16="http://schemas.microsoft.com/office/drawing/2014/main" id="{050933FF-0735-40E2-A725-87ECDF26FDDE}"/>
                </a:ext>
              </a:extLst>
            </p:cNvPr>
            <p:cNvSpPr>
              <a:spLocks noChangeShapeType="1"/>
            </p:cNvSpPr>
            <p:nvPr/>
          </p:nvSpPr>
          <p:spPr bwMode="auto">
            <a:xfrm>
              <a:off x="2117725" y="1314450"/>
              <a:ext cx="0" cy="73025"/>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sp>
          <p:nvSpPr>
            <p:cNvPr id="729" name="Line 192">
              <a:extLst>
                <a:ext uri="{FF2B5EF4-FFF2-40B4-BE49-F238E27FC236}">
                  <a16:creationId xmlns:a16="http://schemas.microsoft.com/office/drawing/2014/main" id="{D02716E4-A799-41A2-928E-3C9793DD26B0}"/>
                </a:ext>
              </a:extLst>
            </p:cNvPr>
            <p:cNvSpPr>
              <a:spLocks noChangeShapeType="1"/>
            </p:cNvSpPr>
            <p:nvPr/>
          </p:nvSpPr>
          <p:spPr bwMode="auto">
            <a:xfrm flipH="1">
              <a:off x="2082800" y="1352550"/>
              <a:ext cx="69850" cy="0"/>
            </a:xfrm>
            <a:prstGeom prst="line">
              <a:avLst/>
            </a:prstGeom>
            <a:noFill/>
            <a:ln w="25400" cap="flat">
              <a:solidFill>
                <a:srgbClr val="3953A4"/>
              </a:solidFill>
              <a:prstDash val="solid"/>
              <a:miter lim="800000"/>
              <a:headEnd/>
              <a:tailEnd/>
            </a:ln>
            <a:extLst>
              <a:ext uri="{909E8E84-426E-40DD-AFC4-6F175D3DCCD1}">
                <a14:hiddenFill xmlns:a14="http://schemas.microsoft.com/office/drawing/2010/main">
                  <a:noFill/>
                </a14:hiddenFill>
              </a:ext>
            </a:extLst>
          </p:spPr>
          <p:txBody>
            <a:bodyPr vert="horz" wrap="square" lIns="121920" tIns="60960" rIns="121920" bIns="60960" numCol="1" anchor="t" anchorCtr="0" compatLnSpc="1">
              <a:prstTxWarp prst="textNoShape">
                <a:avLst/>
              </a:prstTxWarp>
            </a:bodyPr>
            <a:lstStyle/>
            <a:p>
              <a:pPr defTabSz="609585" eaLnBrk="0" fontAlgn="base" hangingPunct="0">
                <a:spcBef>
                  <a:spcPct val="0"/>
                </a:spcBef>
                <a:spcAft>
                  <a:spcPct val="0"/>
                </a:spcAft>
              </a:pPr>
              <a:endParaRPr lang="en-GB" sz="2400" dirty="0">
                <a:solidFill>
                  <a:prstClr val="black"/>
                </a:solidFill>
                <a:latin typeface="Calibri" panose="020F0502020204030204" pitchFamily="34" charset="0"/>
                <a:ea typeface="MS PGothic" panose="020B0600070205080204" pitchFamily="34" charset="-128"/>
              </a:endParaRPr>
            </a:p>
          </p:txBody>
        </p:sp>
      </p:grpSp>
      <p:graphicFrame>
        <p:nvGraphicFramePr>
          <p:cNvPr id="3" name="Table 4">
            <a:extLst>
              <a:ext uri="{FF2B5EF4-FFF2-40B4-BE49-F238E27FC236}">
                <a16:creationId xmlns:a16="http://schemas.microsoft.com/office/drawing/2014/main" id="{5B21E117-551D-4C0E-9508-877C45EEDC25}"/>
              </a:ext>
            </a:extLst>
          </p:cNvPr>
          <p:cNvGraphicFramePr>
            <a:graphicFrameLocks noGrp="1"/>
          </p:cNvGraphicFramePr>
          <p:nvPr/>
        </p:nvGraphicFramePr>
        <p:xfrm>
          <a:off x="6697301" y="4777489"/>
          <a:ext cx="5462025" cy="243840"/>
        </p:xfrm>
        <a:graphic>
          <a:graphicData uri="http://schemas.openxmlformats.org/drawingml/2006/table">
            <a:tbl>
              <a:tblPr firstRow="1" bandRow="1">
                <a:tableStyleId>{2D5ABB26-0587-4C30-8999-92F81FD0307C}</a:tableStyleId>
              </a:tblPr>
              <a:tblGrid>
                <a:gridCol w="364135">
                  <a:extLst>
                    <a:ext uri="{9D8B030D-6E8A-4147-A177-3AD203B41FA5}">
                      <a16:colId xmlns:a16="http://schemas.microsoft.com/office/drawing/2014/main" val="4163529555"/>
                    </a:ext>
                  </a:extLst>
                </a:gridCol>
                <a:gridCol w="364135">
                  <a:extLst>
                    <a:ext uri="{9D8B030D-6E8A-4147-A177-3AD203B41FA5}">
                      <a16:colId xmlns:a16="http://schemas.microsoft.com/office/drawing/2014/main" val="3106381124"/>
                    </a:ext>
                  </a:extLst>
                </a:gridCol>
                <a:gridCol w="364135">
                  <a:extLst>
                    <a:ext uri="{9D8B030D-6E8A-4147-A177-3AD203B41FA5}">
                      <a16:colId xmlns:a16="http://schemas.microsoft.com/office/drawing/2014/main" val="3656604036"/>
                    </a:ext>
                  </a:extLst>
                </a:gridCol>
                <a:gridCol w="364135">
                  <a:extLst>
                    <a:ext uri="{9D8B030D-6E8A-4147-A177-3AD203B41FA5}">
                      <a16:colId xmlns:a16="http://schemas.microsoft.com/office/drawing/2014/main" val="1453071878"/>
                    </a:ext>
                  </a:extLst>
                </a:gridCol>
                <a:gridCol w="364135">
                  <a:extLst>
                    <a:ext uri="{9D8B030D-6E8A-4147-A177-3AD203B41FA5}">
                      <a16:colId xmlns:a16="http://schemas.microsoft.com/office/drawing/2014/main" val="1907302162"/>
                    </a:ext>
                  </a:extLst>
                </a:gridCol>
                <a:gridCol w="364135">
                  <a:extLst>
                    <a:ext uri="{9D8B030D-6E8A-4147-A177-3AD203B41FA5}">
                      <a16:colId xmlns:a16="http://schemas.microsoft.com/office/drawing/2014/main" val="3641157444"/>
                    </a:ext>
                  </a:extLst>
                </a:gridCol>
                <a:gridCol w="364135">
                  <a:extLst>
                    <a:ext uri="{9D8B030D-6E8A-4147-A177-3AD203B41FA5}">
                      <a16:colId xmlns:a16="http://schemas.microsoft.com/office/drawing/2014/main" val="1293760236"/>
                    </a:ext>
                  </a:extLst>
                </a:gridCol>
                <a:gridCol w="364135">
                  <a:extLst>
                    <a:ext uri="{9D8B030D-6E8A-4147-A177-3AD203B41FA5}">
                      <a16:colId xmlns:a16="http://schemas.microsoft.com/office/drawing/2014/main" val="3571469536"/>
                    </a:ext>
                  </a:extLst>
                </a:gridCol>
                <a:gridCol w="364135">
                  <a:extLst>
                    <a:ext uri="{9D8B030D-6E8A-4147-A177-3AD203B41FA5}">
                      <a16:colId xmlns:a16="http://schemas.microsoft.com/office/drawing/2014/main" val="219982439"/>
                    </a:ext>
                  </a:extLst>
                </a:gridCol>
                <a:gridCol w="364135">
                  <a:extLst>
                    <a:ext uri="{9D8B030D-6E8A-4147-A177-3AD203B41FA5}">
                      <a16:colId xmlns:a16="http://schemas.microsoft.com/office/drawing/2014/main" val="3933122111"/>
                    </a:ext>
                  </a:extLst>
                </a:gridCol>
                <a:gridCol w="364135">
                  <a:extLst>
                    <a:ext uri="{9D8B030D-6E8A-4147-A177-3AD203B41FA5}">
                      <a16:colId xmlns:a16="http://schemas.microsoft.com/office/drawing/2014/main" val="331028648"/>
                    </a:ext>
                  </a:extLst>
                </a:gridCol>
                <a:gridCol w="364135">
                  <a:extLst>
                    <a:ext uri="{9D8B030D-6E8A-4147-A177-3AD203B41FA5}">
                      <a16:colId xmlns:a16="http://schemas.microsoft.com/office/drawing/2014/main" val="2441051124"/>
                    </a:ext>
                  </a:extLst>
                </a:gridCol>
                <a:gridCol w="364135">
                  <a:extLst>
                    <a:ext uri="{9D8B030D-6E8A-4147-A177-3AD203B41FA5}">
                      <a16:colId xmlns:a16="http://schemas.microsoft.com/office/drawing/2014/main" val="120617791"/>
                    </a:ext>
                  </a:extLst>
                </a:gridCol>
                <a:gridCol w="364135">
                  <a:extLst>
                    <a:ext uri="{9D8B030D-6E8A-4147-A177-3AD203B41FA5}">
                      <a16:colId xmlns:a16="http://schemas.microsoft.com/office/drawing/2014/main" val="2075654190"/>
                    </a:ext>
                  </a:extLst>
                </a:gridCol>
                <a:gridCol w="364135">
                  <a:extLst>
                    <a:ext uri="{9D8B030D-6E8A-4147-A177-3AD203B41FA5}">
                      <a16:colId xmlns:a16="http://schemas.microsoft.com/office/drawing/2014/main" val="3055045101"/>
                    </a:ext>
                  </a:extLst>
                </a:gridCol>
              </a:tblGrid>
              <a:tr h="243840">
                <a:tc>
                  <a:txBody>
                    <a:bodyPr/>
                    <a:lstStyle/>
                    <a:p>
                      <a:pPr algn="ctr"/>
                      <a:r>
                        <a:rPr lang="en-US" sz="1200" dirty="0">
                          <a:latin typeface="Arial" panose="020B0604020202020204" pitchFamily="34" charset="0"/>
                          <a:cs typeface="Arial" panose="020B0604020202020204" pitchFamily="34" charset="0"/>
                        </a:rPr>
                        <a:t>0</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3</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6</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9</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12</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15</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18</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21</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24</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27</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30</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33</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36</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39</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42</a:t>
                      </a:r>
                    </a:p>
                  </a:txBody>
                  <a:tcPr marL="0" marR="0" marT="0" marB="0" anchor="ctr"/>
                </a:tc>
                <a:extLst>
                  <a:ext uri="{0D108BD9-81ED-4DB2-BD59-A6C34878D82A}">
                    <a16:rowId xmlns:a16="http://schemas.microsoft.com/office/drawing/2014/main" val="3041313067"/>
                  </a:ext>
                </a:extLst>
              </a:tr>
            </a:tbl>
          </a:graphicData>
        </a:graphic>
      </p:graphicFrame>
      <p:graphicFrame>
        <p:nvGraphicFramePr>
          <p:cNvPr id="1222" name="Table 4">
            <a:extLst>
              <a:ext uri="{FF2B5EF4-FFF2-40B4-BE49-F238E27FC236}">
                <a16:creationId xmlns:a16="http://schemas.microsoft.com/office/drawing/2014/main" id="{3350B3F0-9E38-408F-8ADD-DAFAEBBD93BA}"/>
              </a:ext>
            </a:extLst>
          </p:cNvPr>
          <p:cNvGraphicFramePr>
            <a:graphicFrameLocks noGrp="1"/>
          </p:cNvGraphicFramePr>
          <p:nvPr/>
        </p:nvGraphicFramePr>
        <p:xfrm>
          <a:off x="780289" y="4777489"/>
          <a:ext cx="5462025" cy="243840"/>
        </p:xfrm>
        <a:graphic>
          <a:graphicData uri="http://schemas.openxmlformats.org/drawingml/2006/table">
            <a:tbl>
              <a:tblPr firstRow="1" bandRow="1">
                <a:tableStyleId>{2D5ABB26-0587-4C30-8999-92F81FD0307C}</a:tableStyleId>
              </a:tblPr>
              <a:tblGrid>
                <a:gridCol w="364135">
                  <a:extLst>
                    <a:ext uri="{9D8B030D-6E8A-4147-A177-3AD203B41FA5}">
                      <a16:colId xmlns:a16="http://schemas.microsoft.com/office/drawing/2014/main" val="4163529555"/>
                    </a:ext>
                  </a:extLst>
                </a:gridCol>
                <a:gridCol w="364135">
                  <a:extLst>
                    <a:ext uri="{9D8B030D-6E8A-4147-A177-3AD203B41FA5}">
                      <a16:colId xmlns:a16="http://schemas.microsoft.com/office/drawing/2014/main" val="3106381124"/>
                    </a:ext>
                  </a:extLst>
                </a:gridCol>
                <a:gridCol w="364135">
                  <a:extLst>
                    <a:ext uri="{9D8B030D-6E8A-4147-A177-3AD203B41FA5}">
                      <a16:colId xmlns:a16="http://schemas.microsoft.com/office/drawing/2014/main" val="3656604036"/>
                    </a:ext>
                  </a:extLst>
                </a:gridCol>
                <a:gridCol w="364135">
                  <a:extLst>
                    <a:ext uri="{9D8B030D-6E8A-4147-A177-3AD203B41FA5}">
                      <a16:colId xmlns:a16="http://schemas.microsoft.com/office/drawing/2014/main" val="1453071878"/>
                    </a:ext>
                  </a:extLst>
                </a:gridCol>
                <a:gridCol w="364135">
                  <a:extLst>
                    <a:ext uri="{9D8B030D-6E8A-4147-A177-3AD203B41FA5}">
                      <a16:colId xmlns:a16="http://schemas.microsoft.com/office/drawing/2014/main" val="1907302162"/>
                    </a:ext>
                  </a:extLst>
                </a:gridCol>
                <a:gridCol w="364135">
                  <a:extLst>
                    <a:ext uri="{9D8B030D-6E8A-4147-A177-3AD203B41FA5}">
                      <a16:colId xmlns:a16="http://schemas.microsoft.com/office/drawing/2014/main" val="3641157444"/>
                    </a:ext>
                  </a:extLst>
                </a:gridCol>
                <a:gridCol w="364135">
                  <a:extLst>
                    <a:ext uri="{9D8B030D-6E8A-4147-A177-3AD203B41FA5}">
                      <a16:colId xmlns:a16="http://schemas.microsoft.com/office/drawing/2014/main" val="1293760236"/>
                    </a:ext>
                  </a:extLst>
                </a:gridCol>
                <a:gridCol w="364135">
                  <a:extLst>
                    <a:ext uri="{9D8B030D-6E8A-4147-A177-3AD203B41FA5}">
                      <a16:colId xmlns:a16="http://schemas.microsoft.com/office/drawing/2014/main" val="3571469536"/>
                    </a:ext>
                  </a:extLst>
                </a:gridCol>
                <a:gridCol w="364135">
                  <a:extLst>
                    <a:ext uri="{9D8B030D-6E8A-4147-A177-3AD203B41FA5}">
                      <a16:colId xmlns:a16="http://schemas.microsoft.com/office/drawing/2014/main" val="219982439"/>
                    </a:ext>
                  </a:extLst>
                </a:gridCol>
                <a:gridCol w="364135">
                  <a:extLst>
                    <a:ext uri="{9D8B030D-6E8A-4147-A177-3AD203B41FA5}">
                      <a16:colId xmlns:a16="http://schemas.microsoft.com/office/drawing/2014/main" val="3933122111"/>
                    </a:ext>
                  </a:extLst>
                </a:gridCol>
                <a:gridCol w="364135">
                  <a:extLst>
                    <a:ext uri="{9D8B030D-6E8A-4147-A177-3AD203B41FA5}">
                      <a16:colId xmlns:a16="http://schemas.microsoft.com/office/drawing/2014/main" val="331028648"/>
                    </a:ext>
                  </a:extLst>
                </a:gridCol>
                <a:gridCol w="364135">
                  <a:extLst>
                    <a:ext uri="{9D8B030D-6E8A-4147-A177-3AD203B41FA5}">
                      <a16:colId xmlns:a16="http://schemas.microsoft.com/office/drawing/2014/main" val="2441051124"/>
                    </a:ext>
                  </a:extLst>
                </a:gridCol>
                <a:gridCol w="364135">
                  <a:extLst>
                    <a:ext uri="{9D8B030D-6E8A-4147-A177-3AD203B41FA5}">
                      <a16:colId xmlns:a16="http://schemas.microsoft.com/office/drawing/2014/main" val="120617791"/>
                    </a:ext>
                  </a:extLst>
                </a:gridCol>
                <a:gridCol w="364135">
                  <a:extLst>
                    <a:ext uri="{9D8B030D-6E8A-4147-A177-3AD203B41FA5}">
                      <a16:colId xmlns:a16="http://schemas.microsoft.com/office/drawing/2014/main" val="2075654190"/>
                    </a:ext>
                  </a:extLst>
                </a:gridCol>
                <a:gridCol w="364135">
                  <a:extLst>
                    <a:ext uri="{9D8B030D-6E8A-4147-A177-3AD203B41FA5}">
                      <a16:colId xmlns:a16="http://schemas.microsoft.com/office/drawing/2014/main" val="3055045101"/>
                    </a:ext>
                  </a:extLst>
                </a:gridCol>
              </a:tblGrid>
              <a:tr h="243840">
                <a:tc>
                  <a:txBody>
                    <a:bodyPr/>
                    <a:lstStyle/>
                    <a:p>
                      <a:pPr algn="ctr"/>
                      <a:r>
                        <a:rPr lang="en-US" sz="1200" dirty="0">
                          <a:latin typeface="Arial" panose="020B0604020202020204" pitchFamily="34" charset="0"/>
                          <a:cs typeface="Arial" panose="020B0604020202020204" pitchFamily="34" charset="0"/>
                        </a:rPr>
                        <a:t>0</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3</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6</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9</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12</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15</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18</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21</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24</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27</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30</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33</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36</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39</a:t>
                      </a:r>
                    </a:p>
                  </a:txBody>
                  <a:tcPr marL="0" marR="0" marT="0" marB="0" anchor="ctr"/>
                </a:tc>
                <a:tc>
                  <a:txBody>
                    <a:bodyPr/>
                    <a:lstStyle/>
                    <a:p>
                      <a:pPr algn="ctr"/>
                      <a:r>
                        <a:rPr lang="en-US" sz="1200" dirty="0">
                          <a:latin typeface="Arial" panose="020B0604020202020204" pitchFamily="34" charset="0"/>
                          <a:cs typeface="Arial" panose="020B0604020202020204" pitchFamily="34" charset="0"/>
                        </a:rPr>
                        <a:t>42</a:t>
                      </a:r>
                    </a:p>
                  </a:txBody>
                  <a:tcPr marL="0" marR="0" marT="0" marB="0" anchor="ctr"/>
                </a:tc>
                <a:extLst>
                  <a:ext uri="{0D108BD9-81ED-4DB2-BD59-A6C34878D82A}">
                    <a16:rowId xmlns:a16="http://schemas.microsoft.com/office/drawing/2014/main" val="3041313067"/>
                  </a:ext>
                </a:extLst>
              </a:tr>
            </a:tbl>
          </a:graphicData>
        </a:graphic>
      </p:graphicFrame>
      <p:graphicFrame>
        <p:nvGraphicFramePr>
          <p:cNvPr id="1223" name="Table 4">
            <a:extLst>
              <a:ext uri="{FF2B5EF4-FFF2-40B4-BE49-F238E27FC236}">
                <a16:creationId xmlns:a16="http://schemas.microsoft.com/office/drawing/2014/main" id="{F03F378E-8CF8-4A73-8DA0-88E07B915216}"/>
              </a:ext>
            </a:extLst>
          </p:cNvPr>
          <p:cNvGraphicFramePr>
            <a:graphicFrameLocks noGrp="1"/>
          </p:cNvGraphicFramePr>
          <p:nvPr/>
        </p:nvGraphicFramePr>
        <p:xfrm>
          <a:off x="546437" y="2076547"/>
          <a:ext cx="331032" cy="2828540"/>
        </p:xfrm>
        <a:graphic>
          <a:graphicData uri="http://schemas.openxmlformats.org/drawingml/2006/table">
            <a:tbl>
              <a:tblPr firstRow="1" bandRow="1">
                <a:tableStyleId>{2D5ABB26-0587-4C30-8999-92F81FD0307C}</a:tableStyleId>
              </a:tblPr>
              <a:tblGrid>
                <a:gridCol w="331032">
                  <a:extLst>
                    <a:ext uri="{9D8B030D-6E8A-4147-A177-3AD203B41FA5}">
                      <a16:colId xmlns:a16="http://schemas.microsoft.com/office/drawing/2014/main" val="4163529555"/>
                    </a:ext>
                  </a:extLst>
                </a:gridCol>
              </a:tblGrid>
              <a:tr h="257140">
                <a:tc>
                  <a:txBody>
                    <a:bodyPr/>
                    <a:lstStyle/>
                    <a:p>
                      <a:pPr algn="r"/>
                      <a:r>
                        <a:rPr lang="en-US" sz="1200" dirty="0">
                          <a:latin typeface="Arial" panose="020B0604020202020204" pitchFamily="34" charset="0"/>
                          <a:cs typeface="Arial" panose="020B0604020202020204" pitchFamily="34" charset="0"/>
                        </a:rPr>
                        <a:t>100</a:t>
                      </a:r>
                    </a:p>
                  </a:txBody>
                  <a:tcPr marL="0" marR="0" marT="0" marB="0" anchor="ctr"/>
                </a:tc>
                <a:extLst>
                  <a:ext uri="{0D108BD9-81ED-4DB2-BD59-A6C34878D82A}">
                    <a16:rowId xmlns:a16="http://schemas.microsoft.com/office/drawing/2014/main" val="3041313067"/>
                  </a:ext>
                </a:extLst>
              </a:tr>
              <a:tr h="257140">
                <a:tc>
                  <a:txBody>
                    <a:bodyPr/>
                    <a:lstStyle/>
                    <a:p>
                      <a:pPr algn="r"/>
                      <a:r>
                        <a:rPr lang="en-US" sz="1200" dirty="0">
                          <a:latin typeface="Arial" panose="020B0604020202020204" pitchFamily="34" charset="0"/>
                          <a:cs typeface="Arial" panose="020B0604020202020204" pitchFamily="34" charset="0"/>
                        </a:rPr>
                        <a:t>90</a:t>
                      </a:r>
                    </a:p>
                  </a:txBody>
                  <a:tcPr marL="0" marR="0" marT="0" marB="0" anchor="ctr"/>
                </a:tc>
                <a:extLst>
                  <a:ext uri="{0D108BD9-81ED-4DB2-BD59-A6C34878D82A}">
                    <a16:rowId xmlns:a16="http://schemas.microsoft.com/office/drawing/2014/main" val="3113765674"/>
                  </a:ext>
                </a:extLst>
              </a:tr>
              <a:tr h="257140">
                <a:tc>
                  <a:txBody>
                    <a:bodyPr/>
                    <a:lstStyle/>
                    <a:p>
                      <a:pPr algn="r"/>
                      <a:r>
                        <a:rPr lang="en-US" sz="1200" dirty="0">
                          <a:latin typeface="Arial" panose="020B0604020202020204" pitchFamily="34" charset="0"/>
                          <a:cs typeface="Arial" panose="020B0604020202020204" pitchFamily="34" charset="0"/>
                        </a:rPr>
                        <a:t>80</a:t>
                      </a:r>
                    </a:p>
                  </a:txBody>
                  <a:tcPr marL="0" marR="0" marT="0" marB="0" anchor="ctr"/>
                </a:tc>
                <a:extLst>
                  <a:ext uri="{0D108BD9-81ED-4DB2-BD59-A6C34878D82A}">
                    <a16:rowId xmlns:a16="http://schemas.microsoft.com/office/drawing/2014/main" val="2000095928"/>
                  </a:ext>
                </a:extLst>
              </a:tr>
              <a:tr h="257140">
                <a:tc>
                  <a:txBody>
                    <a:bodyPr/>
                    <a:lstStyle/>
                    <a:p>
                      <a:pPr algn="r"/>
                      <a:r>
                        <a:rPr lang="en-US" sz="1200" dirty="0">
                          <a:latin typeface="Arial" panose="020B0604020202020204" pitchFamily="34" charset="0"/>
                          <a:cs typeface="Arial" panose="020B0604020202020204" pitchFamily="34" charset="0"/>
                        </a:rPr>
                        <a:t>70</a:t>
                      </a:r>
                    </a:p>
                  </a:txBody>
                  <a:tcPr marL="0" marR="0" marT="0" marB="0" anchor="ctr"/>
                </a:tc>
                <a:extLst>
                  <a:ext uri="{0D108BD9-81ED-4DB2-BD59-A6C34878D82A}">
                    <a16:rowId xmlns:a16="http://schemas.microsoft.com/office/drawing/2014/main" val="74129939"/>
                  </a:ext>
                </a:extLst>
              </a:tr>
              <a:tr h="257140">
                <a:tc>
                  <a:txBody>
                    <a:bodyPr/>
                    <a:lstStyle/>
                    <a:p>
                      <a:pPr algn="r"/>
                      <a:r>
                        <a:rPr lang="en-US" sz="1200" dirty="0">
                          <a:latin typeface="Arial" panose="020B0604020202020204" pitchFamily="34" charset="0"/>
                          <a:cs typeface="Arial" panose="020B0604020202020204" pitchFamily="34" charset="0"/>
                        </a:rPr>
                        <a:t>60</a:t>
                      </a:r>
                    </a:p>
                  </a:txBody>
                  <a:tcPr marL="0" marR="0" marT="0" marB="0" anchor="ctr"/>
                </a:tc>
                <a:extLst>
                  <a:ext uri="{0D108BD9-81ED-4DB2-BD59-A6C34878D82A}">
                    <a16:rowId xmlns:a16="http://schemas.microsoft.com/office/drawing/2014/main" val="166594105"/>
                  </a:ext>
                </a:extLst>
              </a:tr>
              <a:tr h="257140">
                <a:tc>
                  <a:txBody>
                    <a:bodyPr/>
                    <a:lstStyle/>
                    <a:p>
                      <a:pPr algn="r"/>
                      <a:r>
                        <a:rPr lang="en-US" sz="1200" dirty="0">
                          <a:latin typeface="Arial" panose="020B0604020202020204" pitchFamily="34" charset="0"/>
                          <a:cs typeface="Arial" panose="020B0604020202020204" pitchFamily="34" charset="0"/>
                        </a:rPr>
                        <a:t>50</a:t>
                      </a:r>
                    </a:p>
                  </a:txBody>
                  <a:tcPr marL="0" marR="0" marT="0" marB="0" anchor="ctr"/>
                </a:tc>
                <a:extLst>
                  <a:ext uri="{0D108BD9-81ED-4DB2-BD59-A6C34878D82A}">
                    <a16:rowId xmlns:a16="http://schemas.microsoft.com/office/drawing/2014/main" val="1802811533"/>
                  </a:ext>
                </a:extLst>
              </a:tr>
              <a:tr h="257140">
                <a:tc>
                  <a:txBody>
                    <a:bodyPr/>
                    <a:lstStyle/>
                    <a:p>
                      <a:pPr algn="r"/>
                      <a:r>
                        <a:rPr lang="en-US" sz="1200" dirty="0">
                          <a:latin typeface="Arial" panose="020B0604020202020204" pitchFamily="34" charset="0"/>
                          <a:cs typeface="Arial" panose="020B0604020202020204" pitchFamily="34" charset="0"/>
                        </a:rPr>
                        <a:t>40</a:t>
                      </a:r>
                    </a:p>
                  </a:txBody>
                  <a:tcPr marL="0" marR="0" marT="0" marB="0" anchor="ctr"/>
                </a:tc>
                <a:extLst>
                  <a:ext uri="{0D108BD9-81ED-4DB2-BD59-A6C34878D82A}">
                    <a16:rowId xmlns:a16="http://schemas.microsoft.com/office/drawing/2014/main" val="3771872267"/>
                  </a:ext>
                </a:extLst>
              </a:tr>
              <a:tr h="257140">
                <a:tc>
                  <a:txBody>
                    <a:bodyPr/>
                    <a:lstStyle/>
                    <a:p>
                      <a:pPr algn="r"/>
                      <a:r>
                        <a:rPr lang="en-US" sz="1200" dirty="0">
                          <a:latin typeface="Arial" panose="020B0604020202020204" pitchFamily="34" charset="0"/>
                          <a:cs typeface="Arial" panose="020B0604020202020204" pitchFamily="34" charset="0"/>
                        </a:rPr>
                        <a:t>30</a:t>
                      </a:r>
                    </a:p>
                  </a:txBody>
                  <a:tcPr marL="0" marR="0" marT="0" marB="0" anchor="ctr"/>
                </a:tc>
                <a:extLst>
                  <a:ext uri="{0D108BD9-81ED-4DB2-BD59-A6C34878D82A}">
                    <a16:rowId xmlns:a16="http://schemas.microsoft.com/office/drawing/2014/main" val="1484388992"/>
                  </a:ext>
                </a:extLst>
              </a:tr>
              <a:tr h="257140">
                <a:tc>
                  <a:txBody>
                    <a:bodyPr/>
                    <a:lstStyle/>
                    <a:p>
                      <a:pPr algn="r"/>
                      <a:r>
                        <a:rPr lang="en-US" sz="1200" dirty="0">
                          <a:latin typeface="Arial" panose="020B0604020202020204" pitchFamily="34" charset="0"/>
                          <a:cs typeface="Arial" panose="020B0604020202020204" pitchFamily="34" charset="0"/>
                        </a:rPr>
                        <a:t>20</a:t>
                      </a:r>
                    </a:p>
                  </a:txBody>
                  <a:tcPr marL="0" marR="0" marT="0" marB="0" anchor="ctr"/>
                </a:tc>
                <a:extLst>
                  <a:ext uri="{0D108BD9-81ED-4DB2-BD59-A6C34878D82A}">
                    <a16:rowId xmlns:a16="http://schemas.microsoft.com/office/drawing/2014/main" val="1819723964"/>
                  </a:ext>
                </a:extLst>
              </a:tr>
              <a:tr h="257140">
                <a:tc>
                  <a:txBody>
                    <a:bodyPr/>
                    <a:lstStyle/>
                    <a:p>
                      <a:pPr algn="r"/>
                      <a:r>
                        <a:rPr lang="en-US" sz="1200" dirty="0">
                          <a:latin typeface="Arial" panose="020B0604020202020204" pitchFamily="34" charset="0"/>
                          <a:cs typeface="Arial" panose="020B0604020202020204" pitchFamily="34" charset="0"/>
                        </a:rPr>
                        <a:t>10</a:t>
                      </a:r>
                    </a:p>
                  </a:txBody>
                  <a:tcPr marL="0" marR="0" marT="0" marB="0" anchor="ctr"/>
                </a:tc>
                <a:extLst>
                  <a:ext uri="{0D108BD9-81ED-4DB2-BD59-A6C34878D82A}">
                    <a16:rowId xmlns:a16="http://schemas.microsoft.com/office/drawing/2014/main" val="2733318832"/>
                  </a:ext>
                </a:extLst>
              </a:tr>
              <a:tr h="257140">
                <a:tc>
                  <a:txBody>
                    <a:bodyPr/>
                    <a:lstStyle/>
                    <a:p>
                      <a:pPr algn="r"/>
                      <a:r>
                        <a:rPr lang="en-US" sz="1200" dirty="0">
                          <a:latin typeface="Arial" panose="020B0604020202020204" pitchFamily="34" charset="0"/>
                          <a:cs typeface="Arial" panose="020B0604020202020204" pitchFamily="34" charset="0"/>
                        </a:rPr>
                        <a:t>0</a:t>
                      </a:r>
                    </a:p>
                  </a:txBody>
                  <a:tcPr marL="0" marR="0" marT="0" marB="0" anchor="ctr"/>
                </a:tc>
                <a:extLst>
                  <a:ext uri="{0D108BD9-81ED-4DB2-BD59-A6C34878D82A}">
                    <a16:rowId xmlns:a16="http://schemas.microsoft.com/office/drawing/2014/main" val="3354192668"/>
                  </a:ext>
                </a:extLst>
              </a:tr>
            </a:tbl>
          </a:graphicData>
        </a:graphic>
      </p:graphicFrame>
      <p:graphicFrame>
        <p:nvGraphicFramePr>
          <p:cNvPr id="1224" name="Table 4">
            <a:extLst>
              <a:ext uri="{FF2B5EF4-FFF2-40B4-BE49-F238E27FC236}">
                <a16:creationId xmlns:a16="http://schemas.microsoft.com/office/drawing/2014/main" id="{1175BDD3-4BF2-42FC-B6B0-2811A79473C4}"/>
              </a:ext>
            </a:extLst>
          </p:cNvPr>
          <p:cNvGraphicFramePr>
            <a:graphicFrameLocks noGrp="1"/>
          </p:cNvGraphicFramePr>
          <p:nvPr/>
        </p:nvGraphicFramePr>
        <p:xfrm>
          <a:off x="6461760" y="2076547"/>
          <a:ext cx="331032" cy="2828540"/>
        </p:xfrm>
        <a:graphic>
          <a:graphicData uri="http://schemas.openxmlformats.org/drawingml/2006/table">
            <a:tbl>
              <a:tblPr firstRow="1" bandRow="1">
                <a:tableStyleId>{2D5ABB26-0587-4C30-8999-92F81FD0307C}</a:tableStyleId>
              </a:tblPr>
              <a:tblGrid>
                <a:gridCol w="331032">
                  <a:extLst>
                    <a:ext uri="{9D8B030D-6E8A-4147-A177-3AD203B41FA5}">
                      <a16:colId xmlns:a16="http://schemas.microsoft.com/office/drawing/2014/main" val="4163529555"/>
                    </a:ext>
                  </a:extLst>
                </a:gridCol>
              </a:tblGrid>
              <a:tr h="257140">
                <a:tc>
                  <a:txBody>
                    <a:bodyPr/>
                    <a:lstStyle/>
                    <a:p>
                      <a:pPr algn="r"/>
                      <a:r>
                        <a:rPr lang="en-US" sz="1200" dirty="0">
                          <a:latin typeface="Arial" panose="020B0604020202020204" pitchFamily="34" charset="0"/>
                          <a:cs typeface="Arial" panose="020B0604020202020204" pitchFamily="34" charset="0"/>
                        </a:rPr>
                        <a:t>100</a:t>
                      </a:r>
                    </a:p>
                  </a:txBody>
                  <a:tcPr marL="0" marR="0" marT="0" marB="0" anchor="ctr"/>
                </a:tc>
                <a:extLst>
                  <a:ext uri="{0D108BD9-81ED-4DB2-BD59-A6C34878D82A}">
                    <a16:rowId xmlns:a16="http://schemas.microsoft.com/office/drawing/2014/main" val="3041313067"/>
                  </a:ext>
                </a:extLst>
              </a:tr>
              <a:tr h="257140">
                <a:tc>
                  <a:txBody>
                    <a:bodyPr/>
                    <a:lstStyle/>
                    <a:p>
                      <a:pPr algn="r"/>
                      <a:r>
                        <a:rPr lang="en-US" sz="1200" dirty="0">
                          <a:latin typeface="Arial" panose="020B0604020202020204" pitchFamily="34" charset="0"/>
                          <a:cs typeface="Arial" panose="020B0604020202020204" pitchFamily="34" charset="0"/>
                        </a:rPr>
                        <a:t>90</a:t>
                      </a:r>
                    </a:p>
                  </a:txBody>
                  <a:tcPr marL="0" marR="0" marT="0" marB="0" anchor="ctr"/>
                </a:tc>
                <a:extLst>
                  <a:ext uri="{0D108BD9-81ED-4DB2-BD59-A6C34878D82A}">
                    <a16:rowId xmlns:a16="http://schemas.microsoft.com/office/drawing/2014/main" val="3113765674"/>
                  </a:ext>
                </a:extLst>
              </a:tr>
              <a:tr h="257140">
                <a:tc>
                  <a:txBody>
                    <a:bodyPr/>
                    <a:lstStyle/>
                    <a:p>
                      <a:pPr algn="r"/>
                      <a:r>
                        <a:rPr lang="en-US" sz="1200" dirty="0">
                          <a:latin typeface="Arial" panose="020B0604020202020204" pitchFamily="34" charset="0"/>
                          <a:cs typeface="Arial" panose="020B0604020202020204" pitchFamily="34" charset="0"/>
                        </a:rPr>
                        <a:t>80</a:t>
                      </a:r>
                    </a:p>
                  </a:txBody>
                  <a:tcPr marL="0" marR="0" marT="0" marB="0" anchor="ctr"/>
                </a:tc>
                <a:extLst>
                  <a:ext uri="{0D108BD9-81ED-4DB2-BD59-A6C34878D82A}">
                    <a16:rowId xmlns:a16="http://schemas.microsoft.com/office/drawing/2014/main" val="2000095928"/>
                  </a:ext>
                </a:extLst>
              </a:tr>
              <a:tr h="257140">
                <a:tc>
                  <a:txBody>
                    <a:bodyPr/>
                    <a:lstStyle/>
                    <a:p>
                      <a:pPr algn="r"/>
                      <a:r>
                        <a:rPr lang="en-US" sz="1200" dirty="0">
                          <a:latin typeface="Arial" panose="020B0604020202020204" pitchFamily="34" charset="0"/>
                          <a:cs typeface="Arial" panose="020B0604020202020204" pitchFamily="34" charset="0"/>
                        </a:rPr>
                        <a:t>70</a:t>
                      </a:r>
                    </a:p>
                  </a:txBody>
                  <a:tcPr marL="0" marR="0" marT="0" marB="0" anchor="ctr"/>
                </a:tc>
                <a:extLst>
                  <a:ext uri="{0D108BD9-81ED-4DB2-BD59-A6C34878D82A}">
                    <a16:rowId xmlns:a16="http://schemas.microsoft.com/office/drawing/2014/main" val="74129939"/>
                  </a:ext>
                </a:extLst>
              </a:tr>
              <a:tr h="257140">
                <a:tc>
                  <a:txBody>
                    <a:bodyPr/>
                    <a:lstStyle/>
                    <a:p>
                      <a:pPr algn="r"/>
                      <a:r>
                        <a:rPr lang="en-US" sz="1200" dirty="0">
                          <a:latin typeface="Arial" panose="020B0604020202020204" pitchFamily="34" charset="0"/>
                          <a:cs typeface="Arial" panose="020B0604020202020204" pitchFamily="34" charset="0"/>
                        </a:rPr>
                        <a:t>60</a:t>
                      </a:r>
                    </a:p>
                  </a:txBody>
                  <a:tcPr marL="0" marR="0" marT="0" marB="0" anchor="ctr"/>
                </a:tc>
                <a:extLst>
                  <a:ext uri="{0D108BD9-81ED-4DB2-BD59-A6C34878D82A}">
                    <a16:rowId xmlns:a16="http://schemas.microsoft.com/office/drawing/2014/main" val="166594105"/>
                  </a:ext>
                </a:extLst>
              </a:tr>
              <a:tr h="257140">
                <a:tc>
                  <a:txBody>
                    <a:bodyPr/>
                    <a:lstStyle/>
                    <a:p>
                      <a:pPr algn="r"/>
                      <a:r>
                        <a:rPr lang="en-US" sz="1200" dirty="0">
                          <a:latin typeface="Arial" panose="020B0604020202020204" pitchFamily="34" charset="0"/>
                          <a:cs typeface="Arial" panose="020B0604020202020204" pitchFamily="34" charset="0"/>
                        </a:rPr>
                        <a:t>50</a:t>
                      </a:r>
                    </a:p>
                  </a:txBody>
                  <a:tcPr marL="0" marR="0" marT="0" marB="0" anchor="ctr"/>
                </a:tc>
                <a:extLst>
                  <a:ext uri="{0D108BD9-81ED-4DB2-BD59-A6C34878D82A}">
                    <a16:rowId xmlns:a16="http://schemas.microsoft.com/office/drawing/2014/main" val="1802811533"/>
                  </a:ext>
                </a:extLst>
              </a:tr>
              <a:tr h="257140">
                <a:tc>
                  <a:txBody>
                    <a:bodyPr/>
                    <a:lstStyle/>
                    <a:p>
                      <a:pPr algn="r"/>
                      <a:r>
                        <a:rPr lang="en-US" sz="1200" dirty="0">
                          <a:latin typeface="Arial" panose="020B0604020202020204" pitchFamily="34" charset="0"/>
                          <a:cs typeface="Arial" panose="020B0604020202020204" pitchFamily="34" charset="0"/>
                        </a:rPr>
                        <a:t>40</a:t>
                      </a:r>
                    </a:p>
                  </a:txBody>
                  <a:tcPr marL="0" marR="0" marT="0" marB="0" anchor="ctr"/>
                </a:tc>
                <a:extLst>
                  <a:ext uri="{0D108BD9-81ED-4DB2-BD59-A6C34878D82A}">
                    <a16:rowId xmlns:a16="http://schemas.microsoft.com/office/drawing/2014/main" val="3771872267"/>
                  </a:ext>
                </a:extLst>
              </a:tr>
              <a:tr h="257140">
                <a:tc>
                  <a:txBody>
                    <a:bodyPr/>
                    <a:lstStyle/>
                    <a:p>
                      <a:pPr algn="r"/>
                      <a:r>
                        <a:rPr lang="en-US" sz="1200" dirty="0">
                          <a:latin typeface="Arial" panose="020B0604020202020204" pitchFamily="34" charset="0"/>
                          <a:cs typeface="Arial" panose="020B0604020202020204" pitchFamily="34" charset="0"/>
                        </a:rPr>
                        <a:t>30</a:t>
                      </a:r>
                    </a:p>
                  </a:txBody>
                  <a:tcPr marL="0" marR="0" marT="0" marB="0" anchor="ctr"/>
                </a:tc>
                <a:extLst>
                  <a:ext uri="{0D108BD9-81ED-4DB2-BD59-A6C34878D82A}">
                    <a16:rowId xmlns:a16="http://schemas.microsoft.com/office/drawing/2014/main" val="1484388992"/>
                  </a:ext>
                </a:extLst>
              </a:tr>
              <a:tr h="257140">
                <a:tc>
                  <a:txBody>
                    <a:bodyPr/>
                    <a:lstStyle/>
                    <a:p>
                      <a:pPr algn="r"/>
                      <a:r>
                        <a:rPr lang="en-US" sz="1200" dirty="0">
                          <a:latin typeface="Arial" panose="020B0604020202020204" pitchFamily="34" charset="0"/>
                          <a:cs typeface="Arial" panose="020B0604020202020204" pitchFamily="34" charset="0"/>
                        </a:rPr>
                        <a:t>20</a:t>
                      </a:r>
                    </a:p>
                  </a:txBody>
                  <a:tcPr marL="0" marR="0" marT="0" marB="0" anchor="ctr"/>
                </a:tc>
                <a:extLst>
                  <a:ext uri="{0D108BD9-81ED-4DB2-BD59-A6C34878D82A}">
                    <a16:rowId xmlns:a16="http://schemas.microsoft.com/office/drawing/2014/main" val="1819723964"/>
                  </a:ext>
                </a:extLst>
              </a:tr>
              <a:tr h="257140">
                <a:tc>
                  <a:txBody>
                    <a:bodyPr/>
                    <a:lstStyle/>
                    <a:p>
                      <a:pPr algn="r"/>
                      <a:r>
                        <a:rPr lang="en-US" sz="1200" dirty="0">
                          <a:latin typeface="Arial" panose="020B0604020202020204" pitchFamily="34" charset="0"/>
                          <a:cs typeface="Arial" panose="020B0604020202020204" pitchFamily="34" charset="0"/>
                        </a:rPr>
                        <a:t>10</a:t>
                      </a:r>
                    </a:p>
                  </a:txBody>
                  <a:tcPr marL="0" marR="0" marT="0" marB="0" anchor="ctr"/>
                </a:tc>
                <a:extLst>
                  <a:ext uri="{0D108BD9-81ED-4DB2-BD59-A6C34878D82A}">
                    <a16:rowId xmlns:a16="http://schemas.microsoft.com/office/drawing/2014/main" val="2733318832"/>
                  </a:ext>
                </a:extLst>
              </a:tr>
              <a:tr h="257140">
                <a:tc>
                  <a:txBody>
                    <a:bodyPr/>
                    <a:lstStyle/>
                    <a:p>
                      <a:pPr algn="r"/>
                      <a:r>
                        <a:rPr lang="en-US" sz="1200" dirty="0">
                          <a:latin typeface="Arial" panose="020B0604020202020204" pitchFamily="34" charset="0"/>
                          <a:cs typeface="Arial" panose="020B0604020202020204" pitchFamily="34" charset="0"/>
                        </a:rPr>
                        <a:t>0</a:t>
                      </a:r>
                    </a:p>
                  </a:txBody>
                  <a:tcPr marL="0" marR="0" marT="0" marB="0" anchor="ctr"/>
                </a:tc>
                <a:extLst>
                  <a:ext uri="{0D108BD9-81ED-4DB2-BD59-A6C34878D82A}">
                    <a16:rowId xmlns:a16="http://schemas.microsoft.com/office/drawing/2014/main" val="3354192668"/>
                  </a:ext>
                </a:extLst>
              </a:tr>
            </a:tbl>
          </a:graphicData>
        </a:graphic>
      </p:graphicFrame>
      <p:sp>
        <p:nvSpPr>
          <p:cNvPr id="8" name="TextBox 7">
            <a:extLst>
              <a:ext uri="{FF2B5EF4-FFF2-40B4-BE49-F238E27FC236}">
                <a16:creationId xmlns:a16="http://schemas.microsoft.com/office/drawing/2014/main" id="{340E1066-F492-4B67-A5D6-76729F5C1B86}"/>
              </a:ext>
            </a:extLst>
          </p:cNvPr>
          <p:cNvSpPr txBox="1"/>
          <p:nvPr/>
        </p:nvSpPr>
        <p:spPr>
          <a:xfrm rot="16200000">
            <a:off x="5392854" y="3342528"/>
            <a:ext cx="1997663" cy="338554"/>
          </a:xfrm>
          <a:prstGeom prst="rect">
            <a:avLst/>
          </a:prstGeom>
          <a:noFill/>
        </p:spPr>
        <p:txBody>
          <a:bodyPr wrap="none" rtlCol="0">
            <a:spAutoFit/>
          </a:bodyPr>
          <a:lstStyle/>
          <a:p>
            <a:pPr defTabSz="609585"/>
            <a:r>
              <a:rPr lang="en-US" sz="1600" dirty="0">
                <a:solidFill>
                  <a:prstClr val="black"/>
                </a:solidFill>
                <a:latin typeface="Arial" panose="020B0604020202020204" pitchFamily="34" charset="0"/>
                <a:ea typeface="MS PGothic" panose="020B0600070205080204" pitchFamily="34" charset="-128"/>
                <a:cs typeface="Arial" panose="020B0604020202020204" pitchFamily="34" charset="0"/>
              </a:rPr>
              <a:t>Overall Survival (%)</a:t>
            </a:r>
          </a:p>
        </p:txBody>
      </p:sp>
      <p:sp>
        <p:nvSpPr>
          <p:cNvPr id="1225" name="TextBox 1224">
            <a:extLst>
              <a:ext uri="{FF2B5EF4-FFF2-40B4-BE49-F238E27FC236}">
                <a16:creationId xmlns:a16="http://schemas.microsoft.com/office/drawing/2014/main" id="{198AF8DD-DE18-4ABC-A434-11EBDA020B33}"/>
              </a:ext>
            </a:extLst>
          </p:cNvPr>
          <p:cNvSpPr txBox="1"/>
          <p:nvPr/>
        </p:nvSpPr>
        <p:spPr>
          <a:xfrm rot="16200000">
            <a:off x="-1019441" y="3343805"/>
            <a:ext cx="2932213" cy="338554"/>
          </a:xfrm>
          <a:prstGeom prst="rect">
            <a:avLst/>
          </a:prstGeom>
          <a:noFill/>
        </p:spPr>
        <p:txBody>
          <a:bodyPr wrap="none" rtlCol="0">
            <a:spAutoFit/>
          </a:bodyPr>
          <a:lstStyle/>
          <a:p>
            <a:pPr defTabSz="609585"/>
            <a:r>
              <a:rPr lang="en-US" sz="1600" dirty="0">
                <a:solidFill>
                  <a:prstClr val="black"/>
                </a:solidFill>
                <a:latin typeface="Arial" panose="020B0604020202020204" pitchFamily="34" charset="0"/>
                <a:ea typeface="MS PGothic" panose="020B0600070205080204" pitchFamily="34" charset="-128"/>
                <a:cs typeface="Arial" panose="020B0604020202020204" pitchFamily="34" charset="0"/>
              </a:rPr>
              <a:t>Progression-Free Survival (%)</a:t>
            </a:r>
          </a:p>
        </p:txBody>
      </p:sp>
      <p:sp>
        <p:nvSpPr>
          <p:cNvPr id="1226" name="TextBox 1225">
            <a:extLst>
              <a:ext uri="{FF2B5EF4-FFF2-40B4-BE49-F238E27FC236}">
                <a16:creationId xmlns:a16="http://schemas.microsoft.com/office/drawing/2014/main" id="{71843B5E-3014-499C-BC53-23CC29B36547}"/>
              </a:ext>
            </a:extLst>
          </p:cNvPr>
          <p:cNvSpPr txBox="1"/>
          <p:nvPr/>
        </p:nvSpPr>
        <p:spPr>
          <a:xfrm>
            <a:off x="8968075" y="4928158"/>
            <a:ext cx="857927" cy="338554"/>
          </a:xfrm>
          <a:prstGeom prst="rect">
            <a:avLst/>
          </a:prstGeom>
          <a:noFill/>
        </p:spPr>
        <p:txBody>
          <a:bodyPr wrap="none" rtlCol="0">
            <a:spAutoFit/>
          </a:bodyPr>
          <a:lstStyle/>
          <a:p>
            <a:pPr defTabSz="609585"/>
            <a:r>
              <a:rPr lang="en-US" sz="1600" dirty="0">
                <a:solidFill>
                  <a:prstClr val="black"/>
                </a:solidFill>
                <a:latin typeface="Arial" panose="020B0604020202020204" pitchFamily="34" charset="0"/>
                <a:ea typeface="MS PGothic" panose="020B0600070205080204" pitchFamily="34" charset="-128"/>
                <a:cs typeface="Arial" panose="020B0604020202020204" pitchFamily="34" charset="0"/>
              </a:rPr>
              <a:t>Months</a:t>
            </a:r>
          </a:p>
        </p:txBody>
      </p:sp>
      <p:sp>
        <p:nvSpPr>
          <p:cNvPr id="1227" name="TextBox 1226">
            <a:extLst>
              <a:ext uri="{FF2B5EF4-FFF2-40B4-BE49-F238E27FC236}">
                <a16:creationId xmlns:a16="http://schemas.microsoft.com/office/drawing/2014/main" id="{61833E42-2A43-4DF6-91AB-ADE43614F6A5}"/>
              </a:ext>
            </a:extLst>
          </p:cNvPr>
          <p:cNvSpPr txBox="1"/>
          <p:nvPr/>
        </p:nvSpPr>
        <p:spPr>
          <a:xfrm>
            <a:off x="3048001" y="4928158"/>
            <a:ext cx="857927" cy="338554"/>
          </a:xfrm>
          <a:prstGeom prst="rect">
            <a:avLst/>
          </a:prstGeom>
          <a:noFill/>
        </p:spPr>
        <p:txBody>
          <a:bodyPr wrap="none" rtlCol="0">
            <a:spAutoFit/>
          </a:bodyPr>
          <a:lstStyle/>
          <a:p>
            <a:pPr defTabSz="609585"/>
            <a:r>
              <a:rPr lang="en-US" sz="1600" dirty="0">
                <a:solidFill>
                  <a:prstClr val="black"/>
                </a:solidFill>
                <a:latin typeface="Arial" panose="020B0604020202020204" pitchFamily="34" charset="0"/>
                <a:ea typeface="MS PGothic" panose="020B0600070205080204" pitchFamily="34" charset="-128"/>
                <a:cs typeface="Arial" panose="020B0604020202020204" pitchFamily="34" charset="0"/>
              </a:rPr>
              <a:t>Months</a:t>
            </a:r>
          </a:p>
        </p:txBody>
      </p:sp>
      <p:grpSp>
        <p:nvGrpSpPr>
          <p:cNvPr id="5" name="Group 4">
            <a:extLst>
              <a:ext uri="{FF2B5EF4-FFF2-40B4-BE49-F238E27FC236}">
                <a16:creationId xmlns:a16="http://schemas.microsoft.com/office/drawing/2014/main" id="{4DBC69C4-0F03-4C2B-BAD7-4417D6C22DD5}"/>
              </a:ext>
            </a:extLst>
          </p:cNvPr>
          <p:cNvGrpSpPr/>
          <p:nvPr/>
        </p:nvGrpSpPr>
        <p:grpSpPr>
          <a:xfrm>
            <a:off x="5334175" y="5242695"/>
            <a:ext cx="277168" cy="700757"/>
            <a:chOff x="4000631" y="3932021"/>
            <a:chExt cx="207876" cy="525568"/>
          </a:xfrm>
        </p:grpSpPr>
        <p:grpSp>
          <p:nvGrpSpPr>
            <p:cNvPr id="19" name="Group 18">
              <a:extLst>
                <a:ext uri="{FF2B5EF4-FFF2-40B4-BE49-F238E27FC236}">
                  <a16:creationId xmlns:a16="http://schemas.microsoft.com/office/drawing/2014/main" id="{BFBAE567-E601-4494-BF74-40CBFD95FD72}"/>
                </a:ext>
              </a:extLst>
            </p:cNvPr>
            <p:cNvGrpSpPr/>
            <p:nvPr/>
          </p:nvGrpSpPr>
          <p:grpSpPr>
            <a:xfrm>
              <a:off x="4000631" y="4221439"/>
              <a:ext cx="207876" cy="91440"/>
              <a:chOff x="7731594" y="4503868"/>
              <a:chExt cx="207876" cy="91440"/>
            </a:xfrm>
          </p:grpSpPr>
          <p:cxnSp>
            <p:nvCxnSpPr>
              <p:cNvPr id="1230" name="Straight Connector 1229">
                <a:extLst>
                  <a:ext uri="{FF2B5EF4-FFF2-40B4-BE49-F238E27FC236}">
                    <a16:creationId xmlns:a16="http://schemas.microsoft.com/office/drawing/2014/main" id="{9A212A9B-7FBB-4A59-857B-841C0CC96D7E}"/>
                  </a:ext>
                </a:extLst>
              </p:cNvPr>
              <p:cNvCxnSpPr>
                <a:cxnSpLocks/>
              </p:cNvCxnSpPr>
              <p:nvPr/>
            </p:nvCxnSpPr>
            <p:spPr>
              <a:xfrm>
                <a:off x="7731594" y="4549588"/>
                <a:ext cx="207876" cy="0"/>
              </a:xfrm>
              <a:prstGeom prst="line">
                <a:avLst/>
              </a:prstGeom>
              <a:ln w="25400">
                <a:solidFill>
                  <a:srgbClr val="29B1E6"/>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1234" name="Straight Connector 1233">
                <a:extLst>
                  <a:ext uri="{FF2B5EF4-FFF2-40B4-BE49-F238E27FC236}">
                    <a16:creationId xmlns:a16="http://schemas.microsoft.com/office/drawing/2014/main" id="{18F767D8-5831-4FA2-8AC8-57B15780DFF2}"/>
                  </a:ext>
                </a:extLst>
              </p:cNvPr>
              <p:cNvCxnSpPr>
                <a:cxnSpLocks/>
              </p:cNvCxnSpPr>
              <p:nvPr/>
            </p:nvCxnSpPr>
            <p:spPr>
              <a:xfrm rot="5400000">
                <a:off x="7789812" y="4549588"/>
                <a:ext cx="91440" cy="0"/>
              </a:xfrm>
              <a:prstGeom prst="line">
                <a:avLst/>
              </a:prstGeom>
              <a:ln w="25400">
                <a:solidFill>
                  <a:srgbClr val="29B1E6"/>
                </a:solidFill>
              </a:ln>
              <a:effectLst/>
            </p:spPr>
            <p:style>
              <a:lnRef idx="2">
                <a:schemeClr val="accent1"/>
              </a:lnRef>
              <a:fillRef idx="0">
                <a:schemeClr val="accent1"/>
              </a:fillRef>
              <a:effectRef idx="1">
                <a:schemeClr val="accent1"/>
              </a:effectRef>
              <a:fontRef idx="minor">
                <a:schemeClr val="tx1"/>
              </a:fontRef>
            </p:style>
          </p:cxnSp>
        </p:grpSp>
        <p:grpSp>
          <p:nvGrpSpPr>
            <p:cNvPr id="16" name="Group 15">
              <a:extLst>
                <a:ext uri="{FF2B5EF4-FFF2-40B4-BE49-F238E27FC236}">
                  <a16:creationId xmlns:a16="http://schemas.microsoft.com/office/drawing/2014/main" id="{59F50E77-ACBF-4C94-A92B-E4B58B500BA0}"/>
                </a:ext>
              </a:extLst>
            </p:cNvPr>
            <p:cNvGrpSpPr/>
            <p:nvPr/>
          </p:nvGrpSpPr>
          <p:grpSpPr>
            <a:xfrm>
              <a:off x="4000631" y="3932021"/>
              <a:ext cx="207876" cy="91440"/>
              <a:chOff x="7274394" y="4046668"/>
              <a:chExt cx="207876" cy="91440"/>
            </a:xfrm>
          </p:grpSpPr>
          <p:cxnSp>
            <p:nvCxnSpPr>
              <p:cNvPr id="9" name="Straight Connector 8">
                <a:extLst>
                  <a:ext uri="{FF2B5EF4-FFF2-40B4-BE49-F238E27FC236}">
                    <a16:creationId xmlns:a16="http://schemas.microsoft.com/office/drawing/2014/main" id="{19BE06F4-FEEF-4F2F-B0E5-AFD30AFB2EF8}"/>
                  </a:ext>
                </a:extLst>
              </p:cNvPr>
              <p:cNvCxnSpPr>
                <a:cxnSpLocks/>
              </p:cNvCxnSpPr>
              <p:nvPr/>
            </p:nvCxnSpPr>
            <p:spPr>
              <a:xfrm>
                <a:off x="7274394" y="4092388"/>
                <a:ext cx="207876" cy="0"/>
              </a:xfrm>
              <a:prstGeom prst="line">
                <a:avLst/>
              </a:prstGeom>
              <a:ln w="25400">
                <a:solidFill>
                  <a:srgbClr val="3853A4"/>
                </a:solidFill>
              </a:ln>
              <a:effectLst/>
            </p:spPr>
            <p:style>
              <a:lnRef idx="2">
                <a:schemeClr val="accent1"/>
              </a:lnRef>
              <a:fillRef idx="0">
                <a:schemeClr val="accent1"/>
              </a:fillRef>
              <a:effectRef idx="1">
                <a:schemeClr val="accent1"/>
              </a:effectRef>
              <a:fontRef idx="minor">
                <a:schemeClr val="tx1"/>
              </a:fontRef>
            </p:style>
          </p:cxnSp>
          <p:cxnSp>
            <p:nvCxnSpPr>
              <p:cNvPr id="1231" name="Straight Connector 1230">
                <a:extLst>
                  <a:ext uri="{FF2B5EF4-FFF2-40B4-BE49-F238E27FC236}">
                    <a16:creationId xmlns:a16="http://schemas.microsoft.com/office/drawing/2014/main" id="{D5022520-F445-4995-924A-0289C157419F}"/>
                  </a:ext>
                </a:extLst>
              </p:cNvPr>
              <p:cNvCxnSpPr>
                <a:cxnSpLocks/>
              </p:cNvCxnSpPr>
              <p:nvPr/>
            </p:nvCxnSpPr>
            <p:spPr>
              <a:xfrm rot="5400000">
                <a:off x="7332612" y="4092388"/>
                <a:ext cx="91440" cy="0"/>
              </a:xfrm>
              <a:prstGeom prst="line">
                <a:avLst/>
              </a:prstGeom>
              <a:ln w="25400">
                <a:solidFill>
                  <a:srgbClr val="3853A4"/>
                </a:solidFill>
              </a:ln>
              <a:effectLst/>
            </p:spPr>
            <p:style>
              <a:lnRef idx="2">
                <a:schemeClr val="accent1"/>
              </a:lnRef>
              <a:fillRef idx="0">
                <a:schemeClr val="accent1"/>
              </a:fillRef>
              <a:effectRef idx="1">
                <a:schemeClr val="accent1"/>
              </a:effectRef>
              <a:fontRef idx="minor">
                <a:schemeClr val="tx1"/>
              </a:fontRef>
            </p:style>
          </p:cxnSp>
        </p:grpSp>
        <p:grpSp>
          <p:nvGrpSpPr>
            <p:cNvPr id="17" name="Group 16">
              <a:extLst>
                <a:ext uri="{FF2B5EF4-FFF2-40B4-BE49-F238E27FC236}">
                  <a16:creationId xmlns:a16="http://schemas.microsoft.com/office/drawing/2014/main" id="{03168EBD-6F88-4956-8397-1CE777D67BA6}"/>
                </a:ext>
              </a:extLst>
            </p:cNvPr>
            <p:cNvGrpSpPr/>
            <p:nvPr/>
          </p:nvGrpSpPr>
          <p:grpSpPr>
            <a:xfrm>
              <a:off x="4000631" y="4076730"/>
              <a:ext cx="207876" cy="91440"/>
              <a:chOff x="7426794" y="4199068"/>
              <a:chExt cx="207876" cy="91440"/>
            </a:xfrm>
          </p:grpSpPr>
          <p:cxnSp>
            <p:nvCxnSpPr>
              <p:cNvPr id="1228" name="Straight Connector 1227">
                <a:extLst>
                  <a:ext uri="{FF2B5EF4-FFF2-40B4-BE49-F238E27FC236}">
                    <a16:creationId xmlns:a16="http://schemas.microsoft.com/office/drawing/2014/main" id="{418D9FD6-E955-4BDA-B7F4-A2AD42F2571B}"/>
                  </a:ext>
                </a:extLst>
              </p:cNvPr>
              <p:cNvCxnSpPr>
                <a:cxnSpLocks/>
              </p:cNvCxnSpPr>
              <p:nvPr/>
            </p:nvCxnSpPr>
            <p:spPr>
              <a:xfrm>
                <a:off x="7426794" y="4244788"/>
                <a:ext cx="207876" cy="0"/>
              </a:xfrm>
              <a:prstGeom prst="line">
                <a:avLst/>
              </a:prstGeom>
              <a:ln w="25400">
                <a:solidFill>
                  <a:srgbClr val="ED1C24"/>
                </a:solidFill>
              </a:ln>
              <a:effectLst/>
            </p:spPr>
            <p:style>
              <a:lnRef idx="2">
                <a:schemeClr val="accent1"/>
              </a:lnRef>
              <a:fillRef idx="0">
                <a:schemeClr val="accent1"/>
              </a:fillRef>
              <a:effectRef idx="1">
                <a:schemeClr val="accent1"/>
              </a:effectRef>
              <a:fontRef idx="minor">
                <a:schemeClr val="tx1"/>
              </a:fontRef>
            </p:style>
          </p:cxnSp>
          <p:cxnSp>
            <p:nvCxnSpPr>
              <p:cNvPr id="1232" name="Straight Connector 1231">
                <a:extLst>
                  <a:ext uri="{FF2B5EF4-FFF2-40B4-BE49-F238E27FC236}">
                    <a16:creationId xmlns:a16="http://schemas.microsoft.com/office/drawing/2014/main" id="{57F12C51-9B8C-414F-95B7-65851D3223DF}"/>
                  </a:ext>
                </a:extLst>
              </p:cNvPr>
              <p:cNvCxnSpPr>
                <a:cxnSpLocks/>
              </p:cNvCxnSpPr>
              <p:nvPr/>
            </p:nvCxnSpPr>
            <p:spPr>
              <a:xfrm rot="5400000">
                <a:off x="7485012" y="4244788"/>
                <a:ext cx="91440" cy="0"/>
              </a:xfrm>
              <a:prstGeom prst="line">
                <a:avLst/>
              </a:prstGeom>
              <a:ln w="25400">
                <a:solidFill>
                  <a:srgbClr val="FF0000"/>
                </a:solidFill>
              </a:ln>
              <a:effectLst/>
            </p:spPr>
            <p:style>
              <a:lnRef idx="2">
                <a:schemeClr val="accent1"/>
              </a:lnRef>
              <a:fillRef idx="0">
                <a:schemeClr val="accent1"/>
              </a:fillRef>
              <a:effectRef idx="1">
                <a:schemeClr val="accent1"/>
              </a:effectRef>
              <a:fontRef idx="minor">
                <a:schemeClr val="tx1"/>
              </a:fontRef>
            </p:style>
          </p:cxnSp>
        </p:grpSp>
        <p:grpSp>
          <p:nvGrpSpPr>
            <p:cNvPr id="18" name="Group 17">
              <a:extLst>
                <a:ext uri="{FF2B5EF4-FFF2-40B4-BE49-F238E27FC236}">
                  <a16:creationId xmlns:a16="http://schemas.microsoft.com/office/drawing/2014/main" id="{8EB7ECA2-8E07-4D83-9E7D-63583E79693D}"/>
                </a:ext>
              </a:extLst>
            </p:cNvPr>
            <p:cNvGrpSpPr/>
            <p:nvPr/>
          </p:nvGrpSpPr>
          <p:grpSpPr>
            <a:xfrm>
              <a:off x="4000631" y="4366149"/>
              <a:ext cx="207876" cy="91440"/>
              <a:chOff x="7579194" y="4351468"/>
              <a:chExt cx="207876" cy="91440"/>
            </a:xfrm>
          </p:grpSpPr>
          <p:cxnSp>
            <p:nvCxnSpPr>
              <p:cNvPr id="1229" name="Straight Connector 1228">
                <a:extLst>
                  <a:ext uri="{FF2B5EF4-FFF2-40B4-BE49-F238E27FC236}">
                    <a16:creationId xmlns:a16="http://schemas.microsoft.com/office/drawing/2014/main" id="{81D52D1C-6E74-4C7A-B99E-5191D1D09533}"/>
                  </a:ext>
                </a:extLst>
              </p:cNvPr>
              <p:cNvCxnSpPr>
                <a:cxnSpLocks/>
              </p:cNvCxnSpPr>
              <p:nvPr/>
            </p:nvCxnSpPr>
            <p:spPr>
              <a:xfrm>
                <a:off x="7579194" y="4397188"/>
                <a:ext cx="207876" cy="0"/>
              </a:xfrm>
              <a:prstGeom prst="line">
                <a:avLst/>
              </a:prstGeom>
              <a:ln w="25400">
                <a:solidFill>
                  <a:srgbClr val="D75D6B"/>
                </a:solidFill>
                <a:prstDash val="sysDot"/>
              </a:ln>
              <a:effectLst/>
            </p:spPr>
            <p:style>
              <a:lnRef idx="2">
                <a:schemeClr val="accent1"/>
              </a:lnRef>
              <a:fillRef idx="0">
                <a:schemeClr val="accent1"/>
              </a:fillRef>
              <a:effectRef idx="1">
                <a:schemeClr val="accent1"/>
              </a:effectRef>
              <a:fontRef idx="minor">
                <a:schemeClr val="tx1"/>
              </a:fontRef>
            </p:style>
          </p:cxnSp>
          <p:cxnSp>
            <p:nvCxnSpPr>
              <p:cNvPr id="1233" name="Straight Connector 1232">
                <a:extLst>
                  <a:ext uri="{FF2B5EF4-FFF2-40B4-BE49-F238E27FC236}">
                    <a16:creationId xmlns:a16="http://schemas.microsoft.com/office/drawing/2014/main" id="{59CFAEED-9094-4860-B561-62A04B9480D9}"/>
                  </a:ext>
                </a:extLst>
              </p:cNvPr>
              <p:cNvCxnSpPr>
                <a:cxnSpLocks/>
              </p:cNvCxnSpPr>
              <p:nvPr/>
            </p:nvCxnSpPr>
            <p:spPr>
              <a:xfrm rot="5400000">
                <a:off x="7637412" y="4397188"/>
                <a:ext cx="91440" cy="0"/>
              </a:xfrm>
              <a:prstGeom prst="line">
                <a:avLst/>
              </a:prstGeom>
              <a:ln w="25400">
                <a:solidFill>
                  <a:srgbClr val="D75D6B"/>
                </a:solidFill>
              </a:ln>
              <a:effectLst/>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84262151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4_Office Theme">
  <a:themeElements>
    <a:clrScheme name="Custom 29">
      <a:dk1>
        <a:sysClr val="windowText" lastClr="000000"/>
      </a:dk1>
      <a:lt1>
        <a:sysClr val="window" lastClr="FFFFFF"/>
      </a:lt1>
      <a:dk2>
        <a:srgbClr val="6E1E50"/>
      </a:dk2>
      <a:lt2>
        <a:srgbClr val="EEECE1"/>
      </a:lt2>
      <a:accent1>
        <a:srgbClr val="1E325F"/>
      </a:accent1>
      <a:accent2>
        <a:srgbClr val="6E1E50"/>
      </a:accent2>
      <a:accent3>
        <a:srgbClr val="7D8232"/>
      </a:accent3>
      <a:accent4>
        <a:srgbClr val="32502D"/>
      </a:accent4>
      <a:accent5>
        <a:srgbClr val="8795A0"/>
      </a:accent5>
      <a:accent6>
        <a:srgbClr val="56639D"/>
      </a:accent6>
      <a:hlink>
        <a:srgbClr val="000000"/>
      </a:hlink>
      <a:folHlink>
        <a:srgbClr val="000000"/>
      </a:folHlink>
    </a:clrScheme>
    <a:fontScheme name="Custom 6">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a:defRPr dirty="0" smtClean="0">
            <a:latin typeface="+mn-lt"/>
          </a:defRPr>
        </a:defPPr>
      </a:lst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marL="0" marR="0" indent="0" algn="l" defTabSz="457200" rtl="0" eaLnBrk="1" fontAlgn="auto" latinLnBrk="0" hangingPunct="1">
          <a:lnSpc>
            <a:spcPct val="100000"/>
          </a:lnSpc>
          <a:spcBef>
            <a:spcPts val="0"/>
          </a:spcBef>
          <a:spcAft>
            <a:spcPts val="0"/>
          </a:spcAft>
          <a:buClrTx/>
          <a:buSzTx/>
          <a:buFontTx/>
          <a:buNone/>
          <a:tabLst/>
          <a:defRPr i="0" u="none" strike="noStrike" kern="1200" baseline="0" dirty="0" smtClean="0">
            <a:latin typeface="Arial Narrow"/>
            <a:ea typeface="+mn-ea"/>
            <a:cs typeface="Arial Narrow"/>
          </a:defRPr>
        </a:defPPr>
      </a:lstStyle>
    </a:txDef>
  </a:objectDefaults>
  <a:extraClrSchemeLst/>
</a:theme>
</file>

<file path=ppt/theme/theme4.xml><?xml version="1.0" encoding="utf-8"?>
<a:theme xmlns:a="http://schemas.openxmlformats.org/drawingml/2006/main" name="1_Office Theme">
  <a:themeElements>
    <a:clrScheme name="Custom 29">
      <a:dk1>
        <a:sysClr val="windowText" lastClr="000000"/>
      </a:dk1>
      <a:lt1>
        <a:sysClr val="window" lastClr="FFFFFF"/>
      </a:lt1>
      <a:dk2>
        <a:srgbClr val="6E1E50"/>
      </a:dk2>
      <a:lt2>
        <a:srgbClr val="EEECE1"/>
      </a:lt2>
      <a:accent1>
        <a:srgbClr val="1E325F"/>
      </a:accent1>
      <a:accent2>
        <a:srgbClr val="6E1E50"/>
      </a:accent2>
      <a:accent3>
        <a:srgbClr val="7D8232"/>
      </a:accent3>
      <a:accent4>
        <a:srgbClr val="32502D"/>
      </a:accent4>
      <a:accent5>
        <a:srgbClr val="8795A0"/>
      </a:accent5>
      <a:accent6>
        <a:srgbClr val="56639D"/>
      </a:accent6>
      <a:hlink>
        <a:srgbClr val="000000"/>
      </a:hlink>
      <a:folHlink>
        <a:srgbClr val="000000"/>
      </a:folHlink>
    </a:clrScheme>
    <a:fontScheme name="Custom 6">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a:defRPr dirty="0" smtClean="0">
            <a:latin typeface="+mn-lt"/>
          </a:defRPr>
        </a:defPPr>
      </a:lst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marL="0" marR="0" indent="0" algn="l" defTabSz="457200" rtl="0" eaLnBrk="1" fontAlgn="auto" latinLnBrk="0" hangingPunct="1">
          <a:lnSpc>
            <a:spcPct val="100000"/>
          </a:lnSpc>
          <a:spcBef>
            <a:spcPts val="0"/>
          </a:spcBef>
          <a:spcAft>
            <a:spcPts val="0"/>
          </a:spcAft>
          <a:buClrTx/>
          <a:buSzTx/>
          <a:buFontTx/>
          <a:buNone/>
          <a:tabLst/>
          <a:defRPr i="0" u="none" strike="noStrike" kern="1200" baseline="0" dirty="0" smtClean="0">
            <a:latin typeface="Arial Narrow"/>
            <a:ea typeface="+mn-ea"/>
            <a:cs typeface="Arial Narrow"/>
          </a:defRPr>
        </a:defPPr>
      </a:lstStyle>
    </a:txDef>
  </a:objectDefaults>
  <a:extraClrSchemeLst/>
</a:theme>
</file>

<file path=ppt/theme/theme5.xml><?xml version="1.0" encoding="utf-8"?>
<a:theme xmlns:a="http://schemas.openxmlformats.org/drawingml/2006/main" name="5_Pembro 16x9 Slide Template">
  <a:themeElements>
    <a:clrScheme name="Pembro-Merck Colors">
      <a:dk1>
        <a:srgbClr val="000000"/>
      </a:dk1>
      <a:lt1>
        <a:srgbClr val="FFFFFF"/>
      </a:lt1>
      <a:dk2>
        <a:srgbClr val="37424A"/>
      </a:dk2>
      <a:lt2>
        <a:srgbClr val="BFB8AF"/>
      </a:lt2>
      <a:accent1>
        <a:srgbClr val="00877C"/>
      </a:accent1>
      <a:accent2>
        <a:srgbClr val="6ECEB2"/>
      </a:accent2>
      <a:accent3>
        <a:srgbClr val="9AC92E"/>
      </a:accent3>
      <a:accent4>
        <a:srgbClr val="E8C90F"/>
      </a:accent4>
      <a:accent5>
        <a:srgbClr val="66203A"/>
      </a:accent5>
      <a:accent6>
        <a:srgbClr val="F68D2E"/>
      </a:accent6>
      <a:hlink>
        <a:srgbClr val="6ECEB2"/>
      </a:hlink>
      <a:folHlink>
        <a:srgbClr val="00877C"/>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6350" cap="flat" cmpd="sng" algn="ctr">
          <a:noFill/>
          <a:prstDash val="solid"/>
          <a:round/>
          <a:headEnd type="none" w="med" len="med"/>
          <a:tailEnd type="none" w="med" len="med"/>
        </a:ln>
        <a:effectLst/>
      </a:spPr>
      <a:bodyPr rtlCol="0" anchor="ctr"/>
      <a:lstStyle>
        <a:defPPr algn="ctr">
          <a:defRPr kern="600" spc="30" dirty="0" err="1" smtClean="0"/>
        </a:defPPr>
      </a:lstStyle>
      <a:style>
        <a:lnRef idx="1">
          <a:schemeClr val="accent1"/>
        </a:lnRef>
        <a:fillRef idx="3">
          <a:schemeClr val="accent1"/>
        </a:fillRef>
        <a:effectRef idx="2">
          <a:schemeClr val="accent1"/>
        </a:effectRef>
        <a:fontRef idx="minor">
          <a:schemeClr val="lt1"/>
        </a:fontRef>
      </a:style>
    </a:spDef>
    <a:lnDef>
      <a:spPr>
        <a:ln w="6350" cap="flat" cmpd="sng" algn="ctr">
          <a:solidFill>
            <a:schemeClr val="accent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nchor="t" anchorCtr="0">
        <a:spAutoFit/>
      </a:bodyPr>
      <a:lstStyle>
        <a:defPPr>
          <a:defRPr kern="600" spc="30" dirty="0" err="1" smtClean="0"/>
        </a:defPPr>
      </a:lstStyle>
    </a:txDef>
  </a:objectDefaults>
  <a:extraClrSchemeLst/>
</a:theme>
</file>

<file path=ppt/theme/theme6.xml><?xml version="1.0" encoding="utf-8"?>
<a:theme xmlns:a="http://schemas.openxmlformats.org/drawingml/2006/main" name="7_Pembro 16x9 Slide Template">
  <a:themeElements>
    <a:clrScheme name="Pembro-Merck Colors">
      <a:dk1>
        <a:srgbClr val="000000"/>
      </a:dk1>
      <a:lt1>
        <a:srgbClr val="FFFFFF"/>
      </a:lt1>
      <a:dk2>
        <a:srgbClr val="37424A"/>
      </a:dk2>
      <a:lt2>
        <a:srgbClr val="BFB8AF"/>
      </a:lt2>
      <a:accent1>
        <a:srgbClr val="00877C"/>
      </a:accent1>
      <a:accent2>
        <a:srgbClr val="6ECEB2"/>
      </a:accent2>
      <a:accent3>
        <a:srgbClr val="9AC92E"/>
      </a:accent3>
      <a:accent4>
        <a:srgbClr val="E8C90F"/>
      </a:accent4>
      <a:accent5>
        <a:srgbClr val="66203A"/>
      </a:accent5>
      <a:accent6>
        <a:srgbClr val="F68D2E"/>
      </a:accent6>
      <a:hlink>
        <a:srgbClr val="6ECEB2"/>
      </a:hlink>
      <a:folHlink>
        <a:srgbClr val="00877C"/>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6350" cap="flat" cmpd="sng" algn="ctr">
          <a:noFill/>
          <a:prstDash val="solid"/>
          <a:round/>
          <a:headEnd type="none" w="med" len="med"/>
          <a:tailEnd type="none" w="med" len="med"/>
        </a:ln>
        <a:effectLst/>
      </a:spPr>
      <a:bodyPr rtlCol="0" anchor="ctr"/>
      <a:lstStyle>
        <a:defPPr algn="ctr">
          <a:defRPr kern="600" spc="30" dirty="0" err="1" smtClean="0"/>
        </a:defPPr>
      </a:lstStyle>
      <a:style>
        <a:lnRef idx="1">
          <a:schemeClr val="accent1"/>
        </a:lnRef>
        <a:fillRef idx="3">
          <a:schemeClr val="accent1"/>
        </a:fillRef>
        <a:effectRef idx="2">
          <a:schemeClr val="accent1"/>
        </a:effectRef>
        <a:fontRef idx="minor">
          <a:schemeClr val="lt1"/>
        </a:fontRef>
      </a:style>
    </a:spDef>
    <a:lnDef>
      <a:spPr>
        <a:ln w="6350" cap="flat" cmpd="sng" algn="ctr">
          <a:solidFill>
            <a:schemeClr val="accent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nchor="t" anchorCtr="0">
        <a:spAutoFit/>
      </a:bodyPr>
      <a:lstStyle>
        <a:defPPr>
          <a:defRPr kern="600" spc="30" dirty="0" err="1" smtClean="0"/>
        </a:defPPr>
      </a:lstStyle>
    </a:txDef>
  </a:objectDefaults>
  <a:extraClrSchemeLst/>
  <a:extLst>
    <a:ext uri="{05A4C25C-085E-4340-85A3-A5531E510DB2}">
      <thm15:themeFamily xmlns:thm15="http://schemas.microsoft.com/office/thememl/2012/main" name="Pembro 16x9 Slide Template_Mar 2019.potx" id="{A41A8791-DC26-43AF-9E6A-B8528E7E3127}" vid="{934EA7BF-E296-43EA-A451-45829B67DC13}"/>
    </a:ext>
  </a:extLst>
</a:theme>
</file>

<file path=ppt/theme/theme7.xml><?xml version="1.0" encoding="utf-8"?>
<a:theme xmlns:a="http://schemas.openxmlformats.org/drawingml/2006/main" name="Peter Schmid Template">
  <a:themeElements>
    <a:clrScheme name="Custom 29">
      <a:dk1>
        <a:sysClr val="windowText" lastClr="000000"/>
      </a:dk1>
      <a:lt1>
        <a:sysClr val="window" lastClr="FFFFFF"/>
      </a:lt1>
      <a:dk2>
        <a:srgbClr val="6E1E50"/>
      </a:dk2>
      <a:lt2>
        <a:srgbClr val="EEECE1"/>
      </a:lt2>
      <a:accent1>
        <a:srgbClr val="1E325F"/>
      </a:accent1>
      <a:accent2>
        <a:srgbClr val="6E1E50"/>
      </a:accent2>
      <a:accent3>
        <a:srgbClr val="7D8232"/>
      </a:accent3>
      <a:accent4>
        <a:srgbClr val="32502D"/>
      </a:accent4>
      <a:accent5>
        <a:srgbClr val="8795A0"/>
      </a:accent5>
      <a:accent6>
        <a:srgbClr val="56639D"/>
      </a:accent6>
      <a:hlink>
        <a:srgbClr val="000000"/>
      </a:hlink>
      <a:folHlink>
        <a:srgbClr val="000000"/>
      </a:folHlink>
    </a:clrScheme>
    <a:fontScheme name="Custom 15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none">
        <a:spAutoFit/>
      </a:bodyPr>
      <a:lstStyle>
        <a:defPPr>
          <a:defRPr dirty="0" smtClean="0">
            <a:latin typeface="+mn-lt"/>
          </a:defRPr>
        </a:defPPr>
      </a:lst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none" rtlCol="0">
        <a:spAutoFit/>
      </a:bodyPr>
      <a:lstStyle>
        <a:defPPr marL="0" marR="0" indent="0" algn="l" defTabSz="457200" rtl="0" eaLnBrk="1" fontAlgn="auto" latinLnBrk="0" hangingPunct="1">
          <a:lnSpc>
            <a:spcPct val="100000"/>
          </a:lnSpc>
          <a:spcBef>
            <a:spcPts val="0"/>
          </a:spcBef>
          <a:spcAft>
            <a:spcPts val="0"/>
          </a:spcAft>
          <a:buClrTx/>
          <a:buSzTx/>
          <a:buFontTx/>
          <a:buNone/>
          <a:tabLst/>
          <a:defRPr i="0" u="none" strike="noStrike" kern="1200" baseline="0" dirty="0" smtClean="0">
            <a:latin typeface="Arial Narrow"/>
            <a:ea typeface="+mn-ea"/>
            <a:cs typeface="Arial Narrow"/>
          </a:defRPr>
        </a:defPPr>
      </a:lstStyle>
    </a:txDef>
  </a:objectDefaults>
  <a:extraClrSchemeLst/>
</a:theme>
</file>

<file path=ppt/theme/theme8.xml><?xml version="1.0" encoding="utf-8"?>
<a:theme xmlns:a="http://schemas.openxmlformats.org/drawingml/2006/main" name="Pembro 16x9 Slide Template">
  <a:themeElements>
    <a:clrScheme name="Pembro-Merck Colors">
      <a:dk1>
        <a:srgbClr val="000000"/>
      </a:dk1>
      <a:lt1>
        <a:srgbClr val="FFFFFF"/>
      </a:lt1>
      <a:dk2>
        <a:srgbClr val="37424A"/>
      </a:dk2>
      <a:lt2>
        <a:srgbClr val="BFB8AF"/>
      </a:lt2>
      <a:accent1>
        <a:srgbClr val="00877C"/>
      </a:accent1>
      <a:accent2>
        <a:srgbClr val="6ECEB2"/>
      </a:accent2>
      <a:accent3>
        <a:srgbClr val="9AC92E"/>
      </a:accent3>
      <a:accent4>
        <a:srgbClr val="E8C90F"/>
      </a:accent4>
      <a:accent5>
        <a:srgbClr val="66203A"/>
      </a:accent5>
      <a:accent6>
        <a:srgbClr val="F68D2E"/>
      </a:accent6>
      <a:hlink>
        <a:srgbClr val="6ECEB2"/>
      </a:hlink>
      <a:folHlink>
        <a:srgbClr val="00877C"/>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6350" cap="flat" cmpd="sng" algn="ctr">
          <a:noFill/>
          <a:prstDash val="solid"/>
          <a:round/>
          <a:headEnd type="none" w="med" len="med"/>
          <a:tailEnd type="none" w="med" len="med"/>
        </a:ln>
        <a:effectLst/>
      </a:spPr>
      <a:bodyPr rtlCol="0" anchor="ctr"/>
      <a:lstStyle>
        <a:defPPr algn="ctr">
          <a:defRPr kern="600" spc="30" dirty="0" err="1" smtClean="0"/>
        </a:defPPr>
      </a:lstStyle>
      <a:style>
        <a:lnRef idx="1">
          <a:schemeClr val="accent1"/>
        </a:lnRef>
        <a:fillRef idx="3">
          <a:schemeClr val="accent1"/>
        </a:fillRef>
        <a:effectRef idx="2">
          <a:schemeClr val="accent1"/>
        </a:effectRef>
        <a:fontRef idx="minor">
          <a:schemeClr val="lt1"/>
        </a:fontRef>
      </a:style>
    </a:spDef>
    <a:lnDef>
      <a:spPr>
        <a:ln w="6350" cap="flat" cmpd="sng" algn="ctr">
          <a:solidFill>
            <a:schemeClr val="accent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nchor="t" anchorCtr="0">
        <a:spAutoFit/>
      </a:bodyPr>
      <a:lstStyle>
        <a:defPPr>
          <a:defRPr kern="600" spc="30" dirty="0" err="1" smtClean="0"/>
        </a:defPPr>
      </a:lstStyle>
    </a:txDef>
  </a:objectDefaults>
  <a:extraClrSchemeLst/>
</a:theme>
</file>

<file path=ppt/theme/theme9.xml><?xml version="1.0" encoding="utf-8"?>
<a:theme xmlns:a="http://schemas.openxmlformats.org/drawingml/2006/main" name="3_Office Theme">
  <a:themeElements>
    <a:clrScheme name="Sarah Cannon Color Palette">
      <a:dk1>
        <a:srgbClr val="094C88"/>
      </a:dk1>
      <a:lt1>
        <a:sysClr val="window" lastClr="FFFFFF"/>
      </a:lt1>
      <a:dk2>
        <a:srgbClr val="1F497D"/>
      </a:dk2>
      <a:lt2>
        <a:srgbClr val="EEECE1"/>
      </a:lt2>
      <a:accent1>
        <a:srgbClr val="0E70C2"/>
      </a:accent1>
      <a:accent2>
        <a:srgbClr val="3F424A"/>
      </a:accent2>
      <a:accent3>
        <a:srgbClr val="9B9D9E"/>
      </a:accent3>
      <a:accent4>
        <a:srgbClr val="0E70C2"/>
      </a:accent4>
      <a:accent5>
        <a:srgbClr val="0E70C2"/>
      </a:accent5>
      <a:accent6>
        <a:srgbClr val="0E70C2"/>
      </a:accent6>
      <a:hlink>
        <a:srgbClr val="0E70C2"/>
      </a:hlink>
      <a:folHlink>
        <a:srgbClr val="CCCCC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8862A45804C7345BFDE61DA2C172BE7" ma:contentTypeVersion="17" ma:contentTypeDescription="Create a new document." ma:contentTypeScope="" ma:versionID="0836c851ab56100df1895fa2a218104e">
  <xsd:schema xmlns:xsd="http://www.w3.org/2001/XMLSchema" xmlns:xs="http://www.w3.org/2001/XMLSchema" xmlns:p="http://schemas.microsoft.com/office/2006/metadata/properties" xmlns:ns1="96f1686b-f877-4eb8-89ab-3a67a5dc2612" xmlns:ns3="b4104d5b-b872-4636-a728-507be7308f43" targetNamespace="http://schemas.microsoft.com/office/2006/metadata/properties" ma:root="true" ma:fieldsID="fd973d22d93f3f1ceb87c2fa5e19ecd8" ns1:_="" ns3:_="">
    <xsd:import namespace="96f1686b-f877-4eb8-89ab-3a67a5dc2612"/>
    <xsd:import namespace="b4104d5b-b872-4636-a728-507be7308f43"/>
    <xsd:element name="properties">
      <xsd:complexType>
        <xsd:sequence>
          <xsd:element name="documentManagement">
            <xsd:complexType>
              <xsd:all>
                <xsd:element ref="ns1:QID" minOccurs="0"/>
                <xsd:element ref="ns1:Status" minOccurs="0"/>
                <xsd:element ref="ns1:MediaServiceMetadata" minOccurs="0"/>
                <xsd:element ref="ns1:MediaServiceFastMetadata" minOccurs="0"/>
                <xsd:element ref="ns1:MediaServiceAutoTags" minOccurs="0"/>
                <xsd:element ref="ns1:MediaServiceOCR" minOccurs="0"/>
                <xsd:element ref="ns1:MediaServiceDateTaken" minOccurs="0"/>
                <xsd:element ref="ns1:MediaServiceLocation" minOccurs="0"/>
                <xsd:element ref="ns3:SharedWithUsers" minOccurs="0"/>
                <xsd:element ref="ns3:SharedWithDetails" minOccurs="0"/>
                <xsd:element ref="ns1:MediaServiceEventHashCode" minOccurs="0"/>
                <xsd:element ref="ns1:MediaServiceGenerationTime" minOccurs="0"/>
                <xsd:element ref="ns3:TaxKeywordTaxHTField" minOccurs="0"/>
                <xsd:element ref="ns3:TaxCatchAll" minOccurs="0"/>
                <xsd:element ref="ns1:MediaServiceAutoKeyPoints" minOccurs="0"/>
                <xsd:element ref="ns1: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f1686b-f877-4eb8-89ab-3a67a5dc2612" elementFormDefault="qualified">
    <xsd:import namespace="http://schemas.microsoft.com/office/2006/documentManagement/types"/>
    <xsd:import namespace="http://schemas.microsoft.com/office/infopath/2007/PartnerControls"/>
    <xsd:element name="QID" ma:index="0" nillable="true" ma:displayName="QID" ma:indexed="true" ma:internalName="QID">
      <xsd:simpleType>
        <xsd:restriction base="dms:Number"/>
      </xsd:simpleType>
    </xsd:element>
    <xsd:element name="Status" ma:index="3" nillable="true" ma:displayName="Status" ma:format="Dropdown" ma:internalName="Status">
      <xsd:simpleType>
        <xsd:restriction base="dms:Choice">
          <xsd:enumeration value="Not started"/>
          <xsd:enumeration value="Web Build"/>
          <xsd:enumeration value="In Progress"/>
          <xsd:enumeration value="Launched"/>
          <xsd:enumeration value="Complete"/>
          <xsd:enumeration value="Delayed"/>
        </xsd:restriction>
      </xsd:simpleType>
    </xsd:element>
    <xsd:element name="MediaServiceMetadata" ma:index="6" nillable="true" ma:displayName="MediaServiceMetadata" ma:hidden="true" ma:internalName="MediaServiceMetadata" ma:readOnly="true">
      <xsd:simpleType>
        <xsd:restriction base="dms:Note"/>
      </xsd:simpleType>
    </xsd:element>
    <xsd:element name="MediaServiceFastMetadata" ma:index="7" nillable="true" ma:displayName="MediaServiceFastMetadata" ma:hidden="true" ma:internalName="MediaServiceFastMetadata" ma:readOnly="true">
      <xsd:simpleType>
        <xsd:restriction base="dms:Note"/>
      </xsd:simpleType>
    </xsd:element>
    <xsd:element name="MediaServiceAutoTags" ma:index="8" nillable="true" ma:displayName="MediaServiceAutoTags" ma:internalName="MediaServiceAutoTags" ma:readOnly="true">
      <xsd:simpleType>
        <xsd:restriction base="dms:Text"/>
      </xsd:simpleType>
    </xsd:element>
    <xsd:element name="MediaServiceOCR" ma:index="9" nillable="true" ma:displayName="MediaServiceOCR" ma:internalName="MediaServiceOCR" ma:readOnly="true">
      <xsd:simpleType>
        <xsd:restriction base="dms:Note">
          <xsd:maxLength value="255"/>
        </xsd:restriction>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104d5b-b872-4636-a728-507be7308f4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KeywordTaxHTField" ma:index="21" nillable="true" ma:taxonomy="true" ma:internalName="TaxKeywordTaxHTField" ma:taxonomyFieldName="TaxKeyword" ma:displayName="Enterprise Keywords" ma:fieldId="{23f27201-bee3-471e-b2e7-b64fd8b7ca38}" ma:taxonomyMulti="true" ma:sspId="00000000-0000-0000-0000-000000000000" ma:termSetId="00000000-0000-0000-0000-000000000000" ma:anchorId="00000000-0000-0000-0000-000000000000" ma:open="true" ma:isKeyword="true">
      <xsd:complexType>
        <xsd:sequence>
          <xsd:element ref="pc:Terms" minOccurs="0" maxOccurs="1"/>
        </xsd:sequence>
      </xsd:complexType>
    </xsd:element>
    <xsd:element name="TaxCatchAll" ma:index="22" nillable="true" ma:displayName="Taxonomy Catch All Column" ma:hidden="true" ma:list="{d75259b8-d078-43ce-9531-d35c0553c861}" ma:internalName="TaxCatchAll" ma:showField="CatchAllData" ma:web="b4104d5b-b872-4636-a728-507be7308f4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6" ma:displayName="Content Typ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6f1686b-f877-4eb8-89ab-3a67a5dc2612" xsi:nil="true"/>
    <TaxCatchAll xmlns="b4104d5b-b872-4636-a728-507be7308f43"/>
    <QID xmlns="96f1686b-f877-4eb8-89ab-3a67a5dc2612" xsi:nil="true"/>
    <TaxKeywordTaxHTField xmlns="b4104d5b-b872-4636-a728-507be7308f43">
      <Terms xmlns="http://schemas.microsoft.com/office/infopath/2007/PartnerControls"/>
    </TaxKeywordTaxHTField>
  </documentManagement>
</p:properties>
</file>

<file path=customXml/itemProps1.xml><?xml version="1.0" encoding="utf-8"?>
<ds:datastoreItem xmlns:ds="http://schemas.openxmlformats.org/officeDocument/2006/customXml" ds:itemID="{5C4E7712-4FBE-4C08-B3A0-2627F84A0EAA}"/>
</file>

<file path=customXml/itemProps2.xml><?xml version="1.0" encoding="utf-8"?>
<ds:datastoreItem xmlns:ds="http://schemas.openxmlformats.org/officeDocument/2006/customXml" ds:itemID="{61E81F7B-28BF-4E20-AFCF-E017574C9FF5}"/>
</file>

<file path=customXml/itemProps3.xml><?xml version="1.0" encoding="utf-8"?>
<ds:datastoreItem xmlns:ds="http://schemas.openxmlformats.org/officeDocument/2006/customXml" ds:itemID="{4280BCD9-035E-4F8E-8035-264ED2EE7DC9}"/>
</file>

<file path=docProps/app.xml><?xml version="1.0" encoding="utf-8"?>
<Properties xmlns="http://schemas.openxmlformats.org/officeDocument/2006/extended-properties" xmlns:vt="http://schemas.openxmlformats.org/officeDocument/2006/docPropsVTypes">
  <TotalTime>6782</TotalTime>
  <Words>1777</Words>
  <Application>Microsoft Macintosh PowerPoint</Application>
  <PresentationFormat>Widescreen</PresentationFormat>
  <Paragraphs>413</Paragraphs>
  <Slides>19</Slides>
  <Notes>12</Notes>
  <HiddenSlides>0</HiddenSlides>
  <MMClips>0</MMClips>
  <ScaleCrop>false</ScaleCrop>
  <HeadingPairs>
    <vt:vector size="8" baseType="variant">
      <vt:variant>
        <vt:lpstr>Fonts Used</vt:lpstr>
      </vt:variant>
      <vt:variant>
        <vt:i4>8</vt:i4>
      </vt:variant>
      <vt:variant>
        <vt:lpstr>Theme</vt:lpstr>
      </vt:variant>
      <vt:variant>
        <vt:i4>9</vt:i4>
      </vt:variant>
      <vt:variant>
        <vt:lpstr>Embedded OLE Servers</vt:lpstr>
      </vt:variant>
      <vt:variant>
        <vt:i4>1</vt:i4>
      </vt:variant>
      <vt:variant>
        <vt:lpstr>Slide Titles</vt:lpstr>
      </vt:variant>
      <vt:variant>
        <vt:i4>19</vt:i4>
      </vt:variant>
    </vt:vector>
  </HeadingPairs>
  <TitlesOfParts>
    <vt:vector size="37" baseType="lpstr">
      <vt:lpstr>Arial</vt:lpstr>
      <vt:lpstr>Arial Black</vt:lpstr>
      <vt:lpstr>Arial Narrow</vt:lpstr>
      <vt:lpstr>Calibri</vt:lpstr>
      <vt:lpstr>Calibri Light</vt:lpstr>
      <vt:lpstr>Helvetica</vt:lpstr>
      <vt:lpstr>Times New Roman</vt:lpstr>
      <vt:lpstr>Wingdings</vt:lpstr>
      <vt:lpstr>Office Theme</vt:lpstr>
      <vt:lpstr>2_Office Theme</vt:lpstr>
      <vt:lpstr>4_Office Theme</vt:lpstr>
      <vt:lpstr>1_Office Theme</vt:lpstr>
      <vt:lpstr>5_Pembro 16x9 Slide Template</vt:lpstr>
      <vt:lpstr>7_Pembro 16x9 Slide Template</vt:lpstr>
      <vt:lpstr>Peter Schmid Template</vt:lpstr>
      <vt:lpstr>Pembro 16x9 Slide Template</vt:lpstr>
      <vt:lpstr>3_Office Theme</vt:lpstr>
      <vt:lpstr>Prism 8</vt:lpstr>
      <vt:lpstr>Immune Checkpoint Inhibition as a Rational Therapeutic Strategy for Advanced TNBC</vt:lpstr>
      <vt:lpstr>Disclosures</vt:lpstr>
      <vt:lpstr>PowerPoint Presentation</vt:lpstr>
      <vt:lpstr>TILS in Breast Cancer</vt:lpstr>
      <vt:lpstr>Checkpoint Inhibitor Monotherapy: Line of Therapy Matters</vt:lpstr>
      <vt:lpstr>Monotherapy: Overall Survival by RECIST in First-Line Setting </vt:lpstr>
      <vt:lpstr>Augmenting the Cancer  Immunity Cycle</vt:lpstr>
      <vt:lpstr>IMpassion130 study design</vt:lpstr>
      <vt:lpstr>PD-L1 IC status by SP142 predicts PFS and OS  benefit with atezolizumab + nab-paclitaxel1,2 (41% positive by SP142)</vt:lpstr>
      <vt:lpstr>Immune-Related Adverse Events</vt:lpstr>
      <vt:lpstr>PD-L1 status in primary vs metastatic tissue </vt:lpstr>
      <vt:lpstr>KEYNOTE 119: Phase III Pembrolizumab vs. Chemo in 2L/3L TNBC: OS by PD-L1 CPS</vt:lpstr>
      <vt:lpstr>Ongoing and Planned Phase III Trials with  IO in Metastatic TNBC</vt:lpstr>
      <vt:lpstr>Improving the response to immunotherapy</vt:lpstr>
      <vt:lpstr>TONIC Trial</vt:lpstr>
      <vt:lpstr>InCITe: Innovative Combination Immunotherapy for Metastatic Triple Negative BC TBCRC 047</vt:lpstr>
      <vt:lpstr>PARP Inhibition May Enhance Immune Surveillance Through Multiple Mechanisms</vt:lpstr>
      <vt:lpstr>Enhancing Efficacy of Immunotherapy: Paclitaxel/Atezolizumab plus Ipatasertib</vt:lpstr>
      <vt:lpstr>PowerPoint Presentation</vt:lpstr>
    </vt:vector>
  </TitlesOfParts>
  <Manager/>
  <Company>Research To Practice</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To Practice</dc:title>
  <dc:subject/>
  <dc:creator>Research To Practice</dc:creator>
  <cp:keywords/>
  <dc:description/>
  <cp:lastModifiedBy>Silvana Izquierdo</cp:lastModifiedBy>
  <cp:revision>170</cp:revision>
  <cp:lastPrinted>2019-12-11T18:44:42Z</cp:lastPrinted>
  <dcterms:created xsi:type="dcterms:W3CDTF">2019-04-25T20:19:10Z</dcterms:created>
  <dcterms:modified xsi:type="dcterms:W3CDTF">2019-12-17T17:05:10Z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0x01010018862A45804C7345BFDE61DA2C172BE7</vt:lpwstr>
  </property>
  <property fmtid="{D5CDD505-2E9C-101B-9397-08002B2CF9AE}" pid="3" name="TaxKeyword">
    <vt:lpwstr/>
  </property>
</Properties>
</file>