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entation.xml" ContentType="application/vnd.openxmlformats-officedocument.presentationml.presentation.main+xml"/>
  <Override PartName="/ppt/drawings/drawing1.xml" ContentType="application/vnd.openxmlformats-officedocument.drawingml.chartshap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slideLayouts/slideLayout9.xml" ContentType="application/vnd.openxmlformats-officedocument.presentationml.slideLayout+xml"/>
  <Override PartName="/ppt/notesSlides/notesSlide11.xml" ContentType="application/vnd.openxmlformats-officedocument.presentationml.notesSlide+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3.xml" ContentType="application/vnd.openxmlformats-officedocument.presentationml.slideMaster+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theme/theme2.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3.xml" ContentType="application/vnd.openxmlformats-officedocument.theme+xml"/>
  <Override PartName="/ppt/theme/theme4.xml" ContentType="application/vnd.openxmlformats-officedocument.theme+xml"/>
  <Override PartName="/ppt/theme/theme1.xml" ContentType="application/vnd.openxmlformats-officedocument.theme+xml"/>
  <Override PartName="/ppt/theme/theme5.xml" ContentType="application/vnd.openxmlformats-officedocument.theme+xml"/>
  <Override PartName="/ppt/theme/themeOverride2.xml" ContentType="application/vnd.openxmlformats-officedocument.themeOverride+xml"/>
  <Override PartName="/ppt/theme/themeOverride1.xml" ContentType="application/vnd.openxmlformats-officedocument.themeOverride+xml"/>
  <Override PartName="/ppt/charts/chart4.xml" ContentType="application/vnd.openxmlformats-officedocument.drawingml.chart+xml"/>
  <Override PartName="/ppt/comments/comment1.xml" ContentType="application/vnd.openxmlformats-officedocument.presentationml.comments+xml"/>
  <Override PartName="/ppt/charts/chart3.xml" ContentType="application/vnd.openxmlformats-officedocument.drawingml.chart+xml"/>
  <Override PartName="/ppt/charts/chart2.xml" ContentType="application/vnd.openxmlformats-officedocument.drawingml.chart+xml"/>
  <Override PartName="/ppt/charts/chart1.xml" ContentType="application/vnd.openxmlformats-officedocument.drawingml.chart+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ustom.xml" ContentType="application/vnd.openxmlformats-officedocument.custom-properties+xml"/>
  <Override PartName="/docProps/core.xml" ContentType="application/vnd.openxmlformats-package.core-properties+xml"/>
  <Override PartName="/ppt/revisionInfo.xml" ContentType="application/vnd.ms-powerpoint.revisioninfo+xml"/>
  <Override PartName="/ppt/changesInfos/changesInfo1.xml" ContentType="application/vnd.ms-powerpoint.changesinfo+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674" r:id="rId3"/>
    <p:sldMasterId id="2147493696" r:id="rId4"/>
    <p:sldMasterId id="2147493708" r:id="rId5"/>
  </p:sldMasterIdLst>
  <p:notesMasterIdLst>
    <p:notesMasterId r:id="rId26"/>
  </p:notesMasterIdLst>
  <p:handoutMasterIdLst>
    <p:handoutMasterId r:id="rId27"/>
  </p:handoutMasterIdLst>
  <p:sldIdLst>
    <p:sldId id="304" r:id="rId6"/>
    <p:sldId id="326" r:id="rId7"/>
    <p:sldId id="3245" r:id="rId8"/>
    <p:sldId id="3246" r:id="rId9"/>
    <p:sldId id="258" r:id="rId10"/>
    <p:sldId id="285" r:id="rId11"/>
    <p:sldId id="286" r:id="rId12"/>
    <p:sldId id="288" r:id="rId13"/>
    <p:sldId id="290" r:id="rId14"/>
    <p:sldId id="289" r:id="rId15"/>
    <p:sldId id="299" r:id="rId16"/>
    <p:sldId id="311" r:id="rId17"/>
    <p:sldId id="312" r:id="rId18"/>
    <p:sldId id="310" r:id="rId19"/>
    <p:sldId id="309" r:id="rId20"/>
    <p:sldId id="328" r:id="rId21"/>
    <p:sldId id="329" r:id="rId22"/>
    <p:sldId id="318" r:id="rId23"/>
    <p:sldId id="321" r:id="rId24"/>
    <p:sldId id="325" r:id="rId25"/>
  </p:sldIdLst>
  <p:sldSz cx="12192000" cy="6858000"/>
  <p:notesSz cx="6858000" cy="9144000"/>
  <p:defaultTextStyle>
    <a:defPPr>
      <a:defRPr lang="en-US"/>
    </a:defPPr>
    <a:lvl1pPr algn="l" defTabSz="609585"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609585" algn="l" defTabSz="609585"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1219170" algn="l" defTabSz="609585"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828754" algn="l" defTabSz="609585"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2438339" algn="l" defTabSz="609585"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3047924" algn="l" defTabSz="121917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3657509" algn="l" defTabSz="121917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4267093" algn="l" defTabSz="121917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4876678" algn="l" defTabSz="121917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5663" userDrawn="1">
          <p15:clr>
            <a:srgbClr val="A4A3A4"/>
          </p15:clr>
        </p15:guide>
        <p15:guide id="2" pos="380" userDrawn="1">
          <p15:clr>
            <a:srgbClr val="A4A3A4"/>
          </p15:clr>
        </p15:guide>
        <p15:guide id="3" pos="211" userDrawn="1">
          <p15:clr>
            <a:srgbClr val="A4A3A4"/>
          </p15:clr>
        </p15:guide>
        <p15:guide id="4" pos="7300" userDrawn="1">
          <p15:clr>
            <a:srgbClr val="A4A3A4"/>
          </p15:clr>
        </p15:guide>
        <p15:guide id="5" pos="3840" userDrawn="1">
          <p15:clr>
            <a:srgbClr val="A4A3A4"/>
          </p15:clr>
        </p15:guide>
        <p15:guide id="6" orient="horz" pos="1772" userDrawn="1">
          <p15:clr>
            <a:srgbClr val="A4A3A4"/>
          </p15:clr>
        </p15:guide>
        <p15:guide id="7" orient="horz" pos="4943" userDrawn="1">
          <p15:clr>
            <a:srgbClr val="A4A3A4"/>
          </p15:clr>
        </p15:guide>
        <p15:guide id="8" orient="horz" pos="10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m Farina-Graham" initials="KF"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6A52"/>
    <a:srgbClr val="ED6B53"/>
    <a:srgbClr val="4F8EA0"/>
    <a:srgbClr val="026493"/>
    <a:srgbClr val="00646E"/>
    <a:srgbClr val="8795A0"/>
    <a:srgbClr val="56639D"/>
    <a:srgbClr val="525986"/>
    <a:srgbClr val="729D8D"/>
    <a:srgbClr val="4F8A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B1B373-EBC0-A840-8C91-4CF4F9244ADA}" v="26" dt="2019-12-10T13:22:07.895"/>
    <p1510:client id="{7BDB1C5C-A697-B446-A656-D06BD4139F1C}" v="15" dt="2019-12-09T20:50:42.241"/>
  </p1510:revLst>
</p1510:revInfo>
</file>

<file path=ppt/tableStyles.xml><?xml version="1.0" encoding="utf-8"?>
<a:tblStyleLst xmlns:a="http://schemas.openxmlformats.org/drawingml/2006/main" def="{B301B821-A1FF-4177-AEE7-76D212191A09}">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96" autoAdjust="0"/>
    <p:restoredTop sz="90748" autoAdjust="0"/>
  </p:normalViewPr>
  <p:slideViewPr>
    <p:cSldViewPr snapToGrid="0" snapToObjects="1" showGuides="1">
      <p:cViewPr>
        <p:scale>
          <a:sx n="100" d="100"/>
          <a:sy n="100" d="100"/>
        </p:scale>
        <p:origin x="1496" y="408"/>
      </p:cViewPr>
      <p:guideLst>
        <p:guide orient="horz" pos="5663"/>
        <p:guide pos="380"/>
        <p:guide pos="211"/>
        <p:guide pos="7300"/>
        <p:guide pos="3840"/>
        <p:guide orient="horz" pos="1772"/>
        <p:guide orient="horz" pos="4943"/>
        <p:guide orient="horz" pos="1052"/>
      </p:guideLst>
    </p:cSldViewPr>
  </p:slideViewPr>
  <p:outlineViewPr>
    <p:cViewPr>
      <p:scale>
        <a:sx n="33" d="100"/>
        <a:sy n="33" d="100"/>
      </p:scale>
      <p:origin x="0" y="-27322"/>
    </p:cViewPr>
  </p:outlineViewPr>
  <p:notesTextViewPr>
    <p:cViewPr>
      <p:scale>
        <a:sx n="100" d="100"/>
        <a:sy n="100" d="100"/>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slideMaster" Target="slideMasters/slideMaster1.xml"/><Relationship Id="rId21" Type="http://schemas.openxmlformats.org/officeDocument/2006/relationships/slide" Target="slides/slide16.xml"/><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3.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2.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viewProps" Target="viewProps.xml"/><Relationship Id="rId35" Type="http://schemas.openxmlformats.org/officeDocument/2006/relationships/customXml" Target="../customXml/item3.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lvana Izquierdo" userId="46480b9d-78ec-4659-884d-35c5467fe41c" providerId="ADAL" clId="{60B1B373-EBC0-A840-8C91-4CF4F9244ADA}"/>
    <pc:docChg chg="modSld">
      <pc:chgData name="Silvana Izquierdo" userId="46480b9d-78ec-4659-884d-35c5467fe41c" providerId="ADAL" clId="{60B1B373-EBC0-A840-8C91-4CF4F9244ADA}" dt="2019-12-10T13:23:46.875" v="51" actId="20577"/>
      <pc:docMkLst>
        <pc:docMk/>
      </pc:docMkLst>
      <pc:sldChg chg="modSp">
        <pc:chgData name="Silvana Izquierdo" userId="46480b9d-78ec-4659-884d-35c5467fe41c" providerId="ADAL" clId="{60B1B373-EBC0-A840-8C91-4CF4F9244ADA}" dt="2019-12-10T13:16:12.208" v="8" actId="14100"/>
        <pc:sldMkLst>
          <pc:docMk/>
          <pc:sldMk cId="3557722517" sldId="286"/>
        </pc:sldMkLst>
        <pc:spChg chg="mod">
          <ac:chgData name="Silvana Izquierdo" userId="46480b9d-78ec-4659-884d-35c5467fe41c" providerId="ADAL" clId="{60B1B373-EBC0-A840-8C91-4CF4F9244ADA}" dt="2019-12-10T13:15:56.179" v="2"/>
          <ac:spMkLst>
            <pc:docMk/>
            <pc:sldMk cId="3557722517" sldId="286"/>
            <ac:spMk id="6" creationId="{00000000-0000-0000-0000-000000000000}"/>
          </ac:spMkLst>
        </pc:spChg>
        <pc:spChg chg="mod">
          <ac:chgData name="Silvana Izquierdo" userId="46480b9d-78ec-4659-884d-35c5467fe41c" providerId="ADAL" clId="{60B1B373-EBC0-A840-8C91-4CF4F9244ADA}" dt="2019-12-10T13:16:04.761" v="3" actId="14100"/>
          <ac:spMkLst>
            <pc:docMk/>
            <pc:sldMk cId="3557722517" sldId="286"/>
            <ac:spMk id="7" creationId="{00000000-0000-0000-0000-000000000000}"/>
          </ac:spMkLst>
        </pc:spChg>
        <pc:spChg chg="mod">
          <ac:chgData name="Silvana Izquierdo" userId="46480b9d-78ec-4659-884d-35c5467fe41c" providerId="ADAL" clId="{60B1B373-EBC0-A840-8C91-4CF4F9244ADA}" dt="2019-12-10T13:16:12.208" v="8" actId="14100"/>
          <ac:spMkLst>
            <pc:docMk/>
            <pc:sldMk cId="3557722517" sldId="286"/>
            <ac:spMk id="8" creationId="{00000000-0000-0000-0000-000000000000}"/>
          </ac:spMkLst>
        </pc:spChg>
      </pc:sldChg>
      <pc:sldChg chg="modSp">
        <pc:chgData name="Silvana Izquierdo" userId="46480b9d-78ec-4659-884d-35c5467fe41c" providerId="ADAL" clId="{60B1B373-EBC0-A840-8C91-4CF4F9244ADA}" dt="2019-12-10T13:17:10.247" v="28" actId="1076"/>
        <pc:sldMkLst>
          <pc:docMk/>
          <pc:sldMk cId="1832063821" sldId="288"/>
        </pc:sldMkLst>
        <pc:spChg chg="mod">
          <ac:chgData name="Silvana Izquierdo" userId="46480b9d-78ec-4659-884d-35c5467fe41c" providerId="ADAL" clId="{60B1B373-EBC0-A840-8C91-4CF4F9244ADA}" dt="2019-12-10T13:17:10.247" v="28" actId="1076"/>
          <ac:spMkLst>
            <pc:docMk/>
            <pc:sldMk cId="1832063821" sldId="288"/>
            <ac:spMk id="3" creationId="{6B42CDE7-E86F-4938-A0F8-FDE7FFF81A21}"/>
          </ac:spMkLst>
        </pc:spChg>
        <pc:spChg chg="mod">
          <ac:chgData name="Silvana Izquierdo" userId="46480b9d-78ec-4659-884d-35c5467fe41c" providerId="ADAL" clId="{60B1B373-EBC0-A840-8C91-4CF4F9244ADA}" dt="2019-12-10T13:17:03.914" v="25" actId="1035"/>
          <ac:spMkLst>
            <pc:docMk/>
            <pc:sldMk cId="1832063821" sldId="288"/>
            <ac:spMk id="4" creationId="{00000000-0000-0000-0000-000000000000}"/>
          </ac:spMkLst>
        </pc:spChg>
        <pc:spChg chg="mod">
          <ac:chgData name="Silvana Izquierdo" userId="46480b9d-78ec-4659-884d-35c5467fe41c" providerId="ADAL" clId="{60B1B373-EBC0-A840-8C91-4CF4F9244ADA}" dt="2019-12-10T13:17:03.914" v="25" actId="1035"/>
          <ac:spMkLst>
            <pc:docMk/>
            <pc:sldMk cId="1832063821" sldId="288"/>
            <ac:spMk id="5" creationId="{00000000-0000-0000-0000-000000000000}"/>
          </ac:spMkLst>
        </pc:spChg>
        <pc:spChg chg="mod">
          <ac:chgData name="Silvana Izquierdo" userId="46480b9d-78ec-4659-884d-35c5467fe41c" providerId="ADAL" clId="{60B1B373-EBC0-A840-8C91-4CF4F9244ADA}" dt="2019-12-10T13:17:03.914" v="25" actId="1035"/>
          <ac:spMkLst>
            <pc:docMk/>
            <pc:sldMk cId="1832063821" sldId="288"/>
            <ac:spMk id="32" creationId="{80CC4A34-F6D9-4E0D-9604-4B29FDDE6BAE}"/>
          </ac:spMkLst>
        </pc:spChg>
        <pc:spChg chg="mod">
          <ac:chgData name="Silvana Izquierdo" userId="46480b9d-78ec-4659-884d-35c5467fe41c" providerId="ADAL" clId="{60B1B373-EBC0-A840-8C91-4CF4F9244ADA}" dt="2019-12-10T13:17:03.914" v="25" actId="1035"/>
          <ac:spMkLst>
            <pc:docMk/>
            <pc:sldMk cId="1832063821" sldId="288"/>
            <ac:spMk id="33" creationId="{C46AF9C3-4466-40B5-92DE-4F60FDFD7B66}"/>
          </ac:spMkLst>
        </pc:spChg>
        <pc:spChg chg="mod">
          <ac:chgData name="Silvana Izquierdo" userId="46480b9d-78ec-4659-884d-35c5467fe41c" providerId="ADAL" clId="{60B1B373-EBC0-A840-8C91-4CF4F9244ADA}" dt="2019-12-10T13:17:03.914" v="25" actId="1035"/>
          <ac:spMkLst>
            <pc:docMk/>
            <pc:sldMk cId="1832063821" sldId="288"/>
            <ac:spMk id="43" creationId="{00000000-0000-0000-0000-000000000000}"/>
          </ac:spMkLst>
        </pc:spChg>
        <pc:spChg chg="mod">
          <ac:chgData name="Silvana Izquierdo" userId="46480b9d-78ec-4659-884d-35c5467fe41c" providerId="ADAL" clId="{60B1B373-EBC0-A840-8C91-4CF4F9244ADA}" dt="2019-12-10T13:17:03.914" v="25" actId="1035"/>
          <ac:spMkLst>
            <pc:docMk/>
            <pc:sldMk cId="1832063821" sldId="288"/>
            <ac:spMk id="44" creationId="{93ABB94D-406E-3147-85B8-6EA66D010F8B}"/>
          </ac:spMkLst>
        </pc:spChg>
        <pc:spChg chg="mod">
          <ac:chgData name="Silvana Izquierdo" userId="46480b9d-78ec-4659-884d-35c5467fe41c" providerId="ADAL" clId="{60B1B373-EBC0-A840-8C91-4CF4F9244ADA}" dt="2019-12-10T13:17:03.914" v="25" actId="1035"/>
          <ac:spMkLst>
            <pc:docMk/>
            <pc:sldMk cId="1832063821" sldId="288"/>
            <ac:spMk id="57" creationId="{91AAC19A-86AB-45B0-9F79-2BF4F4A1DB97}"/>
          </ac:spMkLst>
        </pc:spChg>
        <pc:spChg chg="mod">
          <ac:chgData name="Silvana Izquierdo" userId="46480b9d-78ec-4659-884d-35c5467fe41c" providerId="ADAL" clId="{60B1B373-EBC0-A840-8C91-4CF4F9244ADA}" dt="2019-12-10T13:17:03.914" v="25" actId="1035"/>
          <ac:spMkLst>
            <pc:docMk/>
            <pc:sldMk cId="1832063821" sldId="288"/>
            <ac:spMk id="60" creationId="{37919D96-6870-4DF6-8629-46EB8B5DEE4A}"/>
          </ac:spMkLst>
        </pc:spChg>
        <pc:spChg chg="mod">
          <ac:chgData name="Silvana Izquierdo" userId="46480b9d-78ec-4659-884d-35c5467fe41c" providerId="ADAL" clId="{60B1B373-EBC0-A840-8C91-4CF4F9244ADA}" dt="2019-12-10T13:17:03.914" v="25" actId="1035"/>
          <ac:spMkLst>
            <pc:docMk/>
            <pc:sldMk cId="1832063821" sldId="288"/>
            <ac:spMk id="61" creationId="{BCD25C29-CFED-40D8-AFAC-23E77F43D29F}"/>
          </ac:spMkLst>
        </pc:spChg>
        <pc:spChg chg="mod">
          <ac:chgData name="Silvana Izquierdo" userId="46480b9d-78ec-4659-884d-35c5467fe41c" providerId="ADAL" clId="{60B1B373-EBC0-A840-8C91-4CF4F9244ADA}" dt="2019-12-10T13:17:03.914" v="25" actId="1035"/>
          <ac:spMkLst>
            <pc:docMk/>
            <pc:sldMk cId="1832063821" sldId="288"/>
            <ac:spMk id="66" creationId="{2D5B591C-3E29-4F2D-8061-1A3D3763E8E1}"/>
          </ac:spMkLst>
        </pc:spChg>
        <pc:spChg chg="mod">
          <ac:chgData name="Silvana Izquierdo" userId="46480b9d-78ec-4659-884d-35c5467fe41c" providerId="ADAL" clId="{60B1B373-EBC0-A840-8C91-4CF4F9244ADA}" dt="2019-12-10T13:17:03.914" v="25" actId="1035"/>
          <ac:spMkLst>
            <pc:docMk/>
            <pc:sldMk cId="1832063821" sldId="288"/>
            <ac:spMk id="67" creationId="{17C1FA75-AF83-483C-BA82-072685C9E69A}"/>
          </ac:spMkLst>
        </pc:spChg>
        <pc:spChg chg="mod">
          <ac:chgData name="Silvana Izquierdo" userId="46480b9d-78ec-4659-884d-35c5467fe41c" providerId="ADAL" clId="{60B1B373-EBC0-A840-8C91-4CF4F9244ADA}" dt="2019-12-10T13:17:03.914" v="25" actId="1035"/>
          <ac:spMkLst>
            <pc:docMk/>
            <pc:sldMk cId="1832063821" sldId="288"/>
            <ac:spMk id="68" creationId="{2BB53D8C-BDA1-4ABD-B34E-465E271A1874}"/>
          </ac:spMkLst>
        </pc:spChg>
        <pc:spChg chg="mod">
          <ac:chgData name="Silvana Izquierdo" userId="46480b9d-78ec-4659-884d-35c5467fe41c" providerId="ADAL" clId="{60B1B373-EBC0-A840-8C91-4CF4F9244ADA}" dt="2019-12-10T13:17:03.914" v="25" actId="1035"/>
          <ac:spMkLst>
            <pc:docMk/>
            <pc:sldMk cId="1832063821" sldId="288"/>
            <ac:spMk id="73" creationId="{6B1CCA55-5BDB-4F20-9AC1-9774B91EB0C0}"/>
          </ac:spMkLst>
        </pc:spChg>
        <pc:spChg chg="mod">
          <ac:chgData name="Silvana Izquierdo" userId="46480b9d-78ec-4659-884d-35c5467fe41c" providerId="ADAL" clId="{60B1B373-EBC0-A840-8C91-4CF4F9244ADA}" dt="2019-12-10T13:17:03.914" v="25" actId="1035"/>
          <ac:spMkLst>
            <pc:docMk/>
            <pc:sldMk cId="1832063821" sldId="288"/>
            <ac:spMk id="79" creationId="{81C1230B-3093-4E85-A68D-B9CA60ACE38C}"/>
          </ac:spMkLst>
        </pc:spChg>
        <pc:spChg chg="mod">
          <ac:chgData name="Silvana Izquierdo" userId="46480b9d-78ec-4659-884d-35c5467fe41c" providerId="ADAL" clId="{60B1B373-EBC0-A840-8C91-4CF4F9244ADA}" dt="2019-12-10T13:17:03.914" v="25" actId="1035"/>
          <ac:spMkLst>
            <pc:docMk/>
            <pc:sldMk cId="1832063821" sldId="288"/>
            <ac:spMk id="80" creationId="{402AE3EC-4F5D-4EB9-947E-27C9EC412870}"/>
          </ac:spMkLst>
        </pc:spChg>
        <pc:spChg chg="mod">
          <ac:chgData name="Silvana Izquierdo" userId="46480b9d-78ec-4659-884d-35c5467fe41c" providerId="ADAL" clId="{60B1B373-EBC0-A840-8C91-4CF4F9244ADA}" dt="2019-12-10T13:17:03.914" v="25" actId="1035"/>
          <ac:spMkLst>
            <pc:docMk/>
            <pc:sldMk cId="1832063821" sldId="288"/>
            <ac:spMk id="86" creationId="{492192B2-E666-4C2A-9E67-0E86E3F7B8C9}"/>
          </ac:spMkLst>
        </pc:spChg>
        <pc:spChg chg="mod">
          <ac:chgData name="Silvana Izquierdo" userId="46480b9d-78ec-4659-884d-35c5467fe41c" providerId="ADAL" clId="{60B1B373-EBC0-A840-8C91-4CF4F9244ADA}" dt="2019-12-10T13:17:03.914" v="25" actId="1035"/>
          <ac:spMkLst>
            <pc:docMk/>
            <pc:sldMk cId="1832063821" sldId="288"/>
            <ac:spMk id="87" creationId="{0EF3A81E-32EC-406A-83FB-4D10B2615DFD}"/>
          </ac:spMkLst>
        </pc:spChg>
        <pc:spChg chg="mod">
          <ac:chgData name="Silvana Izquierdo" userId="46480b9d-78ec-4659-884d-35c5467fe41c" providerId="ADAL" clId="{60B1B373-EBC0-A840-8C91-4CF4F9244ADA}" dt="2019-12-10T13:17:03.914" v="25" actId="1035"/>
          <ac:spMkLst>
            <pc:docMk/>
            <pc:sldMk cId="1832063821" sldId="288"/>
            <ac:spMk id="92" creationId="{AB04A453-7999-4254-8B2C-FDFA8AE4C4DB}"/>
          </ac:spMkLst>
        </pc:spChg>
        <pc:spChg chg="mod">
          <ac:chgData name="Silvana Izquierdo" userId="46480b9d-78ec-4659-884d-35c5467fe41c" providerId="ADAL" clId="{60B1B373-EBC0-A840-8C91-4CF4F9244ADA}" dt="2019-12-10T13:17:03.914" v="25" actId="1035"/>
          <ac:spMkLst>
            <pc:docMk/>
            <pc:sldMk cId="1832063821" sldId="288"/>
            <ac:spMk id="93" creationId="{E3078936-C57A-456B-ACCD-3925418D3F9C}"/>
          </ac:spMkLst>
        </pc:spChg>
        <pc:grpChg chg="mod">
          <ac:chgData name="Silvana Izquierdo" userId="46480b9d-78ec-4659-884d-35c5467fe41c" providerId="ADAL" clId="{60B1B373-EBC0-A840-8C91-4CF4F9244ADA}" dt="2019-12-10T13:17:03.914" v="25" actId="1035"/>
          <ac:grpSpMkLst>
            <pc:docMk/>
            <pc:sldMk cId="1832063821" sldId="288"/>
            <ac:grpSpMk id="26" creationId="{7298060B-55A9-4C33-8CA6-68D56D61D126}"/>
          </ac:grpSpMkLst>
        </pc:grpChg>
        <pc:grpChg chg="mod">
          <ac:chgData name="Silvana Izquierdo" userId="46480b9d-78ec-4659-884d-35c5467fe41c" providerId="ADAL" clId="{60B1B373-EBC0-A840-8C91-4CF4F9244ADA}" dt="2019-12-10T13:17:03.914" v="25" actId="1035"/>
          <ac:grpSpMkLst>
            <pc:docMk/>
            <pc:sldMk cId="1832063821" sldId="288"/>
            <ac:grpSpMk id="40" creationId="{95C8F6FA-4AB7-44F7-BEF5-0AD51A306233}"/>
          </ac:grpSpMkLst>
        </pc:grpChg>
        <pc:grpChg chg="mod">
          <ac:chgData name="Silvana Izquierdo" userId="46480b9d-78ec-4659-884d-35c5467fe41c" providerId="ADAL" clId="{60B1B373-EBC0-A840-8C91-4CF4F9244ADA}" dt="2019-12-10T13:17:03.914" v="25" actId="1035"/>
          <ac:grpSpMkLst>
            <pc:docMk/>
            <pc:sldMk cId="1832063821" sldId="288"/>
            <ac:grpSpMk id="62" creationId="{05341E1A-5850-474D-A56E-70EAE6A96C15}"/>
          </ac:grpSpMkLst>
        </pc:grpChg>
        <pc:grpChg chg="mod">
          <ac:chgData name="Silvana Izquierdo" userId="46480b9d-78ec-4659-884d-35c5467fe41c" providerId="ADAL" clId="{60B1B373-EBC0-A840-8C91-4CF4F9244ADA}" dt="2019-12-10T13:17:03.914" v="25" actId="1035"/>
          <ac:grpSpMkLst>
            <pc:docMk/>
            <pc:sldMk cId="1832063821" sldId="288"/>
            <ac:grpSpMk id="69" creationId="{90065F5F-2A5B-4791-9E38-7BDF79472DC2}"/>
          </ac:grpSpMkLst>
        </pc:grpChg>
        <pc:graphicFrameChg chg="mod">
          <ac:chgData name="Silvana Izquierdo" userId="46480b9d-78ec-4659-884d-35c5467fe41c" providerId="ADAL" clId="{60B1B373-EBC0-A840-8C91-4CF4F9244ADA}" dt="2019-12-10T13:17:03.914" v="25" actId="1035"/>
          <ac:graphicFrameMkLst>
            <pc:docMk/>
            <pc:sldMk cId="1832063821" sldId="288"/>
            <ac:graphicFrameMk id="10" creationId="{82086D55-F67A-4A83-993D-8AEFB4943B7A}"/>
          </ac:graphicFrameMkLst>
        </pc:graphicFrameChg>
        <pc:graphicFrameChg chg="mod">
          <ac:chgData name="Silvana Izquierdo" userId="46480b9d-78ec-4659-884d-35c5467fe41c" providerId="ADAL" clId="{60B1B373-EBC0-A840-8C91-4CF4F9244ADA}" dt="2019-12-10T13:17:03.914" v="25" actId="1035"/>
          <ac:graphicFrameMkLst>
            <pc:docMk/>
            <pc:sldMk cId="1832063821" sldId="288"/>
            <ac:graphicFrameMk id="58" creationId="{85CBB867-BE59-47EC-A3C6-015B4B032B66}"/>
          </ac:graphicFrameMkLst>
        </pc:graphicFrameChg>
      </pc:sldChg>
      <pc:sldChg chg="modSp">
        <pc:chgData name="Silvana Izquierdo" userId="46480b9d-78ec-4659-884d-35c5467fe41c" providerId="ADAL" clId="{60B1B373-EBC0-A840-8C91-4CF4F9244ADA}" dt="2019-12-10T13:22:33.750" v="44" actId="14100"/>
        <pc:sldMkLst>
          <pc:docMk/>
          <pc:sldMk cId="2246043108" sldId="306"/>
        </pc:sldMkLst>
        <pc:spChg chg="mod">
          <ac:chgData name="Silvana Izquierdo" userId="46480b9d-78ec-4659-884d-35c5467fe41c" providerId="ADAL" clId="{60B1B373-EBC0-A840-8C91-4CF4F9244ADA}" dt="2019-12-10T13:22:33.750" v="44" actId="14100"/>
          <ac:spMkLst>
            <pc:docMk/>
            <pc:sldMk cId="2246043108" sldId="306"/>
            <ac:spMk id="19" creationId="{00000000-0000-0000-0000-000000000000}"/>
          </ac:spMkLst>
        </pc:spChg>
        <pc:spChg chg="mod">
          <ac:chgData name="Silvana Izquierdo" userId="46480b9d-78ec-4659-884d-35c5467fe41c" providerId="ADAL" clId="{60B1B373-EBC0-A840-8C91-4CF4F9244ADA}" dt="2019-12-10T13:22:33.750" v="44" actId="14100"/>
          <ac:spMkLst>
            <pc:docMk/>
            <pc:sldMk cId="2246043108" sldId="306"/>
            <ac:spMk id="20" creationId="{00000000-0000-0000-0000-000000000000}"/>
          </ac:spMkLst>
        </pc:spChg>
        <pc:spChg chg="mod">
          <ac:chgData name="Silvana Izquierdo" userId="46480b9d-78ec-4659-884d-35c5467fe41c" providerId="ADAL" clId="{60B1B373-EBC0-A840-8C91-4CF4F9244ADA}" dt="2019-12-10T13:22:33.750" v="44" actId="14100"/>
          <ac:spMkLst>
            <pc:docMk/>
            <pc:sldMk cId="2246043108" sldId="306"/>
            <ac:spMk id="21" creationId="{00000000-0000-0000-0000-000000000000}"/>
          </ac:spMkLst>
        </pc:spChg>
      </pc:sldChg>
      <pc:sldChg chg="modSp">
        <pc:chgData name="Silvana Izquierdo" userId="46480b9d-78ec-4659-884d-35c5467fe41c" providerId="ADAL" clId="{60B1B373-EBC0-A840-8C91-4CF4F9244ADA}" dt="2019-12-10T13:21:01.056" v="35" actId="1076"/>
        <pc:sldMkLst>
          <pc:docMk/>
          <pc:sldMk cId="1695076498" sldId="312"/>
        </pc:sldMkLst>
        <pc:graphicFrameChg chg="mod">
          <ac:chgData name="Silvana Izquierdo" userId="46480b9d-78ec-4659-884d-35c5467fe41c" providerId="ADAL" clId="{60B1B373-EBC0-A840-8C91-4CF4F9244ADA}" dt="2019-12-10T13:21:01.056" v="35" actId="1076"/>
          <ac:graphicFrameMkLst>
            <pc:docMk/>
            <pc:sldMk cId="1695076498" sldId="312"/>
            <ac:graphicFrameMk id="4" creationId="{00000000-0000-0000-0000-000000000000}"/>
          </ac:graphicFrameMkLst>
        </pc:graphicFrameChg>
      </pc:sldChg>
      <pc:sldChg chg="modSp">
        <pc:chgData name="Silvana Izquierdo" userId="46480b9d-78ec-4659-884d-35c5467fe41c" providerId="ADAL" clId="{60B1B373-EBC0-A840-8C91-4CF4F9244ADA}" dt="2019-12-10T13:23:01.669" v="47" actId="1076"/>
        <pc:sldMkLst>
          <pc:docMk/>
          <pc:sldMk cId="3479918706" sldId="313"/>
        </pc:sldMkLst>
        <pc:spChg chg="mod">
          <ac:chgData name="Silvana Izquierdo" userId="46480b9d-78ec-4659-884d-35c5467fe41c" providerId="ADAL" clId="{60B1B373-EBC0-A840-8C91-4CF4F9244ADA}" dt="2019-12-10T13:22:54.942" v="45" actId="14100"/>
          <ac:spMkLst>
            <pc:docMk/>
            <pc:sldMk cId="3479918706" sldId="313"/>
            <ac:spMk id="87" creationId="{00000000-0000-0000-0000-000000000000}"/>
          </ac:spMkLst>
        </pc:spChg>
        <pc:spChg chg="mod">
          <ac:chgData name="Silvana Izquierdo" userId="46480b9d-78ec-4659-884d-35c5467fe41c" providerId="ADAL" clId="{60B1B373-EBC0-A840-8C91-4CF4F9244ADA}" dt="2019-12-10T13:23:01.669" v="47" actId="1076"/>
          <ac:spMkLst>
            <pc:docMk/>
            <pc:sldMk cId="3479918706" sldId="313"/>
            <ac:spMk id="125" creationId="{00000000-0000-0000-0000-000000000000}"/>
          </ac:spMkLst>
        </pc:spChg>
      </pc:sldChg>
      <pc:sldChg chg="modSp">
        <pc:chgData name="Silvana Izquierdo" userId="46480b9d-78ec-4659-884d-35c5467fe41c" providerId="ADAL" clId="{60B1B373-EBC0-A840-8C91-4CF4F9244ADA}" dt="2019-12-10T13:23:28.907" v="50" actId="14100"/>
        <pc:sldMkLst>
          <pc:docMk/>
          <pc:sldMk cId="2075777286" sldId="320"/>
        </pc:sldMkLst>
        <pc:spChg chg="mod">
          <ac:chgData name="Silvana Izquierdo" userId="46480b9d-78ec-4659-884d-35c5467fe41c" providerId="ADAL" clId="{60B1B373-EBC0-A840-8C91-4CF4F9244ADA}" dt="2019-12-10T13:23:26.634" v="49" actId="1076"/>
          <ac:spMkLst>
            <pc:docMk/>
            <pc:sldMk cId="2075777286" sldId="320"/>
            <ac:spMk id="2" creationId="{00000000-0000-0000-0000-000000000000}"/>
          </ac:spMkLst>
        </pc:spChg>
        <pc:spChg chg="mod">
          <ac:chgData name="Silvana Izquierdo" userId="46480b9d-78ec-4659-884d-35c5467fe41c" providerId="ADAL" clId="{60B1B373-EBC0-A840-8C91-4CF4F9244ADA}" dt="2019-12-10T13:23:28.907" v="50" actId="14100"/>
          <ac:spMkLst>
            <pc:docMk/>
            <pc:sldMk cId="2075777286" sldId="320"/>
            <ac:spMk id="14" creationId="{00000000-0000-0000-0000-000000000000}"/>
          </ac:spMkLst>
        </pc:spChg>
      </pc:sldChg>
      <pc:sldChg chg="modSp">
        <pc:chgData name="Silvana Izquierdo" userId="46480b9d-78ec-4659-884d-35c5467fe41c" providerId="ADAL" clId="{60B1B373-EBC0-A840-8C91-4CF4F9244ADA}" dt="2019-12-10T13:23:46.875" v="51" actId="20577"/>
        <pc:sldMkLst>
          <pc:docMk/>
          <pc:sldMk cId="1611155910" sldId="327"/>
        </pc:sldMkLst>
        <pc:spChg chg="mod">
          <ac:chgData name="Silvana Izquierdo" userId="46480b9d-78ec-4659-884d-35c5467fe41c" providerId="ADAL" clId="{60B1B373-EBC0-A840-8C91-4CF4F9244ADA}" dt="2019-12-10T13:23:46.875" v="51" actId="20577"/>
          <ac:spMkLst>
            <pc:docMk/>
            <pc:sldMk cId="1611155910" sldId="327"/>
            <ac:spMk id="2" creationId="{00000000-0000-0000-0000-000000000000}"/>
          </ac:spMkLst>
        </pc:spChg>
      </pc:sldChg>
    </pc:docChg>
  </pc:docChgLst>
  <pc:docChgLst>
    <pc:chgData name="Silvana Izquierdo" userId="46480b9d-78ec-4659-884d-35c5467fe41c" providerId="ADAL" clId="{7BDB1C5C-A697-B446-A656-D06BD4139F1C}"/>
    <pc:docChg chg="undo custSel modSld modMainMaster">
      <pc:chgData name="Silvana Izquierdo" userId="46480b9d-78ec-4659-884d-35c5467fe41c" providerId="ADAL" clId="{7BDB1C5C-A697-B446-A656-D06BD4139F1C}" dt="2019-12-09T20:51:01.510" v="134" actId="12"/>
      <pc:docMkLst>
        <pc:docMk/>
      </pc:docMkLst>
      <pc:sldChg chg="modSp">
        <pc:chgData name="Silvana Izquierdo" userId="46480b9d-78ec-4659-884d-35c5467fe41c" providerId="ADAL" clId="{7BDB1C5C-A697-B446-A656-D06BD4139F1C}" dt="2019-12-09T20:41:59.535" v="2"/>
        <pc:sldMkLst>
          <pc:docMk/>
          <pc:sldMk cId="3648595305" sldId="285"/>
        </pc:sldMkLst>
        <pc:spChg chg="mod">
          <ac:chgData name="Silvana Izquierdo" userId="46480b9d-78ec-4659-884d-35c5467fe41c" providerId="ADAL" clId="{7BDB1C5C-A697-B446-A656-D06BD4139F1C}" dt="2019-12-09T20:41:59.535" v="2"/>
          <ac:spMkLst>
            <pc:docMk/>
            <pc:sldMk cId="3648595305" sldId="285"/>
            <ac:spMk id="11" creationId="{8A7E51EA-4F76-445D-98B8-E32465C8CF6D}"/>
          </ac:spMkLst>
        </pc:spChg>
        <pc:spChg chg="mod">
          <ac:chgData name="Silvana Izquierdo" userId="46480b9d-78ec-4659-884d-35c5467fe41c" providerId="ADAL" clId="{7BDB1C5C-A697-B446-A656-D06BD4139F1C}" dt="2019-12-09T20:41:59.535" v="2"/>
          <ac:spMkLst>
            <pc:docMk/>
            <pc:sldMk cId="3648595305" sldId="285"/>
            <ac:spMk id="27" creationId="{00000000-0000-0000-0000-000000000000}"/>
          </ac:spMkLst>
        </pc:spChg>
        <pc:spChg chg="mod">
          <ac:chgData name="Silvana Izquierdo" userId="46480b9d-78ec-4659-884d-35c5467fe41c" providerId="ADAL" clId="{7BDB1C5C-A697-B446-A656-D06BD4139F1C}" dt="2019-12-09T20:41:59.535" v="2"/>
          <ac:spMkLst>
            <pc:docMk/>
            <pc:sldMk cId="3648595305" sldId="285"/>
            <ac:spMk id="89" creationId="{8813A43F-7F39-4177-8E60-F45EBF9F1A79}"/>
          </ac:spMkLst>
        </pc:spChg>
        <pc:spChg chg="mod">
          <ac:chgData name="Silvana Izquierdo" userId="46480b9d-78ec-4659-884d-35c5467fe41c" providerId="ADAL" clId="{7BDB1C5C-A697-B446-A656-D06BD4139F1C}" dt="2019-12-09T20:41:59.535" v="2"/>
          <ac:spMkLst>
            <pc:docMk/>
            <pc:sldMk cId="3648595305" sldId="285"/>
            <ac:spMk id="91" creationId="{8C2FF0E4-F309-4AA9-B2A4-DD134BBFCC26}"/>
          </ac:spMkLst>
        </pc:spChg>
        <pc:spChg chg="mod">
          <ac:chgData name="Silvana Izquierdo" userId="46480b9d-78ec-4659-884d-35c5467fe41c" providerId="ADAL" clId="{7BDB1C5C-A697-B446-A656-D06BD4139F1C}" dt="2019-12-09T20:41:59.535" v="2"/>
          <ac:spMkLst>
            <pc:docMk/>
            <pc:sldMk cId="3648595305" sldId="285"/>
            <ac:spMk id="92" creationId="{FB00B655-EC96-48C7-A0A9-6D9F7FD26DA1}"/>
          </ac:spMkLst>
        </pc:spChg>
        <pc:spChg chg="mod">
          <ac:chgData name="Silvana Izquierdo" userId="46480b9d-78ec-4659-884d-35c5467fe41c" providerId="ADAL" clId="{7BDB1C5C-A697-B446-A656-D06BD4139F1C}" dt="2019-12-09T20:41:59.535" v="2"/>
          <ac:spMkLst>
            <pc:docMk/>
            <pc:sldMk cId="3648595305" sldId="285"/>
            <ac:spMk id="109" creationId="{5E7DA60D-DEC0-48B4-8E7C-50C1EF9A4AF3}"/>
          </ac:spMkLst>
        </pc:spChg>
        <pc:spChg chg="mod">
          <ac:chgData name="Silvana Izquierdo" userId="46480b9d-78ec-4659-884d-35c5467fe41c" providerId="ADAL" clId="{7BDB1C5C-A697-B446-A656-D06BD4139F1C}" dt="2019-12-09T20:41:59.535" v="2"/>
          <ac:spMkLst>
            <pc:docMk/>
            <pc:sldMk cId="3648595305" sldId="285"/>
            <ac:spMk id="111" creationId="{928CECE7-CF4C-4196-BFEC-9F5E00746E7E}"/>
          </ac:spMkLst>
        </pc:spChg>
        <pc:grpChg chg="mod">
          <ac:chgData name="Silvana Izquierdo" userId="46480b9d-78ec-4659-884d-35c5467fe41c" providerId="ADAL" clId="{7BDB1C5C-A697-B446-A656-D06BD4139F1C}" dt="2019-12-09T20:41:59.535" v="2"/>
          <ac:grpSpMkLst>
            <pc:docMk/>
            <pc:sldMk cId="3648595305" sldId="285"/>
            <ac:grpSpMk id="12" creationId="{AF636499-4D09-4741-8F6C-8DF0AC36CB62}"/>
          </ac:grpSpMkLst>
        </pc:grpChg>
      </pc:sldChg>
      <pc:sldChg chg="modSp">
        <pc:chgData name="Silvana Izquierdo" userId="46480b9d-78ec-4659-884d-35c5467fe41c" providerId="ADAL" clId="{7BDB1C5C-A697-B446-A656-D06BD4139F1C}" dt="2019-12-09T20:41:59.535" v="2"/>
        <pc:sldMkLst>
          <pc:docMk/>
          <pc:sldMk cId="3557722517" sldId="286"/>
        </pc:sldMkLst>
        <pc:spChg chg="mod">
          <ac:chgData name="Silvana Izquierdo" userId="46480b9d-78ec-4659-884d-35c5467fe41c" providerId="ADAL" clId="{7BDB1C5C-A697-B446-A656-D06BD4139F1C}" dt="2019-12-09T20:41:59.535" v="2"/>
          <ac:spMkLst>
            <pc:docMk/>
            <pc:sldMk cId="3557722517" sldId="286"/>
            <ac:spMk id="2" creationId="{00000000-0000-0000-0000-000000000000}"/>
          </ac:spMkLst>
        </pc:spChg>
        <pc:spChg chg="mod">
          <ac:chgData name="Silvana Izquierdo" userId="46480b9d-78ec-4659-884d-35c5467fe41c" providerId="ADAL" clId="{7BDB1C5C-A697-B446-A656-D06BD4139F1C}" dt="2019-12-09T20:41:59.535" v="2"/>
          <ac:spMkLst>
            <pc:docMk/>
            <pc:sldMk cId="3557722517" sldId="286"/>
            <ac:spMk id="6" creationId="{00000000-0000-0000-0000-000000000000}"/>
          </ac:spMkLst>
        </pc:spChg>
        <pc:spChg chg="mod">
          <ac:chgData name="Silvana Izquierdo" userId="46480b9d-78ec-4659-884d-35c5467fe41c" providerId="ADAL" clId="{7BDB1C5C-A697-B446-A656-D06BD4139F1C}" dt="2019-12-09T20:41:59.535" v="2"/>
          <ac:spMkLst>
            <pc:docMk/>
            <pc:sldMk cId="3557722517" sldId="286"/>
            <ac:spMk id="7" creationId="{00000000-0000-0000-0000-000000000000}"/>
          </ac:spMkLst>
        </pc:spChg>
        <pc:spChg chg="mod">
          <ac:chgData name="Silvana Izquierdo" userId="46480b9d-78ec-4659-884d-35c5467fe41c" providerId="ADAL" clId="{7BDB1C5C-A697-B446-A656-D06BD4139F1C}" dt="2019-12-09T20:41:59.535" v="2"/>
          <ac:spMkLst>
            <pc:docMk/>
            <pc:sldMk cId="3557722517" sldId="286"/>
            <ac:spMk id="8" creationId="{00000000-0000-0000-0000-000000000000}"/>
          </ac:spMkLst>
        </pc:spChg>
        <pc:spChg chg="mod">
          <ac:chgData name="Silvana Izquierdo" userId="46480b9d-78ec-4659-884d-35c5467fe41c" providerId="ADAL" clId="{7BDB1C5C-A697-B446-A656-D06BD4139F1C}" dt="2019-12-09T20:41:59.535" v="2"/>
          <ac:spMkLst>
            <pc:docMk/>
            <pc:sldMk cId="3557722517" sldId="286"/>
            <ac:spMk id="9" creationId="{00000000-0000-0000-0000-000000000000}"/>
          </ac:spMkLst>
        </pc:spChg>
        <pc:spChg chg="mod">
          <ac:chgData name="Silvana Izquierdo" userId="46480b9d-78ec-4659-884d-35c5467fe41c" providerId="ADAL" clId="{7BDB1C5C-A697-B446-A656-D06BD4139F1C}" dt="2019-12-09T20:41:59.535" v="2"/>
          <ac:spMkLst>
            <pc:docMk/>
            <pc:sldMk cId="3557722517" sldId="286"/>
            <ac:spMk id="10" creationId="{00000000-0000-0000-0000-000000000000}"/>
          </ac:spMkLst>
        </pc:spChg>
        <pc:graphicFrameChg chg="mod">
          <ac:chgData name="Silvana Izquierdo" userId="46480b9d-78ec-4659-884d-35c5467fe41c" providerId="ADAL" clId="{7BDB1C5C-A697-B446-A656-D06BD4139F1C}" dt="2019-12-09T20:41:59.535" v="2"/>
          <ac:graphicFrameMkLst>
            <pc:docMk/>
            <pc:sldMk cId="3557722517" sldId="286"/>
            <ac:graphicFrameMk id="5" creationId="{00000000-0000-0000-0000-000000000000}"/>
          </ac:graphicFrameMkLst>
        </pc:graphicFrameChg>
      </pc:sldChg>
      <pc:sldChg chg="modSp">
        <pc:chgData name="Silvana Izquierdo" userId="46480b9d-78ec-4659-884d-35c5467fe41c" providerId="ADAL" clId="{7BDB1C5C-A697-B446-A656-D06BD4139F1C}" dt="2019-12-09T20:43:28.774" v="20" actId="1076"/>
        <pc:sldMkLst>
          <pc:docMk/>
          <pc:sldMk cId="1832063821" sldId="288"/>
        </pc:sldMkLst>
        <pc:spChg chg="mod">
          <ac:chgData name="Silvana Izquierdo" userId="46480b9d-78ec-4659-884d-35c5467fe41c" providerId="ADAL" clId="{7BDB1C5C-A697-B446-A656-D06BD4139F1C}" dt="2019-12-09T20:41:59.535" v="2"/>
          <ac:spMkLst>
            <pc:docMk/>
            <pc:sldMk cId="1832063821" sldId="288"/>
            <ac:spMk id="2" creationId="{CE17DD74-D601-4B58-A8A5-8AAE5C0BCFA9}"/>
          </ac:spMkLst>
        </pc:spChg>
        <pc:spChg chg="mod">
          <ac:chgData name="Silvana Izquierdo" userId="46480b9d-78ec-4659-884d-35c5467fe41c" providerId="ADAL" clId="{7BDB1C5C-A697-B446-A656-D06BD4139F1C}" dt="2019-12-09T20:41:59.535" v="2"/>
          <ac:spMkLst>
            <pc:docMk/>
            <pc:sldMk cId="1832063821" sldId="288"/>
            <ac:spMk id="3" creationId="{6B42CDE7-E86F-4938-A0F8-FDE7FFF81A21}"/>
          </ac:spMkLst>
        </pc:spChg>
        <pc:spChg chg="mod">
          <ac:chgData name="Silvana Izquierdo" userId="46480b9d-78ec-4659-884d-35c5467fe41c" providerId="ADAL" clId="{7BDB1C5C-A697-B446-A656-D06BD4139F1C}" dt="2019-12-09T20:41:59.535" v="2"/>
          <ac:spMkLst>
            <pc:docMk/>
            <pc:sldMk cId="1832063821" sldId="288"/>
            <ac:spMk id="4" creationId="{00000000-0000-0000-0000-000000000000}"/>
          </ac:spMkLst>
        </pc:spChg>
        <pc:spChg chg="mod">
          <ac:chgData name="Silvana Izquierdo" userId="46480b9d-78ec-4659-884d-35c5467fe41c" providerId="ADAL" clId="{7BDB1C5C-A697-B446-A656-D06BD4139F1C}" dt="2019-12-09T20:41:59.535" v="2"/>
          <ac:spMkLst>
            <pc:docMk/>
            <pc:sldMk cId="1832063821" sldId="288"/>
            <ac:spMk id="5" creationId="{00000000-0000-0000-0000-000000000000}"/>
          </ac:spMkLst>
        </pc:spChg>
        <pc:spChg chg="mod">
          <ac:chgData name="Silvana Izquierdo" userId="46480b9d-78ec-4659-884d-35c5467fe41c" providerId="ADAL" clId="{7BDB1C5C-A697-B446-A656-D06BD4139F1C}" dt="2019-12-09T20:41:59.535" v="2"/>
          <ac:spMkLst>
            <pc:docMk/>
            <pc:sldMk cId="1832063821" sldId="288"/>
            <ac:spMk id="11" creationId="{2FFA0965-874A-455B-8B8A-CE576B1D8877}"/>
          </ac:spMkLst>
        </pc:spChg>
        <pc:spChg chg="mod">
          <ac:chgData name="Silvana Izquierdo" userId="46480b9d-78ec-4659-884d-35c5467fe41c" providerId="ADAL" clId="{7BDB1C5C-A697-B446-A656-D06BD4139F1C}" dt="2019-12-09T20:41:59.535" v="2"/>
          <ac:spMkLst>
            <pc:docMk/>
            <pc:sldMk cId="1832063821" sldId="288"/>
            <ac:spMk id="32" creationId="{80CC4A34-F6D9-4E0D-9604-4B29FDDE6BAE}"/>
          </ac:spMkLst>
        </pc:spChg>
        <pc:spChg chg="mod">
          <ac:chgData name="Silvana Izquierdo" userId="46480b9d-78ec-4659-884d-35c5467fe41c" providerId="ADAL" clId="{7BDB1C5C-A697-B446-A656-D06BD4139F1C}" dt="2019-12-09T20:41:59.535" v="2"/>
          <ac:spMkLst>
            <pc:docMk/>
            <pc:sldMk cId="1832063821" sldId="288"/>
            <ac:spMk id="33" creationId="{C46AF9C3-4466-40B5-92DE-4F60FDFD7B66}"/>
          </ac:spMkLst>
        </pc:spChg>
        <pc:spChg chg="mod">
          <ac:chgData name="Silvana Izquierdo" userId="46480b9d-78ec-4659-884d-35c5467fe41c" providerId="ADAL" clId="{7BDB1C5C-A697-B446-A656-D06BD4139F1C}" dt="2019-12-09T20:41:59.535" v="2"/>
          <ac:spMkLst>
            <pc:docMk/>
            <pc:sldMk cId="1832063821" sldId="288"/>
            <ac:spMk id="39" creationId="{13B28345-1BA4-411B-91A8-353AC9C846B1}"/>
          </ac:spMkLst>
        </pc:spChg>
        <pc:spChg chg="mod">
          <ac:chgData name="Silvana Izquierdo" userId="46480b9d-78ec-4659-884d-35c5467fe41c" providerId="ADAL" clId="{7BDB1C5C-A697-B446-A656-D06BD4139F1C}" dt="2019-12-09T20:41:59.535" v="2"/>
          <ac:spMkLst>
            <pc:docMk/>
            <pc:sldMk cId="1832063821" sldId="288"/>
            <ac:spMk id="41" creationId="{5EC1C301-4231-481F-AFAF-C36DFE290F9E}"/>
          </ac:spMkLst>
        </pc:spChg>
        <pc:spChg chg="mod">
          <ac:chgData name="Silvana Izquierdo" userId="46480b9d-78ec-4659-884d-35c5467fe41c" providerId="ADAL" clId="{7BDB1C5C-A697-B446-A656-D06BD4139F1C}" dt="2019-12-09T20:41:59.535" v="2"/>
          <ac:spMkLst>
            <pc:docMk/>
            <pc:sldMk cId="1832063821" sldId="288"/>
            <ac:spMk id="42" creationId="{74AE894C-A981-4676-8F61-92AE933A9FE4}"/>
          </ac:spMkLst>
        </pc:spChg>
        <pc:spChg chg="mod">
          <ac:chgData name="Silvana Izquierdo" userId="46480b9d-78ec-4659-884d-35c5467fe41c" providerId="ADAL" clId="{7BDB1C5C-A697-B446-A656-D06BD4139F1C}" dt="2019-12-09T20:43:28.774" v="20" actId="1076"/>
          <ac:spMkLst>
            <pc:docMk/>
            <pc:sldMk cId="1832063821" sldId="288"/>
            <ac:spMk id="43" creationId="{00000000-0000-0000-0000-000000000000}"/>
          </ac:spMkLst>
        </pc:spChg>
        <pc:spChg chg="mod">
          <ac:chgData name="Silvana Izquierdo" userId="46480b9d-78ec-4659-884d-35c5467fe41c" providerId="ADAL" clId="{7BDB1C5C-A697-B446-A656-D06BD4139F1C}" dt="2019-12-09T20:43:26.873" v="19" actId="14100"/>
          <ac:spMkLst>
            <pc:docMk/>
            <pc:sldMk cId="1832063821" sldId="288"/>
            <ac:spMk id="44" creationId="{93ABB94D-406E-3147-85B8-6EA66D010F8B}"/>
          </ac:spMkLst>
        </pc:spChg>
        <pc:spChg chg="mod">
          <ac:chgData name="Silvana Izquierdo" userId="46480b9d-78ec-4659-884d-35c5467fe41c" providerId="ADAL" clId="{7BDB1C5C-A697-B446-A656-D06BD4139F1C}" dt="2019-12-09T20:41:59.535" v="2"/>
          <ac:spMkLst>
            <pc:docMk/>
            <pc:sldMk cId="1832063821" sldId="288"/>
            <ac:spMk id="57" creationId="{91AAC19A-86AB-45B0-9F79-2BF4F4A1DB97}"/>
          </ac:spMkLst>
        </pc:spChg>
        <pc:spChg chg="mod">
          <ac:chgData name="Silvana Izquierdo" userId="46480b9d-78ec-4659-884d-35c5467fe41c" providerId="ADAL" clId="{7BDB1C5C-A697-B446-A656-D06BD4139F1C}" dt="2019-12-09T20:41:59.535" v="2"/>
          <ac:spMkLst>
            <pc:docMk/>
            <pc:sldMk cId="1832063821" sldId="288"/>
            <ac:spMk id="59" creationId="{7FB93660-EB66-46F7-A4AE-7B81D8EC10D3}"/>
          </ac:spMkLst>
        </pc:spChg>
        <pc:spChg chg="mod">
          <ac:chgData name="Silvana Izquierdo" userId="46480b9d-78ec-4659-884d-35c5467fe41c" providerId="ADAL" clId="{7BDB1C5C-A697-B446-A656-D06BD4139F1C}" dt="2019-12-09T20:41:59.535" v="2"/>
          <ac:spMkLst>
            <pc:docMk/>
            <pc:sldMk cId="1832063821" sldId="288"/>
            <ac:spMk id="60" creationId="{37919D96-6870-4DF6-8629-46EB8B5DEE4A}"/>
          </ac:spMkLst>
        </pc:spChg>
        <pc:spChg chg="mod">
          <ac:chgData name="Silvana Izquierdo" userId="46480b9d-78ec-4659-884d-35c5467fe41c" providerId="ADAL" clId="{7BDB1C5C-A697-B446-A656-D06BD4139F1C}" dt="2019-12-09T20:41:59.535" v="2"/>
          <ac:spMkLst>
            <pc:docMk/>
            <pc:sldMk cId="1832063821" sldId="288"/>
            <ac:spMk id="61" creationId="{BCD25C29-CFED-40D8-AFAC-23E77F43D29F}"/>
          </ac:spMkLst>
        </pc:spChg>
        <pc:spChg chg="mod">
          <ac:chgData name="Silvana Izquierdo" userId="46480b9d-78ec-4659-884d-35c5467fe41c" providerId="ADAL" clId="{7BDB1C5C-A697-B446-A656-D06BD4139F1C}" dt="2019-12-09T20:41:59.535" v="2"/>
          <ac:spMkLst>
            <pc:docMk/>
            <pc:sldMk cId="1832063821" sldId="288"/>
            <ac:spMk id="66" creationId="{2D5B591C-3E29-4F2D-8061-1A3D3763E8E1}"/>
          </ac:spMkLst>
        </pc:spChg>
        <pc:spChg chg="mod">
          <ac:chgData name="Silvana Izquierdo" userId="46480b9d-78ec-4659-884d-35c5467fe41c" providerId="ADAL" clId="{7BDB1C5C-A697-B446-A656-D06BD4139F1C}" dt="2019-12-09T20:41:59.535" v="2"/>
          <ac:spMkLst>
            <pc:docMk/>
            <pc:sldMk cId="1832063821" sldId="288"/>
            <ac:spMk id="67" creationId="{17C1FA75-AF83-483C-BA82-072685C9E69A}"/>
          </ac:spMkLst>
        </pc:spChg>
        <pc:spChg chg="mod">
          <ac:chgData name="Silvana Izquierdo" userId="46480b9d-78ec-4659-884d-35c5467fe41c" providerId="ADAL" clId="{7BDB1C5C-A697-B446-A656-D06BD4139F1C}" dt="2019-12-09T20:41:59.535" v="2"/>
          <ac:spMkLst>
            <pc:docMk/>
            <pc:sldMk cId="1832063821" sldId="288"/>
            <ac:spMk id="68" creationId="{2BB53D8C-BDA1-4ABD-B34E-465E271A1874}"/>
          </ac:spMkLst>
        </pc:spChg>
        <pc:spChg chg="mod">
          <ac:chgData name="Silvana Izquierdo" userId="46480b9d-78ec-4659-884d-35c5467fe41c" providerId="ADAL" clId="{7BDB1C5C-A697-B446-A656-D06BD4139F1C}" dt="2019-12-09T20:41:59.535" v="2"/>
          <ac:spMkLst>
            <pc:docMk/>
            <pc:sldMk cId="1832063821" sldId="288"/>
            <ac:spMk id="73" creationId="{6B1CCA55-5BDB-4F20-9AC1-9774B91EB0C0}"/>
          </ac:spMkLst>
        </pc:spChg>
        <pc:spChg chg="mod">
          <ac:chgData name="Silvana Izquierdo" userId="46480b9d-78ec-4659-884d-35c5467fe41c" providerId="ADAL" clId="{7BDB1C5C-A697-B446-A656-D06BD4139F1C}" dt="2019-12-09T20:41:59.535" v="2"/>
          <ac:spMkLst>
            <pc:docMk/>
            <pc:sldMk cId="1832063821" sldId="288"/>
            <ac:spMk id="79" creationId="{81C1230B-3093-4E85-A68D-B9CA60ACE38C}"/>
          </ac:spMkLst>
        </pc:spChg>
        <pc:spChg chg="mod">
          <ac:chgData name="Silvana Izquierdo" userId="46480b9d-78ec-4659-884d-35c5467fe41c" providerId="ADAL" clId="{7BDB1C5C-A697-B446-A656-D06BD4139F1C}" dt="2019-12-09T20:41:59.535" v="2"/>
          <ac:spMkLst>
            <pc:docMk/>
            <pc:sldMk cId="1832063821" sldId="288"/>
            <ac:spMk id="80" creationId="{402AE3EC-4F5D-4EB9-947E-27C9EC412870}"/>
          </ac:spMkLst>
        </pc:spChg>
        <pc:spChg chg="mod">
          <ac:chgData name="Silvana Izquierdo" userId="46480b9d-78ec-4659-884d-35c5467fe41c" providerId="ADAL" clId="{7BDB1C5C-A697-B446-A656-D06BD4139F1C}" dt="2019-12-09T20:41:59.535" v="2"/>
          <ac:spMkLst>
            <pc:docMk/>
            <pc:sldMk cId="1832063821" sldId="288"/>
            <ac:spMk id="86" creationId="{492192B2-E666-4C2A-9E67-0E86E3F7B8C9}"/>
          </ac:spMkLst>
        </pc:spChg>
        <pc:spChg chg="mod">
          <ac:chgData name="Silvana Izquierdo" userId="46480b9d-78ec-4659-884d-35c5467fe41c" providerId="ADAL" clId="{7BDB1C5C-A697-B446-A656-D06BD4139F1C}" dt="2019-12-09T20:41:59.535" v="2"/>
          <ac:spMkLst>
            <pc:docMk/>
            <pc:sldMk cId="1832063821" sldId="288"/>
            <ac:spMk id="87" creationId="{0EF3A81E-32EC-406A-83FB-4D10B2615DFD}"/>
          </ac:spMkLst>
        </pc:spChg>
        <pc:spChg chg="mod">
          <ac:chgData name="Silvana Izquierdo" userId="46480b9d-78ec-4659-884d-35c5467fe41c" providerId="ADAL" clId="{7BDB1C5C-A697-B446-A656-D06BD4139F1C}" dt="2019-12-09T20:41:59.535" v="2"/>
          <ac:spMkLst>
            <pc:docMk/>
            <pc:sldMk cId="1832063821" sldId="288"/>
            <ac:spMk id="92" creationId="{AB04A453-7999-4254-8B2C-FDFA8AE4C4DB}"/>
          </ac:spMkLst>
        </pc:spChg>
        <pc:spChg chg="mod">
          <ac:chgData name="Silvana Izquierdo" userId="46480b9d-78ec-4659-884d-35c5467fe41c" providerId="ADAL" clId="{7BDB1C5C-A697-B446-A656-D06BD4139F1C}" dt="2019-12-09T20:41:59.535" v="2"/>
          <ac:spMkLst>
            <pc:docMk/>
            <pc:sldMk cId="1832063821" sldId="288"/>
            <ac:spMk id="93" creationId="{E3078936-C57A-456B-ACCD-3925418D3F9C}"/>
          </ac:spMkLst>
        </pc:spChg>
        <pc:grpChg chg="mod">
          <ac:chgData name="Silvana Izquierdo" userId="46480b9d-78ec-4659-884d-35c5467fe41c" providerId="ADAL" clId="{7BDB1C5C-A697-B446-A656-D06BD4139F1C}" dt="2019-12-09T20:41:59.535" v="2"/>
          <ac:grpSpMkLst>
            <pc:docMk/>
            <pc:sldMk cId="1832063821" sldId="288"/>
            <ac:grpSpMk id="26" creationId="{7298060B-55A9-4C33-8CA6-68D56D61D126}"/>
          </ac:grpSpMkLst>
        </pc:grpChg>
        <pc:grpChg chg="mod">
          <ac:chgData name="Silvana Izquierdo" userId="46480b9d-78ec-4659-884d-35c5467fe41c" providerId="ADAL" clId="{7BDB1C5C-A697-B446-A656-D06BD4139F1C}" dt="2019-12-09T20:41:59.535" v="2"/>
          <ac:grpSpMkLst>
            <pc:docMk/>
            <pc:sldMk cId="1832063821" sldId="288"/>
            <ac:grpSpMk id="40" creationId="{95C8F6FA-4AB7-44F7-BEF5-0AD51A306233}"/>
          </ac:grpSpMkLst>
        </pc:grpChg>
        <pc:grpChg chg="mod">
          <ac:chgData name="Silvana Izquierdo" userId="46480b9d-78ec-4659-884d-35c5467fe41c" providerId="ADAL" clId="{7BDB1C5C-A697-B446-A656-D06BD4139F1C}" dt="2019-12-09T20:41:59.535" v="2"/>
          <ac:grpSpMkLst>
            <pc:docMk/>
            <pc:sldMk cId="1832063821" sldId="288"/>
            <ac:grpSpMk id="62" creationId="{05341E1A-5850-474D-A56E-70EAE6A96C15}"/>
          </ac:grpSpMkLst>
        </pc:grpChg>
        <pc:grpChg chg="mod">
          <ac:chgData name="Silvana Izquierdo" userId="46480b9d-78ec-4659-884d-35c5467fe41c" providerId="ADAL" clId="{7BDB1C5C-A697-B446-A656-D06BD4139F1C}" dt="2019-12-09T20:41:59.535" v="2"/>
          <ac:grpSpMkLst>
            <pc:docMk/>
            <pc:sldMk cId="1832063821" sldId="288"/>
            <ac:grpSpMk id="69" creationId="{90065F5F-2A5B-4791-9E38-7BDF79472DC2}"/>
          </ac:grpSpMkLst>
        </pc:grpChg>
        <pc:graphicFrameChg chg="mod">
          <ac:chgData name="Silvana Izquierdo" userId="46480b9d-78ec-4659-884d-35c5467fe41c" providerId="ADAL" clId="{7BDB1C5C-A697-B446-A656-D06BD4139F1C}" dt="2019-12-09T20:41:59.535" v="2"/>
          <ac:graphicFrameMkLst>
            <pc:docMk/>
            <pc:sldMk cId="1832063821" sldId="288"/>
            <ac:graphicFrameMk id="10" creationId="{82086D55-F67A-4A83-993D-8AEFB4943B7A}"/>
          </ac:graphicFrameMkLst>
        </pc:graphicFrameChg>
        <pc:graphicFrameChg chg="mod">
          <ac:chgData name="Silvana Izquierdo" userId="46480b9d-78ec-4659-884d-35c5467fe41c" providerId="ADAL" clId="{7BDB1C5C-A697-B446-A656-D06BD4139F1C}" dt="2019-12-09T20:41:59.535" v="2"/>
          <ac:graphicFrameMkLst>
            <pc:docMk/>
            <pc:sldMk cId="1832063821" sldId="288"/>
            <ac:graphicFrameMk id="58" creationId="{85CBB867-BE59-47EC-A3C6-015B4B032B66}"/>
          </ac:graphicFrameMkLst>
        </pc:graphicFrameChg>
      </pc:sldChg>
      <pc:sldChg chg="modSp">
        <pc:chgData name="Silvana Izquierdo" userId="46480b9d-78ec-4659-884d-35c5467fe41c" providerId="ADAL" clId="{7BDB1C5C-A697-B446-A656-D06BD4139F1C}" dt="2019-12-09T20:41:59.535" v="2"/>
        <pc:sldMkLst>
          <pc:docMk/>
          <pc:sldMk cId="868891610" sldId="289"/>
        </pc:sldMkLst>
        <pc:spChg chg="mod">
          <ac:chgData name="Silvana Izquierdo" userId="46480b9d-78ec-4659-884d-35c5467fe41c" providerId="ADAL" clId="{7BDB1C5C-A697-B446-A656-D06BD4139F1C}" dt="2019-12-09T20:41:59.535" v="2"/>
          <ac:spMkLst>
            <pc:docMk/>
            <pc:sldMk cId="868891610" sldId="289"/>
            <ac:spMk id="2" creationId="{31FB9EE4-8CEA-4AC5-8B95-3005398D91E2}"/>
          </ac:spMkLst>
        </pc:spChg>
        <pc:spChg chg="mod">
          <ac:chgData name="Silvana Izquierdo" userId="46480b9d-78ec-4659-884d-35c5467fe41c" providerId="ADAL" clId="{7BDB1C5C-A697-B446-A656-D06BD4139F1C}" dt="2019-12-09T20:41:59.535" v="2"/>
          <ac:spMkLst>
            <pc:docMk/>
            <pc:sldMk cId="868891610" sldId="289"/>
            <ac:spMk id="9" creationId="{F270D541-27E7-44AD-B77B-C79C6B27290C}"/>
          </ac:spMkLst>
        </pc:spChg>
        <pc:spChg chg="mod">
          <ac:chgData name="Silvana Izquierdo" userId="46480b9d-78ec-4659-884d-35c5467fe41c" providerId="ADAL" clId="{7BDB1C5C-A697-B446-A656-D06BD4139F1C}" dt="2019-12-09T20:41:59.535" v="2"/>
          <ac:spMkLst>
            <pc:docMk/>
            <pc:sldMk cId="868891610" sldId="289"/>
            <ac:spMk id="10" creationId="{00000000-0000-0000-0000-000000000000}"/>
          </ac:spMkLst>
        </pc:spChg>
        <pc:graphicFrameChg chg="mod">
          <ac:chgData name="Silvana Izquierdo" userId="46480b9d-78ec-4659-884d-35c5467fe41c" providerId="ADAL" clId="{7BDB1C5C-A697-B446-A656-D06BD4139F1C}" dt="2019-12-09T20:41:59.535" v="2"/>
          <ac:graphicFrameMkLst>
            <pc:docMk/>
            <pc:sldMk cId="868891610" sldId="289"/>
            <ac:graphicFrameMk id="17" creationId="{01DB7CF4-1BD8-440C-9BF0-583EF009FB7C}"/>
          </ac:graphicFrameMkLst>
        </pc:graphicFrameChg>
        <pc:picChg chg="mod">
          <ac:chgData name="Silvana Izquierdo" userId="46480b9d-78ec-4659-884d-35c5467fe41c" providerId="ADAL" clId="{7BDB1C5C-A697-B446-A656-D06BD4139F1C}" dt="2019-12-09T20:41:59.535" v="2"/>
          <ac:picMkLst>
            <pc:docMk/>
            <pc:sldMk cId="868891610" sldId="289"/>
            <ac:picMk id="8" creationId="{81B0BCB5-81CB-4B8D-A915-80D9674A4F40}"/>
          </ac:picMkLst>
        </pc:picChg>
        <pc:cxnChg chg="mod">
          <ac:chgData name="Silvana Izquierdo" userId="46480b9d-78ec-4659-884d-35c5467fe41c" providerId="ADAL" clId="{7BDB1C5C-A697-B446-A656-D06BD4139F1C}" dt="2019-12-09T20:41:59.535" v="2"/>
          <ac:cxnSpMkLst>
            <pc:docMk/>
            <pc:sldMk cId="868891610" sldId="289"/>
            <ac:cxnSpMk id="11" creationId="{976622B1-F7AC-4ED0-B904-236F2ECA15DC}"/>
          </ac:cxnSpMkLst>
        </pc:cxnChg>
      </pc:sldChg>
      <pc:sldChg chg="modSp">
        <pc:chgData name="Silvana Izquierdo" userId="46480b9d-78ec-4659-884d-35c5467fe41c" providerId="ADAL" clId="{7BDB1C5C-A697-B446-A656-D06BD4139F1C}" dt="2019-12-09T20:41:59.535" v="2"/>
        <pc:sldMkLst>
          <pc:docMk/>
          <pc:sldMk cId="1728333074" sldId="290"/>
        </pc:sldMkLst>
        <pc:spChg chg="mod">
          <ac:chgData name="Silvana Izquierdo" userId="46480b9d-78ec-4659-884d-35c5467fe41c" providerId="ADAL" clId="{7BDB1C5C-A697-B446-A656-D06BD4139F1C}" dt="2019-12-09T20:41:59.535" v="2"/>
          <ac:spMkLst>
            <pc:docMk/>
            <pc:sldMk cId="1728333074" sldId="290"/>
            <ac:spMk id="10" creationId="{00000000-0000-0000-0000-000000000000}"/>
          </ac:spMkLst>
        </pc:spChg>
        <pc:spChg chg="mod">
          <ac:chgData name="Silvana Izquierdo" userId="46480b9d-78ec-4659-884d-35c5467fe41c" providerId="ADAL" clId="{7BDB1C5C-A697-B446-A656-D06BD4139F1C}" dt="2019-12-09T20:41:59.535" v="2"/>
          <ac:spMkLst>
            <pc:docMk/>
            <pc:sldMk cId="1728333074" sldId="290"/>
            <ac:spMk id="11" creationId="{00000000-0000-0000-0000-000000000000}"/>
          </ac:spMkLst>
        </pc:spChg>
        <pc:graphicFrameChg chg="mod">
          <ac:chgData name="Silvana Izquierdo" userId="46480b9d-78ec-4659-884d-35c5467fe41c" providerId="ADAL" clId="{7BDB1C5C-A697-B446-A656-D06BD4139F1C}" dt="2019-12-09T20:41:59.535" v="2"/>
          <ac:graphicFrameMkLst>
            <pc:docMk/>
            <pc:sldMk cId="1728333074" sldId="290"/>
            <ac:graphicFrameMk id="9" creationId="{50B0CEF2-2B9E-4B3C-BAE2-D89077E97E1E}"/>
          </ac:graphicFrameMkLst>
        </pc:graphicFrameChg>
      </pc:sldChg>
      <pc:sldChg chg="modSp">
        <pc:chgData name="Silvana Izquierdo" userId="46480b9d-78ec-4659-884d-35c5467fe41c" providerId="ADAL" clId="{7BDB1C5C-A697-B446-A656-D06BD4139F1C}" dt="2019-12-09T20:45:26.866" v="51" actId="732"/>
        <pc:sldMkLst>
          <pc:docMk/>
          <pc:sldMk cId="3711916653" sldId="296"/>
        </pc:sldMkLst>
        <pc:spChg chg="mod">
          <ac:chgData name="Silvana Izquierdo" userId="46480b9d-78ec-4659-884d-35c5467fe41c" providerId="ADAL" clId="{7BDB1C5C-A697-B446-A656-D06BD4139F1C}" dt="2019-12-09T20:41:59.535" v="2"/>
          <ac:spMkLst>
            <pc:docMk/>
            <pc:sldMk cId="3711916653" sldId="296"/>
            <ac:spMk id="2" creationId="{D0C0449E-CFA8-4B42-ABE7-78583DA41317}"/>
          </ac:spMkLst>
        </pc:spChg>
        <pc:spChg chg="mod">
          <ac:chgData name="Silvana Izquierdo" userId="46480b9d-78ec-4659-884d-35c5467fe41c" providerId="ADAL" clId="{7BDB1C5C-A697-B446-A656-D06BD4139F1C}" dt="2019-12-09T20:41:59.535" v="2"/>
          <ac:spMkLst>
            <pc:docMk/>
            <pc:sldMk cId="3711916653" sldId="296"/>
            <ac:spMk id="5" creationId="{C4A6E43A-0BB4-3A43-B4CF-7A46F51ACF83}"/>
          </ac:spMkLst>
        </pc:spChg>
        <pc:spChg chg="mod">
          <ac:chgData name="Silvana Izquierdo" userId="46480b9d-78ec-4659-884d-35c5467fe41c" providerId="ADAL" clId="{7BDB1C5C-A697-B446-A656-D06BD4139F1C}" dt="2019-12-09T20:41:59.535" v="2"/>
          <ac:spMkLst>
            <pc:docMk/>
            <pc:sldMk cId="3711916653" sldId="296"/>
            <ac:spMk id="7" creationId="{00000000-0000-0000-0000-000000000000}"/>
          </ac:spMkLst>
        </pc:spChg>
        <pc:spChg chg="mod">
          <ac:chgData name="Silvana Izquierdo" userId="46480b9d-78ec-4659-884d-35c5467fe41c" providerId="ADAL" clId="{7BDB1C5C-A697-B446-A656-D06BD4139F1C}" dt="2019-12-09T20:41:59.535" v="2"/>
          <ac:spMkLst>
            <pc:docMk/>
            <pc:sldMk cId="3711916653" sldId="296"/>
            <ac:spMk id="16" creationId="{00000000-0000-0000-0000-000000000000}"/>
          </ac:spMkLst>
        </pc:spChg>
        <pc:spChg chg="mod">
          <ac:chgData name="Silvana Izquierdo" userId="46480b9d-78ec-4659-884d-35c5467fe41c" providerId="ADAL" clId="{7BDB1C5C-A697-B446-A656-D06BD4139F1C}" dt="2019-12-09T20:41:59.535" v="2"/>
          <ac:spMkLst>
            <pc:docMk/>
            <pc:sldMk cId="3711916653" sldId="296"/>
            <ac:spMk id="18" creationId="{D198B947-D6C1-594D-B023-E523CE614ADF}"/>
          </ac:spMkLst>
        </pc:spChg>
        <pc:spChg chg="mod">
          <ac:chgData name="Silvana Izquierdo" userId="46480b9d-78ec-4659-884d-35c5467fe41c" providerId="ADAL" clId="{7BDB1C5C-A697-B446-A656-D06BD4139F1C}" dt="2019-12-09T20:41:59.535" v="2"/>
          <ac:spMkLst>
            <pc:docMk/>
            <pc:sldMk cId="3711916653" sldId="296"/>
            <ac:spMk id="19" creationId="{00000000-0000-0000-0000-000000000000}"/>
          </ac:spMkLst>
        </pc:spChg>
        <pc:spChg chg="mod">
          <ac:chgData name="Silvana Izquierdo" userId="46480b9d-78ec-4659-884d-35c5467fe41c" providerId="ADAL" clId="{7BDB1C5C-A697-B446-A656-D06BD4139F1C}" dt="2019-12-09T20:41:59.535" v="2"/>
          <ac:spMkLst>
            <pc:docMk/>
            <pc:sldMk cId="3711916653" sldId="296"/>
            <ac:spMk id="22" creationId="{C4A6E43A-0BB4-3A43-B4CF-7A46F51ACF83}"/>
          </ac:spMkLst>
        </pc:spChg>
        <pc:spChg chg="mod">
          <ac:chgData name="Silvana Izquierdo" userId="46480b9d-78ec-4659-884d-35c5467fe41c" providerId="ADAL" clId="{7BDB1C5C-A697-B446-A656-D06BD4139F1C}" dt="2019-12-09T20:41:59.535" v="2"/>
          <ac:spMkLst>
            <pc:docMk/>
            <pc:sldMk cId="3711916653" sldId="296"/>
            <ac:spMk id="25" creationId="{C4A6E43A-0BB4-3A43-B4CF-7A46F51ACF83}"/>
          </ac:spMkLst>
        </pc:spChg>
        <pc:spChg chg="mod">
          <ac:chgData name="Silvana Izquierdo" userId="46480b9d-78ec-4659-884d-35c5467fe41c" providerId="ADAL" clId="{7BDB1C5C-A697-B446-A656-D06BD4139F1C}" dt="2019-12-09T20:41:59.535" v="2"/>
          <ac:spMkLst>
            <pc:docMk/>
            <pc:sldMk cId="3711916653" sldId="296"/>
            <ac:spMk id="28" creationId="{C4A6E43A-0BB4-3A43-B4CF-7A46F51ACF83}"/>
          </ac:spMkLst>
        </pc:spChg>
        <pc:spChg chg="mod">
          <ac:chgData name="Silvana Izquierdo" userId="46480b9d-78ec-4659-884d-35c5467fe41c" providerId="ADAL" clId="{7BDB1C5C-A697-B446-A656-D06BD4139F1C}" dt="2019-12-09T20:41:59.535" v="2"/>
          <ac:spMkLst>
            <pc:docMk/>
            <pc:sldMk cId="3711916653" sldId="296"/>
            <ac:spMk id="31" creationId="{C4A6E43A-0BB4-3A43-B4CF-7A46F51ACF83}"/>
          </ac:spMkLst>
        </pc:spChg>
        <pc:grpChg chg="mod">
          <ac:chgData name="Silvana Izquierdo" userId="46480b9d-78ec-4659-884d-35c5467fe41c" providerId="ADAL" clId="{7BDB1C5C-A697-B446-A656-D06BD4139F1C}" dt="2019-12-09T20:41:59.535" v="2"/>
          <ac:grpSpMkLst>
            <pc:docMk/>
            <pc:sldMk cId="3711916653" sldId="296"/>
            <ac:grpSpMk id="6" creationId="{E0108D61-FD27-9A49-8554-E2E62D7F824B}"/>
          </ac:grpSpMkLst>
        </pc:grpChg>
        <pc:grpChg chg="mod">
          <ac:chgData name="Silvana Izquierdo" userId="46480b9d-78ec-4659-884d-35c5467fe41c" providerId="ADAL" clId="{7BDB1C5C-A697-B446-A656-D06BD4139F1C}" dt="2019-12-09T20:41:59.535" v="2"/>
          <ac:grpSpMkLst>
            <pc:docMk/>
            <pc:sldMk cId="3711916653" sldId="296"/>
            <ac:grpSpMk id="12" creationId="{EDD60EF6-5EF6-5341-B449-6594D12C8C72}"/>
          </ac:grpSpMkLst>
        </pc:grpChg>
        <pc:grpChg chg="mod">
          <ac:chgData name="Silvana Izquierdo" userId="46480b9d-78ec-4659-884d-35c5467fe41c" providerId="ADAL" clId="{7BDB1C5C-A697-B446-A656-D06BD4139F1C}" dt="2019-12-09T20:41:59.535" v="2"/>
          <ac:grpSpMkLst>
            <pc:docMk/>
            <pc:sldMk cId="3711916653" sldId="296"/>
            <ac:grpSpMk id="20" creationId="{E0108D61-FD27-9A49-8554-E2E62D7F824B}"/>
          </ac:grpSpMkLst>
        </pc:grpChg>
        <pc:grpChg chg="mod">
          <ac:chgData name="Silvana Izquierdo" userId="46480b9d-78ec-4659-884d-35c5467fe41c" providerId="ADAL" clId="{7BDB1C5C-A697-B446-A656-D06BD4139F1C}" dt="2019-12-09T20:41:59.535" v="2"/>
          <ac:grpSpMkLst>
            <pc:docMk/>
            <pc:sldMk cId="3711916653" sldId="296"/>
            <ac:grpSpMk id="23" creationId="{E0108D61-FD27-9A49-8554-E2E62D7F824B}"/>
          </ac:grpSpMkLst>
        </pc:grpChg>
        <pc:grpChg chg="mod">
          <ac:chgData name="Silvana Izquierdo" userId="46480b9d-78ec-4659-884d-35c5467fe41c" providerId="ADAL" clId="{7BDB1C5C-A697-B446-A656-D06BD4139F1C}" dt="2019-12-09T20:41:59.535" v="2"/>
          <ac:grpSpMkLst>
            <pc:docMk/>
            <pc:sldMk cId="3711916653" sldId="296"/>
            <ac:grpSpMk id="26" creationId="{E0108D61-FD27-9A49-8554-E2E62D7F824B}"/>
          </ac:grpSpMkLst>
        </pc:grpChg>
        <pc:grpChg chg="mod">
          <ac:chgData name="Silvana Izquierdo" userId="46480b9d-78ec-4659-884d-35c5467fe41c" providerId="ADAL" clId="{7BDB1C5C-A697-B446-A656-D06BD4139F1C}" dt="2019-12-09T20:41:59.535" v="2"/>
          <ac:grpSpMkLst>
            <pc:docMk/>
            <pc:sldMk cId="3711916653" sldId="296"/>
            <ac:grpSpMk id="29" creationId="{E0108D61-FD27-9A49-8554-E2E62D7F824B}"/>
          </ac:grpSpMkLst>
        </pc:grpChg>
        <pc:picChg chg="mod">
          <ac:chgData name="Silvana Izquierdo" userId="46480b9d-78ec-4659-884d-35c5467fe41c" providerId="ADAL" clId="{7BDB1C5C-A697-B446-A656-D06BD4139F1C}" dt="2019-12-09T20:41:59.535" v="2"/>
          <ac:picMkLst>
            <pc:docMk/>
            <pc:sldMk cId="3711916653" sldId="296"/>
            <ac:picMk id="14" creationId="{00000000-0000-0000-0000-000000000000}"/>
          </ac:picMkLst>
        </pc:picChg>
        <pc:picChg chg="mod modCrop">
          <ac:chgData name="Silvana Izquierdo" userId="46480b9d-78ec-4659-884d-35c5467fe41c" providerId="ADAL" clId="{7BDB1C5C-A697-B446-A656-D06BD4139F1C}" dt="2019-12-09T20:45:26.866" v="51" actId="732"/>
          <ac:picMkLst>
            <pc:docMk/>
            <pc:sldMk cId="3711916653" sldId="296"/>
            <ac:picMk id="15" creationId="{00000000-0000-0000-0000-000000000000}"/>
          </ac:picMkLst>
        </pc:picChg>
      </pc:sldChg>
      <pc:sldChg chg="modSp">
        <pc:chgData name="Silvana Izquierdo" userId="46480b9d-78ec-4659-884d-35c5467fe41c" providerId="ADAL" clId="{7BDB1C5C-A697-B446-A656-D06BD4139F1C}" dt="2019-12-09T20:41:59.724" v="3" actId="27636"/>
        <pc:sldMkLst>
          <pc:docMk/>
          <pc:sldMk cId="3685932206" sldId="299"/>
        </pc:sldMkLst>
        <pc:spChg chg="mod">
          <ac:chgData name="Silvana Izquierdo" userId="46480b9d-78ec-4659-884d-35c5467fe41c" providerId="ADAL" clId="{7BDB1C5C-A697-B446-A656-D06BD4139F1C}" dt="2019-12-09T20:41:59.535" v="2"/>
          <ac:spMkLst>
            <pc:docMk/>
            <pc:sldMk cId="3685932206" sldId="299"/>
            <ac:spMk id="2" creationId="{00000000-0000-0000-0000-000000000000}"/>
          </ac:spMkLst>
        </pc:spChg>
        <pc:spChg chg="mod">
          <ac:chgData name="Silvana Izquierdo" userId="46480b9d-78ec-4659-884d-35c5467fe41c" providerId="ADAL" clId="{7BDB1C5C-A697-B446-A656-D06BD4139F1C}" dt="2019-12-09T20:41:59.535" v="2"/>
          <ac:spMkLst>
            <pc:docMk/>
            <pc:sldMk cId="3685932206" sldId="299"/>
            <ac:spMk id="3" creationId="{54DDB65C-4FB6-1745-A630-FB515A0B8278}"/>
          </ac:spMkLst>
        </pc:spChg>
        <pc:spChg chg="mod">
          <ac:chgData name="Silvana Izquierdo" userId="46480b9d-78ec-4659-884d-35c5467fe41c" providerId="ADAL" clId="{7BDB1C5C-A697-B446-A656-D06BD4139F1C}" dt="2019-12-09T20:41:59.724" v="3" actId="27636"/>
          <ac:spMkLst>
            <pc:docMk/>
            <pc:sldMk cId="3685932206" sldId="299"/>
            <ac:spMk id="6" creationId="{00000000-0000-0000-0000-000000000000}"/>
          </ac:spMkLst>
        </pc:spChg>
      </pc:sldChg>
      <pc:sldChg chg="modSp">
        <pc:chgData name="Silvana Izquierdo" userId="46480b9d-78ec-4659-884d-35c5467fe41c" providerId="ADAL" clId="{7BDB1C5C-A697-B446-A656-D06BD4139F1C}" dt="2019-12-09T20:41:59.535" v="2"/>
        <pc:sldMkLst>
          <pc:docMk/>
          <pc:sldMk cId="3109822898" sldId="300"/>
        </pc:sldMkLst>
        <pc:spChg chg="mod">
          <ac:chgData name="Silvana Izquierdo" userId="46480b9d-78ec-4659-884d-35c5467fe41c" providerId="ADAL" clId="{7BDB1C5C-A697-B446-A656-D06BD4139F1C}" dt="2019-12-09T20:41:59.535" v="2"/>
          <ac:spMkLst>
            <pc:docMk/>
            <pc:sldMk cId="3109822898" sldId="300"/>
            <ac:spMk id="25" creationId="{A4BD2E6D-84F7-AF42-BC33-8DCB450F76D3}"/>
          </ac:spMkLst>
        </pc:spChg>
      </pc:sldChg>
      <pc:sldChg chg="modSp">
        <pc:chgData name="Silvana Izquierdo" userId="46480b9d-78ec-4659-884d-35c5467fe41c" providerId="ADAL" clId="{7BDB1C5C-A697-B446-A656-D06BD4139F1C}" dt="2019-12-09T20:42:41.084" v="15" actId="1076"/>
        <pc:sldMkLst>
          <pc:docMk/>
          <pc:sldMk cId="569253599" sldId="304"/>
        </pc:sldMkLst>
        <pc:spChg chg="mod">
          <ac:chgData name="Silvana Izquierdo" userId="46480b9d-78ec-4659-884d-35c5467fe41c" providerId="ADAL" clId="{7BDB1C5C-A697-B446-A656-D06BD4139F1C}" dt="2019-12-09T20:42:31.162" v="10" actId="1076"/>
          <ac:spMkLst>
            <pc:docMk/>
            <pc:sldMk cId="569253599" sldId="304"/>
            <ac:spMk id="2" creationId="{00000000-0000-0000-0000-000000000000}"/>
          </ac:spMkLst>
        </pc:spChg>
        <pc:spChg chg="mod">
          <ac:chgData name="Silvana Izquierdo" userId="46480b9d-78ec-4659-884d-35c5467fe41c" providerId="ADAL" clId="{7BDB1C5C-A697-B446-A656-D06BD4139F1C}" dt="2019-12-09T20:42:39.621" v="14" actId="1076"/>
          <ac:spMkLst>
            <pc:docMk/>
            <pc:sldMk cId="569253599" sldId="304"/>
            <ac:spMk id="4" creationId="{00000000-0000-0000-0000-000000000000}"/>
          </ac:spMkLst>
        </pc:spChg>
        <pc:picChg chg="mod">
          <ac:chgData name="Silvana Izquierdo" userId="46480b9d-78ec-4659-884d-35c5467fe41c" providerId="ADAL" clId="{7BDB1C5C-A697-B446-A656-D06BD4139F1C}" dt="2019-12-09T20:41:59.535" v="2"/>
          <ac:picMkLst>
            <pc:docMk/>
            <pc:sldMk cId="569253599" sldId="304"/>
            <ac:picMk id="6" creationId="{00000000-0000-0000-0000-000000000000}"/>
          </ac:picMkLst>
        </pc:picChg>
        <pc:picChg chg="mod">
          <ac:chgData name="Silvana Izquierdo" userId="46480b9d-78ec-4659-884d-35c5467fe41c" providerId="ADAL" clId="{7BDB1C5C-A697-B446-A656-D06BD4139F1C}" dt="2019-12-09T20:42:37.213" v="13" actId="14100"/>
          <ac:picMkLst>
            <pc:docMk/>
            <pc:sldMk cId="569253599" sldId="304"/>
            <ac:picMk id="7" creationId="{00000000-0000-0000-0000-000000000000}"/>
          </ac:picMkLst>
        </pc:picChg>
        <pc:picChg chg="mod">
          <ac:chgData name="Silvana Izquierdo" userId="46480b9d-78ec-4659-884d-35c5467fe41c" providerId="ADAL" clId="{7BDB1C5C-A697-B446-A656-D06BD4139F1C}" dt="2019-12-09T20:42:41.084" v="15" actId="1076"/>
          <ac:picMkLst>
            <pc:docMk/>
            <pc:sldMk cId="569253599" sldId="304"/>
            <ac:picMk id="9" creationId="{00000000-0000-0000-0000-000000000000}"/>
          </ac:picMkLst>
        </pc:picChg>
      </pc:sldChg>
      <pc:sldChg chg="delSp modSp">
        <pc:chgData name="Silvana Izquierdo" userId="46480b9d-78ec-4659-884d-35c5467fe41c" providerId="ADAL" clId="{7BDB1C5C-A697-B446-A656-D06BD4139F1C}" dt="2019-12-09T20:45:53.947" v="56" actId="14100"/>
        <pc:sldMkLst>
          <pc:docMk/>
          <pc:sldMk cId="2246043108" sldId="306"/>
        </pc:sldMkLst>
        <pc:spChg chg="mod">
          <ac:chgData name="Silvana Izquierdo" userId="46480b9d-78ec-4659-884d-35c5467fe41c" providerId="ADAL" clId="{7BDB1C5C-A697-B446-A656-D06BD4139F1C}" dt="2019-12-09T20:45:53.947" v="56" actId="14100"/>
          <ac:spMkLst>
            <pc:docMk/>
            <pc:sldMk cId="2246043108" sldId="306"/>
            <ac:spMk id="2" creationId="{00000000-0000-0000-0000-000000000000}"/>
          </ac:spMkLst>
        </pc:spChg>
        <pc:spChg chg="mod">
          <ac:chgData name="Silvana Izquierdo" userId="46480b9d-78ec-4659-884d-35c5467fe41c" providerId="ADAL" clId="{7BDB1C5C-A697-B446-A656-D06BD4139F1C}" dt="2019-12-09T20:41:59.535" v="2"/>
          <ac:spMkLst>
            <pc:docMk/>
            <pc:sldMk cId="2246043108" sldId="306"/>
            <ac:spMk id="4" creationId="{00000000-0000-0000-0000-000000000000}"/>
          </ac:spMkLst>
        </pc:spChg>
        <pc:spChg chg="mod">
          <ac:chgData name="Silvana Izquierdo" userId="46480b9d-78ec-4659-884d-35c5467fe41c" providerId="ADAL" clId="{7BDB1C5C-A697-B446-A656-D06BD4139F1C}" dt="2019-12-09T20:45:09.125" v="48" actId="1076"/>
          <ac:spMkLst>
            <pc:docMk/>
            <pc:sldMk cId="2246043108" sldId="306"/>
            <ac:spMk id="5" creationId="{00000000-0000-0000-0000-000000000000}"/>
          </ac:spMkLst>
        </pc:spChg>
        <pc:spChg chg="del mod">
          <ac:chgData name="Silvana Izquierdo" userId="46480b9d-78ec-4659-884d-35c5467fe41c" providerId="ADAL" clId="{7BDB1C5C-A697-B446-A656-D06BD4139F1C}" dt="2019-12-09T20:45:45.855" v="54" actId="478"/>
          <ac:spMkLst>
            <pc:docMk/>
            <pc:sldMk cId="2246043108" sldId="306"/>
            <ac:spMk id="6" creationId="{00000000-0000-0000-0000-000000000000}"/>
          </ac:spMkLst>
        </pc:spChg>
        <pc:spChg chg="del mod">
          <ac:chgData name="Silvana Izquierdo" userId="46480b9d-78ec-4659-884d-35c5467fe41c" providerId="ADAL" clId="{7BDB1C5C-A697-B446-A656-D06BD4139F1C}" dt="2019-12-09T20:45:50.950" v="55" actId="478"/>
          <ac:spMkLst>
            <pc:docMk/>
            <pc:sldMk cId="2246043108" sldId="306"/>
            <ac:spMk id="8" creationId="{00000000-0000-0000-0000-000000000000}"/>
          </ac:spMkLst>
        </pc:spChg>
        <pc:spChg chg="mod">
          <ac:chgData name="Silvana Izquierdo" userId="46480b9d-78ec-4659-884d-35c5467fe41c" providerId="ADAL" clId="{7BDB1C5C-A697-B446-A656-D06BD4139F1C}" dt="2019-12-09T20:41:59.535" v="2"/>
          <ac:spMkLst>
            <pc:docMk/>
            <pc:sldMk cId="2246043108" sldId="306"/>
            <ac:spMk id="10" creationId="{00000000-0000-0000-0000-000000000000}"/>
          </ac:spMkLst>
        </pc:spChg>
        <pc:spChg chg="mod">
          <ac:chgData name="Silvana Izquierdo" userId="46480b9d-78ec-4659-884d-35c5467fe41c" providerId="ADAL" clId="{7BDB1C5C-A697-B446-A656-D06BD4139F1C}" dt="2019-12-09T20:41:59.535" v="2"/>
          <ac:spMkLst>
            <pc:docMk/>
            <pc:sldMk cId="2246043108" sldId="306"/>
            <ac:spMk id="11" creationId="{00000000-0000-0000-0000-000000000000}"/>
          </ac:spMkLst>
        </pc:spChg>
        <pc:spChg chg="mod">
          <ac:chgData name="Silvana Izquierdo" userId="46480b9d-78ec-4659-884d-35c5467fe41c" providerId="ADAL" clId="{7BDB1C5C-A697-B446-A656-D06BD4139F1C}" dt="2019-12-09T20:41:59.535" v="2"/>
          <ac:spMkLst>
            <pc:docMk/>
            <pc:sldMk cId="2246043108" sldId="306"/>
            <ac:spMk id="12" creationId="{00000000-0000-0000-0000-000000000000}"/>
          </ac:spMkLst>
        </pc:spChg>
        <pc:spChg chg="mod">
          <ac:chgData name="Silvana Izquierdo" userId="46480b9d-78ec-4659-884d-35c5467fe41c" providerId="ADAL" clId="{7BDB1C5C-A697-B446-A656-D06BD4139F1C}" dt="2019-12-09T20:41:59.535" v="2"/>
          <ac:spMkLst>
            <pc:docMk/>
            <pc:sldMk cId="2246043108" sldId="306"/>
            <ac:spMk id="16" creationId="{00000000-0000-0000-0000-000000000000}"/>
          </ac:spMkLst>
        </pc:spChg>
        <pc:spChg chg="mod">
          <ac:chgData name="Silvana Izquierdo" userId="46480b9d-78ec-4659-884d-35c5467fe41c" providerId="ADAL" clId="{7BDB1C5C-A697-B446-A656-D06BD4139F1C}" dt="2019-12-09T20:41:59.535" v="2"/>
          <ac:spMkLst>
            <pc:docMk/>
            <pc:sldMk cId="2246043108" sldId="306"/>
            <ac:spMk id="17" creationId="{00000000-0000-0000-0000-000000000000}"/>
          </ac:spMkLst>
        </pc:spChg>
        <pc:spChg chg="mod">
          <ac:chgData name="Silvana Izquierdo" userId="46480b9d-78ec-4659-884d-35c5467fe41c" providerId="ADAL" clId="{7BDB1C5C-A697-B446-A656-D06BD4139F1C}" dt="2019-12-09T20:41:59.535" v="2"/>
          <ac:spMkLst>
            <pc:docMk/>
            <pc:sldMk cId="2246043108" sldId="306"/>
            <ac:spMk id="18" creationId="{00000000-0000-0000-0000-000000000000}"/>
          </ac:spMkLst>
        </pc:spChg>
        <pc:spChg chg="mod">
          <ac:chgData name="Silvana Izquierdo" userId="46480b9d-78ec-4659-884d-35c5467fe41c" providerId="ADAL" clId="{7BDB1C5C-A697-B446-A656-D06BD4139F1C}" dt="2019-12-09T20:45:07.422" v="47" actId="1035"/>
          <ac:spMkLst>
            <pc:docMk/>
            <pc:sldMk cId="2246043108" sldId="306"/>
            <ac:spMk id="19" creationId="{00000000-0000-0000-0000-000000000000}"/>
          </ac:spMkLst>
        </pc:spChg>
        <pc:spChg chg="mod">
          <ac:chgData name="Silvana Izquierdo" userId="46480b9d-78ec-4659-884d-35c5467fe41c" providerId="ADAL" clId="{7BDB1C5C-A697-B446-A656-D06BD4139F1C}" dt="2019-12-09T20:45:07.422" v="47" actId="1035"/>
          <ac:spMkLst>
            <pc:docMk/>
            <pc:sldMk cId="2246043108" sldId="306"/>
            <ac:spMk id="20" creationId="{00000000-0000-0000-0000-000000000000}"/>
          </ac:spMkLst>
        </pc:spChg>
        <pc:spChg chg="mod">
          <ac:chgData name="Silvana Izquierdo" userId="46480b9d-78ec-4659-884d-35c5467fe41c" providerId="ADAL" clId="{7BDB1C5C-A697-B446-A656-D06BD4139F1C}" dt="2019-12-09T20:45:07.422" v="47" actId="1035"/>
          <ac:spMkLst>
            <pc:docMk/>
            <pc:sldMk cId="2246043108" sldId="306"/>
            <ac:spMk id="21" creationId="{00000000-0000-0000-0000-000000000000}"/>
          </ac:spMkLst>
        </pc:spChg>
        <pc:spChg chg="mod">
          <ac:chgData name="Silvana Izquierdo" userId="46480b9d-78ec-4659-884d-35c5467fe41c" providerId="ADAL" clId="{7BDB1C5C-A697-B446-A656-D06BD4139F1C}" dt="2019-12-09T20:41:59.535" v="2"/>
          <ac:spMkLst>
            <pc:docMk/>
            <pc:sldMk cId="2246043108" sldId="306"/>
            <ac:spMk id="45" creationId="{00000000-0000-0000-0000-000000000000}"/>
          </ac:spMkLst>
        </pc:spChg>
        <pc:spChg chg="mod">
          <ac:chgData name="Silvana Izquierdo" userId="46480b9d-78ec-4659-884d-35c5467fe41c" providerId="ADAL" clId="{7BDB1C5C-A697-B446-A656-D06BD4139F1C}" dt="2019-12-09T20:41:59.535" v="2"/>
          <ac:spMkLst>
            <pc:docMk/>
            <pc:sldMk cId="2246043108" sldId="306"/>
            <ac:spMk id="46" creationId="{00000000-0000-0000-0000-000000000000}"/>
          </ac:spMkLst>
        </pc:spChg>
        <pc:spChg chg="mod">
          <ac:chgData name="Silvana Izquierdo" userId="46480b9d-78ec-4659-884d-35c5467fe41c" providerId="ADAL" clId="{7BDB1C5C-A697-B446-A656-D06BD4139F1C}" dt="2019-12-09T20:41:59.535" v="2"/>
          <ac:spMkLst>
            <pc:docMk/>
            <pc:sldMk cId="2246043108" sldId="306"/>
            <ac:spMk id="47" creationId="{00000000-0000-0000-0000-000000000000}"/>
          </ac:spMkLst>
        </pc:spChg>
        <pc:spChg chg="mod">
          <ac:chgData name="Silvana Izquierdo" userId="46480b9d-78ec-4659-884d-35c5467fe41c" providerId="ADAL" clId="{7BDB1C5C-A697-B446-A656-D06BD4139F1C}" dt="2019-12-09T20:41:59.535" v="2"/>
          <ac:spMkLst>
            <pc:docMk/>
            <pc:sldMk cId="2246043108" sldId="306"/>
            <ac:spMk id="48" creationId="{00000000-0000-0000-0000-000000000000}"/>
          </ac:spMkLst>
        </pc:spChg>
        <pc:spChg chg="mod">
          <ac:chgData name="Silvana Izquierdo" userId="46480b9d-78ec-4659-884d-35c5467fe41c" providerId="ADAL" clId="{7BDB1C5C-A697-B446-A656-D06BD4139F1C}" dt="2019-12-09T20:41:59.535" v="2"/>
          <ac:spMkLst>
            <pc:docMk/>
            <pc:sldMk cId="2246043108" sldId="306"/>
            <ac:spMk id="49" creationId="{00000000-0000-0000-0000-000000000000}"/>
          </ac:spMkLst>
        </pc:spChg>
        <pc:spChg chg="mod">
          <ac:chgData name="Silvana Izquierdo" userId="46480b9d-78ec-4659-884d-35c5467fe41c" providerId="ADAL" clId="{7BDB1C5C-A697-B446-A656-D06BD4139F1C}" dt="2019-12-09T20:41:59.535" v="2"/>
          <ac:spMkLst>
            <pc:docMk/>
            <pc:sldMk cId="2246043108" sldId="306"/>
            <ac:spMk id="50" creationId="{00000000-0000-0000-0000-000000000000}"/>
          </ac:spMkLst>
        </pc:spChg>
        <pc:grpChg chg="mod">
          <ac:chgData name="Silvana Izquierdo" userId="46480b9d-78ec-4659-884d-35c5467fe41c" providerId="ADAL" clId="{7BDB1C5C-A697-B446-A656-D06BD4139F1C}" dt="2019-12-09T20:45:07.422" v="47" actId="1035"/>
          <ac:grpSpMkLst>
            <pc:docMk/>
            <pc:sldMk cId="2246043108" sldId="306"/>
            <ac:grpSpMk id="22" creationId="{00000000-0000-0000-0000-000000000000}"/>
          </ac:grpSpMkLst>
        </pc:grpChg>
        <pc:grpChg chg="mod">
          <ac:chgData name="Silvana Izquierdo" userId="46480b9d-78ec-4659-884d-35c5467fe41c" providerId="ADAL" clId="{7BDB1C5C-A697-B446-A656-D06BD4139F1C}" dt="2019-12-09T20:45:07.422" v="47" actId="1035"/>
          <ac:grpSpMkLst>
            <pc:docMk/>
            <pc:sldMk cId="2246043108" sldId="306"/>
            <ac:grpSpMk id="25" creationId="{00000000-0000-0000-0000-000000000000}"/>
          </ac:grpSpMkLst>
        </pc:grpChg>
        <pc:grpChg chg="mod">
          <ac:chgData name="Silvana Izquierdo" userId="46480b9d-78ec-4659-884d-35c5467fe41c" providerId="ADAL" clId="{7BDB1C5C-A697-B446-A656-D06BD4139F1C}" dt="2019-12-09T20:45:07.422" v="47" actId="1035"/>
          <ac:grpSpMkLst>
            <pc:docMk/>
            <pc:sldMk cId="2246043108" sldId="306"/>
            <ac:grpSpMk id="28" creationId="{00000000-0000-0000-0000-000000000000}"/>
          </ac:grpSpMkLst>
        </pc:grpChg>
        <pc:grpChg chg="mod">
          <ac:chgData name="Silvana Izquierdo" userId="46480b9d-78ec-4659-884d-35c5467fe41c" providerId="ADAL" clId="{7BDB1C5C-A697-B446-A656-D06BD4139F1C}" dt="2019-12-09T20:41:59.535" v="2"/>
          <ac:grpSpMkLst>
            <pc:docMk/>
            <pc:sldMk cId="2246043108" sldId="306"/>
            <ac:grpSpMk id="32" creationId="{00000000-0000-0000-0000-000000000000}"/>
          </ac:grpSpMkLst>
        </pc:grpChg>
        <pc:grpChg chg="mod">
          <ac:chgData name="Silvana Izquierdo" userId="46480b9d-78ec-4659-884d-35c5467fe41c" providerId="ADAL" clId="{7BDB1C5C-A697-B446-A656-D06BD4139F1C}" dt="2019-12-09T20:41:59.535" v="2"/>
          <ac:grpSpMkLst>
            <pc:docMk/>
            <pc:sldMk cId="2246043108" sldId="306"/>
            <ac:grpSpMk id="35" creationId="{00000000-0000-0000-0000-000000000000}"/>
          </ac:grpSpMkLst>
        </pc:grpChg>
        <pc:grpChg chg="mod">
          <ac:chgData name="Silvana Izquierdo" userId="46480b9d-78ec-4659-884d-35c5467fe41c" providerId="ADAL" clId="{7BDB1C5C-A697-B446-A656-D06BD4139F1C}" dt="2019-12-09T20:41:59.535" v="2"/>
          <ac:grpSpMkLst>
            <pc:docMk/>
            <pc:sldMk cId="2246043108" sldId="306"/>
            <ac:grpSpMk id="38" creationId="{00000000-0000-0000-0000-000000000000}"/>
          </ac:grpSpMkLst>
        </pc:grpChg>
        <pc:picChg chg="mod">
          <ac:chgData name="Silvana Izquierdo" userId="46480b9d-78ec-4659-884d-35c5467fe41c" providerId="ADAL" clId="{7BDB1C5C-A697-B446-A656-D06BD4139F1C}" dt="2019-12-09T20:41:59.535" v="2"/>
          <ac:picMkLst>
            <pc:docMk/>
            <pc:sldMk cId="2246043108" sldId="306"/>
            <ac:picMk id="3" creationId="{00000000-0000-0000-0000-000000000000}"/>
          </ac:picMkLst>
        </pc:picChg>
        <pc:picChg chg="mod">
          <ac:chgData name="Silvana Izquierdo" userId="46480b9d-78ec-4659-884d-35c5467fe41c" providerId="ADAL" clId="{7BDB1C5C-A697-B446-A656-D06BD4139F1C}" dt="2019-12-09T20:45:07.422" v="47" actId="1035"/>
          <ac:picMkLst>
            <pc:docMk/>
            <pc:sldMk cId="2246043108" sldId="306"/>
            <ac:picMk id="13" creationId="{00000000-0000-0000-0000-000000000000}"/>
          </ac:picMkLst>
        </pc:picChg>
        <pc:picChg chg="mod">
          <ac:chgData name="Silvana Izquierdo" userId="46480b9d-78ec-4659-884d-35c5467fe41c" providerId="ADAL" clId="{7BDB1C5C-A697-B446-A656-D06BD4139F1C}" dt="2019-12-09T20:45:07.422" v="47" actId="1035"/>
          <ac:picMkLst>
            <pc:docMk/>
            <pc:sldMk cId="2246043108" sldId="306"/>
            <ac:picMk id="14" creationId="{00000000-0000-0000-0000-000000000000}"/>
          </ac:picMkLst>
        </pc:picChg>
        <pc:picChg chg="mod">
          <ac:chgData name="Silvana Izquierdo" userId="46480b9d-78ec-4659-884d-35c5467fe41c" providerId="ADAL" clId="{7BDB1C5C-A697-B446-A656-D06BD4139F1C}" dt="2019-12-09T20:45:07.422" v="47" actId="1035"/>
          <ac:picMkLst>
            <pc:docMk/>
            <pc:sldMk cId="2246043108" sldId="306"/>
            <ac:picMk id="15" creationId="{00000000-0000-0000-0000-000000000000}"/>
          </ac:picMkLst>
        </pc:picChg>
        <pc:picChg chg="mod">
          <ac:chgData name="Silvana Izquierdo" userId="46480b9d-78ec-4659-884d-35c5467fe41c" providerId="ADAL" clId="{7BDB1C5C-A697-B446-A656-D06BD4139F1C}" dt="2019-12-09T20:41:59.535" v="2"/>
          <ac:picMkLst>
            <pc:docMk/>
            <pc:sldMk cId="2246043108" sldId="306"/>
            <ac:picMk id="41" creationId="{00000000-0000-0000-0000-000000000000}"/>
          </ac:picMkLst>
        </pc:picChg>
        <pc:picChg chg="mod">
          <ac:chgData name="Silvana Izquierdo" userId="46480b9d-78ec-4659-884d-35c5467fe41c" providerId="ADAL" clId="{7BDB1C5C-A697-B446-A656-D06BD4139F1C}" dt="2019-12-09T20:41:59.535" v="2"/>
          <ac:picMkLst>
            <pc:docMk/>
            <pc:sldMk cId="2246043108" sldId="306"/>
            <ac:picMk id="42" creationId="{00000000-0000-0000-0000-000000000000}"/>
          </ac:picMkLst>
        </pc:picChg>
      </pc:sldChg>
      <pc:sldChg chg="modSp">
        <pc:chgData name="Silvana Izquierdo" userId="46480b9d-78ec-4659-884d-35c5467fe41c" providerId="ADAL" clId="{7BDB1C5C-A697-B446-A656-D06BD4139F1C}" dt="2019-12-09T20:41:59.535" v="2"/>
        <pc:sldMkLst>
          <pc:docMk/>
          <pc:sldMk cId="3703615585" sldId="307"/>
        </pc:sldMkLst>
        <pc:spChg chg="mod">
          <ac:chgData name="Silvana Izquierdo" userId="46480b9d-78ec-4659-884d-35c5467fe41c" providerId="ADAL" clId="{7BDB1C5C-A697-B446-A656-D06BD4139F1C}" dt="2019-12-09T20:41:59.535" v="2"/>
          <ac:spMkLst>
            <pc:docMk/>
            <pc:sldMk cId="3703615585" sldId="307"/>
            <ac:spMk id="3" creationId="{00000000-0000-0000-0000-000000000000}"/>
          </ac:spMkLst>
        </pc:spChg>
      </pc:sldChg>
      <pc:sldChg chg="modSp">
        <pc:chgData name="Silvana Izquierdo" userId="46480b9d-78ec-4659-884d-35c5467fe41c" providerId="ADAL" clId="{7BDB1C5C-A697-B446-A656-D06BD4139F1C}" dt="2019-12-09T20:44:51.326" v="33" actId="1076"/>
        <pc:sldMkLst>
          <pc:docMk/>
          <pc:sldMk cId="1777506481" sldId="309"/>
        </pc:sldMkLst>
        <pc:spChg chg="mod">
          <ac:chgData name="Silvana Izquierdo" userId="46480b9d-78ec-4659-884d-35c5467fe41c" providerId="ADAL" clId="{7BDB1C5C-A697-B446-A656-D06BD4139F1C}" dt="2019-12-09T20:44:45.885" v="31" actId="255"/>
          <ac:spMkLst>
            <pc:docMk/>
            <pc:sldMk cId="1777506481" sldId="309"/>
            <ac:spMk id="4" creationId="{00000000-0000-0000-0000-000000000000}"/>
          </ac:spMkLst>
        </pc:spChg>
        <pc:spChg chg="mod">
          <ac:chgData name="Silvana Izquierdo" userId="46480b9d-78ec-4659-884d-35c5467fe41c" providerId="ADAL" clId="{7BDB1C5C-A697-B446-A656-D06BD4139F1C}" dt="2019-12-09T20:44:45.885" v="31" actId="255"/>
          <ac:spMkLst>
            <pc:docMk/>
            <pc:sldMk cId="1777506481" sldId="309"/>
            <ac:spMk id="5" creationId="{00000000-0000-0000-0000-000000000000}"/>
          </ac:spMkLst>
        </pc:spChg>
        <pc:spChg chg="mod">
          <ac:chgData name="Silvana Izquierdo" userId="46480b9d-78ec-4659-884d-35c5467fe41c" providerId="ADAL" clId="{7BDB1C5C-A697-B446-A656-D06BD4139F1C}" dt="2019-12-09T20:44:45.885" v="31" actId="255"/>
          <ac:spMkLst>
            <pc:docMk/>
            <pc:sldMk cId="1777506481" sldId="309"/>
            <ac:spMk id="6" creationId="{00000000-0000-0000-0000-000000000000}"/>
          </ac:spMkLst>
        </pc:spChg>
        <pc:spChg chg="mod">
          <ac:chgData name="Silvana Izquierdo" userId="46480b9d-78ec-4659-884d-35c5467fe41c" providerId="ADAL" clId="{7BDB1C5C-A697-B446-A656-D06BD4139F1C}" dt="2019-12-09T20:44:22.986" v="28" actId="20577"/>
          <ac:spMkLst>
            <pc:docMk/>
            <pc:sldMk cId="1777506481" sldId="309"/>
            <ac:spMk id="9" creationId="{00000000-0000-0000-0000-000000000000}"/>
          </ac:spMkLst>
        </pc:spChg>
        <pc:spChg chg="mod">
          <ac:chgData name="Silvana Izquierdo" userId="46480b9d-78ec-4659-884d-35c5467fe41c" providerId="ADAL" clId="{7BDB1C5C-A697-B446-A656-D06BD4139F1C}" dt="2019-12-09T20:41:59.535" v="2"/>
          <ac:spMkLst>
            <pc:docMk/>
            <pc:sldMk cId="1777506481" sldId="309"/>
            <ac:spMk id="13" creationId="{00000000-0000-0000-0000-000000000000}"/>
          </ac:spMkLst>
        </pc:spChg>
        <pc:spChg chg="mod">
          <ac:chgData name="Silvana Izquierdo" userId="46480b9d-78ec-4659-884d-35c5467fe41c" providerId="ADAL" clId="{7BDB1C5C-A697-B446-A656-D06BD4139F1C}" dt="2019-12-09T20:44:51.326" v="33" actId="1076"/>
          <ac:spMkLst>
            <pc:docMk/>
            <pc:sldMk cId="1777506481" sldId="309"/>
            <ac:spMk id="14" creationId="{00000000-0000-0000-0000-000000000000}"/>
          </ac:spMkLst>
        </pc:spChg>
        <pc:spChg chg="mod">
          <ac:chgData name="Silvana Izquierdo" userId="46480b9d-78ec-4659-884d-35c5467fe41c" providerId="ADAL" clId="{7BDB1C5C-A697-B446-A656-D06BD4139F1C}" dt="2019-12-09T20:41:59.535" v="2"/>
          <ac:spMkLst>
            <pc:docMk/>
            <pc:sldMk cId="1777506481" sldId="309"/>
            <ac:spMk id="16" creationId="{00000000-0000-0000-0000-000000000000}"/>
          </ac:spMkLst>
        </pc:spChg>
        <pc:spChg chg="mod">
          <ac:chgData name="Silvana Izquierdo" userId="46480b9d-78ec-4659-884d-35c5467fe41c" providerId="ADAL" clId="{7BDB1C5C-A697-B446-A656-D06BD4139F1C}" dt="2019-12-09T20:41:59.535" v="2"/>
          <ac:spMkLst>
            <pc:docMk/>
            <pc:sldMk cId="1777506481" sldId="309"/>
            <ac:spMk id="17" creationId="{00000000-0000-0000-0000-000000000000}"/>
          </ac:spMkLst>
        </pc:spChg>
        <pc:spChg chg="mod">
          <ac:chgData name="Silvana Izquierdo" userId="46480b9d-78ec-4659-884d-35c5467fe41c" providerId="ADAL" clId="{7BDB1C5C-A697-B446-A656-D06BD4139F1C}" dt="2019-12-09T20:41:59.535" v="2"/>
          <ac:spMkLst>
            <pc:docMk/>
            <pc:sldMk cId="1777506481" sldId="309"/>
            <ac:spMk id="20" creationId="{00000000-0000-0000-0000-000000000000}"/>
          </ac:spMkLst>
        </pc:spChg>
        <pc:spChg chg="mod">
          <ac:chgData name="Silvana Izquierdo" userId="46480b9d-78ec-4659-884d-35c5467fe41c" providerId="ADAL" clId="{7BDB1C5C-A697-B446-A656-D06BD4139F1C}" dt="2019-12-09T20:41:59.535" v="2"/>
          <ac:spMkLst>
            <pc:docMk/>
            <pc:sldMk cId="1777506481" sldId="309"/>
            <ac:spMk id="126978" creationId="{00000000-0000-0000-0000-000000000000}"/>
          </ac:spMkLst>
        </pc:spChg>
        <pc:grpChg chg="mod">
          <ac:chgData name="Silvana Izquierdo" userId="46480b9d-78ec-4659-884d-35c5467fe41c" providerId="ADAL" clId="{7BDB1C5C-A697-B446-A656-D06BD4139F1C}" dt="2019-12-09T20:41:59.535" v="2"/>
          <ac:grpSpMkLst>
            <pc:docMk/>
            <pc:sldMk cId="1777506481" sldId="309"/>
            <ac:grpSpMk id="15" creationId="{00000000-0000-0000-0000-000000000000}"/>
          </ac:grpSpMkLst>
        </pc:grpChg>
        <pc:cxnChg chg="mod">
          <ac:chgData name="Silvana Izquierdo" userId="46480b9d-78ec-4659-884d-35c5467fe41c" providerId="ADAL" clId="{7BDB1C5C-A697-B446-A656-D06BD4139F1C}" dt="2019-12-09T20:41:59.535" v="2"/>
          <ac:cxnSpMkLst>
            <pc:docMk/>
            <pc:sldMk cId="1777506481" sldId="309"/>
            <ac:cxnSpMk id="7" creationId="{00000000-0000-0000-0000-000000000000}"/>
          </ac:cxnSpMkLst>
        </pc:cxnChg>
        <pc:cxnChg chg="mod">
          <ac:chgData name="Silvana Izquierdo" userId="46480b9d-78ec-4659-884d-35c5467fe41c" providerId="ADAL" clId="{7BDB1C5C-A697-B446-A656-D06BD4139F1C}" dt="2019-12-09T20:41:59.535" v="2"/>
          <ac:cxnSpMkLst>
            <pc:docMk/>
            <pc:sldMk cId="1777506481" sldId="309"/>
            <ac:cxnSpMk id="8" creationId="{00000000-0000-0000-0000-000000000000}"/>
          </ac:cxnSpMkLst>
        </pc:cxnChg>
      </pc:sldChg>
      <pc:sldChg chg="modSp">
        <pc:chgData name="Silvana Izquierdo" userId="46480b9d-78ec-4659-884d-35c5467fe41c" providerId="ADAL" clId="{7BDB1C5C-A697-B446-A656-D06BD4139F1C}" dt="2019-12-09T20:44:18.150" v="26" actId="1076"/>
        <pc:sldMkLst>
          <pc:docMk/>
          <pc:sldMk cId="2653516335" sldId="310"/>
        </pc:sldMkLst>
        <pc:spChg chg="mod">
          <ac:chgData name="Silvana Izquierdo" userId="46480b9d-78ec-4659-884d-35c5467fe41c" providerId="ADAL" clId="{7BDB1C5C-A697-B446-A656-D06BD4139F1C}" dt="2019-12-09T20:41:59.535" v="2"/>
          <ac:spMkLst>
            <pc:docMk/>
            <pc:sldMk cId="2653516335" sldId="310"/>
            <ac:spMk id="62466" creationId="{E4B9FE93-B260-4A53-B58A-0E27658BDEF0}"/>
          </ac:spMkLst>
        </pc:spChg>
        <pc:spChg chg="mod">
          <ac:chgData name="Silvana Izquierdo" userId="46480b9d-78ec-4659-884d-35c5467fe41c" providerId="ADAL" clId="{7BDB1C5C-A697-B446-A656-D06BD4139F1C}" dt="2019-12-09T20:41:59.535" v="2"/>
          <ac:spMkLst>
            <pc:docMk/>
            <pc:sldMk cId="2653516335" sldId="310"/>
            <ac:spMk id="62467" creationId="{D6952027-09B8-47B0-978F-C496E8CC89BB}"/>
          </ac:spMkLst>
        </pc:spChg>
        <pc:spChg chg="mod">
          <ac:chgData name="Silvana Izquierdo" userId="46480b9d-78ec-4659-884d-35c5467fe41c" providerId="ADAL" clId="{7BDB1C5C-A697-B446-A656-D06BD4139F1C}" dt="2019-12-09T20:41:59.535" v="2"/>
          <ac:spMkLst>
            <pc:docMk/>
            <pc:sldMk cId="2653516335" sldId="310"/>
            <ac:spMk id="62468" creationId="{76EBBBCC-436A-4A6F-BB6A-5302D3AC5030}"/>
          </ac:spMkLst>
        </pc:spChg>
        <pc:spChg chg="mod">
          <ac:chgData name="Silvana Izquierdo" userId="46480b9d-78ec-4659-884d-35c5467fe41c" providerId="ADAL" clId="{7BDB1C5C-A697-B446-A656-D06BD4139F1C}" dt="2019-12-09T20:41:59.535" v="2"/>
          <ac:spMkLst>
            <pc:docMk/>
            <pc:sldMk cId="2653516335" sldId="310"/>
            <ac:spMk id="62470" creationId="{CB4B8451-27B4-42BF-8A6C-9A6144F7BF07}"/>
          </ac:spMkLst>
        </pc:spChg>
        <pc:picChg chg="mod">
          <ac:chgData name="Silvana Izquierdo" userId="46480b9d-78ec-4659-884d-35c5467fe41c" providerId="ADAL" clId="{7BDB1C5C-A697-B446-A656-D06BD4139F1C}" dt="2019-12-09T20:44:18.150" v="26" actId="1076"/>
          <ac:picMkLst>
            <pc:docMk/>
            <pc:sldMk cId="2653516335" sldId="310"/>
            <ac:picMk id="62471" creationId="{1A1412C4-92A0-4607-85DF-50703356CA31}"/>
          </ac:picMkLst>
        </pc:picChg>
      </pc:sldChg>
      <pc:sldChg chg="modSp">
        <pc:chgData name="Silvana Izquierdo" userId="46480b9d-78ec-4659-884d-35c5467fe41c" providerId="ADAL" clId="{7BDB1C5C-A697-B446-A656-D06BD4139F1C}" dt="2019-12-09T20:43:54.932" v="24" actId="14100"/>
        <pc:sldMkLst>
          <pc:docMk/>
          <pc:sldMk cId="2584337879" sldId="311"/>
        </pc:sldMkLst>
        <pc:spChg chg="mod">
          <ac:chgData name="Silvana Izquierdo" userId="46480b9d-78ec-4659-884d-35c5467fe41c" providerId="ADAL" clId="{7BDB1C5C-A697-B446-A656-D06BD4139F1C}" dt="2019-12-09T20:41:59.535" v="2"/>
          <ac:spMkLst>
            <pc:docMk/>
            <pc:sldMk cId="2584337879" sldId="311"/>
            <ac:spMk id="3" creationId="{00000000-0000-0000-0000-000000000000}"/>
          </ac:spMkLst>
        </pc:spChg>
        <pc:spChg chg="mod">
          <ac:chgData name="Silvana Izquierdo" userId="46480b9d-78ec-4659-884d-35c5467fe41c" providerId="ADAL" clId="{7BDB1C5C-A697-B446-A656-D06BD4139F1C}" dt="2019-12-09T20:43:46.863" v="23" actId="1076"/>
          <ac:spMkLst>
            <pc:docMk/>
            <pc:sldMk cId="2584337879" sldId="311"/>
            <ac:spMk id="6"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15"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16"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24"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28"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29"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30"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31"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32"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35"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36"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38"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39"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40"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43"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45"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47"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48"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49"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50" creationId="{00000000-0000-0000-0000-000000000000}"/>
          </ac:spMkLst>
        </pc:spChg>
        <pc:spChg chg="mod">
          <ac:chgData name="Silvana Izquierdo" userId="46480b9d-78ec-4659-884d-35c5467fe41c" providerId="ADAL" clId="{7BDB1C5C-A697-B446-A656-D06BD4139F1C}" dt="2019-12-09T20:43:54.932" v="24" actId="14100"/>
          <ac:spMkLst>
            <pc:docMk/>
            <pc:sldMk cId="2584337879" sldId="311"/>
            <ac:spMk id="51"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52"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53"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57" creationId="{00000000-0000-0000-0000-000000000000}"/>
          </ac:spMkLst>
        </pc:spChg>
        <pc:spChg chg="mod">
          <ac:chgData name="Silvana Izquierdo" userId="46480b9d-78ec-4659-884d-35c5467fe41c" providerId="ADAL" clId="{7BDB1C5C-A697-B446-A656-D06BD4139F1C}" dt="2019-12-09T20:41:59.535" v="2"/>
          <ac:spMkLst>
            <pc:docMk/>
            <pc:sldMk cId="2584337879" sldId="311"/>
            <ac:spMk id="59" creationId="{00000000-0000-0000-0000-000000000000}"/>
          </ac:spMkLst>
        </pc:spChg>
        <pc:cxnChg chg="mod">
          <ac:chgData name="Silvana Izquierdo" userId="46480b9d-78ec-4659-884d-35c5467fe41c" providerId="ADAL" clId="{7BDB1C5C-A697-B446-A656-D06BD4139F1C}" dt="2019-12-09T20:41:59.535" v="2"/>
          <ac:cxnSpMkLst>
            <pc:docMk/>
            <pc:sldMk cId="2584337879" sldId="311"/>
            <ac:cxnSpMk id="33" creationId="{00000000-0000-0000-0000-000000000000}"/>
          </ac:cxnSpMkLst>
        </pc:cxnChg>
        <pc:cxnChg chg="mod">
          <ac:chgData name="Silvana Izquierdo" userId="46480b9d-78ec-4659-884d-35c5467fe41c" providerId="ADAL" clId="{7BDB1C5C-A697-B446-A656-D06BD4139F1C}" dt="2019-12-09T20:41:59.535" v="2"/>
          <ac:cxnSpMkLst>
            <pc:docMk/>
            <pc:sldMk cId="2584337879" sldId="311"/>
            <ac:cxnSpMk id="34" creationId="{00000000-0000-0000-0000-000000000000}"/>
          </ac:cxnSpMkLst>
        </pc:cxnChg>
      </pc:sldChg>
      <pc:sldChg chg="modSp">
        <pc:chgData name="Silvana Izquierdo" userId="46480b9d-78ec-4659-884d-35c5467fe41c" providerId="ADAL" clId="{7BDB1C5C-A697-B446-A656-D06BD4139F1C}" dt="2019-12-09T20:41:59.535" v="2"/>
        <pc:sldMkLst>
          <pc:docMk/>
          <pc:sldMk cId="1695076498" sldId="312"/>
        </pc:sldMkLst>
        <pc:spChg chg="mod">
          <ac:chgData name="Silvana Izquierdo" userId="46480b9d-78ec-4659-884d-35c5467fe41c" providerId="ADAL" clId="{7BDB1C5C-A697-B446-A656-D06BD4139F1C}" dt="2019-12-09T20:41:59.535" v="2"/>
          <ac:spMkLst>
            <pc:docMk/>
            <pc:sldMk cId="1695076498" sldId="312"/>
            <ac:spMk id="2" creationId="{00000000-0000-0000-0000-000000000000}"/>
          </ac:spMkLst>
        </pc:spChg>
        <pc:spChg chg="mod">
          <ac:chgData name="Silvana Izquierdo" userId="46480b9d-78ec-4659-884d-35c5467fe41c" providerId="ADAL" clId="{7BDB1C5C-A697-B446-A656-D06BD4139F1C}" dt="2019-12-09T20:41:59.535" v="2"/>
          <ac:spMkLst>
            <pc:docMk/>
            <pc:sldMk cId="1695076498" sldId="312"/>
            <ac:spMk id="7" creationId="{00000000-0000-0000-0000-000000000000}"/>
          </ac:spMkLst>
        </pc:spChg>
        <pc:spChg chg="mod">
          <ac:chgData name="Silvana Izquierdo" userId="46480b9d-78ec-4659-884d-35c5467fe41c" providerId="ADAL" clId="{7BDB1C5C-A697-B446-A656-D06BD4139F1C}" dt="2019-12-09T20:41:59.535" v="2"/>
          <ac:spMkLst>
            <pc:docMk/>
            <pc:sldMk cId="1695076498" sldId="312"/>
            <ac:spMk id="8" creationId="{00000000-0000-0000-0000-000000000000}"/>
          </ac:spMkLst>
        </pc:spChg>
        <pc:spChg chg="mod">
          <ac:chgData name="Silvana Izquierdo" userId="46480b9d-78ec-4659-884d-35c5467fe41c" providerId="ADAL" clId="{7BDB1C5C-A697-B446-A656-D06BD4139F1C}" dt="2019-12-09T20:41:59.535" v="2"/>
          <ac:spMkLst>
            <pc:docMk/>
            <pc:sldMk cId="1695076498" sldId="312"/>
            <ac:spMk id="9" creationId="{00000000-0000-0000-0000-000000000000}"/>
          </ac:spMkLst>
        </pc:spChg>
        <pc:graphicFrameChg chg="mod">
          <ac:chgData name="Silvana Izquierdo" userId="46480b9d-78ec-4659-884d-35c5467fe41c" providerId="ADAL" clId="{7BDB1C5C-A697-B446-A656-D06BD4139F1C}" dt="2019-12-09T20:41:59.535" v="2"/>
          <ac:graphicFrameMkLst>
            <pc:docMk/>
            <pc:sldMk cId="1695076498" sldId="312"/>
            <ac:graphicFrameMk id="4" creationId="{00000000-0000-0000-0000-000000000000}"/>
          </ac:graphicFrameMkLst>
        </pc:graphicFrameChg>
      </pc:sldChg>
      <pc:sldChg chg="modSp">
        <pc:chgData name="Silvana Izquierdo" userId="46480b9d-78ec-4659-884d-35c5467fe41c" providerId="ADAL" clId="{7BDB1C5C-A697-B446-A656-D06BD4139F1C}" dt="2019-12-09T20:41:59.535" v="2"/>
        <pc:sldMkLst>
          <pc:docMk/>
          <pc:sldMk cId="3479918706" sldId="313"/>
        </pc:sldMkLst>
        <pc:spChg chg="mod">
          <ac:chgData name="Silvana Izquierdo" userId="46480b9d-78ec-4659-884d-35c5467fe41c" providerId="ADAL" clId="{7BDB1C5C-A697-B446-A656-D06BD4139F1C}" dt="2019-12-09T20:41:59.535" v="2"/>
          <ac:spMkLst>
            <pc:docMk/>
            <pc:sldMk cId="3479918706" sldId="313"/>
            <ac:spMk id="3" creationId="{00000000-0000-0000-0000-000000000000}"/>
          </ac:spMkLst>
        </pc:spChg>
        <pc:spChg chg="mod">
          <ac:chgData name="Silvana Izquierdo" userId="46480b9d-78ec-4659-884d-35c5467fe41c" providerId="ADAL" clId="{7BDB1C5C-A697-B446-A656-D06BD4139F1C}" dt="2019-12-09T20:41:59.535" v="2"/>
          <ac:spMkLst>
            <pc:docMk/>
            <pc:sldMk cId="3479918706" sldId="313"/>
            <ac:spMk id="82" creationId="{00000000-0000-0000-0000-000000000000}"/>
          </ac:spMkLst>
        </pc:spChg>
        <pc:spChg chg="mod">
          <ac:chgData name="Silvana Izquierdo" userId="46480b9d-78ec-4659-884d-35c5467fe41c" providerId="ADAL" clId="{7BDB1C5C-A697-B446-A656-D06BD4139F1C}" dt="2019-12-09T20:41:59.535" v="2"/>
          <ac:spMkLst>
            <pc:docMk/>
            <pc:sldMk cId="3479918706" sldId="313"/>
            <ac:spMk id="83" creationId="{00000000-0000-0000-0000-000000000000}"/>
          </ac:spMkLst>
        </pc:spChg>
        <pc:spChg chg="mod">
          <ac:chgData name="Silvana Izquierdo" userId="46480b9d-78ec-4659-884d-35c5467fe41c" providerId="ADAL" clId="{7BDB1C5C-A697-B446-A656-D06BD4139F1C}" dt="2019-12-09T20:41:59.535" v="2"/>
          <ac:spMkLst>
            <pc:docMk/>
            <pc:sldMk cId="3479918706" sldId="313"/>
            <ac:spMk id="84" creationId="{00000000-0000-0000-0000-000000000000}"/>
          </ac:spMkLst>
        </pc:spChg>
        <pc:spChg chg="mod">
          <ac:chgData name="Silvana Izquierdo" userId="46480b9d-78ec-4659-884d-35c5467fe41c" providerId="ADAL" clId="{7BDB1C5C-A697-B446-A656-D06BD4139F1C}" dt="2019-12-09T20:41:59.535" v="2"/>
          <ac:spMkLst>
            <pc:docMk/>
            <pc:sldMk cId="3479918706" sldId="313"/>
            <ac:spMk id="85" creationId="{00000000-0000-0000-0000-000000000000}"/>
          </ac:spMkLst>
        </pc:spChg>
        <pc:spChg chg="mod">
          <ac:chgData name="Silvana Izquierdo" userId="46480b9d-78ec-4659-884d-35c5467fe41c" providerId="ADAL" clId="{7BDB1C5C-A697-B446-A656-D06BD4139F1C}" dt="2019-12-09T20:41:59.535" v="2"/>
          <ac:spMkLst>
            <pc:docMk/>
            <pc:sldMk cId="3479918706" sldId="313"/>
            <ac:spMk id="87" creationId="{00000000-0000-0000-0000-000000000000}"/>
          </ac:spMkLst>
        </pc:spChg>
        <pc:spChg chg="mod">
          <ac:chgData name="Silvana Izquierdo" userId="46480b9d-78ec-4659-884d-35c5467fe41c" providerId="ADAL" clId="{7BDB1C5C-A697-B446-A656-D06BD4139F1C}" dt="2019-12-09T20:41:59.535" v="2"/>
          <ac:spMkLst>
            <pc:docMk/>
            <pc:sldMk cId="3479918706" sldId="313"/>
            <ac:spMk id="97" creationId="{00000000-0000-0000-0000-000000000000}"/>
          </ac:spMkLst>
        </pc:spChg>
        <pc:spChg chg="mod">
          <ac:chgData name="Silvana Izquierdo" userId="46480b9d-78ec-4659-884d-35c5467fe41c" providerId="ADAL" clId="{7BDB1C5C-A697-B446-A656-D06BD4139F1C}" dt="2019-12-09T20:41:59.535" v="2"/>
          <ac:spMkLst>
            <pc:docMk/>
            <pc:sldMk cId="3479918706" sldId="313"/>
            <ac:spMk id="125" creationId="{00000000-0000-0000-0000-000000000000}"/>
          </ac:spMkLst>
        </pc:spChg>
        <pc:spChg chg="mod">
          <ac:chgData name="Silvana Izquierdo" userId="46480b9d-78ec-4659-884d-35c5467fe41c" providerId="ADAL" clId="{7BDB1C5C-A697-B446-A656-D06BD4139F1C}" dt="2019-12-09T20:41:59.535" v="2"/>
          <ac:spMkLst>
            <pc:docMk/>
            <pc:sldMk cId="3479918706" sldId="313"/>
            <ac:spMk id="136" creationId="{00000000-0000-0000-0000-000000000000}"/>
          </ac:spMkLst>
        </pc:spChg>
        <pc:spChg chg="mod">
          <ac:chgData name="Silvana Izquierdo" userId="46480b9d-78ec-4659-884d-35c5467fe41c" providerId="ADAL" clId="{7BDB1C5C-A697-B446-A656-D06BD4139F1C}" dt="2019-12-09T20:41:59.535" v="2"/>
          <ac:spMkLst>
            <pc:docMk/>
            <pc:sldMk cId="3479918706" sldId="313"/>
            <ac:spMk id="142" creationId="{00000000-0000-0000-0000-000000000000}"/>
          </ac:spMkLst>
        </pc:spChg>
        <pc:grpChg chg="mod">
          <ac:chgData name="Silvana Izquierdo" userId="46480b9d-78ec-4659-884d-35c5467fe41c" providerId="ADAL" clId="{7BDB1C5C-A697-B446-A656-D06BD4139F1C}" dt="2019-12-09T20:41:59.535" v="2"/>
          <ac:grpSpMkLst>
            <pc:docMk/>
            <pc:sldMk cId="3479918706" sldId="313"/>
            <ac:grpSpMk id="4"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13"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14"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29"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43"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46"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49"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52"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55"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58"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61"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64"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67"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70"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73"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76"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79"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103"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106"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109"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112"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115"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121" creationId="{00000000-0000-0000-0000-000000000000}"/>
          </ac:grpSpMkLst>
        </pc:grpChg>
        <pc:grpChg chg="mod">
          <ac:chgData name="Silvana Izquierdo" userId="46480b9d-78ec-4659-884d-35c5467fe41c" providerId="ADAL" clId="{7BDB1C5C-A697-B446-A656-D06BD4139F1C}" dt="2019-12-09T20:41:59.535" v="2"/>
          <ac:grpSpMkLst>
            <pc:docMk/>
            <pc:sldMk cId="3479918706" sldId="313"/>
            <ac:grpSpMk id="140" creationId="{00000000-0000-0000-0000-000000000000}"/>
          </ac:grpSpMkLst>
        </pc:grpChg>
      </pc:sldChg>
      <pc:sldChg chg="modSp">
        <pc:chgData name="Silvana Izquierdo" userId="46480b9d-78ec-4659-884d-35c5467fe41c" providerId="ADAL" clId="{7BDB1C5C-A697-B446-A656-D06BD4139F1C}" dt="2019-12-09T20:41:59.535" v="2"/>
        <pc:sldMkLst>
          <pc:docMk/>
          <pc:sldMk cId="1139584315" sldId="316"/>
        </pc:sldMkLst>
        <pc:spChg chg="mod">
          <ac:chgData name="Silvana Izquierdo" userId="46480b9d-78ec-4659-884d-35c5467fe41c" providerId="ADAL" clId="{7BDB1C5C-A697-B446-A656-D06BD4139F1C}" dt="2019-12-09T20:41:59.535" v="2"/>
          <ac:spMkLst>
            <pc:docMk/>
            <pc:sldMk cId="1139584315" sldId="316"/>
            <ac:spMk id="7" creationId="{BF36C107-78B6-48C4-BF77-F2ADFCADD1E9}"/>
          </ac:spMkLst>
        </pc:spChg>
        <pc:spChg chg="mod">
          <ac:chgData name="Silvana Izquierdo" userId="46480b9d-78ec-4659-884d-35c5467fe41c" providerId="ADAL" clId="{7BDB1C5C-A697-B446-A656-D06BD4139F1C}" dt="2019-12-09T20:41:59.535" v="2"/>
          <ac:spMkLst>
            <pc:docMk/>
            <pc:sldMk cId="1139584315" sldId="316"/>
            <ac:spMk id="8" creationId="{00000000-0000-0000-0000-000000000000}"/>
          </ac:spMkLst>
        </pc:spChg>
        <pc:picChg chg="mod">
          <ac:chgData name="Silvana Izquierdo" userId="46480b9d-78ec-4659-884d-35c5467fe41c" providerId="ADAL" clId="{7BDB1C5C-A697-B446-A656-D06BD4139F1C}" dt="2019-12-09T20:41:59.535" v="2"/>
          <ac:picMkLst>
            <pc:docMk/>
            <pc:sldMk cId="1139584315" sldId="316"/>
            <ac:picMk id="5" creationId="{00000000-0000-0000-0000-000000000000}"/>
          </ac:picMkLst>
        </pc:picChg>
        <pc:picChg chg="mod">
          <ac:chgData name="Silvana Izquierdo" userId="46480b9d-78ec-4659-884d-35c5467fe41c" providerId="ADAL" clId="{7BDB1C5C-A697-B446-A656-D06BD4139F1C}" dt="2019-12-09T20:41:59.535" v="2"/>
          <ac:picMkLst>
            <pc:docMk/>
            <pc:sldMk cId="1139584315" sldId="316"/>
            <ac:picMk id="6" creationId="{00000000-0000-0000-0000-000000000000}"/>
          </ac:picMkLst>
        </pc:picChg>
      </pc:sldChg>
      <pc:sldChg chg="modSp">
        <pc:chgData name="Silvana Izquierdo" userId="46480b9d-78ec-4659-884d-35c5467fe41c" providerId="ADAL" clId="{7BDB1C5C-A697-B446-A656-D06BD4139F1C}" dt="2019-12-09T20:47:25.120" v="74" actId="207"/>
        <pc:sldMkLst>
          <pc:docMk/>
          <pc:sldMk cId="2741740384" sldId="317"/>
        </pc:sldMkLst>
        <pc:spChg chg="mod">
          <ac:chgData name="Silvana Izquierdo" userId="46480b9d-78ec-4659-884d-35c5467fe41c" providerId="ADAL" clId="{7BDB1C5C-A697-B446-A656-D06BD4139F1C}" dt="2019-12-09T20:46:57.900" v="65" actId="207"/>
          <ac:spMkLst>
            <pc:docMk/>
            <pc:sldMk cId="2741740384" sldId="317"/>
            <ac:spMk id="19" creationId="{00000000-0000-0000-0000-000000000000}"/>
          </ac:spMkLst>
        </pc:spChg>
        <pc:spChg chg="mod">
          <ac:chgData name="Silvana Izquierdo" userId="46480b9d-78ec-4659-884d-35c5467fe41c" providerId="ADAL" clId="{7BDB1C5C-A697-B446-A656-D06BD4139F1C}" dt="2019-12-09T20:41:59.535" v="2"/>
          <ac:spMkLst>
            <pc:docMk/>
            <pc:sldMk cId="2741740384" sldId="317"/>
            <ac:spMk id="21" creationId="{00000000-0000-0000-0000-000000000000}"/>
          </ac:spMkLst>
        </pc:spChg>
        <pc:spChg chg="mod">
          <ac:chgData name="Silvana Izquierdo" userId="46480b9d-78ec-4659-884d-35c5467fe41c" providerId="ADAL" clId="{7BDB1C5C-A697-B446-A656-D06BD4139F1C}" dt="2019-12-09T20:41:59.535" v="2"/>
          <ac:spMkLst>
            <pc:docMk/>
            <pc:sldMk cId="2741740384" sldId="317"/>
            <ac:spMk id="22" creationId="{00000000-0000-0000-0000-000000000000}"/>
          </ac:spMkLst>
        </pc:spChg>
        <pc:spChg chg="mod">
          <ac:chgData name="Silvana Izquierdo" userId="46480b9d-78ec-4659-884d-35c5467fe41c" providerId="ADAL" clId="{7BDB1C5C-A697-B446-A656-D06BD4139F1C}" dt="2019-12-09T20:41:59.535" v="2"/>
          <ac:spMkLst>
            <pc:docMk/>
            <pc:sldMk cId="2741740384" sldId="317"/>
            <ac:spMk id="23" creationId="{00000000-0000-0000-0000-000000000000}"/>
          </ac:spMkLst>
        </pc:spChg>
        <pc:spChg chg="mod">
          <ac:chgData name="Silvana Izquierdo" userId="46480b9d-78ec-4659-884d-35c5467fe41c" providerId="ADAL" clId="{7BDB1C5C-A697-B446-A656-D06BD4139F1C}" dt="2019-12-09T20:41:59.535" v="2"/>
          <ac:spMkLst>
            <pc:docMk/>
            <pc:sldMk cId="2741740384" sldId="317"/>
            <ac:spMk id="24" creationId="{00000000-0000-0000-0000-000000000000}"/>
          </ac:spMkLst>
        </pc:spChg>
        <pc:spChg chg="mod">
          <ac:chgData name="Silvana Izquierdo" userId="46480b9d-78ec-4659-884d-35c5467fe41c" providerId="ADAL" clId="{7BDB1C5C-A697-B446-A656-D06BD4139F1C}" dt="2019-12-09T20:41:59.535" v="2"/>
          <ac:spMkLst>
            <pc:docMk/>
            <pc:sldMk cId="2741740384" sldId="317"/>
            <ac:spMk id="25" creationId="{00000000-0000-0000-0000-000000000000}"/>
          </ac:spMkLst>
        </pc:spChg>
        <pc:spChg chg="mod">
          <ac:chgData name="Silvana Izquierdo" userId="46480b9d-78ec-4659-884d-35c5467fe41c" providerId="ADAL" clId="{7BDB1C5C-A697-B446-A656-D06BD4139F1C}" dt="2019-12-09T20:47:21.180" v="73" actId="208"/>
          <ac:spMkLst>
            <pc:docMk/>
            <pc:sldMk cId="2741740384" sldId="317"/>
            <ac:spMk id="26" creationId="{00000000-0000-0000-0000-000000000000}"/>
          </ac:spMkLst>
        </pc:spChg>
        <pc:spChg chg="mod">
          <ac:chgData name="Silvana Izquierdo" userId="46480b9d-78ec-4659-884d-35c5467fe41c" providerId="ADAL" clId="{7BDB1C5C-A697-B446-A656-D06BD4139F1C}" dt="2019-12-09T20:47:21.180" v="73" actId="208"/>
          <ac:spMkLst>
            <pc:docMk/>
            <pc:sldMk cId="2741740384" sldId="317"/>
            <ac:spMk id="27" creationId="{00000000-0000-0000-0000-000000000000}"/>
          </ac:spMkLst>
        </pc:spChg>
        <pc:spChg chg="mod">
          <ac:chgData name="Silvana Izquierdo" userId="46480b9d-78ec-4659-884d-35c5467fe41c" providerId="ADAL" clId="{7BDB1C5C-A697-B446-A656-D06BD4139F1C}" dt="2019-12-09T20:47:21.180" v="73" actId="208"/>
          <ac:spMkLst>
            <pc:docMk/>
            <pc:sldMk cId="2741740384" sldId="317"/>
            <ac:spMk id="28" creationId="{00000000-0000-0000-0000-000000000000}"/>
          </ac:spMkLst>
        </pc:spChg>
        <pc:spChg chg="mod">
          <ac:chgData name="Silvana Izquierdo" userId="46480b9d-78ec-4659-884d-35c5467fe41c" providerId="ADAL" clId="{7BDB1C5C-A697-B446-A656-D06BD4139F1C}" dt="2019-12-09T20:41:59.535" v="2"/>
          <ac:spMkLst>
            <pc:docMk/>
            <pc:sldMk cId="2741740384" sldId="317"/>
            <ac:spMk id="29" creationId="{00000000-0000-0000-0000-000000000000}"/>
          </ac:spMkLst>
        </pc:spChg>
        <pc:spChg chg="mod">
          <ac:chgData name="Silvana Izquierdo" userId="46480b9d-78ec-4659-884d-35c5467fe41c" providerId="ADAL" clId="{7BDB1C5C-A697-B446-A656-D06BD4139F1C}" dt="2019-12-09T20:47:16.519" v="72" actId="208"/>
          <ac:spMkLst>
            <pc:docMk/>
            <pc:sldMk cId="2741740384" sldId="317"/>
            <ac:spMk id="30" creationId="{00000000-0000-0000-0000-000000000000}"/>
          </ac:spMkLst>
        </pc:spChg>
        <pc:spChg chg="mod">
          <ac:chgData name="Silvana Izquierdo" userId="46480b9d-78ec-4659-884d-35c5467fe41c" providerId="ADAL" clId="{7BDB1C5C-A697-B446-A656-D06BD4139F1C}" dt="2019-12-09T20:47:25.120" v="74" actId="207"/>
          <ac:spMkLst>
            <pc:docMk/>
            <pc:sldMk cId="2741740384" sldId="317"/>
            <ac:spMk id="31" creationId="{00000000-0000-0000-0000-000000000000}"/>
          </ac:spMkLst>
        </pc:spChg>
        <pc:spChg chg="mod">
          <ac:chgData name="Silvana Izquierdo" userId="46480b9d-78ec-4659-884d-35c5467fe41c" providerId="ADAL" clId="{7BDB1C5C-A697-B446-A656-D06BD4139F1C}" dt="2019-12-09T20:47:16.519" v="72" actId="208"/>
          <ac:spMkLst>
            <pc:docMk/>
            <pc:sldMk cId="2741740384" sldId="317"/>
            <ac:spMk id="32" creationId="{00000000-0000-0000-0000-000000000000}"/>
          </ac:spMkLst>
        </pc:spChg>
        <pc:spChg chg="mod">
          <ac:chgData name="Silvana Izquierdo" userId="46480b9d-78ec-4659-884d-35c5467fe41c" providerId="ADAL" clId="{7BDB1C5C-A697-B446-A656-D06BD4139F1C}" dt="2019-12-09T20:47:16.519" v="72" actId="208"/>
          <ac:spMkLst>
            <pc:docMk/>
            <pc:sldMk cId="2741740384" sldId="317"/>
            <ac:spMk id="33" creationId="{00000000-0000-0000-0000-000000000000}"/>
          </ac:spMkLst>
        </pc:spChg>
        <pc:spChg chg="mod">
          <ac:chgData name="Silvana Izquierdo" userId="46480b9d-78ec-4659-884d-35c5467fe41c" providerId="ADAL" clId="{7BDB1C5C-A697-B446-A656-D06BD4139F1C}" dt="2019-12-09T20:47:16.519" v="72" actId="208"/>
          <ac:spMkLst>
            <pc:docMk/>
            <pc:sldMk cId="2741740384" sldId="317"/>
            <ac:spMk id="34" creationId="{00000000-0000-0000-0000-000000000000}"/>
          </ac:spMkLst>
        </pc:spChg>
        <pc:spChg chg="mod">
          <ac:chgData name="Silvana Izquierdo" userId="46480b9d-78ec-4659-884d-35c5467fe41c" providerId="ADAL" clId="{7BDB1C5C-A697-B446-A656-D06BD4139F1C}" dt="2019-12-09T20:41:59.535" v="2"/>
          <ac:spMkLst>
            <pc:docMk/>
            <pc:sldMk cId="2741740384" sldId="317"/>
            <ac:spMk id="35" creationId="{00000000-0000-0000-0000-000000000000}"/>
          </ac:spMkLst>
        </pc:spChg>
        <pc:spChg chg="mod">
          <ac:chgData name="Silvana Izquierdo" userId="46480b9d-78ec-4659-884d-35c5467fe41c" providerId="ADAL" clId="{7BDB1C5C-A697-B446-A656-D06BD4139F1C}" dt="2019-12-09T20:41:59.535" v="2"/>
          <ac:spMkLst>
            <pc:docMk/>
            <pc:sldMk cId="2741740384" sldId="317"/>
            <ac:spMk id="36" creationId="{00000000-0000-0000-0000-000000000000}"/>
          </ac:spMkLst>
        </pc:spChg>
      </pc:sldChg>
      <pc:sldChg chg="delSp modSp">
        <pc:chgData name="Silvana Izquierdo" userId="46480b9d-78ec-4659-884d-35c5467fe41c" providerId="ADAL" clId="{7BDB1C5C-A697-B446-A656-D06BD4139F1C}" dt="2019-12-09T20:47:52.296" v="81" actId="1076"/>
        <pc:sldMkLst>
          <pc:docMk/>
          <pc:sldMk cId="1483398976" sldId="318"/>
        </pc:sldMkLst>
        <pc:spChg chg="mod">
          <ac:chgData name="Silvana Izquierdo" userId="46480b9d-78ec-4659-884d-35c5467fe41c" providerId="ADAL" clId="{7BDB1C5C-A697-B446-A656-D06BD4139F1C}" dt="2019-12-09T20:47:41.162" v="77" actId="1076"/>
          <ac:spMkLst>
            <pc:docMk/>
            <pc:sldMk cId="1483398976" sldId="318"/>
            <ac:spMk id="2" creationId="{52E9E776-CACF-7448-BB37-8CFC0E14C97C}"/>
          </ac:spMkLst>
        </pc:spChg>
        <pc:spChg chg="del mod">
          <ac:chgData name="Silvana Izquierdo" userId="46480b9d-78ec-4659-884d-35c5467fe41c" providerId="ADAL" clId="{7BDB1C5C-A697-B446-A656-D06BD4139F1C}" dt="2019-12-09T20:47:33.813" v="75" actId="478"/>
          <ac:spMkLst>
            <pc:docMk/>
            <pc:sldMk cId="1483398976" sldId="318"/>
            <ac:spMk id="3" creationId="{00000000-0000-0000-0000-000000000000}"/>
          </ac:spMkLst>
        </pc:spChg>
        <pc:spChg chg="mod">
          <ac:chgData name="Silvana Izquierdo" userId="46480b9d-78ec-4659-884d-35c5467fe41c" providerId="ADAL" clId="{7BDB1C5C-A697-B446-A656-D06BD4139F1C}" dt="2019-12-09T20:41:59.535" v="2"/>
          <ac:spMkLst>
            <pc:docMk/>
            <pc:sldMk cId="1483398976" sldId="318"/>
            <ac:spMk id="4" creationId="{00000000-0000-0000-0000-000000000000}"/>
          </ac:spMkLst>
        </pc:spChg>
        <pc:spChg chg="mod">
          <ac:chgData name="Silvana Izquierdo" userId="46480b9d-78ec-4659-884d-35c5467fe41c" providerId="ADAL" clId="{7BDB1C5C-A697-B446-A656-D06BD4139F1C}" dt="2019-12-09T20:47:49.777" v="80" actId="1076"/>
          <ac:spMkLst>
            <pc:docMk/>
            <pc:sldMk cId="1483398976" sldId="318"/>
            <ac:spMk id="5" creationId="{00000000-0000-0000-0000-000000000000}"/>
          </ac:spMkLst>
        </pc:spChg>
        <pc:spChg chg="mod">
          <ac:chgData name="Silvana Izquierdo" userId="46480b9d-78ec-4659-884d-35c5467fe41c" providerId="ADAL" clId="{7BDB1C5C-A697-B446-A656-D06BD4139F1C}" dt="2019-12-09T20:41:59.535" v="2"/>
          <ac:spMkLst>
            <pc:docMk/>
            <pc:sldMk cId="1483398976" sldId="318"/>
            <ac:spMk id="10" creationId="{00000000-0000-0000-0000-000000000000}"/>
          </ac:spMkLst>
        </pc:spChg>
        <pc:spChg chg="mod">
          <ac:chgData name="Silvana Izquierdo" userId="46480b9d-78ec-4659-884d-35c5467fe41c" providerId="ADAL" clId="{7BDB1C5C-A697-B446-A656-D06BD4139F1C}" dt="2019-12-09T20:41:59.535" v="2"/>
          <ac:spMkLst>
            <pc:docMk/>
            <pc:sldMk cId="1483398976" sldId="318"/>
            <ac:spMk id="11" creationId="{00000000-0000-0000-0000-000000000000}"/>
          </ac:spMkLst>
        </pc:spChg>
        <pc:spChg chg="mod">
          <ac:chgData name="Silvana Izquierdo" userId="46480b9d-78ec-4659-884d-35c5467fe41c" providerId="ADAL" clId="{7BDB1C5C-A697-B446-A656-D06BD4139F1C}" dt="2019-12-09T20:41:59.535" v="2"/>
          <ac:spMkLst>
            <pc:docMk/>
            <pc:sldMk cId="1483398976" sldId="318"/>
            <ac:spMk id="13" creationId="{00000000-0000-0000-0000-000000000000}"/>
          </ac:spMkLst>
        </pc:spChg>
        <pc:spChg chg="mod">
          <ac:chgData name="Silvana Izquierdo" userId="46480b9d-78ec-4659-884d-35c5467fe41c" providerId="ADAL" clId="{7BDB1C5C-A697-B446-A656-D06BD4139F1C}" dt="2019-12-09T20:41:59.535" v="2"/>
          <ac:spMkLst>
            <pc:docMk/>
            <pc:sldMk cId="1483398976" sldId="318"/>
            <ac:spMk id="14" creationId="{00000000-0000-0000-0000-000000000000}"/>
          </ac:spMkLst>
        </pc:spChg>
        <pc:spChg chg="mod">
          <ac:chgData name="Silvana Izquierdo" userId="46480b9d-78ec-4659-884d-35c5467fe41c" providerId="ADAL" clId="{7BDB1C5C-A697-B446-A656-D06BD4139F1C}" dt="2019-12-09T20:41:59.535" v="2"/>
          <ac:spMkLst>
            <pc:docMk/>
            <pc:sldMk cId="1483398976" sldId="318"/>
            <ac:spMk id="15" creationId="{00000000-0000-0000-0000-000000000000}"/>
          </ac:spMkLst>
        </pc:spChg>
        <pc:spChg chg="mod">
          <ac:chgData name="Silvana Izquierdo" userId="46480b9d-78ec-4659-884d-35c5467fe41c" providerId="ADAL" clId="{7BDB1C5C-A697-B446-A656-D06BD4139F1C}" dt="2019-12-09T20:41:59.535" v="2"/>
          <ac:spMkLst>
            <pc:docMk/>
            <pc:sldMk cId="1483398976" sldId="318"/>
            <ac:spMk id="16" creationId="{00000000-0000-0000-0000-000000000000}"/>
          </ac:spMkLst>
        </pc:spChg>
        <pc:spChg chg="mod">
          <ac:chgData name="Silvana Izquierdo" userId="46480b9d-78ec-4659-884d-35c5467fe41c" providerId="ADAL" clId="{7BDB1C5C-A697-B446-A656-D06BD4139F1C}" dt="2019-12-09T20:41:59.535" v="2"/>
          <ac:spMkLst>
            <pc:docMk/>
            <pc:sldMk cId="1483398976" sldId="318"/>
            <ac:spMk id="17" creationId="{00000000-0000-0000-0000-000000000000}"/>
          </ac:spMkLst>
        </pc:spChg>
        <pc:spChg chg="mod">
          <ac:chgData name="Silvana Izquierdo" userId="46480b9d-78ec-4659-884d-35c5467fe41c" providerId="ADAL" clId="{7BDB1C5C-A697-B446-A656-D06BD4139F1C}" dt="2019-12-09T20:41:59.535" v="2"/>
          <ac:spMkLst>
            <pc:docMk/>
            <pc:sldMk cId="1483398976" sldId="318"/>
            <ac:spMk id="18" creationId="{00000000-0000-0000-0000-000000000000}"/>
          </ac:spMkLst>
        </pc:spChg>
        <pc:spChg chg="mod">
          <ac:chgData name="Silvana Izquierdo" userId="46480b9d-78ec-4659-884d-35c5467fe41c" providerId="ADAL" clId="{7BDB1C5C-A697-B446-A656-D06BD4139F1C}" dt="2019-12-09T20:41:59.535" v="2"/>
          <ac:spMkLst>
            <pc:docMk/>
            <pc:sldMk cId="1483398976" sldId="318"/>
            <ac:spMk id="21" creationId="{00000000-0000-0000-0000-000000000000}"/>
          </ac:spMkLst>
        </pc:spChg>
        <pc:spChg chg="mod">
          <ac:chgData name="Silvana Izquierdo" userId="46480b9d-78ec-4659-884d-35c5467fe41c" providerId="ADAL" clId="{7BDB1C5C-A697-B446-A656-D06BD4139F1C}" dt="2019-12-09T20:41:59.535" v="2"/>
          <ac:spMkLst>
            <pc:docMk/>
            <pc:sldMk cId="1483398976" sldId="318"/>
            <ac:spMk id="22" creationId="{00000000-0000-0000-0000-000000000000}"/>
          </ac:spMkLst>
        </pc:spChg>
        <pc:spChg chg="mod">
          <ac:chgData name="Silvana Izquierdo" userId="46480b9d-78ec-4659-884d-35c5467fe41c" providerId="ADAL" clId="{7BDB1C5C-A697-B446-A656-D06BD4139F1C}" dt="2019-12-09T20:47:52.296" v="81" actId="1076"/>
          <ac:spMkLst>
            <pc:docMk/>
            <pc:sldMk cId="1483398976" sldId="318"/>
            <ac:spMk id="23" creationId="{00000000-0000-0000-0000-000000000000}"/>
          </ac:spMkLst>
        </pc:spChg>
        <pc:spChg chg="mod">
          <ac:chgData name="Silvana Izquierdo" userId="46480b9d-78ec-4659-884d-35c5467fe41c" providerId="ADAL" clId="{7BDB1C5C-A697-B446-A656-D06BD4139F1C}" dt="2019-12-09T20:47:43.961" v="78" actId="14100"/>
          <ac:spMkLst>
            <pc:docMk/>
            <pc:sldMk cId="1483398976" sldId="318"/>
            <ac:spMk id="25" creationId="{00000000-0000-0000-0000-000000000000}"/>
          </ac:spMkLst>
        </pc:spChg>
        <pc:grpChg chg="mod">
          <ac:chgData name="Silvana Izquierdo" userId="46480b9d-78ec-4659-884d-35c5467fe41c" providerId="ADAL" clId="{7BDB1C5C-A697-B446-A656-D06BD4139F1C}" dt="2019-12-09T20:47:41.162" v="77" actId="1076"/>
          <ac:grpSpMkLst>
            <pc:docMk/>
            <pc:sldMk cId="1483398976" sldId="318"/>
            <ac:grpSpMk id="7" creationId="{00000000-0000-0000-0000-000000000000}"/>
          </ac:grpSpMkLst>
        </pc:grpChg>
        <pc:grpChg chg="mod">
          <ac:chgData name="Silvana Izquierdo" userId="46480b9d-78ec-4659-884d-35c5467fe41c" providerId="ADAL" clId="{7BDB1C5C-A697-B446-A656-D06BD4139F1C}" dt="2019-12-09T20:41:59.535" v="2"/>
          <ac:grpSpMkLst>
            <pc:docMk/>
            <pc:sldMk cId="1483398976" sldId="318"/>
            <ac:grpSpMk id="8" creationId="{00000000-0000-0000-0000-000000000000}"/>
          </ac:grpSpMkLst>
        </pc:grpChg>
        <pc:grpChg chg="mod">
          <ac:chgData name="Silvana Izquierdo" userId="46480b9d-78ec-4659-884d-35c5467fe41c" providerId="ADAL" clId="{7BDB1C5C-A697-B446-A656-D06BD4139F1C}" dt="2019-12-09T20:41:59.535" v="2"/>
          <ac:grpSpMkLst>
            <pc:docMk/>
            <pc:sldMk cId="1483398976" sldId="318"/>
            <ac:grpSpMk id="20" creationId="{00000000-0000-0000-0000-000000000000}"/>
          </ac:grpSpMkLst>
        </pc:grpChg>
        <pc:grpChg chg="mod">
          <ac:chgData name="Silvana Izquierdo" userId="46480b9d-78ec-4659-884d-35c5467fe41c" providerId="ADAL" clId="{7BDB1C5C-A697-B446-A656-D06BD4139F1C}" dt="2019-12-09T20:47:46.560" v="79" actId="14100"/>
          <ac:grpSpMkLst>
            <pc:docMk/>
            <pc:sldMk cId="1483398976" sldId="318"/>
            <ac:grpSpMk id="29" creationId="{00000000-0000-0000-0000-000000000000}"/>
          </ac:grpSpMkLst>
        </pc:grpChg>
      </pc:sldChg>
      <pc:sldChg chg="delSp modSp">
        <pc:chgData name="Silvana Izquierdo" userId="46480b9d-78ec-4659-884d-35c5467fe41c" providerId="ADAL" clId="{7BDB1C5C-A697-B446-A656-D06BD4139F1C}" dt="2019-12-09T20:48:02.367" v="84" actId="1076"/>
        <pc:sldMkLst>
          <pc:docMk/>
          <pc:sldMk cId="867053226" sldId="319"/>
        </pc:sldMkLst>
        <pc:spChg chg="mod">
          <ac:chgData name="Silvana Izquierdo" userId="46480b9d-78ec-4659-884d-35c5467fe41c" providerId="ADAL" clId="{7BDB1C5C-A697-B446-A656-D06BD4139F1C}" dt="2019-12-09T20:41:59.535" v="2"/>
          <ac:spMkLst>
            <pc:docMk/>
            <pc:sldMk cId="867053226" sldId="319"/>
            <ac:spMk id="2" creationId="{00000000-0000-0000-0000-000000000000}"/>
          </ac:spMkLst>
        </pc:spChg>
        <pc:spChg chg="del mod">
          <ac:chgData name="Silvana Izquierdo" userId="46480b9d-78ec-4659-884d-35c5467fe41c" providerId="ADAL" clId="{7BDB1C5C-A697-B446-A656-D06BD4139F1C}" dt="2019-12-09T20:48:00.507" v="83" actId="478"/>
          <ac:spMkLst>
            <pc:docMk/>
            <pc:sldMk cId="867053226" sldId="319"/>
            <ac:spMk id="3" creationId="{00000000-0000-0000-0000-000000000000}"/>
          </ac:spMkLst>
        </pc:spChg>
        <pc:spChg chg="mod">
          <ac:chgData name="Silvana Izquierdo" userId="46480b9d-78ec-4659-884d-35c5467fe41c" providerId="ADAL" clId="{7BDB1C5C-A697-B446-A656-D06BD4139F1C}" dt="2019-12-09T20:48:02.367" v="84" actId="1076"/>
          <ac:spMkLst>
            <pc:docMk/>
            <pc:sldMk cId="867053226" sldId="319"/>
            <ac:spMk id="4" creationId="{00000000-0000-0000-0000-000000000000}"/>
          </ac:spMkLst>
        </pc:spChg>
        <pc:spChg chg="mod">
          <ac:chgData name="Silvana Izquierdo" userId="46480b9d-78ec-4659-884d-35c5467fe41c" providerId="ADAL" clId="{7BDB1C5C-A697-B446-A656-D06BD4139F1C}" dt="2019-12-09T20:41:59.535" v="2"/>
          <ac:spMkLst>
            <pc:docMk/>
            <pc:sldMk cId="867053226" sldId="319"/>
            <ac:spMk id="10" creationId="{00000000-0000-0000-0000-000000000000}"/>
          </ac:spMkLst>
        </pc:spChg>
        <pc:spChg chg="mod">
          <ac:chgData name="Silvana Izquierdo" userId="46480b9d-78ec-4659-884d-35c5467fe41c" providerId="ADAL" clId="{7BDB1C5C-A697-B446-A656-D06BD4139F1C}" dt="2019-12-09T20:41:59.535" v="2"/>
          <ac:spMkLst>
            <pc:docMk/>
            <pc:sldMk cId="867053226" sldId="319"/>
            <ac:spMk id="17" creationId="{00000000-0000-0000-0000-000000000000}"/>
          </ac:spMkLst>
        </pc:spChg>
        <pc:spChg chg="mod">
          <ac:chgData name="Silvana Izquierdo" userId="46480b9d-78ec-4659-884d-35c5467fe41c" providerId="ADAL" clId="{7BDB1C5C-A697-B446-A656-D06BD4139F1C}" dt="2019-12-09T20:41:59.535" v="2"/>
          <ac:spMkLst>
            <pc:docMk/>
            <pc:sldMk cId="867053226" sldId="319"/>
            <ac:spMk id="19" creationId="{00000000-0000-0000-0000-000000000000}"/>
          </ac:spMkLst>
        </pc:spChg>
        <pc:spChg chg="mod">
          <ac:chgData name="Silvana Izquierdo" userId="46480b9d-78ec-4659-884d-35c5467fe41c" providerId="ADAL" clId="{7BDB1C5C-A697-B446-A656-D06BD4139F1C}" dt="2019-12-09T20:41:59.535" v="2"/>
          <ac:spMkLst>
            <pc:docMk/>
            <pc:sldMk cId="867053226" sldId="319"/>
            <ac:spMk id="23" creationId="{00000000-0000-0000-0000-000000000000}"/>
          </ac:spMkLst>
        </pc:spChg>
        <pc:spChg chg="mod">
          <ac:chgData name="Silvana Izquierdo" userId="46480b9d-78ec-4659-884d-35c5467fe41c" providerId="ADAL" clId="{7BDB1C5C-A697-B446-A656-D06BD4139F1C}" dt="2019-12-09T20:41:59.535" v="2"/>
          <ac:spMkLst>
            <pc:docMk/>
            <pc:sldMk cId="867053226" sldId="319"/>
            <ac:spMk id="24" creationId="{00000000-0000-0000-0000-000000000000}"/>
          </ac:spMkLst>
        </pc:spChg>
        <pc:spChg chg="mod">
          <ac:chgData name="Silvana Izquierdo" userId="46480b9d-78ec-4659-884d-35c5467fe41c" providerId="ADAL" clId="{7BDB1C5C-A697-B446-A656-D06BD4139F1C}" dt="2019-12-09T20:41:59.535" v="2"/>
          <ac:spMkLst>
            <pc:docMk/>
            <pc:sldMk cId="867053226" sldId="319"/>
            <ac:spMk id="25" creationId="{00000000-0000-0000-0000-000000000000}"/>
          </ac:spMkLst>
        </pc:spChg>
        <pc:spChg chg="mod">
          <ac:chgData name="Silvana Izquierdo" userId="46480b9d-78ec-4659-884d-35c5467fe41c" providerId="ADAL" clId="{7BDB1C5C-A697-B446-A656-D06BD4139F1C}" dt="2019-12-09T20:41:59.535" v="2"/>
          <ac:spMkLst>
            <pc:docMk/>
            <pc:sldMk cId="867053226" sldId="319"/>
            <ac:spMk id="26" creationId="{00000000-0000-0000-0000-000000000000}"/>
          </ac:spMkLst>
        </pc:spChg>
        <pc:spChg chg="mod">
          <ac:chgData name="Silvana Izquierdo" userId="46480b9d-78ec-4659-884d-35c5467fe41c" providerId="ADAL" clId="{7BDB1C5C-A697-B446-A656-D06BD4139F1C}" dt="2019-12-09T20:41:59.535" v="2"/>
          <ac:spMkLst>
            <pc:docMk/>
            <pc:sldMk cId="867053226" sldId="319"/>
            <ac:spMk id="27" creationId="{00000000-0000-0000-0000-000000000000}"/>
          </ac:spMkLst>
        </pc:spChg>
        <pc:spChg chg="mod">
          <ac:chgData name="Silvana Izquierdo" userId="46480b9d-78ec-4659-884d-35c5467fe41c" providerId="ADAL" clId="{7BDB1C5C-A697-B446-A656-D06BD4139F1C}" dt="2019-12-09T20:41:59.535" v="2"/>
          <ac:spMkLst>
            <pc:docMk/>
            <pc:sldMk cId="867053226" sldId="319"/>
            <ac:spMk id="31" creationId="{00000000-0000-0000-0000-000000000000}"/>
          </ac:spMkLst>
        </pc:spChg>
        <pc:spChg chg="mod">
          <ac:chgData name="Silvana Izquierdo" userId="46480b9d-78ec-4659-884d-35c5467fe41c" providerId="ADAL" clId="{7BDB1C5C-A697-B446-A656-D06BD4139F1C}" dt="2019-12-09T20:41:59.535" v="2"/>
          <ac:spMkLst>
            <pc:docMk/>
            <pc:sldMk cId="867053226" sldId="319"/>
            <ac:spMk id="34" creationId="{00000000-0000-0000-0000-000000000000}"/>
          </ac:spMkLst>
        </pc:spChg>
        <pc:spChg chg="mod">
          <ac:chgData name="Silvana Izquierdo" userId="46480b9d-78ec-4659-884d-35c5467fe41c" providerId="ADAL" clId="{7BDB1C5C-A697-B446-A656-D06BD4139F1C}" dt="2019-12-09T20:41:59.535" v="2"/>
          <ac:spMkLst>
            <pc:docMk/>
            <pc:sldMk cId="867053226" sldId="319"/>
            <ac:spMk id="35" creationId="{00000000-0000-0000-0000-000000000000}"/>
          </ac:spMkLst>
        </pc:spChg>
        <pc:spChg chg="mod">
          <ac:chgData name="Silvana Izquierdo" userId="46480b9d-78ec-4659-884d-35c5467fe41c" providerId="ADAL" clId="{7BDB1C5C-A697-B446-A656-D06BD4139F1C}" dt="2019-12-09T20:41:59.535" v="2"/>
          <ac:spMkLst>
            <pc:docMk/>
            <pc:sldMk cId="867053226" sldId="319"/>
            <ac:spMk id="37" creationId="{00000000-0000-0000-0000-000000000000}"/>
          </ac:spMkLst>
        </pc:spChg>
        <pc:spChg chg="mod">
          <ac:chgData name="Silvana Izquierdo" userId="46480b9d-78ec-4659-884d-35c5467fe41c" providerId="ADAL" clId="{7BDB1C5C-A697-B446-A656-D06BD4139F1C}" dt="2019-12-09T20:41:59.535" v="2"/>
          <ac:spMkLst>
            <pc:docMk/>
            <pc:sldMk cId="867053226" sldId="319"/>
            <ac:spMk id="38" creationId="{00000000-0000-0000-0000-000000000000}"/>
          </ac:spMkLst>
        </pc:spChg>
        <pc:grpChg chg="mod">
          <ac:chgData name="Silvana Izquierdo" userId="46480b9d-78ec-4659-884d-35c5467fe41c" providerId="ADAL" clId="{7BDB1C5C-A697-B446-A656-D06BD4139F1C}" dt="2019-12-09T20:41:59.535" v="2"/>
          <ac:grpSpMkLst>
            <pc:docMk/>
            <pc:sldMk cId="867053226" sldId="319"/>
            <ac:grpSpMk id="12" creationId="{00000000-0000-0000-0000-000000000000}"/>
          </ac:grpSpMkLst>
        </pc:grpChg>
        <pc:grpChg chg="mod">
          <ac:chgData name="Silvana Izquierdo" userId="46480b9d-78ec-4659-884d-35c5467fe41c" providerId="ADAL" clId="{7BDB1C5C-A697-B446-A656-D06BD4139F1C}" dt="2019-12-09T20:41:59.535" v="2"/>
          <ac:grpSpMkLst>
            <pc:docMk/>
            <pc:sldMk cId="867053226" sldId="319"/>
            <ac:grpSpMk id="32" creationId="{00000000-0000-0000-0000-000000000000}"/>
          </ac:grpSpMkLst>
        </pc:grpChg>
      </pc:sldChg>
      <pc:sldChg chg="delSp modSp">
        <pc:chgData name="Silvana Izquierdo" userId="46480b9d-78ec-4659-884d-35c5467fe41c" providerId="ADAL" clId="{7BDB1C5C-A697-B446-A656-D06BD4139F1C}" dt="2019-12-09T20:48:10.043" v="85" actId="478"/>
        <pc:sldMkLst>
          <pc:docMk/>
          <pc:sldMk cId="2075777286" sldId="320"/>
        </pc:sldMkLst>
        <pc:spChg chg="mod">
          <ac:chgData name="Silvana Izquierdo" userId="46480b9d-78ec-4659-884d-35c5467fe41c" providerId="ADAL" clId="{7BDB1C5C-A697-B446-A656-D06BD4139F1C}" dt="2019-12-09T20:41:59.535" v="2"/>
          <ac:spMkLst>
            <pc:docMk/>
            <pc:sldMk cId="2075777286" sldId="320"/>
            <ac:spMk id="2" creationId="{00000000-0000-0000-0000-000000000000}"/>
          </ac:spMkLst>
        </pc:spChg>
        <pc:spChg chg="mod">
          <ac:chgData name="Silvana Izquierdo" userId="46480b9d-78ec-4659-884d-35c5467fe41c" providerId="ADAL" clId="{7BDB1C5C-A697-B446-A656-D06BD4139F1C}" dt="2019-12-09T20:41:59.535" v="2"/>
          <ac:spMkLst>
            <pc:docMk/>
            <pc:sldMk cId="2075777286" sldId="320"/>
            <ac:spMk id="4" creationId="{00000000-0000-0000-0000-000000000000}"/>
          </ac:spMkLst>
        </pc:spChg>
        <pc:spChg chg="mod">
          <ac:chgData name="Silvana Izquierdo" userId="46480b9d-78ec-4659-884d-35c5467fe41c" providerId="ADAL" clId="{7BDB1C5C-A697-B446-A656-D06BD4139F1C}" dt="2019-12-09T20:41:59.535" v="2"/>
          <ac:spMkLst>
            <pc:docMk/>
            <pc:sldMk cId="2075777286" sldId="320"/>
            <ac:spMk id="7" creationId="{00000000-0000-0000-0000-000000000000}"/>
          </ac:spMkLst>
        </pc:spChg>
        <pc:spChg chg="mod">
          <ac:chgData name="Silvana Izquierdo" userId="46480b9d-78ec-4659-884d-35c5467fe41c" providerId="ADAL" clId="{7BDB1C5C-A697-B446-A656-D06BD4139F1C}" dt="2019-12-09T20:41:59.535" v="2"/>
          <ac:spMkLst>
            <pc:docMk/>
            <pc:sldMk cId="2075777286" sldId="320"/>
            <ac:spMk id="9" creationId="{00000000-0000-0000-0000-000000000000}"/>
          </ac:spMkLst>
        </pc:spChg>
        <pc:spChg chg="mod">
          <ac:chgData name="Silvana Izquierdo" userId="46480b9d-78ec-4659-884d-35c5467fe41c" providerId="ADAL" clId="{7BDB1C5C-A697-B446-A656-D06BD4139F1C}" dt="2019-12-09T20:41:59.535" v="2"/>
          <ac:spMkLst>
            <pc:docMk/>
            <pc:sldMk cId="2075777286" sldId="320"/>
            <ac:spMk id="11" creationId="{00000000-0000-0000-0000-000000000000}"/>
          </ac:spMkLst>
        </pc:spChg>
        <pc:spChg chg="mod">
          <ac:chgData name="Silvana Izquierdo" userId="46480b9d-78ec-4659-884d-35c5467fe41c" providerId="ADAL" clId="{7BDB1C5C-A697-B446-A656-D06BD4139F1C}" dt="2019-12-09T20:41:59.535" v="2"/>
          <ac:spMkLst>
            <pc:docMk/>
            <pc:sldMk cId="2075777286" sldId="320"/>
            <ac:spMk id="14" creationId="{00000000-0000-0000-0000-000000000000}"/>
          </ac:spMkLst>
        </pc:spChg>
        <pc:spChg chg="mod">
          <ac:chgData name="Silvana Izquierdo" userId="46480b9d-78ec-4659-884d-35c5467fe41c" providerId="ADAL" clId="{7BDB1C5C-A697-B446-A656-D06BD4139F1C}" dt="2019-12-09T20:41:59.535" v="2"/>
          <ac:spMkLst>
            <pc:docMk/>
            <pc:sldMk cId="2075777286" sldId="320"/>
            <ac:spMk id="32" creationId="{00000000-0000-0000-0000-000000000000}"/>
          </ac:spMkLst>
        </pc:spChg>
        <pc:spChg chg="mod">
          <ac:chgData name="Silvana Izquierdo" userId="46480b9d-78ec-4659-884d-35c5467fe41c" providerId="ADAL" clId="{7BDB1C5C-A697-B446-A656-D06BD4139F1C}" dt="2019-12-09T20:41:59.535" v="2"/>
          <ac:spMkLst>
            <pc:docMk/>
            <pc:sldMk cId="2075777286" sldId="320"/>
            <ac:spMk id="41986" creationId="{00000000-0000-0000-0000-000000000000}"/>
          </ac:spMkLst>
        </pc:spChg>
        <pc:spChg chg="mod">
          <ac:chgData name="Silvana Izquierdo" userId="46480b9d-78ec-4659-884d-35c5467fe41c" providerId="ADAL" clId="{7BDB1C5C-A697-B446-A656-D06BD4139F1C}" dt="2019-12-09T20:41:59.535" v="2"/>
          <ac:spMkLst>
            <pc:docMk/>
            <pc:sldMk cId="2075777286" sldId="320"/>
            <ac:spMk id="41996" creationId="{00000000-0000-0000-0000-000000000000}"/>
          </ac:spMkLst>
        </pc:spChg>
        <pc:spChg chg="del mod">
          <ac:chgData name="Silvana Izquierdo" userId="46480b9d-78ec-4659-884d-35c5467fe41c" providerId="ADAL" clId="{7BDB1C5C-A697-B446-A656-D06BD4139F1C}" dt="2019-12-09T20:48:10.043" v="85" actId="478"/>
          <ac:spMkLst>
            <pc:docMk/>
            <pc:sldMk cId="2075777286" sldId="320"/>
            <ac:spMk id="41997" creationId="{00000000-0000-0000-0000-000000000000}"/>
          </ac:spMkLst>
        </pc:spChg>
        <pc:cxnChg chg="mod">
          <ac:chgData name="Silvana Izquierdo" userId="46480b9d-78ec-4659-884d-35c5467fe41c" providerId="ADAL" clId="{7BDB1C5C-A697-B446-A656-D06BD4139F1C}" dt="2019-12-09T20:41:59.535" v="2"/>
          <ac:cxnSpMkLst>
            <pc:docMk/>
            <pc:sldMk cId="2075777286" sldId="320"/>
            <ac:cxnSpMk id="6" creationId="{00000000-0000-0000-0000-000000000000}"/>
          </ac:cxnSpMkLst>
        </pc:cxnChg>
        <pc:cxnChg chg="mod">
          <ac:chgData name="Silvana Izquierdo" userId="46480b9d-78ec-4659-884d-35c5467fe41c" providerId="ADAL" clId="{7BDB1C5C-A697-B446-A656-D06BD4139F1C}" dt="2019-12-09T20:41:59.535" v="2"/>
          <ac:cxnSpMkLst>
            <pc:docMk/>
            <pc:sldMk cId="2075777286" sldId="320"/>
            <ac:cxnSpMk id="12" creationId="{00000000-0000-0000-0000-000000000000}"/>
          </ac:cxnSpMkLst>
        </pc:cxnChg>
        <pc:cxnChg chg="mod">
          <ac:chgData name="Silvana Izquierdo" userId="46480b9d-78ec-4659-884d-35c5467fe41c" providerId="ADAL" clId="{7BDB1C5C-A697-B446-A656-D06BD4139F1C}" dt="2019-12-09T20:41:59.535" v="2"/>
          <ac:cxnSpMkLst>
            <pc:docMk/>
            <pc:sldMk cId="2075777286" sldId="320"/>
            <ac:cxnSpMk id="17" creationId="{00000000-0000-0000-0000-000000000000}"/>
          </ac:cxnSpMkLst>
        </pc:cxnChg>
      </pc:sldChg>
      <pc:sldChg chg="modSp">
        <pc:chgData name="Silvana Izquierdo" userId="46480b9d-78ec-4659-884d-35c5467fe41c" providerId="ADAL" clId="{7BDB1C5C-A697-B446-A656-D06BD4139F1C}" dt="2019-12-09T20:48:38.727" v="92" actId="1076"/>
        <pc:sldMkLst>
          <pc:docMk/>
          <pc:sldMk cId="779128249" sldId="321"/>
        </pc:sldMkLst>
        <pc:spChg chg="mod">
          <ac:chgData name="Silvana Izquierdo" userId="46480b9d-78ec-4659-884d-35c5467fe41c" providerId="ADAL" clId="{7BDB1C5C-A697-B446-A656-D06BD4139F1C}" dt="2019-12-09T20:41:59.535" v="2"/>
          <ac:spMkLst>
            <pc:docMk/>
            <pc:sldMk cId="779128249" sldId="321"/>
            <ac:spMk id="2"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4" creationId="{2EC786AC-00CD-7042-8CD4-37CBD53057E3}"/>
          </ac:spMkLst>
        </pc:spChg>
        <pc:spChg chg="mod">
          <ac:chgData name="Silvana Izquierdo" userId="46480b9d-78ec-4659-884d-35c5467fe41c" providerId="ADAL" clId="{7BDB1C5C-A697-B446-A656-D06BD4139F1C}" dt="2019-12-09T20:41:59.535" v="2"/>
          <ac:spMkLst>
            <pc:docMk/>
            <pc:sldMk cId="779128249" sldId="321"/>
            <ac:spMk id="5"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16"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17"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18"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21"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23"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25"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28"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29"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31"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34"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35" creationId="{00000000-0000-0000-0000-000000000000}"/>
          </ac:spMkLst>
        </pc:spChg>
        <pc:spChg chg="mod">
          <ac:chgData name="Silvana Izquierdo" userId="46480b9d-78ec-4659-884d-35c5467fe41c" providerId="ADAL" clId="{7BDB1C5C-A697-B446-A656-D06BD4139F1C}" dt="2019-12-09T20:48:30.504" v="91" actId="14100"/>
          <ac:spMkLst>
            <pc:docMk/>
            <pc:sldMk cId="779128249" sldId="321"/>
            <ac:spMk id="47"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51"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52"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53"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135"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136"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137"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138"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211"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216" creationId="{2BD994CF-77DE-F74C-892E-ED607E0CB04A}"/>
          </ac:spMkLst>
        </pc:spChg>
        <pc:spChg chg="mod">
          <ac:chgData name="Silvana Izquierdo" userId="46480b9d-78ec-4659-884d-35c5467fe41c" providerId="ADAL" clId="{7BDB1C5C-A697-B446-A656-D06BD4139F1C}" dt="2019-12-09T20:41:59.535" v="2"/>
          <ac:spMkLst>
            <pc:docMk/>
            <pc:sldMk cId="779128249" sldId="321"/>
            <ac:spMk id="217" creationId="{B5B7ADCC-B3DD-9D41-B2B2-F14A95AAED13}"/>
          </ac:spMkLst>
        </pc:spChg>
        <pc:spChg chg="mod">
          <ac:chgData name="Silvana Izquierdo" userId="46480b9d-78ec-4659-884d-35c5467fe41c" providerId="ADAL" clId="{7BDB1C5C-A697-B446-A656-D06BD4139F1C}" dt="2019-12-09T20:41:59.535" v="2"/>
          <ac:spMkLst>
            <pc:docMk/>
            <pc:sldMk cId="779128249" sldId="321"/>
            <ac:spMk id="349" creationId="{00000000-0000-0000-0000-000000000000}"/>
          </ac:spMkLst>
        </pc:spChg>
        <pc:spChg chg="mod">
          <ac:chgData name="Silvana Izquierdo" userId="46480b9d-78ec-4659-884d-35c5467fe41c" providerId="ADAL" clId="{7BDB1C5C-A697-B446-A656-D06BD4139F1C}" dt="2019-12-09T20:48:38.727" v="92" actId="1076"/>
          <ac:spMkLst>
            <pc:docMk/>
            <pc:sldMk cId="779128249" sldId="321"/>
            <ac:spMk id="350"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351" creationId="{00000000-0000-0000-0000-000000000000}"/>
          </ac:spMkLst>
        </pc:spChg>
        <pc:spChg chg="mod">
          <ac:chgData name="Silvana Izquierdo" userId="46480b9d-78ec-4659-884d-35c5467fe41c" providerId="ADAL" clId="{7BDB1C5C-A697-B446-A656-D06BD4139F1C}" dt="2019-12-09T20:41:59.535" v="2"/>
          <ac:spMkLst>
            <pc:docMk/>
            <pc:sldMk cId="779128249" sldId="321"/>
            <ac:spMk id="352" creationId="{00000000-0000-0000-0000-000000000000}"/>
          </ac:spMkLst>
        </pc:spChg>
        <pc:grpChg chg="mod">
          <ac:chgData name="Silvana Izquierdo" userId="46480b9d-78ec-4659-884d-35c5467fe41c" providerId="ADAL" clId="{7BDB1C5C-A697-B446-A656-D06BD4139F1C}" dt="2019-12-09T20:41:59.535" v="2"/>
          <ac:grpSpMkLst>
            <pc:docMk/>
            <pc:sldMk cId="779128249" sldId="321"/>
            <ac:grpSpMk id="3" creationId="{00000000-0000-0000-0000-000000000000}"/>
          </ac:grpSpMkLst>
        </pc:grpChg>
        <pc:grpChg chg="mod">
          <ac:chgData name="Silvana Izquierdo" userId="46480b9d-78ec-4659-884d-35c5467fe41c" providerId="ADAL" clId="{7BDB1C5C-A697-B446-A656-D06BD4139F1C}" dt="2019-12-09T20:41:59.535" v="2"/>
          <ac:grpSpMkLst>
            <pc:docMk/>
            <pc:sldMk cId="779128249" sldId="321"/>
            <ac:grpSpMk id="48" creationId="{00000000-0000-0000-0000-000000000000}"/>
          </ac:grpSpMkLst>
        </pc:grpChg>
        <pc:grpChg chg="mod">
          <ac:chgData name="Silvana Izquierdo" userId="46480b9d-78ec-4659-884d-35c5467fe41c" providerId="ADAL" clId="{7BDB1C5C-A697-B446-A656-D06BD4139F1C}" dt="2019-12-09T20:41:59.535" v="2"/>
          <ac:grpSpMkLst>
            <pc:docMk/>
            <pc:sldMk cId="779128249" sldId="321"/>
            <ac:grpSpMk id="49" creationId="{00000000-0000-0000-0000-000000000000}"/>
          </ac:grpSpMkLst>
        </pc:grpChg>
        <pc:grpChg chg="mod">
          <ac:chgData name="Silvana Izquierdo" userId="46480b9d-78ec-4659-884d-35c5467fe41c" providerId="ADAL" clId="{7BDB1C5C-A697-B446-A656-D06BD4139F1C}" dt="2019-12-09T20:41:59.535" v="2"/>
          <ac:grpSpMkLst>
            <pc:docMk/>
            <pc:sldMk cId="779128249" sldId="321"/>
            <ac:grpSpMk id="50" creationId="{00000000-0000-0000-0000-000000000000}"/>
          </ac:grpSpMkLst>
        </pc:grpChg>
        <pc:grpChg chg="mod">
          <ac:chgData name="Silvana Izquierdo" userId="46480b9d-78ec-4659-884d-35c5467fe41c" providerId="ADAL" clId="{7BDB1C5C-A697-B446-A656-D06BD4139F1C}" dt="2019-12-09T20:41:59.535" v="2"/>
          <ac:grpSpMkLst>
            <pc:docMk/>
            <pc:sldMk cId="779128249" sldId="321"/>
            <ac:grpSpMk id="132" creationId="{00000000-0000-0000-0000-000000000000}"/>
          </ac:grpSpMkLst>
        </pc:grpChg>
        <pc:grpChg chg="mod">
          <ac:chgData name="Silvana Izquierdo" userId="46480b9d-78ec-4659-884d-35c5467fe41c" providerId="ADAL" clId="{7BDB1C5C-A697-B446-A656-D06BD4139F1C}" dt="2019-12-09T20:41:59.535" v="2"/>
          <ac:grpSpMkLst>
            <pc:docMk/>
            <pc:sldMk cId="779128249" sldId="321"/>
            <ac:grpSpMk id="133" creationId="{00000000-0000-0000-0000-000000000000}"/>
          </ac:grpSpMkLst>
        </pc:grpChg>
        <pc:grpChg chg="mod">
          <ac:chgData name="Silvana Izquierdo" userId="46480b9d-78ec-4659-884d-35c5467fe41c" providerId="ADAL" clId="{7BDB1C5C-A697-B446-A656-D06BD4139F1C}" dt="2019-12-09T20:41:59.535" v="2"/>
          <ac:grpSpMkLst>
            <pc:docMk/>
            <pc:sldMk cId="779128249" sldId="321"/>
            <ac:grpSpMk id="134" creationId="{00000000-0000-0000-0000-000000000000}"/>
          </ac:grpSpMkLst>
        </pc:grpChg>
        <pc:grpChg chg="mod">
          <ac:chgData name="Silvana Izquierdo" userId="46480b9d-78ec-4659-884d-35c5467fe41c" providerId="ADAL" clId="{7BDB1C5C-A697-B446-A656-D06BD4139F1C}" dt="2019-12-09T20:41:59.535" v="2"/>
          <ac:grpSpMkLst>
            <pc:docMk/>
            <pc:sldMk cId="779128249" sldId="321"/>
            <ac:grpSpMk id="345" creationId="{00000000-0000-0000-0000-000000000000}"/>
          </ac:grpSpMkLst>
        </pc:grpChg>
        <pc:grpChg chg="mod">
          <ac:chgData name="Silvana Izquierdo" userId="46480b9d-78ec-4659-884d-35c5467fe41c" providerId="ADAL" clId="{7BDB1C5C-A697-B446-A656-D06BD4139F1C}" dt="2019-12-09T20:41:59.535" v="2"/>
          <ac:grpSpMkLst>
            <pc:docMk/>
            <pc:sldMk cId="779128249" sldId="321"/>
            <ac:grpSpMk id="346" creationId="{00000000-0000-0000-0000-000000000000}"/>
          </ac:grpSpMkLst>
        </pc:grpChg>
        <pc:grpChg chg="mod">
          <ac:chgData name="Silvana Izquierdo" userId="46480b9d-78ec-4659-884d-35c5467fe41c" providerId="ADAL" clId="{7BDB1C5C-A697-B446-A656-D06BD4139F1C}" dt="2019-12-09T20:41:59.535" v="2"/>
          <ac:grpSpMkLst>
            <pc:docMk/>
            <pc:sldMk cId="779128249" sldId="321"/>
            <ac:grpSpMk id="347" creationId="{00000000-0000-0000-0000-000000000000}"/>
          </ac:grpSpMkLst>
        </pc:grpChg>
        <pc:grpChg chg="mod">
          <ac:chgData name="Silvana Izquierdo" userId="46480b9d-78ec-4659-884d-35c5467fe41c" providerId="ADAL" clId="{7BDB1C5C-A697-B446-A656-D06BD4139F1C}" dt="2019-12-09T20:41:59.535" v="2"/>
          <ac:grpSpMkLst>
            <pc:docMk/>
            <pc:sldMk cId="779128249" sldId="321"/>
            <ac:grpSpMk id="364" creationId="{00000000-0000-0000-0000-000000000000}"/>
          </ac:grpSpMkLst>
        </pc:grpChg>
        <pc:grpChg chg="mod">
          <ac:chgData name="Silvana Izquierdo" userId="46480b9d-78ec-4659-884d-35c5467fe41c" providerId="ADAL" clId="{7BDB1C5C-A697-B446-A656-D06BD4139F1C}" dt="2019-12-09T20:41:59.535" v="2"/>
          <ac:grpSpMkLst>
            <pc:docMk/>
            <pc:sldMk cId="779128249" sldId="321"/>
            <ac:grpSpMk id="365" creationId="{00000000-0000-0000-0000-000000000000}"/>
          </ac:grpSpMkLst>
        </pc:grpChg>
        <pc:grpChg chg="mod">
          <ac:chgData name="Silvana Izquierdo" userId="46480b9d-78ec-4659-884d-35c5467fe41c" providerId="ADAL" clId="{7BDB1C5C-A697-B446-A656-D06BD4139F1C}" dt="2019-12-09T20:41:59.535" v="2"/>
          <ac:grpSpMkLst>
            <pc:docMk/>
            <pc:sldMk cId="779128249" sldId="321"/>
            <ac:grpSpMk id="371" creationId="{00000000-0000-0000-0000-000000000000}"/>
          </ac:grpSpMkLst>
        </pc:grpChg>
      </pc:sldChg>
      <pc:sldChg chg="modSp">
        <pc:chgData name="Silvana Izquierdo" userId="46480b9d-78ec-4659-884d-35c5467fe41c" providerId="ADAL" clId="{7BDB1C5C-A697-B446-A656-D06BD4139F1C}" dt="2019-12-09T20:41:59.535" v="2"/>
        <pc:sldMkLst>
          <pc:docMk/>
          <pc:sldMk cId="339302438" sldId="322"/>
        </pc:sldMkLst>
        <pc:spChg chg="mod">
          <ac:chgData name="Silvana Izquierdo" userId="46480b9d-78ec-4659-884d-35c5467fe41c" providerId="ADAL" clId="{7BDB1C5C-A697-B446-A656-D06BD4139F1C}" dt="2019-12-09T20:41:59.535" v="2"/>
          <ac:spMkLst>
            <pc:docMk/>
            <pc:sldMk cId="339302438" sldId="322"/>
            <ac:spMk id="2" creationId="{00000000-0000-0000-0000-000000000000}"/>
          </ac:spMkLst>
        </pc:spChg>
        <pc:spChg chg="mod">
          <ac:chgData name="Silvana Izquierdo" userId="46480b9d-78ec-4659-884d-35c5467fe41c" providerId="ADAL" clId="{7BDB1C5C-A697-B446-A656-D06BD4139F1C}" dt="2019-12-09T20:41:59.535" v="2"/>
          <ac:spMkLst>
            <pc:docMk/>
            <pc:sldMk cId="339302438" sldId="322"/>
            <ac:spMk id="66561" creationId="{00000000-0000-0000-0000-000000000000}"/>
          </ac:spMkLst>
        </pc:spChg>
        <pc:graphicFrameChg chg="mod">
          <ac:chgData name="Silvana Izquierdo" userId="46480b9d-78ec-4659-884d-35c5467fe41c" providerId="ADAL" clId="{7BDB1C5C-A697-B446-A656-D06BD4139F1C}" dt="2019-12-09T20:41:59.535" v="2"/>
          <ac:graphicFrameMkLst>
            <pc:docMk/>
            <pc:sldMk cId="339302438" sldId="322"/>
            <ac:graphicFrameMk id="4" creationId="{00000000-0000-0000-0000-000000000000}"/>
          </ac:graphicFrameMkLst>
        </pc:graphicFrameChg>
      </pc:sldChg>
      <pc:sldChg chg="modSp">
        <pc:chgData name="Silvana Izquierdo" userId="46480b9d-78ec-4659-884d-35c5467fe41c" providerId="ADAL" clId="{7BDB1C5C-A697-B446-A656-D06BD4139F1C}" dt="2019-12-09T20:41:59.535" v="2"/>
        <pc:sldMkLst>
          <pc:docMk/>
          <pc:sldMk cId="898472359" sldId="323"/>
        </pc:sldMkLst>
        <pc:spChg chg="mod">
          <ac:chgData name="Silvana Izquierdo" userId="46480b9d-78ec-4659-884d-35c5467fe41c" providerId="ADAL" clId="{7BDB1C5C-A697-B446-A656-D06BD4139F1C}" dt="2019-12-09T20:41:59.535" v="2"/>
          <ac:spMkLst>
            <pc:docMk/>
            <pc:sldMk cId="898472359" sldId="323"/>
            <ac:spMk id="2" creationId="{00000000-0000-0000-0000-000000000000}"/>
          </ac:spMkLst>
        </pc:spChg>
        <pc:spChg chg="mod">
          <ac:chgData name="Silvana Izquierdo" userId="46480b9d-78ec-4659-884d-35c5467fe41c" providerId="ADAL" clId="{7BDB1C5C-A697-B446-A656-D06BD4139F1C}" dt="2019-12-09T20:41:59.535" v="2"/>
          <ac:spMkLst>
            <pc:docMk/>
            <pc:sldMk cId="898472359" sldId="323"/>
            <ac:spMk id="3" creationId="{00000000-0000-0000-0000-000000000000}"/>
          </ac:spMkLst>
        </pc:spChg>
        <pc:spChg chg="mod">
          <ac:chgData name="Silvana Izquierdo" userId="46480b9d-78ec-4659-884d-35c5467fe41c" providerId="ADAL" clId="{7BDB1C5C-A697-B446-A656-D06BD4139F1C}" dt="2019-12-09T20:41:59.535" v="2"/>
          <ac:spMkLst>
            <pc:docMk/>
            <pc:sldMk cId="898472359" sldId="323"/>
            <ac:spMk id="5" creationId="{00000000-0000-0000-0000-000000000000}"/>
          </ac:spMkLst>
        </pc:spChg>
        <pc:spChg chg="mod">
          <ac:chgData name="Silvana Izquierdo" userId="46480b9d-78ec-4659-884d-35c5467fe41c" providerId="ADAL" clId="{7BDB1C5C-A697-B446-A656-D06BD4139F1C}" dt="2019-12-09T20:41:59.535" v="2"/>
          <ac:spMkLst>
            <pc:docMk/>
            <pc:sldMk cId="898472359" sldId="323"/>
            <ac:spMk id="6" creationId="{00000000-0000-0000-0000-000000000000}"/>
          </ac:spMkLst>
        </pc:spChg>
        <pc:spChg chg="mod">
          <ac:chgData name="Silvana Izquierdo" userId="46480b9d-78ec-4659-884d-35c5467fe41c" providerId="ADAL" clId="{7BDB1C5C-A697-B446-A656-D06BD4139F1C}" dt="2019-12-09T20:41:59.535" v="2"/>
          <ac:spMkLst>
            <pc:docMk/>
            <pc:sldMk cId="898472359" sldId="323"/>
            <ac:spMk id="8" creationId="{00000000-0000-0000-0000-000000000000}"/>
          </ac:spMkLst>
        </pc:spChg>
        <pc:spChg chg="mod">
          <ac:chgData name="Silvana Izquierdo" userId="46480b9d-78ec-4659-884d-35c5467fe41c" providerId="ADAL" clId="{7BDB1C5C-A697-B446-A656-D06BD4139F1C}" dt="2019-12-09T20:41:59.535" v="2"/>
          <ac:spMkLst>
            <pc:docMk/>
            <pc:sldMk cId="898472359" sldId="323"/>
            <ac:spMk id="9" creationId="{00000000-0000-0000-0000-000000000000}"/>
          </ac:spMkLst>
        </pc:spChg>
        <pc:graphicFrameChg chg="mod">
          <ac:chgData name="Silvana Izquierdo" userId="46480b9d-78ec-4659-884d-35c5467fe41c" providerId="ADAL" clId="{7BDB1C5C-A697-B446-A656-D06BD4139F1C}" dt="2019-12-09T20:41:59.535" v="2"/>
          <ac:graphicFrameMkLst>
            <pc:docMk/>
            <pc:sldMk cId="898472359" sldId="323"/>
            <ac:graphicFrameMk id="7" creationId="{00000000-0000-0000-0000-000000000000}"/>
          </ac:graphicFrameMkLst>
        </pc:graphicFrameChg>
        <pc:picChg chg="mod">
          <ac:chgData name="Silvana Izquierdo" userId="46480b9d-78ec-4659-884d-35c5467fe41c" providerId="ADAL" clId="{7BDB1C5C-A697-B446-A656-D06BD4139F1C}" dt="2019-12-09T20:41:59.535" v="2"/>
          <ac:picMkLst>
            <pc:docMk/>
            <pc:sldMk cId="898472359" sldId="323"/>
            <ac:picMk id="4" creationId="{00000000-0000-0000-0000-000000000000}"/>
          </ac:picMkLst>
        </pc:picChg>
      </pc:sldChg>
      <pc:sldChg chg="modSp">
        <pc:chgData name="Silvana Izquierdo" userId="46480b9d-78ec-4659-884d-35c5467fe41c" providerId="ADAL" clId="{7BDB1C5C-A697-B446-A656-D06BD4139F1C}" dt="2019-12-09T20:41:59.535" v="2"/>
        <pc:sldMkLst>
          <pc:docMk/>
          <pc:sldMk cId="1357498721" sldId="324"/>
        </pc:sldMkLst>
        <pc:spChg chg="mod">
          <ac:chgData name="Silvana Izquierdo" userId="46480b9d-78ec-4659-884d-35c5467fe41c" providerId="ADAL" clId="{7BDB1C5C-A697-B446-A656-D06BD4139F1C}" dt="2019-12-09T20:41:59.535" v="2"/>
          <ac:spMkLst>
            <pc:docMk/>
            <pc:sldMk cId="1357498721" sldId="324"/>
            <ac:spMk id="3" creationId="{00000000-0000-0000-0000-000000000000}"/>
          </ac:spMkLst>
        </pc:spChg>
        <pc:spChg chg="mod">
          <ac:chgData name="Silvana Izquierdo" userId="46480b9d-78ec-4659-884d-35c5467fe41c" providerId="ADAL" clId="{7BDB1C5C-A697-B446-A656-D06BD4139F1C}" dt="2019-12-09T20:41:59.535" v="2"/>
          <ac:spMkLst>
            <pc:docMk/>
            <pc:sldMk cId="1357498721" sldId="324"/>
            <ac:spMk id="5" creationId="{00000000-0000-0000-0000-000000000000}"/>
          </ac:spMkLst>
        </pc:spChg>
        <pc:spChg chg="mod">
          <ac:chgData name="Silvana Izquierdo" userId="46480b9d-78ec-4659-884d-35c5467fe41c" providerId="ADAL" clId="{7BDB1C5C-A697-B446-A656-D06BD4139F1C}" dt="2019-12-09T20:41:59.535" v="2"/>
          <ac:spMkLst>
            <pc:docMk/>
            <pc:sldMk cId="1357498721" sldId="324"/>
            <ac:spMk id="6" creationId="{00000000-0000-0000-0000-000000000000}"/>
          </ac:spMkLst>
        </pc:spChg>
        <pc:spChg chg="mod">
          <ac:chgData name="Silvana Izquierdo" userId="46480b9d-78ec-4659-884d-35c5467fe41c" providerId="ADAL" clId="{7BDB1C5C-A697-B446-A656-D06BD4139F1C}" dt="2019-12-09T20:41:59.535" v="2"/>
          <ac:spMkLst>
            <pc:docMk/>
            <pc:sldMk cId="1357498721" sldId="324"/>
            <ac:spMk id="7" creationId="{00000000-0000-0000-0000-000000000000}"/>
          </ac:spMkLst>
        </pc:spChg>
        <pc:graphicFrameChg chg="mod">
          <ac:chgData name="Silvana Izquierdo" userId="46480b9d-78ec-4659-884d-35c5467fe41c" providerId="ADAL" clId="{7BDB1C5C-A697-B446-A656-D06BD4139F1C}" dt="2019-12-09T20:41:59.535" v="2"/>
          <ac:graphicFrameMkLst>
            <pc:docMk/>
            <pc:sldMk cId="1357498721" sldId="324"/>
            <ac:graphicFrameMk id="2" creationId="{00000000-0000-0000-0000-000000000000}"/>
          </ac:graphicFrameMkLst>
        </pc:graphicFrameChg>
        <pc:graphicFrameChg chg="mod">
          <ac:chgData name="Silvana Izquierdo" userId="46480b9d-78ec-4659-884d-35c5467fe41c" providerId="ADAL" clId="{7BDB1C5C-A697-B446-A656-D06BD4139F1C}" dt="2019-12-09T20:41:59.535" v="2"/>
          <ac:graphicFrameMkLst>
            <pc:docMk/>
            <pc:sldMk cId="1357498721" sldId="324"/>
            <ac:graphicFrameMk id="9" creationId="{00000000-0000-0000-0000-000000000000}"/>
          </ac:graphicFrameMkLst>
        </pc:graphicFrameChg>
      </pc:sldChg>
      <pc:sldChg chg="addSp modSp">
        <pc:chgData name="Silvana Izquierdo" userId="46480b9d-78ec-4659-884d-35c5467fe41c" providerId="ADAL" clId="{7BDB1C5C-A697-B446-A656-D06BD4139F1C}" dt="2019-12-09T20:50:42.241" v="132" actId="164"/>
        <pc:sldMkLst>
          <pc:docMk/>
          <pc:sldMk cId="129190183" sldId="325"/>
        </pc:sldMkLst>
        <pc:spChg chg="add mod">
          <ac:chgData name="Silvana Izquierdo" userId="46480b9d-78ec-4659-884d-35c5467fe41c" providerId="ADAL" clId="{7BDB1C5C-A697-B446-A656-D06BD4139F1C}" dt="2019-12-09T20:50:42.241" v="132" actId="164"/>
          <ac:spMkLst>
            <pc:docMk/>
            <pc:sldMk cId="129190183" sldId="325"/>
            <ac:spMk id="2" creationId="{A5704EDE-28EE-4040-ADD8-FB5C2642A6F3}"/>
          </ac:spMkLst>
        </pc:spChg>
        <pc:spChg chg="mod">
          <ac:chgData name="Silvana Izquierdo" userId="46480b9d-78ec-4659-884d-35c5467fe41c" providerId="ADAL" clId="{7BDB1C5C-A697-B446-A656-D06BD4139F1C}" dt="2019-12-09T20:49:11.611" v="97" actId="1076"/>
          <ac:spMkLst>
            <pc:docMk/>
            <pc:sldMk cId="129190183" sldId="325"/>
            <ac:spMk id="7" creationId="{00000000-0000-0000-0000-000000000000}"/>
          </ac:spMkLst>
        </pc:spChg>
        <pc:spChg chg="mod">
          <ac:chgData name="Silvana Izquierdo" userId="46480b9d-78ec-4659-884d-35c5467fe41c" providerId="ADAL" clId="{7BDB1C5C-A697-B446-A656-D06BD4139F1C}" dt="2019-12-09T20:41:59.535" v="2"/>
          <ac:spMkLst>
            <pc:docMk/>
            <pc:sldMk cId="129190183" sldId="325"/>
            <ac:spMk id="9" creationId="{00000000-0000-0000-0000-000000000000}"/>
          </ac:spMkLst>
        </pc:spChg>
        <pc:grpChg chg="add mod">
          <ac:chgData name="Silvana Izquierdo" userId="46480b9d-78ec-4659-884d-35c5467fe41c" providerId="ADAL" clId="{7BDB1C5C-A697-B446-A656-D06BD4139F1C}" dt="2019-12-09T20:50:42.241" v="132" actId="164"/>
          <ac:grpSpMkLst>
            <pc:docMk/>
            <pc:sldMk cId="129190183" sldId="325"/>
            <ac:grpSpMk id="3" creationId="{7C7C8283-7195-344F-9AC4-F388A9035676}"/>
          </ac:grpSpMkLst>
        </pc:grpChg>
        <pc:graphicFrameChg chg="mod modGraphic">
          <ac:chgData name="Silvana Izquierdo" userId="46480b9d-78ec-4659-884d-35c5467fe41c" providerId="ADAL" clId="{7BDB1C5C-A697-B446-A656-D06BD4139F1C}" dt="2019-12-09T20:50:02.867" v="122" actId="1076"/>
          <ac:graphicFrameMkLst>
            <pc:docMk/>
            <pc:sldMk cId="129190183" sldId="325"/>
            <ac:graphicFrameMk id="6" creationId="{00000000-0000-0000-0000-000000000000}"/>
          </ac:graphicFrameMkLst>
        </pc:graphicFrameChg>
        <pc:picChg chg="mod">
          <ac:chgData name="Silvana Izquierdo" userId="46480b9d-78ec-4659-884d-35c5467fe41c" providerId="ADAL" clId="{7BDB1C5C-A697-B446-A656-D06BD4139F1C}" dt="2019-12-09T20:49:10.182" v="96" actId="1076"/>
          <ac:picMkLst>
            <pc:docMk/>
            <pc:sldMk cId="129190183" sldId="325"/>
            <ac:picMk id="5" creationId="{00000000-0000-0000-0000-000000000000}"/>
          </ac:picMkLst>
        </pc:picChg>
        <pc:picChg chg="mod">
          <ac:chgData name="Silvana Izquierdo" userId="46480b9d-78ec-4659-884d-35c5467fe41c" providerId="ADAL" clId="{7BDB1C5C-A697-B446-A656-D06BD4139F1C}" dt="2019-12-09T20:50:42.241" v="132" actId="164"/>
          <ac:picMkLst>
            <pc:docMk/>
            <pc:sldMk cId="129190183" sldId="325"/>
            <ac:picMk id="8" creationId="{00000000-0000-0000-0000-000000000000}"/>
          </ac:picMkLst>
        </pc:picChg>
      </pc:sldChg>
      <pc:sldChg chg="modSp">
        <pc:chgData name="Silvana Izquierdo" userId="46480b9d-78ec-4659-884d-35c5467fe41c" providerId="ADAL" clId="{7BDB1C5C-A697-B446-A656-D06BD4139F1C}" dt="2019-12-09T20:42:48.880" v="17" actId="20577"/>
        <pc:sldMkLst>
          <pc:docMk/>
          <pc:sldMk cId="2046178473" sldId="326"/>
        </pc:sldMkLst>
        <pc:spChg chg="mod">
          <ac:chgData name="Silvana Izquierdo" userId="46480b9d-78ec-4659-884d-35c5467fe41c" providerId="ADAL" clId="{7BDB1C5C-A697-B446-A656-D06BD4139F1C}" dt="2019-12-09T20:42:48.880" v="17" actId="20577"/>
          <ac:spMkLst>
            <pc:docMk/>
            <pc:sldMk cId="2046178473" sldId="326"/>
            <ac:spMk id="9" creationId="{00000000-0000-0000-0000-000000000000}"/>
          </ac:spMkLst>
        </pc:spChg>
      </pc:sldChg>
      <pc:sldChg chg="modSp">
        <pc:chgData name="Silvana Izquierdo" userId="46480b9d-78ec-4659-884d-35c5467fe41c" providerId="ADAL" clId="{7BDB1C5C-A697-B446-A656-D06BD4139F1C}" dt="2019-12-09T20:51:01.510" v="134" actId="12"/>
        <pc:sldMkLst>
          <pc:docMk/>
          <pc:sldMk cId="1611155910" sldId="327"/>
        </pc:sldMkLst>
        <pc:spChg chg="mod">
          <ac:chgData name="Silvana Izquierdo" userId="46480b9d-78ec-4659-884d-35c5467fe41c" providerId="ADAL" clId="{7BDB1C5C-A697-B446-A656-D06BD4139F1C}" dt="2019-12-09T20:51:01.510" v="134" actId="12"/>
          <ac:spMkLst>
            <pc:docMk/>
            <pc:sldMk cId="1611155910" sldId="327"/>
            <ac:spMk id="2" creationId="{00000000-0000-0000-0000-000000000000}"/>
          </ac:spMkLst>
        </pc:spChg>
      </pc:sldChg>
      <pc:sldChg chg="modSp">
        <pc:chgData name="Silvana Izquierdo" userId="46480b9d-78ec-4659-884d-35c5467fe41c" providerId="ADAL" clId="{7BDB1C5C-A697-B446-A656-D06BD4139F1C}" dt="2019-12-09T20:46:45.606" v="61" actId="14100"/>
        <pc:sldMkLst>
          <pc:docMk/>
          <pc:sldMk cId="2706466672" sldId="328"/>
        </pc:sldMkLst>
        <pc:spChg chg="mod">
          <ac:chgData name="Silvana Izquierdo" userId="46480b9d-78ec-4659-884d-35c5467fe41c" providerId="ADAL" clId="{7BDB1C5C-A697-B446-A656-D06BD4139F1C}" dt="2019-12-09T20:41:59.535" v="2"/>
          <ac:spMkLst>
            <pc:docMk/>
            <pc:sldMk cId="2706466672" sldId="328"/>
            <ac:spMk id="5" creationId="{00000000-0000-0000-0000-000000000000}"/>
          </ac:spMkLst>
        </pc:spChg>
        <pc:spChg chg="mod">
          <ac:chgData name="Silvana Izquierdo" userId="46480b9d-78ec-4659-884d-35c5467fe41c" providerId="ADAL" clId="{7BDB1C5C-A697-B446-A656-D06BD4139F1C}" dt="2019-12-09T20:41:59.535" v="2"/>
          <ac:spMkLst>
            <pc:docMk/>
            <pc:sldMk cId="2706466672" sldId="328"/>
            <ac:spMk id="8" creationId="{00000000-0000-0000-0000-000000000000}"/>
          </ac:spMkLst>
        </pc:spChg>
        <pc:spChg chg="mod">
          <ac:chgData name="Silvana Izquierdo" userId="46480b9d-78ec-4659-884d-35c5467fe41c" providerId="ADAL" clId="{7BDB1C5C-A697-B446-A656-D06BD4139F1C}" dt="2019-12-09T20:41:59.535" v="2"/>
          <ac:spMkLst>
            <pc:docMk/>
            <pc:sldMk cId="2706466672" sldId="328"/>
            <ac:spMk id="12" creationId="{00000000-0000-0000-0000-000000000000}"/>
          </ac:spMkLst>
        </pc:spChg>
        <pc:spChg chg="mod">
          <ac:chgData name="Silvana Izquierdo" userId="46480b9d-78ec-4659-884d-35c5467fe41c" providerId="ADAL" clId="{7BDB1C5C-A697-B446-A656-D06BD4139F1C}" dt="2019-12-09T20:41:59.535" v="2"/>
          <ac:spMkLst>
            <pc:docMk/>
            <pc:sldMk cId="2706466672" sldId="328"/>
            <ac:spMk id="16" creationId="{00000000-0000-0000-0000-000000000000}"/>
          </ac:spMkLst>
        </pc:spChg>
        <pc:spChg chg="mod">
          <ac:chgData name="Silvana Izquierdo" userId="46480b9d-78ec-4659-884d-35c5467fe41c" providerId="ADAL" clId="{7BDB1C5C-A697-B446-A656-D06BD4139F1C}" dt="2019-12-09T20:41:59.535" v="2"/>
          <ac:spMkLst>
            <pc:docMk/>
            <pc:sldMk cId="2706466672" sldId="328"/>
            <ac:spMk id="18" creationId="{78892384-4D67-4F4B-A030-5E82883B2E65}"/>
          </ac:spMkLst>
        </pc:spChg>
        <pc:spChg chg="mod">
          <ac:chgData name="Silvana Izquierdo" userId="46480b9d-78ec-4659-884d-35c5467fe41c" providerId="ADAL" clId="{7BDB1C5C-A697-B446-A656-D06BD4139F1C}" dt="2019-12-09T20:41:59.535" v="2"/>
          <ac:spMkLst>
            <pc:docMk/>
            <pc:sldMk cId="2706466672" sldId="328"/>
            <ac:spMk id="19" creationId="{BF36C107-78B6-48C4-BF77-F2ADFCADD1E9}"/>
          </ac:spMkLst>
        </pc:spChg>
        <pc:picChg chg="mod">
          <ac:chgData name="Silvana Izquierdo" userId="46480b9d-78ec-4659-884d-35c5467fe41c" providerId="ADAL" clId="{7BDB1C5C-A697-B446-A656-D06BD4139F1C}" dt="2019-12-09T20:46:45.606" v="61" actId="14100"/>
          <ac:picMkLst>
            <pc:docMk/>
            <pc:sldMk cId="2706466672" sldId="328"/>
            <ac:picMk id="15" creationId="{00000000-0000-0000-0000-000000000000}"/>
          </ac:picMkLst>
        </pc:picChg>
        <pc:picChg chg="mod">
          <ac:chgData name="Silvana Izquierdo" userId="46480b9d-78ec-4659-884d-35c5467fe41c" providerId="ADAL" clId="{7BDB1C5C-A697-B446-A656-D06BD4139F1C}" dt="2019-12-09T20:46:43.434" v="60" actId="14100"/>
          <ac:picMkLst>
            <pc:docMk/>
            <pc:sldMk cId="2706466672" sldId="328"/>
            <ac:picMk id="17" creationId="{64E1F88B-EA4D-42D4-AF87-64F8BF137EEA}"/>
          </ac:picMkLst>
        </pc:picChg>
      </pc:sldChg>
      <pc:sldChg chg="modSp">
        <pc:chgData name="Silvana Izquierdo" userId="46480b9d-78ec-4659-884d-35c5467fe41c" providerId="ADAL" clId="{7BDB1C5C-A697-B446-A656-D06BD4139F1C}" dt="2019-12-09T20:46:51.718" v="64" actId="1076"/>
        <pc:sldMkLst>
          <pc:docMk/>
          <pc:sldMk cId="1881186353" sldId="329"/>
        </pc:sldMkLst>
        <pc:spChg chg="mod">
          <ac:chgData name="Silvana Izquierdo" userId="46480b9d-78ec-4659-884d-35c5467fe41c" providerId="ADAL" clId="{7BDB1C5C-A697-B446-A656-D06BD4139F1C}" dt="2019-12-09T20:41:59.535" v="2"/>
          <ac:spMkLst>
            <pc:docMk/>
            <pc:sldMk cId="1881186353" sldId="329"/>
            <ac:spMk id="8" creationId="{AEFAE3DD-EAB1-40F2-8999-7CEEF6596251}"/>
          </ac:spMkLst>
        </pc:spChg>
        <pc:spChg chg="mod">
          <ac:chgData name="Silvana Izquierdo" userId="46480b9d-78ec-4659-884d-35c5467fe41c" providerId="ADAL" clId="{7BDB1C5C-A697-B446-A656-D06BD4139F1C}" dt="2019-12-09T20:41:59.535" v="2"/>
          <ac:spMkLst>
            <pc:docMk/>
            <pc:sldMk cId="1881186353" sldId="329"/>
            <ac:spMk id="28" creationId="{4C0C4CB7-A6EB-4086-B537-C0E18B359A71}"/>
          </ac:spMkLst>
        </pc:spChg>
        <pc:spChg chg="mod">
          <ac:chgData name="Silvana Izquierdo" userId="46480b9d-78ec-4659-884d-35c5467fe41c" providerId="ADAL" clId="{7BDB1C5C-A697-B446-A656-D06BD4139F1C}" dt="2019-12-09T20:41:59.535" v="2"/>
          <ac:spMkLst>
            <pc:docMk/>
            <pc:sldMk cId="1881186353" sldId="329"/>
            <ac:spMk id="29" creationId="{AD187C8F-C7B5-453B-B117-5D28C4225933}"/>
          </ac:spMkLst>
        </pc:spChg>
        <pc:grpChg chg="mod">
          <ac:chgData name="Silvana Izquierdo" userId="46480b9d-78ec-4659-884d-35c5467fe41c" providerId="ADAL" clId="{7BDB1C5C-A697-B446-A656-D06BD4139F1C}" dt="2019-12-09T20:46:50.591" v="63" actId="14100"/>
          <ac:grpSpMkLst>
            <pc:docMk/>
            <pc:sldMk cId="1881186353" sldId="329"/>
            <ac:grpSpMk id="7" creationId="{9D0F68A8-08D3-4F6D-9FFF-202269BEADC7}"/>
          </ac:grpSpMkLst>
        </pc:grpChg>
        <pc:graphicFrameChg chg="mod">
          <ac:chgData name="Silvana Izquierdo" userId="46480b9d-78ec-4659-884d-35c5467fe41c" providerId="ADAL" clId="{7BDB1C5C-A697-B446-A656-D06BD4139F1C}" dt="2019-12-09T20:46:51.718" v="64" actId="1076"/>
          <ac:graphicFrameMkLst>
            <pc:docMk/>
            <pc:sldMk cId="1881186353" sldId="329"/>
            <ac:graphicFrameMk id="20" creationId="{EA2150ED-FCC8-430D-BFC3-3862EBFE2EC6}"/>
          </ac:graphicFrameMkLst>
        </pc:graphicFrameChg>
      </pc:sldChg>
      <pc:sldChg chg="modSp">
        <pc:chgData name="Silvana Izquierdo" userId="46480b9d-78ec-4659-884d-35c5467fe41c" providerId="ADAL" clId="{7BDB1C5C-A697-B446-A656-D06BD4139F1C}" dt="2019-12-09T20:49:04.389" v="93" actId="1076"/>
        <pc:sldMkLst>
          <pc:docMk/>
          <pc:sldMk cId="259516856" sldId="330"/>
        </pc:sldMkLst>
        <pc:spChg chg="mod">
          <ac:chgData name="Silvana Izquierdo" userId="46480b9d-78ec-4659-884d-35c5467fe41c" providerId="ADAL" clId="{7BDB1C5C-A697-B446-A656-D06BD4139F1C}" dt="2019-12-09T20:41:59.535" v="2"/>
          <ac:spMkLst>
            <pc:docMk/>
            <pc:sldMk cId="259516856" sldId="330"/>
            <ac:spMk id="5" creationId="{02ED18FB-F950-4032-9EEB-8B2C8E0D27C8}"/>
          </ac:spMkLst>
        </pc:spChg>
        <pc:picChg chg="mod">
          <ac:chgData name="Silvana Izquierdo" userId="46480b9d-78ec-4659-884d-35c5467fe41c" providerId="ADAL" clId="{7BDB1C5C-A697-B446-A656-D06BD4139F1C}" dt="2019-12-09T20:49:04.389" v="93" actId="1076"/>
          <ac:picMkLst>
            <pc:docMk/>
            <pc:sldMk cId="259516856" sldId="330"/>
            <ac:picMk id="4" creationId="{04FBBE8B-F411-4178-97E9-472F89401C8E}"/>
          </ac:picMkLst>
        </pc:picChg>
      </pc:sldChg>
      <pc:sldChg chg="modSp">
        <pc:chgData name="Silvana Izquierdo" userId="46480b9d-78ec-4659-884d-35c5467fe41c" providerId="ADAL" clId="{7BDB1C5C-A697-B446-A656-D06BD4139F1C}" dt="2019-12-09T20:41:59.535" v="2"/>
        <pc:sldMkLst>
          <pc:docMk/>
          <pc:sldMk cId="2280303670" sldId="332"/>
        </pc:sldMkLst>
        <pc:spChg chg="mod">
          <ac:chgData name="Silvana Izquierdo" userId="46480b9d-78ec-4659-884d-35c5467fe41c" providerId="ADAL" clId="{7BDB1C5C-A697-B446-A656-D06BD4139F1C}" dt="2019-12-09T20:41:59.535" v="2"/>
          <ac:spMkLst>
            <pc:docMk/>
            <pc:sldMk cId="2280303670" sldId="332"/>
            <ac:spMk id="4" creationId="{92DAE313-543C-0E42-BAFF-979643AA2C3E}"/>
          </ac:spMkLst>
        </pc:spChg>
      </pc:sldChg>
      <pc:sldMasterChg chg="modSp modSldLayout">
        <pc:chgData name="Silvana Izquierdo" userId="46480b9d-78ec-4659-884d-35c5467fe41c" providerId="ADAL" clId="{7BDB1C5C-A697-B446-A656-D06BD4139F1C}" dt="2019-12-09T20:41:59.535" v="2"/>
        <pc:sldMasterMkLst>
          <pc:docMk/>
          <pc:sldMasterMk cId="1125099252" sldId="2147493674"/>
        </pc:sldMasterMkLst>
        <pc:spChg chg="mod">
          <ac:chgData name="Silvana Izquierdo" userId="46480b9d-78ec-4659-884d-35c5467fe41c" providerId="ADAL" clId="{7BDB1C5C-A697-B446-A656-D06BD4139F1C}" dt="2019-12-09T20:41:59.535" v="2"/>
          <ac:spMkLst>
            <pc:docMk/>
            <pc:sldMasterMk cId="1125099252" sldId="2147493674"/>
            <ac:spMk id="2"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ac:spMk id="3"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ac:spMk id="4"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ac:spMk id="5"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ac:spMk id="6" creationId="{00000000-0000-0000-0000-000000000000}"/>
          </ac:spMkLst>
        </pc:spChg>
        <pc:sldLayoutChg chg="modSp">
          <pc:chgData name="Silvana Izquierdo" userId="46480b9d-78ec-4659-884d-35c5467fe41c" providerId="ADAL" clId="{7BDB1C5C-A697-B446-A656-D06BD4139F1C}" dt="2019-12-09T20:41:59.535" v="2"/>
          <pc:sldLayoutMkLst>
            <pc:docMk/>
            <pc:sldMasterMk cId="1125099252" sldId="2147493674"/>
            <pc:sldLayoutMk cId="115419589" sldId="2147493641"/>
          </pc:sldLayoutMkLst>
          <pc:spChg chg="mod">
            <ac:chgData name="Silvana Izquierdo" userId="46480b9d-78ec-4659-884d-35c5467fe41c" providerId="ADAL" clId="{7BDB1C5C-A697-B446-A656-D06BD4139F1C}" dt="2019-12-09T20:41:59.535" v="2"/>
            <ac:spMkLst>
              <pc:docMk/>
              <pc:sldMasterMk cId="1125099252" sldId="2147493674"/>
              <pc:sldLayoutMk cId="115419589" sldId="2147493641"/>
              <ac:spMk id="15"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115419589" sldId="2147493641"/>
              <ac:spMk id="16"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2192703510" sldId="2147493644"/>
          </pc:sldLayoutMkLst>
          <pc:spChg chg="mod">
            <ac:chgData name="Silvana Izquierdo" userId="46480b9d-78ec-4659-884d-35c5467fe41c" providerId="ADAL" clId="{7BDB1C5C-A697-B446-A656-D06BD4139F1C}" dt="2019-12-09T20:41:59.535" v="2"/>
            <ac:spMkLst>
              <pc:docMk/>
              <pc:sldMasterMk cId="1125099252" sldId="2147493674"/>
              <pc:sldLayoutMk cId="2192703510" sldId="2147493644"/>
              <ac:spMk id="5"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2192703510" sldId="2147493644"/>
              <ac:spMk id="7"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2192703510" sldId="2147493644"/>
              <ac:spMk id="10"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2192703510" sldId="2147493644"/>
              <ac:spMk id="11"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2229668312" sldId="2147493648"/>
          </pc:sldLayoutMkLst>
          <pc:spChg chg="mod">
            <ac:chgData name="Silvana Izquierdo" userId="46480b9d-78ec-4659-884d-35c5467fe41c" providerId="ADAL" clId="{7BDB1C5C-A697-B446-A656-D06BD4139F1C}" dt="2019-12-09T20:41:59.535" v="2"/>
            <ac:spMkLst>
              <pc:docMk/>
              <pc:sldMasterMk cId="1125099252" sldId="2147493674"/>
              <pc:sldLayoutMk cId="2229668312" sldId="2147493648"/>
              <ac:spMk id="5"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2229668312" sldId="2147493648"/>
              <ac:spMk id="6"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2229668312" sldId="2147493648"/>
              <ac:spMk id="8"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2229668312" sldId="2147493648"/>
              <ac:spMk id="10"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2225881962" sldId="2147493675"/>
          </pc:sldLayoutMkLst>
          <pc:spChg chg="mod">
            <ac:chgData name="Silvana Izquierdo" userId="46480b9d-78ec-4659-884d-35c5467fe41c" providerId="ADAL" clId="{7BDB1C5C-A697-B446-A656-D06BD4139F1C}" dt="2019-12-09T20:41:59.535" v="2"/>
            <ac:spMkLst>
              <pc:docMk/>
              <pc:sldMasterMk cId="1125099252" sldId="2147493674"/>
              <pc:sldLayoutMk cId="2225881962" sldId="2147493675"/>
              <ac:spMk id="2"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2225881962" sldId="2147493675"/>
              <ac:spMk id="3"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4093242111" sldId="2147493677"/>
          </pc:sldLayoutMkLst>
          <pc:spChg chg="mod">
            <ac:chgData name="Silvana Izquierdo" userId="46480b9d-78ec-4659-884d-35c5467fe41c" providerId="ADAL" clId="{7BDB1C5C-A697-B446-A656-D06BD4139F1C}" dt="2019-12-09T20:41:59.535" v="2"/>
            <ac:spMkLst>
              <pc:docMk/>
              <pc:sldMasterMk cId="1125099252" sldId="2147493674"/>
              <pc:sldLayoutMk cId="4093242111" sldId="2147493677"/>
              <ac:spMk id="2"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4093242111" sldId="2147493677"/>
              <ac:spMk id="3"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2030926603" sldId="2147493678"/>
          </pc:sldLayoutMkLst>
          <pc:spChg chg="mod">
            <ac:chgData name="Silvana Izquierdo" userId="46480b9d-78ec-4659-884d-35c5467fe41c" providerId="ADAL" clId="{7BDB1C5C-A697-B446-A656-D06BD4139F1C}" dt="2019-12-09T20:41:59.535" v="2"/>
            <ac:spMkLst>
              <pc:docMk/>
              <pc:sldMasterMk cId="1125099252" sldId="2147493674"/>
              <pc:sldLayoutMk cId="2030926603" sldId="2147493678"/>
              <ac:spMk id="3"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2030926603" sldId="2147493678"/>
              <ac:spMk id="4"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558666694" sldId="2147493679"/>
          </pc:sldLayoutMkLst>
          <pc:spChg chg="mod">
            <ac:chgData name="Silvana Izquierdo" userId="46480b9d-78ec-4659-884d-35c5467fe41c" providerId="ADAL" clId="{7BDB1C5C-A697-B446-A656-D06BD4139F1C}" dt="2019-12-09T20:41:59.535" v="2"/>
            <ac:spMkLst>
              <pc:docMk/>
              <pc:sldMasterMk cId="1125099252" sldId="2147493674"/>
              <pc:sldLayoutMk cId="558666694" sldId="2147493679"/>
              <ac:spMk id="3"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558666694" sldId="2147493679"/>
              <ac:spMk id="4"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558666694" sldId="2147493679"/>
              <ac:spMk id="5"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558666694" sldId="2147493679"/>
              <ac:spMk id="6"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4204810313" sldId="2147493682"/>
          </pc:sldLayoutMkLst>
          <pc:spChg chg="mod">
            <ac:chgData name="Silvana Izquierdo" userId="46480b9d-78ec-4659-884d-35c5467fe41c" providerId="ADAL" clId="{7BDB1C5C-A697-B446-A656-D06BD4139F1C}" dt="2019-12-09T20:41:59.535" v="2"/>
            <ac:spMkLst>
              <pc:docMk/>
              <pc:sldMasterMk cId="1125099252" sldId="2147493674"/>
              <pc:sldLayoutMk cId="4204810313" sldId="2147493682"/>
              <ac:spMk id="2"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4204810313" sldId="2147493682"/>
              <ac:spMk id="3"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4204810313" sldId="2147493682"/>
              <ac:spMk id="4"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3772557008" sldId="2147493683"/>
          </pc:sldLayoutMkLst>
          <pc:spChg chg="mod">
            <ac:chgData name="Silvana Izquierdo" userId="46480b9d-78ec-4659-884d-35c5467fe41c" providerId="ADAL" clId="{7BDB1C5C-A697-B446-A656-D06BD4139F1C}" dt="2019-12-09T20:41:59.535" v="2"/>
            <ac:spMkLst>
              <pc:docMk/>
              <pc:sldMasterMk cId="1125099252" sldId="2147493674"/>
              <pc:sldLayoutMk cId="3772557008" sldId="2147493683"/>
              <ac:spMk id="2"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3772557008" sldId="2147493683"/>
              <ac:spMk id="3"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3772557008" sldId="2147493683"/>
              <ac:spMk id="4"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1078519414" sldId="2147493685"/>
          </pc:sldLayoutMkLst>
          <pc:spChg chg="mod">
            <ac:chgData name="Silvana Izquierdo" userId="46480b9d-78ec-4659-884d-35c5467fe41c" providerId="ADAL" clId="{7BDB1C5C-A697-B446-A656-D06BD4139F1C}" dt="2019-12-09T20:41:59.535" v="2"/>
            <ac:spMkLst>
              <pc:docMk/>
              <pc:sldMasterMk cId="1125099252" sldId="2147493674"/>
              <pc:sldLayoutMk cId="1078519414" sldId="2147493685"/>
              <ac:spMk id="2"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1078519414" sldId="2147493685"/>
              <ac:spMk id="3"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1522699082" sldId="2147493686"/>
          </pc:sldLayoutMkLst>
          <pc:spChg chg="mod">
            <ac:chgData name="Silvana Izquierdo" userId="46480b9d-78ec-4659-884d-35c5467fe41c" providerId="ADAL" clId="{7BDB1C5C-A697-B446-A656-D06BD4139F1C}" dt="2019-12-09T20:41:59.535" v="2"/>
            <ac:spMkLst>
              <pc:docMk/>
              <pc:sldMasterMk cId="1125099252" sldId="2147493674"/>
              <pc:sldLayoutMk cId="1522699082" sldId="2147493686"/>
              <ac:spMk id="2"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1522699082" sldId="2147493686"/>
              <ac:spMk id="3"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1522699082" sldId="2147493686"/>
              <ac:spMk id="19"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1522699082" sldId="2147493686"/>
              <ac:spMk id="20"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1522699082" sldId="2147493686"/>
              <ac:spMk id="21"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3902353305" sldId="2147493687"/>
          </pc:sldLayoutMkLst>
          <pc:spChg chg="mod">
            <ac:chgData name="Silvana Izquierdo" userId="46480b9d-78ec-4659-884d-35c5467fe41c" providerId="ADAL" clId="{7BDB1C5C-A697-B446-A656-D06BD4139F1C}" dt="2019-12-09T20:41:59.535" v="2"/>
            <ac:spMkLst>
              <pc:docMk/>
              <pc:sldMasterMk cId="1125099252" sldId="2147493674"/>
              <pc:sldLayoutMk cId="3902353305" sldId="2147493687"/>
              <ac:spMk id="5"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3902353305" sldId="2147493687"/>
              <ac:spMk id="6"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3902353305" sldId="2147493687"/>
              <ac:spMk id="7"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3892401685" sldId="2147493688"/>
          </pc:sldLayoutMkLst>
          <pc:spChg chg="mod">
            <ac:chgData name="Silvana Izquierdo" userId="46480b9d-78ec-4659-884d-35c5467fe41c" providerId="ADAL" clId="{7BDB1C5C-A697-B446-A656-D06BD4139F1C}" dt="2019-12-09T20:41:59.535" v="2"/>
            <ac:spMkLst>
              <pc:docMk/>
              <pc:sldMasterMk cId="1125099252" sldId="2147493674"/>
              <pc:sldLayoutMk cId="3892401685" sldId="2147493688"/>
              <ac:spMk id="2"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3892401685" sldId="2147493688"/>
              <ac:spMk id="5"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3892401685" sldId="2147493688"/>
              <ac:spMk id="7"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3892401685" sldId="2147493689"/>
          </pc:sldLayoutMkLst>
          <pc:spChg chg="mod">
            <ac:chgData name="Silvana Izquierdo" userId="46480b9d-78ec-4659-884d-35c5467fe41c" providerId="ADAL" clId="{7BDB1C5C-A697-B446-A656-D06BD4139F1C}" dt="2019-12-09T20:41:59.535" v="2"/>
            <ac:spMkLst>
              <pc:docMk/>
              <pc:sldMasterMk cId="1125099252" sldId="2147493674"/>
              <pc:sldLayoutMk cId="3892401685" sldId="2147493689"/>
              <ac:spMk id="2"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3892401685" sldId="2147493689"/>
              <ac:spMk id="5"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3892401685" sldId="2147493689"/>
              <ac:spMk id="7"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3875271441" sldId="2147493690"/>
          </pc:sldLayoutMkLst>
          <pc:spChg chg="mod">
            <ac:chgData name="Silvana Izquierdo" userId="46480b9d-78ec-4659-884d-35c5467fe41c" providerId="ADAL" clId="{7BDB1C5C-A697-B446-A656-D06BD4139F1C}" dt="2019-12-09T20:41:59.535" v="2"/>
            <ac:spMkLst>
              <pc:docMk/>
              <pc:sldMasterMk cId="1125099252" sldId="2147493674"/>
              <pc:sldLayoutMk cId="3875271441" sldId="2147493690"/>
              <ac:spMk id="2"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3875271441" sldId="2147493690"/>
              <ac:spMk id="3"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3875271441" sldId="2147493690"/>
              <ac:spMk id="7"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3875271441" sldId="2147493690"/>
              <ac:spMk id="8"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3892401685" sldId="2147493691"/>
          </pc:sldLayoutMkLst>
          <pc:spChg chg="mod">
            <ac:chgData name="Silvana Izquierdo" userId="46480b9d-78ec-4659-884d-35c5467fe41c" providerId="ADAL" clId="{7BDB1C5C-A697-B446-A656-D06BD4139F1C}" dt="2019-12-09T20:41:59.535" v="2"/>
            <ac:spMkLst>
              <pc:docMk/>
              <pc:sldMasterMk cId="1125099252" sldId="2147493674"/>
              <pc:sldLayoutMk cId="3892401685" sldId="2147493691"/>
              <ac:spMk id="2"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3892401685" sldId="2147493691"/>
              <ac:spMk id="5"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3892401685" sldId="2147493691"/>
              <ac:spMk id="7"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3278467359" sldId="2147493692"/>
          </pc:sldLayoutMkLst>
          <pc:spChg chg="mod">
            <ac:chgData name="Silvana Izquierdo" userId="46480b9d-78ec-4659-884d-35c5467fe41c" providerId="ADAL" clId="{7BDB1C5C-A697-B446-A656-D06BD4139F1C}" dt="2019-12-09T20:41:59.535" v="2"/>
            <ac:spMkLst>
              <pc:docMk/>
              <pc:sldMasterMk cId="1125099252" sldId="2147493674"/>
              <pc:sldLayoutMk cId="3278467359" sldId="2147493692"/>
              <ac:spMk id="4"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3278467359" sldId="2147493692"/>
              <ac:spMk id="7"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3278467359" sldId="2147493692"/>
              <ac:spMk id="10"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3449499903" sldId="2147493694"/>
          </pc:sldLayoutMkLst>
          <pc:spChg chg="mod">
            <ac:chgData name="Silvana Izquierdo" userId="46480b9d-78ec-4659-884d-35c5467fe41c" providerId="ADAL" clId="{7BDB1C5C-A697-B446-A656-D06BD4139F1C}" dt="2019-12-09T20:41:59.535" v="2"/>
            <ac:spMkLst>
              <pc:docMk/>
              <pc:sldMasterMk cId="1125099252" sldId="2147493674"/>
              <pc:sldLayoutMk cId="3449499903" sldId="2147493694"/>
              <ac:spMk id="4"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3449499903" sldId="2147493694"/>
              <ac:spMk id="7" creationId="{00000000-0000-0000-0000-000000000000}"/>
            </ac:spMkLst>
          </pc:spChg>
        </pc:sldLayoutChg>
        <pc:sldLayoutChg chg="modSp">
          <pc:chgData name="Silvana Izquierdo" userId="46480b9d-78ec-4659-884d-35c5467fe41c" providerId="ADAL" clId="{7BDB1C5C-A697-B446-A656-D06BD4139F1C}" dt="2019-12-09T20:41:59.535" v="2"/>
          <pc:sldLayoutMkLst>
            <pc:docMk/>
            <pc:sldMasterMk cId="1125099252" sldId="2147493674"/>
            <pc:sldLayoutMk cId="161071755" sldId="2147493695"/>
          </pc:sldLayoutMkLst>
          <pc:spChg chg="mod">
            <ac:chgData name="Silvana Izquierdo" userId="46480b9d-78ec-4659-884d-35c5467fe41c" providerId="ADAL" clId="{7BDB1C5C-A697-B446-A656-D06BD4139F1C}" dt="2019-12-09T20:41:59.535" v="2"/>
            <ac:spMkLst>
              <pc:docMk/>
              <pc:sldMasterMk cId="1125099252" sldId="2147493674"/>
              <pc:sldLayoutMk cId="161071755" sldId="2147493695"/>
              <ac:spMk id="12" creationId="{00000000-0000-0000-0000-000000000000}"/>
            </ac:spMkLst>
          </pc:spChg>
          <pc:spChg chg="mod">
            <ac:chgData name="Silvana Izquierdo" userId="46480b9d-78ec-4659-884d-35c5467fe41c" providerId="ADAL" clId="{7BDB1C5C-A697-B446-A656-D06BD4139F1C}" dt="2019-12-09T20:41:59.535" v="2"/>
            <ac:spMkLst>
              <pc:docMk/>
              <pc:sldMasterMk cId="1125099252" sldId="2147493674"/>
              <pc:sldLayoutMk cId="161071755" sldId="2147493695"/>
              <ac:spMk id="14" creationId="{00000000-0000-0000-0000-000000000000}"/>
            </ac:spMkLst>
          </pc:spChg>
        </pc:sldLayoutChg>
      </pc:sldMaster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Pembro + Chemo</c:v>
                </c:pt>
              </c:strCache>
            </c:strRef>
          </c:tx>
          <c:spPr>
            <a:solidFill>
              <a:schemeClr val="accent1"/>
            </a:solidFill>
            <a:ln>
              <a:noFill/>
            </a:ln>
            <a:effectLst/>
          </c:spPr>
          <c:invertIfNegative val="0"/>
          <c:errBars>
            <c:errBarType val="both"/>
            <c:errValType val="cust"/>
            <c:noEndCap val="0"/>
            <c:plus>
              <c:numRef>
                <c:f>Sheet1!$E$2</c:f>
                <c:numCache>
                  <c:formatCode>General</c:formatCode>
                  <c:ptCount val="1"/>
                  <c:pt idx="0">
                    <c:v>4.7000000000000028</c:v>
                  </c:pt>
                </c:numCache>
              </c:numRef>
            </c:plus>
            <c:minus>
              <c:numRef>
                <c:f>Sheet1!$F$2</c:f>
                <c:numCache>
                  <c:formatCode>General</c:formatCode>
                  <c:ptCount val="1"/>
                  <c:pt idx="0">
                    <c:v>4.8999999999999986</c:v>
                  </c:pt>
                </c:numCache>
              </c:numRef>
            </c:minus>
            <c:spPr>
              <a:noFill/>
              <a:ln w="19050" cap="flat" cmpd="sng" algn="ctr">
                <a:solidFill>
                  <a:schemeClr val="tx1"/>
                </a:solidFill>
                <a:round/>
              </a:ln>
              <a:effectLst/>
            </c:spPr>
          </c:errBars>
          <c:cat>
            <c:strRef>
              <c:f>Sheet1!$A$2</c:f>
              <c:strCache>
                <c:ptCount val="1"/>
                <c:pt idx="0">
                  <c:v>ypT0/Tis ypN0</c:v>
                </c:pt>
              </c:strCache>
            </c:strRef>
          </c:cat>
          <c:val>
            <c:numRef>
              <c:f>Sheet1!$B$2</c:f>
              <c:numCache>
                <c:formatCode>General</c:formatCode>
                <c:ptCount val="1"/>
                <c:pt idx="0">
                  <c:v>64.8</c:v>
                </c:pt>
              </c:numCache>
            </c:numRef>
          </c:val>
          <c:extLst>
            <c:ext xmlns:c16="http://schemas.microsoft.com/office/drawing/2014/chart" uri="{C3380CC4-5D6E-409C-BE32-E72D297353CC}">
              <c16:uniqueId val="{00000000-AEA1-4F5E-A45A-232AD974A13A}"/>
            </c:ext>
          </c:extLst>
        </c:ser>
        <c:ser>
          <c:idx val="1"/>
          <c:order val="1"/>
          <c:tx>
            <c:strRef>
              <c:f>Sheet1!$C$1</c:f>
              <c:strCache>
                <c:ptCount val="1"/>
                <c:pt idx="0">
                  <c:v>Placebo + Chemo</c:v>
                </c:pt>
              </c:strCache>
            </c:strRef>
          </c:tx>
          <c:spPr>
            <a:solidFill>
              <a:schemeClr val="accent5"/>
            </a:solidFill>
            <a:ln>
              <a:noFill/>
            </a:ln>
            <a:effectLst/>
          </c:spPr>
          <c:invertIfNegative val="0"/>
          <c:errBars>
            <c:errBarType val="both"/>
            <c:errValType val="cust"/>
            <c:noEndCap val="0"/>
            <c:plus>
              <c:numRef>
                <c:f>Sheet1!$G$2</c:f>
                <c:numCache>
                  <c:formatCode>General</c:formatCode>
                  <c:ptCount val="1"/>
                  <c:pt idx="0">
                    <c:v>7.0999999999999943</c:v>
                  </c:pt>
                </c:numCache>
              </c:numRef>
            </c:plus>
            <c:minus>
              <c:numRef>
                <c:f>Sheet1!$H$2</c:f>
                <c:numCache>
                  <c:formatCode>General</c:formatCode>
                  <c:ptCount val="1"/>
                  <c:pt idx="0">
                    <c:v>7.1000000000000014</c:v>
                  </c:pt>
                </c:numCache>
              </c:numRef>
            </c:minus>
            <c:spPr>
              <a:noFill/>
              <a:ln w="19050" cap="flat" cmpd="sng" algn="ctr">
                <a:solidFill>
                  <a:schemeClr val="tx1"/>
                </a:solidFill>
                <a:round/>
              </a:ln>
              <a:effectLst/>
            </c:spPr>
          </c:errBars>
          <c:cat>
            <c:strRef>
              <c:f>Sheet1!$A$2</c:f>
              <c:strCache>
                <c:ptCount val="1"/>
                <c:pt idx="0">
                  <c:v>ypT0/Tis ypN0</c:v>
                </c:pt>
              </c:strCache>
            </c:strRef>
          </c:cat>
          <c:val>
            <c:numRef>
              <c:f>Sheet1!$C$2</c:f>
              <c:numCache>
                <c:formatCode>General</c:formatCode>
                <c:ptCount val="1"/>
                <c:pt idx="0">
                  <c:v>51.2</c:v>
                </c:pt>
              </c:numCache>
            </c:numRef>
          </c:val>
          <c:extLst>
            <c:ext xmlns:c16="http://schemas.microsoft.com/office/drawing/2014/chart" uri="{C3380CC4-5D6E-409C-BE32-E72D297353CC}">
              <c16:uniqueId val="{00000003-AEA1-4F5E-A45A-232AD974A13A}"/>
            </c:ext>
          </c:extLst>
        </c:ser>
        <c:dLbls>
          <c:showLegendKey val="0"/>
          <c:showVal val="0"/>
          <c:showCatName val="0"/>
          <c:showSerName val="0"/>
          <c:showPercent val="0"/>
          <c:showBubbleSize val="0"/>
        </c:dLbls>
        <c:gapWidth val="50"/>
        <c:overlap val="-46"/>
        <c:axId val="-2057636488"/>
        <c:axId val="2121924888"/>
      </c:barChart>
      <c:catAx>
        <c:axId val="-2057636488"/>
        <c:scaling>
          <c:orientation val="minMax"/>
        </c:scaling>
        <c:delete val="0"/>
        <c:axPos val="b"/>
        <c:numFmt formatCode="General" sourceLinked="1"/>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2121924888"/>
        <c:crosses val="autoZero"/>
        <c:auto val="1"/>
        <c:lblAlgn val="ctr"/>
        <c:lblOffset val="100"/>
        <c:noMultiLvlLbl val="0"/>
      </c:catAx>
      <c:valAx>
        <c:axId val="2121924888"/>
        <c:scaling>
          <c:orientation val="minMax"/>
          <c:max val="100"/>
        </c:scaling>
        <c:delete val="0"/>
        <c:axPos val="l"/>
        <c:title>
          <c:tx>
            <c:rich>
              <a:bodyPr rot="-5400000" spcFirstLastPara="1" vertOverflow="ellipsis" vert="horz" wrap="square" anchor="ctr" anchorCtr="1"/>
              <a:lstStyle/>
              <a:p>
                <a:pPr>
                  <a:defRPr sz="1400" b="1" i="0" u="none" strike="noStrike" kern="1200" baseline="0">
                    <a:solidFill>
                      <a:schemeClr val="tx1"/>
                    </a:solidFill>
                    <a:latin typeface="+mn-lt"/>
                    <a:ea typeface="+mn-ea"/>
                    <a:cs typeface="+mn-cs"/>
                  </a:defRPr>
                </a:pPr>
                <a:r>
                  <a:rPr lang="en-US" sz="1400" b="1" dirty="0" err="1">
                    <a:solidFill>
                      <a:schemeClr val="tx1"/>
                    </a:solidFill>
                  </a:rPr>
                  <a:t>pCR</a:t>
                </a:r>
                <a:r>
                  <a:rPr lang="en-US" sz="1400" b="1" dirty="0">
                    <a:solidFill>
                      <a:schemeClr val="tx1"/>
                    </a:solidFill>
                  </a:rPr>
                  <a:t>,</a:t>
                </a:r>
                <a:r>
                  <a:rPr lang="en-US" sz="1400" b="1" baseline="0" dirty="0">
                    <a:solidFill>
                      <a:schemeClr val="tx1"/>
                    </a:solidFill>
                  </a:rPr>
                  <a:t> % (95% CI)</a:t>
                </a:r>
                <a:endParaRPr lang="en-US" sz="1400" b="1" dirty="0">
                  <a:solidFill>
                    <a:schemeClr val="tx1"/>
                  </a:solidFill>
                </a:endParaRPr>
              </a:p>
            </c:rich>
          </c:tx>
          <c:overlay val="0"/>
          <c:spPr>
            <a:noFill/>
            <a:ln>
              <a:noFill/>
            </a:ln>
            <a:effectLst/>
          </c:spPr>
        </c:title>
        <c:numFmt formatCode="General" sourceLinked="1"/>
        <c:majorTickMark val="out"/>
        <c:minorTickMark val="none"/>
        <c:tickLblPos val="nextTo"/>
        <c:spPr>
          <a:noFill/>
          <a:ln w="12700">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0576364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6295331634975"/>
          <c:y val="3.5771704559359602E-2"/>
          <c:w val="0.85583858245199596"/>
          <c:h val="0.880789018220549"/>
        </c:manualLayout>
      </c:layout>
      <c:barChart>
        <c:barDir val="col"/>
        <c:grouping val="clustered"/>
        <c:varyColors val="0"/>
        <c:ser>
          <c:idx val="0"/>
          <c:order val="0"/>
          <c:tx>
            <c:strRef>
              <c:f>Sheet1!$B$1</c:f>
              <c:strCache>
                <c:ptCount val="1"/>
                <c:pt idx="0">
                  <c:v>Pembro + Chemo</c:v>
                </c:pt>
              </c:strCache>
            </c:strRef>
          </c:tx>
          <c:spPr>
            <a:solidFill>
              <a:schemeClr val="accent1"/>
            </a:solidFill>
            <a:ln>
              <a:noFill/>
            </a:ln>
            <a:effectLst/>
          </c:spPr>
          <c:invertIfNegative val="0"/>
          <c:errBars>
            <c:errBarType val="both"/>
            <c:errValType val="cust"/>
            <c:noEndCap val="0"/>
            <c:plus>
              <c:numRef>
                <c:f>Sheet1!$E$2:$E$3</c:f>
                <c:numCache>
                  <c:formatCode>General</c:formatCode>
                  <c:ptCount val="2"/>
                  <c:pt idx="0">
                    <c:v>4.9300000000000068</c:v>
                  </c:pt>
                  <c:pt idx="1">
                    <c:v>12.94</c:v>
                  </c:pt>
                </c:numCache>
              </c:numRef>
            </c:plus>
            <c:minus>
              <c:numRef>
                <c:f>Sheet1!$F$2:$F$3</c:f>
                <c:numCache>
                  <c:formatCode>General</c:formatCode>
                  <c:ptCount val="2"/>
                  <c:pt idx="0">
                    <c:v>5.259999999999998</c:v>
                  </c:pt>
                  <c:pt idx="1">
                    <c:v>12.49</c:v>
                  </c:pt>
                </c:numCache>
              </c:numRef>
            </c:minus>
            <c:spPr>
              <a:noFill/>
              <a:ln w="19050" cap="flat" cmpd="sng" algn="ctr">
                <a:solidFill>
                  <a:schemeClr val="tx1"/>
                </a:solidFill>
                <a:round/>
              </a:ln>
              <a:effectLst/>
            </c:spPr>
          </c:errBars>
          <c:cat>
            <c:strRef>
              <c:f>Sheet1!$A$2:$A$3</c:f>
              <c:strCache>
                <c:ptCount val="2"/>
                <c:pt idx="0">
                  <c:v>PD-L1–Positive</c:v>
                </c:pt>
                <c:pt idx="1">
                  <c:v>PD-L1–Negative</c:v>
                </c:pt>
              </c:strCache>
            </c:strRef>
          </c:cat>
          <c:val>
            <c:numRef>
              <c:f>Sheet1!$B$2:$B$3</c:f>
              <c:numCache>
                <c:formatCode>General</c:formatCode>
                <c:ptCount val="2"/>
                <c:pt idx="0">
                  <c:v>68.862275449101801</c:v>
                </c:pt>
                <c:pt idx="1">
                  <c:v>45.3125</c:v>
                </c:pt>
              </c:numCache>
            </c:numRef>
          </c:val>
          <c:extLst>
            <c:ext xmlns:c16="http://schemas.microsoft.com/office/drawing/2014/chart" uri="{C3380CC4-5D6E-409C-BE32-E72D297353CC}">
              <c16:uniqueId val="{00000000-4F62-4F09-8B78-150EE9D6BB3E}"/>
            </c:ext>
          </c:extLst>
        </c:ser>
        <c:ser>
          <c:idx val="1"/>
          <c:order val="1"/>
          <c:tx>
            <c:strRef>
              <c:f>Sheet1!$C$1</c:f>
              <c:strCache>
                <c:ptCount val="1"/>
                <c:pt idx="0">
                  <c:v>Placebo + Chemo</c:v>
                </c:pt>
              </c:strCache>
            </c:strRef>
          </c:tx>
          <c:spPr>
            <a:solidFill>
              <a:schemeClr val="accent5"/>
            </a:solidFill>
            <a:ln>
              <a:noFill/>
            </a:ln>
            <a:effectLst/>
          </c:spPr>
          <c:invertIfNegative val="0"/>
          <c:errBars>
            <c:errBarType val="both"/>
            <c:errValType val="cust"/>
            <c:noEndCap val="0"/>
            <c:plus>
              <c:numRef>
                <c:f>Sheet1!$G$2:$G$3</c:f>
                <c:numCache>
                  <c:formatCode>General</c:formatCode>
                  <c:ptCount val="2"/>
                  <c:pt idx="0">
                    <c:v>7.1000000000000014</c:v>
                  </c:pt>
                  <c:pt idx="1">
                    <c:v>18.41</c:v>
                  </c:pt>
                </c:numCache>
              </c:numRef>
            </c:plus>
            <c:minus>
              <c:numRef>
                <c:f>Sheet1!$H$2:$H$3</c:f>
                <c:numCache>
                  <c:formatCode>General</c:formatCode>
                  <c:ptCount val="2"/>
                  <c:pt idx="0">
                    <c:v>7</c:v>
                  </c:pt>
                  <c:pt idx="1">
                    <c:v>14.71</c:v>
                  </c:pt>
                </c:numCache>
              </c:numRef>
            </c:minus>
            <c:spPr>
              <a:noFill/>
              <a:ln w="19050" cap="flat" cmpd="sng" algn="ctr">
                <a:solidFill>
                  <a:schemeClr val="tx1"/>
                </a:solidFill>
                <a:round/>
              </a:ln>
              <a:effectLst/>
            </c:spPr>
          </c:errBars>
          <c:cat>
            <c:strRef>
              <c:f>Sheet1!$A$2:$A$3</c:f>
              <c:strCache>
                <c:ptCount val="2"/>
                <c:pt idx="0">
                  <c:v>PD-L1–Positive</c:v>
                </c:pt>
                <c:pt idx="1">
                  <c:v>PD-L1–Negative</c:v>
                </c:pt>
              </c:strCache>
            </c:strRef>
          </c:cat>
          <c:val>
            <c:numRef>
              <c:f>Sheet1!$C$2:$C$3</c:f>
              <c:numCache>
                <c:formatCode>General</c:formatCode>
                <c:ptCount val="2"/>
                <c:pt idx="0">
                  <c:v>54.878048780487809</c:v>
                </c:pt>
                <c:pt idx="1">
                  <c:v>30.303030303030301</c:v>
                </c:pt>
              </c:numCache>
            </c:numRef>
          </c:val>
          <c:extLst>
            <c:ext xmlns:c16="http://schemas.microsoft.com/office/drawing/2014/chart" uri="{C3380CC4-5D6E-409C-BE32-E72D297353CC}">
              <c16:uniqueId val="{00000001-4F62-4F09-8B78-150EE9D6BB3E}"/>
            </c:ext>
          </c:extLst>
        </c:ser>
        <c:dLbls>
          <c:showLegendKey val="0"/>
          <c:showVal val="0"/>
          <c:showCatName val="0"/>
          <c:showSerName val="0"/>
          <c:showPercent val="0"/>
          <c:showBubbleSize val="0"/>
        </c:dLbls>
        <c:gapWidth val="50"/>
        <c:overlap val="-46"/>
        <c:axId val="-2058045144"/>
        <c:axId val="-2058050232"/>
      </c:barChart>
      <c:catAx>
        <c:axId val="-2058045144"/>
        <c:scaling>
          <c:orientation val="minMax"/>
        </c:scaling>
        <c:delete val="0"/>
        <c:axPos val="b"/>
        <c:numFmt formatCode="General" sourceLinked="1"/>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2058050232"/>
        <c:crosses val="autoZero"/>
        <c:auto val="1"/>
        <c:lblAlgn val="ctr"/>
        <c:lblOffset val="100"/>
        <c:noMultiLvlLbl val="0"/>
      </c:catAx>
      <c:valAx>
        <c:axId val="-2058050232"/>
        <c:scaling>
          <c:orientation val="minMax"/>
          <c:max val="100"/>
        </c:scaling>
        <c:delete val="0"/>
        <c:axPos val="l"/>
        <c:title>
          <c:tx>
            <c:rich>
              <a:bodyPr rot="-5400000" spcFirstLastPara="1" vertOverflow="ellipsis" vert="horz" wrap="square" anchor="ctr" anchorCtr="1"/>
              <a:lstStyle/>
              <a:p>
                <a:pPr>
                  <a:defRPr sz="1400" b="1" i="0" u="none" strike="noStrike" kern="1200" baseline="0">
                    <a:solidFill>
                      <a:schemeClr val="tx1"/>
                    </a:solidFill>
                    <a:latin typeface="+mn-lt"/>
                    <a:ea typeface="+mn-ea"/>
                    <a:cs typeface="+mn-cs"/>
                  </a:defRPr>
                </a:pPr>
                <a:r>
                  <a:rPr lang="en-US" sz="1400" b="1" dirty="0" err="1">
                    <a:solidFill>
                      <a:schemeClr val="tx1"/>
                    </a:solidFill>
                  </a:rPr>
                  <a:t>pCR</a:t>
                </a:r>
                <a:r>
                  <a:rPr lang="en-US" sz="1400" b="1" dirty="0">
                    <a:solidFill>
                      <a:schemeClr val="tx1"/>
                    </a:solidFill>
                  </a:rPr>
                  <a:t>,</a:t>
                </a:r>
                <a:r>
                  <a:rPr lang="en-US" sz="1400" b="1" baseline="0" dirty="0">
                    <a:solidFill>
                      <a:schemeClr val="tx1"/>
                    </a:solidFill>
                  </a:rPr>
                  <a:t> % (95% CI)</a:t>
                </a:r>
                <a:endParaRPr lang="en-US" sz="1400" b="1" dirty="0">
                  <a:solidFill>
                    <a:schemeClr val="tx1"/>
                  </a:solidFill>
                </a:endParaRPr>
              </a:p>
            </c:rich>
          </c:tx>
          <c:overlay val="0"/>
          <c:spPr>
            <a:noFill/>
            <a:ln>
              <a:noFill/>
            </a:ln>
            <a:effectLst/>
          </c:spPr>
        </c:title>
        <c:numFmt formatCode="General" sourceLinked="1"/>
        <c:majorTickMark val="out"/>
        <c:minorTickMark val="none"/>
        <c:tickLblPos val="nextTo"/>
        <c:spPr>
          <a:noFill/>
          <a:ln w="12700">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0580451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5039624687124901E-2"/>
          <c:y val="3.0599119029868099E-2"/>
          <c:w val="0.929318819940537"/>
          <c:h val="0.855378103180781"/>
        </c:manualLayout>
      </c:layout>
      <c:barChart>
        <c:barDir val="col"/>
        <c:grouping val="stacked"/>
        <c:varyColors val="0"/>
        <c:ser>
          <c:idx val="0"/>
          <c:order val="0"/>
          <c:tx>
            <c:strRef>
              <c:f>Tabelle1!$B$1</c:f>
              <c:strCache>
                <c:ptCount val="1"/>
                <c:pt idx="0">
                  <c:v>pCR</c:v>
                </c:pt>
              </c:strCache>
            </c:strRef>
          </c:tx>
          <c:spPr>
            <a:gradFill>
              <a:gsLst>
                <a:gs pos="63750">
                  <a:srgbClr val="FF3399"/>
                </a:gs>
                <a:gs pos="0">
                  <a:srgbClr val="FF3399"/>
                </a:gs>
                <a:gs pos="50000">
                  <a:schemeClr val="accent1">
                    <a:shade val="67500"/>
                    <a:satMod val="115000"/>
                  </a:schemeClr>
                </a:gs>
                <a:gs pos="100000">
                  <a:schemeClr val="accent1">
                    <a:shade val="100000"/>
                    <a:satMod val="115000"/>
                  </a:schemeClr>
                </a:gs>
              </a:gsLst>
              <a:lin ang="5400000" scaled="0"/>
            </a:gradFill>
          </c:spPr>
          <c:invertIfNegative val="0"/>
          <c:dPt>
            <c:idx val="0"/>
            <c:invertIfNegative val="0"/>
            <c:bubble3D val="0"/>
            <c:spPr>
              <a:solidFill>
                <a:srgbClr val="DA337E"/>
              </a:solidFill>
            </c:spPr>
            <c:extLst>
              <c:ext xmlns:c16="http://schemas.microsoft.com/office/drawing/2014/chart" uri="{C3380CC4-5D6E-409C-BE32-E72D297353CC}">
                <c16:uniqueId val="{00000001-6864-494B-A9E3-20CE1F8D0589}"/>
              </c:ext>
            </c:extLst>
          </c:dPt>
          <c:dPt>
            <c:idx val="1"/>
            <c:invertIfNegative val="0"/>
            <c:bubble3D val="0"/>
            <c:spPr>
              <a:solidFill>
                <a:schemeClr val="accent1"/>
              </a:solidFill>
            </c:spPr>
            <c:extLst>
              <c:ext xmlns:c16="http://schemas.microsoft.com/office/drawing/2014/chart" uri="{C3380CC4-5D6E-409C-BE32-E72D297353CC}">
                <c16:uniqueId val="{00000003-6864-494B-A9E3-20CE1F8D0589}"/>
              </c:ext>
            </c:extLst>
          </c:dPt>
          <c:dLbls>
            <c:dLbl>
              <c:idx val="0"/>
              <c:layout>
                <c:manualLayout>
                  <c:x val="3.2929395400198998E-3"/>
                  <c:y val="-0.40703304337782797"/>
                </c:manualLayout>
              </c:layout>
              <c:tx>
                <c:rich>
                  <a:bodyPr/>
                  <a:lstStyle/>
                  <a:p>
                    <a:r>
                      <a:rPr lang="en-US" sz="2800" b="1"/>
                      <a:t>53.4%</a:t>
                    </a:r>
                    <a:endParaRPr lang="en-US"/>
                  </a:p>
                </c:rich>
              </c:tx>
              <c:dLblPos val="ct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864-494B-A9E3-20CE1F8D0589}"/>
                </c:ext>
              </c:extLst>
            </c:dLbl>
            <c:dLbl>
              <c:idx val="1"/>
              <c:layout>
                <c:manualLayout>
                  <c:x val="1.0071597428922201E-3"/>
                  <c:y val="-0.34658075478846601"/>
                </c:manualLayout>
              </c:layout>
              <c:tx>
                <c:rich>
                  <a:bodyPr/>
                  <a:lstStyle/>
                  <a:p>
                    <a:r>
                      <a:rPr lang="en-US" sz="2800" b="1"/>
                      <a:t>44.2%</a:t>
                    </a:r>
                    <a:endParaRPr lang="en-US"/>
                  </a:p>
                </c:rich>
              </c:tx>
              <c:dLblPos val="ct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864-494B-A9E3-20CE1F8D0589}"/>
                </c:ext>
              </c:extLst>
            </c:dLbl>
            <c:spPr>
              <a:noFill/>
              <a:ln>
                <a:noFill/>
              </a:ln>
              <a:effectLst/>
            </c:spPr>
            <c:txPr>
              <a:bodyPr/>
              <a:lstStyle/>
              <a:p>
                <a:pPr>
                  <a:defRPr sz="28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stdErr"/>
            <c:noEndCap val="0"/>
          </c:errBars>
          <c:cat>
            <c:strRef>
              <c:f>Tabelle1!$A$2:$A$3</c:f>
              <c:strCache>
                <c:ptCount val="2"/>
                <c:pt idx="0">
                  <c:v>Durvalumab</c:v>
                </c:pt>
                <c:pt idx="1">
                  <c:v>Placebo</c:v>
                </c:pt>
              </c:strCache>
            </c:strRef>
          </c:cat>
          <c:val>
            <c:numRef>
              <c:f>Tabelle1!$B$2:$B$3</c:f>
              <c:numCache>
                <c:formatCode>0.0%</c:formatCode>
                <c:ptCount val="2"/>
                <c:pt idx="0">
                  <c:v>0.53400000000000003</c:v>
                </c:pt>
                <c:pt idx="1">
                  <c:v>0.442</c:v>
                </c:pt>
              </c:numCache>
            </c:numRef>
          </c:val>
          <c:extLst>
            <c:ext xmlns:c16="http://schemas.microsoft.com/office/drawing/2014/chart" uri="{C3380CC4-5D6E-409C-BE32-E72D297353CC}">
              <c16:uniqueId val="{00000004-6864-494B-A9E3-20CE1F8D0589}"/>
            </c:ext>
          </c:extLst>
        </c:ser>
        <c:dLbls>
          <c:showLegendKey val="0"/>
          <c:showVal val="0"/>
          <c:showCatName val="0"/>
          <c:showSerName val="0"/>
          <c:showPercent val="0"/>
          <c:showBubbleSize val="0"/>
        </c:dLbls>
        <c:gapWidth val="150"/>
        <c:overlap val="100"/>
        <c:axId val="-1219287208"/>
        <c:axId val="-1219284088"/>
      </c:barChart>
      <c:catAx>
        <c:axId val="-1219287208"/>
        <c:scaling>
          <c:orientation val="minMax"/>
        </c:scaling>
        <c:delete val="0"/>
        <c:axPos val="b"/>
        <c:numFmt formatCode="General" sourceLinked="1"/>
        <c:majorTickMark val="out"/>
        <c:minorTickMark val="none"/>
        <c:tickLblPos val="nextTo"/>
        <c:txPr>
          <a:bodyPr/>
          <a:lstStyle/>
          <a:p>
            <a:pPr>
              <a:defRPr b="1"/>
            </a:pPr>
            <a:endParaRPr lang="en-US"/>
          </a:p>
        </c:txPr>
        <c:crossAx val="-1219284088"/>
        <c:crosses val="autoZero"/>
        <c:auto val="1"/>
        <c:lblAlgn val="ctr"/>
        <c:lblOffset val="100"/>
        <c:noMultiLvlLbl val="0"/>
      </c:catAx>
      <c:valAx>
        <c:axId val="-1219284088"/>
        <c:scaling>
          <c:orientation val="minMax"/>
          <c:max val="0.8"/>
          <c:min val="0"/>
        </c:scaling>
        <c:delete val="0"/>
        <c:axPos val="l"/>
        <c:majorGridlines/>
        <c:numFmt formatCode="0%" sourceLinked="0"/>
        <c:majorTickMark val="out"/>
        <c:minorTickMark val="none"/>
        <c:tickLblPos val="nextTo"/>
        <c:crossAx val="-1219287208"/>
        <c:crosses val="autoZero"/>
        <c:crossBetween val="between"/>
      </c:valAx>
      <c:spPr>
        <a:noFill/>
        <a:ln w="25395">
          <a:noFill/>
        </a:ln>
      </c:spPr>
    </c:plotArea>
    <c:plotVisOnly val="1"/>
    <c:dispBlanksAs val="gap"/>
    <c:showDLblsOverMax val="0"/>
  </c:chart>
  <c:txPr>
    <a:bodyPr/>
    <a:lstStyle/>
    <a:p>
      <a:pPr>
        <a:defRPr sz="2400">
          <a:solidFill>
            <a:schemeClr val="tx1"/>
          </a:solidFill>
        </a:defRPr>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8160062997362"/>
          <c:y val="7.9007534362296905E-2"/>
          <c:w val="0.80187805934948098"/>
          <c:h val="0.80457898643822201"/>
        </c:manualLayout>
      </c:layout>
      <c:barChart>
        <c:barDir val="col"/>
        <c:grouping val="clustered"/>
        <c:varyColors val="0"/>
        <c:ser>
          <c:idx val="0"/>
          <c:order val="0"/>
          <c:tx>
            <c:strRef>
              <c:f>Sheet1!$B$2</c:f>
              <c:strCache>
                <c:ptCount val="1"/>
                <c:pt idx="0">
                  <c:v>Overall</c:v>
                </c:pt>
              </c:strCache>
            </c:strRef>
          </c:tx>
          <c:spPr>
            <a:solidFill>
              <a:srgbClr val="767171"/>
            </a:solidFill>
            <a:ln>
              <a:noFill/>
            </a:ln>
            <a:effectLst/>
          </c:spPr>
          <c:invertIfNegative val="0"/>
          <c:dLbls>
            <c:dLbl>
              <c:idx val="0"/>
              <c:layout>
                <c:manualLayout>
                  <c:x val="1.1853813175690701E-3"/>
                  <c:y val="0.15227394943251901"/>
                </c:manualLayout>
              </c:layout>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244-4B79-BF6A-A7342892E3F6}"/>
                </c:ext>
              </c:extLst>
            </c:dLbl>
            <c:dLbl>
              <c:idx val="1"/>
              <c:layout>
                <c:manualLayout>
                  <c:x val="4.8630065025249991E-4"/>
                  <c:y val="0.22954381685043612"/>
                </c:manualLayout>
              </c:layout>
              <c:spPr>
                <a:noFill/>
                <a:ln>
                  <a:noFill/>
                </a:ln>
                <a:effectLst/>
              </c:spPr>
              <c:txPr>
                <a:bodyPr rot="0" spcFirstLastPara="1" vertOverflow="ellipsis" vert="horz" wrap="square" lIns="38100" tIns="19050" rIns="38100" bIns="19050" anchor="ctr" anchorCtr="0">
                  <a:spAutoFit/>
                </a:bodyPr>
                <a:lstStyle/>
                <a:p>
                  <a:pPr algn="l">
                    <a:defRPr sz="1600" b="1"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15:layout>
                    <c:manualLayout>
                      <c:w val="4.8901288295681099E-2"/>
                      <c:h val="5.7580039370554205E-2"/>
                    </c:manualLayout>
                  </c15:layout>
                </c:ext>
                <c:ext xmlns:c16="http://schemas.microsoft.com/office/drawing/2014/chart" uri="{C3380CC4-5D6E-409C-BE32-E72D297353CC}">
                  <c16:uniqueId val="{00000001-F244-4B79-BF6A-A7342892E3F6}"/>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stdErr"/>
            <c:noEndCap val="0"/>
            <c:spPr>
              <a:noFill/>
              <a:ln w="9525" cap="flat" cmpd="sng" algn="ctr">
                <a:solidFill>
                  <a:sysClr val="window" lastClr="FFFFFF"/>
                </a:solidFill>
                <a:round/>
              </a:ln>
              <a:effectLst/>
            </c:spPr>
          </c:errBars>
          <c:val>
            <c:numRef>
              <c:f>Sheet1!$B$3:$B$4</c:f>
              <c:numCache>
                <c:formatCode>0%</c:formatCode>
                <c:ptCount val="2"/>
                <c:pt idx="0">
                  <c:v>0.59523809523809501</c:v>
                </c:pt>
                <c:pt idx="1">
                  <c:v>0.78571428571428603</c:v>
                </c:pt>
              </c:numCache>
            </c:numRef>
          </c:val>
          <c:extLst>
            <c:ext xmlns:c16="http://schemas.microsoft.com/office/drawing/2014/chart" uri="{C3380CC4-5D6E-409C-BE32-E72D297353CC}">
              <c16:uniqueId val="{00000002-F244-4B79-BF6A-A7342892E3F6}"/>
            </c:ext>
          </c:extLst>
        </c:ser>
        <c:ser>
          <c:idx val="1"/>
          <c:order val="1"/>
          <c:tx>
            <c:strRef>
              <c:f>Sheet1!$C$2</c:f>
              <c:strCache>
                <c:ptCount val="1"/>
                <c:pt idx="0">
                  <c:v>Mutation</c:v>
                </c:pt>
              </c:strCache>
            </c:strRef>
          </c:tx>
          <c:spPr>
            <a:solidFill>
              <a:srgbClr val="800000"/>
            </a:solidFill>
            <a:ln>
              <a:noFill/>
            </a:ln>
            <a:effectLst/>
          </c:spPr>
          <c:invertIfNegative val="0"/>
          <c:dLbls>
            <c:dLbl>
              <c:idx val="0"/>
              <c:layout>
                <c:manualLayout>
                  <c:x val="-4.1243883861073298E-3"/>
                  <c:y val="0.23489600730266499"/>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244-4B79-BF6A-A7342892E3F6}"/>
                </c:ext>
              </c:extLst>
            </c:dLbl>
            <c:dLbl>
              <c:idx val="1"/>
              <c:layout>
                <c:manualLayout>
                  <c:x val="1.1637822887730601E-3"/>
                  <c:y val="0.21546104088977"/>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F244-4B79-BF6A-A7342892E3F6}"/>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stdErr"/>
            <c:noEndCap val="0"/>
            <c:spPr>
              <a:noFill/>
              <a:ln w="9525" cap="flat" cmpd="sng" algn="ctr">
                <a:solidFill>
                  <a:sysClr val="window" lastClr="FFFFFF"/>
                </a:solidFill>
                <a:round/>
              </a:ln>
              <a:effectLst/>
            </c:spPr>
          </c:errBars>
          <c:val>
            <c:numRef>
              <c:f>Sheet1!$C$3:$C$4</c:f>
              <c:numCache>
                <c:formatCode>0%</c:formatCode>
                <c:ptCount val="2"/>
                <c:pt idx="0">
                  <c:v>0.73684210526315796</c:v>
                </c:pt>
                <c:pt idx="1">
                  <c:v>1</c:v>
                </c:pt>
              </c:numCache>
            </c:numRef>
          </c:val>
          <c:extLst>
            <c:ext xmlns:c16="http://schemas.microsoft.com/office/drawing/2014/chart" uri="{C3380CC4-5D6E-409C-BE32-E72D297353CC}">
              <c16:uniqueId val="{00000005-F244-4B79-BF6A-A7342892E3F6}"/>
            </c:ext>
          </c:extLst>
        </c:ser>
        <c:ser>
          <c:idx val="2"/>
          <c:order val="2"/>
          <c:tx>
            <c:strRef>
              <c:f>Sheet1!$D$2</c:f>
              <c:strCache>
                <c:ptCount val="1"/>
                <c:pt idx="0">
                  <c:v>No Mutation</c:v>
                </c:pt>
              </c:strCache>
            </c:strRef>
          </c:tx>
          <c:spPr>
            <a:solidFill>
              <a:srgbClr val="113468">
                <a:lumMod val="75000"/>
              </a:srgbClr>
            </a:solidFill>
            <a:ln>
              <a:noFill/>
            </a:ln>
            <a:effectLst/>
          </c:spPr>
          <c:invertIfNegative val="0"/>
          <c:dLbls>
            <c:dLbl>
              <c:idx val="0"/>
              <c:layout>
                <c:manualLayout>
                  <c:x val="-1.2869726774202999E-3"/>
                  <c:y val="0.15307524477114801"/>
                </c:manualLayout>
              </c:layout>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15:layout>
                    <c:manualLayout>
                      <c:w val="4.6887804685000312E-2"/>
                      <c:h val="3.2555214164390507E-2"/>
                    </c:manualLayout>
                  </c15:layout>
                </c:ext>
                <c:ext xmlns:c16="http://schemas.microsoft.com/office/drawing/2014/chart" uri="{C3380CC4-5D6E-409C-BE32-E72D297353CC}">
                  <c16:uniqueId val="{00000006-F244-4B79-BF6A-A7342892E3F6}"/>
                </c:ext>
              </c:extLst>
            </c:dLbl>
            <c:dLbl>
              <c:idx val="1"/>
              <c:layout>
                <c:manualLayout>
                  <c:x val="-1.1866712177365599E-3"/>
                  <c:y val="0.16343067813702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244-4B79-BF6A-A7342892E3F6}"/>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fixedVal"/>
            <c:noEndCap val="0"/>
            <c:val val="0.1"/>
            <c:spPr>
              <a:noFill/>
              <a:ln w="9525" cap="flat" cmpd="sng" algn="ctr">
                <a:solidFill>
                  <a:sysClr val="window" lastClr="FFFFFF"/>
                </a:solidFill>
                <a:round/>
              </a:ln>
              <a:effectLst/>
            </c:spPr>
          </c:errBars>
          <c:val>
            <c:numRef>
              <c:f>Sheet1!$D$3:$D$4</c:f>
              <c:numCache>
                <c:formatCode>0%</c:formatCode>
                <c:ptCount val="2"/>
                <c:pt idx="0">
                  <c:v>0.47826086956521702</c:v>
                </c:pt>
                <c:pt idx="1">
                  <c:v>0.60869565217391297</c:v>
                </c:pt>
              </c:numCache>
            </c:numRef>
          </c:val>
          <c:extLst>
            <c:ext xmlns:c16="http://schemas.microsoft.com/office/drawing/2014/chart" uri="{C3380CC4-5D6E-409C-BE32-E72D297353CC}">
              <c16:uniqueId val="{00000008-F244-4B79-BF6A-A7342892E3F6}"/>
            </c:ext>
          </c:extLst>
        </c:ser>
        <c:dLbls>
          <c:showLegendKey val="0"/>
          <c:showVal val="0"/>
          <c:showCatName val="0"/>
          <c:showSerName val="0"/>
          <c:showPercent val="0"/>
          <c:showBubbleSize val="0"/>
        </c:dLbls>
        <c:gapWidth val="212"/>
        <c:overlap val="-13"/>
        <c:axId val="-1961129608"/>
        <c:axId val="-1961170808"/>
      </c:barChart>
      <c:catAx>
        <c:axId val="-1961129608"/>
        <c:scaling>
          <c:orientation val="minMax"/>
        </c:scaling>
        <c:delete val="0"/>
        <c:axPos val="b"/>
        <c:numFmt formatCode="General" sourceLinked="1"/>
        <c:majorTickMark val="none"/>
        <c:minorTickMark val="none"/>
        <c:tickLblPos val="none"/>
        <c:spPr>
          <a:noFill/>
          <a:ln w="9525" cap="flat" cmpd="sng" algn="ctr">
            <a:solidFill>
              <a:schemeClr val="bg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61170808"/>
        <c:crosses val="autoZero"/>
        <c:auto val="1"/>
        <c:lblAlgn val="ctr"/>
        <c:lblOffset val="100"/>
        <c:noMultiLvlLbl val="0"/>
      </c:catAx>
      <c:valAx>
        <c:axId val="-1961170808"/>
        <c:scaling>
          <c:orientation val="minMax"/>
          <c:max val="1"/>
        </c:scaling>
        <c:delete val="0"/>
        <c:axPos val="l"/>
        <c:numFmt formatCode="0%" sourceLinked="1"/>
        <c:majorTickMark val="none"/>
        <c:minorTickMark val="none"/>
        <c:tickLblPos val="nextTo"/>
        <c:spPr>
          <a:noFill/>
          <a:ln>
            <a:solidFill>
              <a:schemeClr val="bg1"/>
            </a:solidFill>
          </a:ln>
          <a:effectLst/>
        </c:spPr>
        <c:txPr>
          <a:bodyPr rot="-60000000" spcFirstLastPara="1" vertOverflow="ellipsis" vert="horz" wrap="square" anchor="ctr" anchorCtr="1"/>
          <a:lstStyle/>
          <a:p>
            <a:pPr>
              <a:defRPr sz="1600" b="0" i="0" u="none" strike="noStrike" kern="1200" baseline="0">
                <a:solidFill>
                  <a:schemeClr val="bg1"/>
                </a:solidFill>
                <a:latin typeface="+mn-lt"/>
                <a:ea typeface="+mn-ea"/>
                <a:cs typeface="+mn-cs"/>
              </a:defRPr>
            </a:pPr>
            <a:endParaRPr lang="en-US"/>
          </a:p>
        </c:txPr>
        <c:crossAx val="-19611296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1" dt="2019-02-28T19:25:54.390" idx="5">
    <p:pos x="5626" y="4128"/>
    <p:text>added reference</p:text>
    <p:extLst>
      <p:ext uri="{C676402C-5697-4E1C-873F-D02D1690AC5C}">
        <p15:threadingInfo xmlns:p15="http://schemas.microsoft.com/office/powerpoint/2012/main" timeZoneBias="36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drawing1.xml><?xml version="1.0" encoding="utf-8"?>
<c:userShapes xmlns:c="http://schemas.openxmlformats.org/drawingml/2006/chart">
  <cdr:relSizeAnchor xmlns:cdr="http://schemas.openxmlformats.org/drawingml/2006/chartDrawing">
    <cdr:from>
      <cdr:x>0.42106</cdr:x>
      <cdr:y>0.26084</cdr:y>
    </cdr:from>
    <cdr:to>
      <cdr:x>0.66971</cdr:x>
      <cdr:y>0.57339</cdr:y>
    </cdr:to>
    <cdr:sp macro="" textlink="">
      <cdr:nvSpPr>
        <cdr:cNvPr id="3" name="Textfeld 2"/>
        <cdr:cNvSpPr txBox="1"/>
      </cdr:nvSpPr>
      <cdr:spPr>
        <a:xfrm xmlns:a="http://schemas.openxmlformats.org/drawingml/2006/main">
          <a:off x="3459682" y="894315"/>
          <a:ext cx="2043075" cy="1071641"/>
        </a:xfrm>
        <a:prstGeom xmlns:a="http://schemas.openxmlformats.org/drawingml/2006/main" prst="rect">
          <a:avLst/>
        </a:prstGeom>
        <a:solidFill xmlns:a="http://schemas.openxmlformats.org/drawingml/2006/main">
          <a:schemeClr val="tx1">
            <a:lumMod val="20000"/>
            <a:lumOff val="80000"/>
          </a:schemeClr>
        </a:solidFill>
        <a:ln xmlns:a="http://schemas.openxmlformats.org/drawingml/2006/main">
          <a:solidFill>
            <a:schemeClr val="bg1"/>
          </a:solidFill>
        </a:ln>
      </cdr:spPr>
      <cdr:txBody>
        <a:bodyPr xmlns:a="http://schemas.openxmlformats.org/drawingml/2006/main" vertOverflow="clip" wrap="square" rtlCol="0"/>
        <a:lstStyle xmlns:a="http://schemas.openxmlformats.org/drawingml/2006/main"/>
        <a:p xmlns:a="http://schemas.openxmlformats.org/drawingml/2006/main">
          <a:pPr algn="ctr"/>
          <a:r>
            <a:rPr lang="de-DE" sz="1600" b="1" dirty="0" err="1">
              <a:solidFill>
                <a:srgbClr val="DA007E"/>
              </a:solidFill>
            </a:rPr>
            <a:t>Adjusted</a:t>
          </a:r>
          <a:r>
            <a:rPr lang="de-DE" sz="1600" b="1" dirty="0">
              <a:solidFill>
                <a:srgbClr val="DA007E"/>
              </a:solidFill>
            </a:rPr>
            <a:t>** OR 1.53 </a:t>
          </a:r>
        </a:p>
        <a:p xmlns:a="http://schemas.openxmlformats.org/drawingml/2006/main">
          <a:pPr algn="ctr"/>
          <a:r>
            <a:rPr lang="de-DE" sz="1600" b="1" dirty="0">
              <a:solidFill>
                <a:srgbClr val="DA007E"/>
              </a:solidFill>
            </a:rPr>
            <a:t>[95%CI 0.82-2.84] </a:t>
          </a:r>
          <a:br>
            <a:rPr lang="de-DE" sz="1600" b="1" dirty="0">
              <a:solidFill>
                <a:srgbClr val="DA007E"/>
              </a:solidFill>
            </a:rPr>
          </a:br>
          <a:r>
            <a:rPr lang="de-DE" sz="1600" b="1" dirty="0">
              <a:solidFill>
                <a:srgbClr val="DA007E"/>
              </a:solidFill>
            </a:rPr>
            <a:t>p=0.182</a:t>
          </a:r>
        </a:p>
        <a:p xmlns:a="http://schemas.openxmlformats.org/drawingml/2006/main">
          <a:pPr algn="ctr"/>
          <a:r>
            <a:rPr lang="de-DE" sz="1600" b="1" dirty="0">
              <a:solidFill>
                <a:srgbClr val="DA007E"/>
              </a:solidFill>
            </a:rPr>
            <a:t>RR 20%</a:t>
          </a:r>
        </a:p>
      </cdr:txBody>
    </cdr:sp>
  </cdr:relSizeAnchor>
  <cdr:relSizeAnchor xmlns:cdr="http://schemas.openxmlformats.org/drawingml/2006/chartDrawing">
    <cdr:from>
      <cdr:x>0.46667</cdr:x>
      <cdr:y>0.09695</cdr:y>
    </cdr:from>
    <cdr:to>
      <cdr:x>0.62446</cdr:x>
      <cdr:y>0.21471</cdr:y>
    </cdr:to>
    <cdr:sp macro="" textlink="">
      <cdr:nvSpPr>
        <cdr:cNvPr id="4" name="Textfeld 3"/>
        <cdr:cNvSpPr txBox="1"/>
      </cdr:nvSpPr>
      <cdr:spPr>
        <a:xfrm xmlns:a="http://schemas.openxmlformats.org/drawingml/2006/main">
          <a:off x="5112657" y="377050"/>
          <a:ext cx="1728678" cy="457994"/>
        </a:xfrm>
        <a:prstGeom xmlns:a="http://schemas.openxmlformats.org/drawingml/2006/main" prst="rect">
          <a:avLst/>
        </a:prstGeom>
        <a:ln xmlns:a="http://schemas.openxmlformats.org/drawingml/2006/main">
          <a:solidFill>
            <a:schemeClr val="tx1"/>
          </a:solidFill>
        </a:ln>
      </cdr:spPr>
      <cdr:txBody>
        <a:bodyPr xmlns:a="http://schemas.openxmlformats.org/drawingml/2006/main" vertOverflow="clip" wrap="square" rtlCol="0" anchor="ctr"/>
        <a:lstStyle xmlns:a="http://schemas.openxmlformats.org/drawingml/2006/main"/>
        <a:p xmlns:a="http://schemas.openxmlformats.org/drawingml/2006/main">
          <a:pPr algn="ctr"/>
          <a:r>
            <a:rPr lang="de-DE" sz="1800" b="1" dirty="0">
              <a:solidFill>
                <a:schemeClr val="tx1"/>
              </a:solidFill>
            </a:rPr>
            <a:t>P=0.287*</a:t>
          </a:r>
        </a:p>
        <a:p xmlns:a="http://schemas.openxmlformats.org/drawingml/2006/main">
          <a:pPr algn="ctr"/>
          <a:endParaRPr lang="de-DE" sz="1800" b="1" dirty="0">
            <a:solidFill>
              <a:schemeClr val="tx1"/>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anose="020F0502020204030204" pitchFamily="34" charset="0"/>
                <a:ea typeface="MS PGothic" panose="020B0600070205080204" pitchFamily="34" charset="-128"/>
              </a:defRPr>
            </a:lvl1pPr>
          </a:lstStyle>
          <a:p>
            <a:pPr>
              <a:defRPr/>
            </a:pPr>
            <a:fld id="{348F6101-F865-434C-8E03-1C010E47B5D0}" type="datetimeFigureOut">
              <a:rPr lang="en-US" altLang="en-US"/>
              <a:pPr>
                <a:defRPr/>
              </a:pPr>
              <a:t>12/17/19</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ea typeface="MS PGothic" panose="020B0600070205080204" pitchFamily="34" charset="-128"/>
              </a:defRPr>
            </a:lvl1pPr>
          </a:lstStyle>
          <a:p>
            <a:pPr>
              <a:defRPr/>
            </a:pPr>
            <a:fld id="{9BDE4E75-88DF-4ADF-8177-C8A4B91AE97A}" type="slidenum">
              <a:rPr lang="en-US" altLang="en-US"/>
              <a:pPr>
                <a:defRPr/>
              </a:pPr>
              <a:t>‹#›</a:t>
            </a:fld>
            <a:endParaRPr lang="en-US" altLang="en-US"/>
          </a:p>
        </p:txBody>
      </p:sp>
    </p:spTree>
    <p:extLst>
      <p:ext uri="{BB962C8B-B14F-4D97-AF65-F5344CB8AC3E}">
        <p14:creationId xmlns:p14="http://schemas.microsoft.com/office/powerpoint/2010/main" val="19968764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smtClean="0"/>
            </a:lvl1pPr>
          </a:lstStyle>
          <a:p>
            <a:pPr>
              <a:defRPr/>
            </a:pPr>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smtClean="0"/>
            </a:lvl1pPr>
          </a:lstStyle>
          <a:p>
            <a:pPr>
              <a:defRPr/>
            </a:pPr>
            <a:fld id="{BA7F01B5-F894-4428-8AAB-2DD80EE09C1C}" type="datetimeFigureOut">
              <a:rPr lang="en-GB"/>
              <a:pPr>
                <a:defRPr/>
              </a:pPr>
              <a:t>17/12/2019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smtClean="0"/>
            </a:lvl1pPr>
          </a:lstStyle>
          <a:p>
            <a:pPr>
              <a:defRPr/>
            </a:pPr>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smtClean="0"/>
            </a:lvl1pPr>
          </a:lstStyle>
          <a:p>
            <a:pPr>
              <a:defRPr/>
            </a:pPr>
            <a:fld id="{B53C4279-0E90-45C7-936D-21AD6824232C}" type="slidenum">
              <a:rPr lang="en-GB"/>
              <a:pPr>
                <a:defRPr/>
              </a:pPr>
              <a:t>‹#›</a:t>
            </a:fld>
            <a:endParaRPr lang="en-GB"/>
          </a:p>
        </p:txBody>
      </p:sp>
    </p:spTree>
    <p:extLst>
      <p:ext uri="{BB962C8B-B14F-4D97-AF65-F5344CB8AC3E}">
        <p14:creationId xmlns:p14="http://schemas.microsoft.com/office/powerpoint/2010/main" val="289184377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600" kern="1200">
        <a:solidFill>
          <a:schemeClr val="tx1"/>
        </a:solidFill>
        <a:latin typeface="+mn-lt"/>
        <a:ea typeface="+mn-ea"/>
        <a:cs typeface="+mn-cs"/>
      </a:defRPr>
    </a:lvl1pPr>
    <a:lvl2pPr marL="609585" algn="l" rtl="0" fontAlgn="base">
      <a:spcBef>
        <a:spcPct val="30000"/>
      </a:spcBef>
      <a:spcAft>
        <a:spcPct val="0"/>
      </a:spcAft>
      <a:defRPr sz="1600" kern="1200">
        <a:solidFill>
          <a:schemeClr val="tx1"/>
        </a:solidFill>
        <a:latin typeface="+mn-lt"/>
        <a:ea typeface="+mn-ea"/>
        <a:cs typeface="+mn-cs"/>
      </a:defRPr>
    </a:lvl2pPr>
    <a:lvl3pPr marL="1219170" algn="l" rtl="0" fontAlgn="base">
      <a:spcBef>
        <a:spcPct val="30000"/>
      </a:spcBef>
      <a:spcAft>
        <a:spcPct val="0"/>
      </a:spcAft>
      <a:defRPr sz="1600" kern="1200">
        <a:solidFill>
          <a:schemeClr val="tx1"/>
        </a:solidFill>
        <a:latin typeface="+mn-lt"/>
        <a:ea typeface="+mn-ea"/>
        <a:cs typeface="+mn-cs"/>
      </a:defRPr>
    </a:lvl3pPr>
    <a:lvl4pPr marL="1828754" algn="l" rtl="0" fontAlgn="base">
      <a:spcBef>
        <a:spcPct val="30000"/>
      </a:spcBef>
      <a:spcAft>
        <a:spcPct val="0"/>
      </a:spcAft>
      <a:defRPr sz="1600" kern="1200">
        <a:solidFill>
          <a:schemeClr val="tx1"/>
        </a:solidFill>
        <a:latin typeface="+mn-lt"/>
        <a:ea typeface="+mn-ea"/>
        <a:cs typeface="+mn-cs"/>
      </a:defRPr>
    </a:lvl4pPr>
    <a:lvl5pPr marL="2438339" algn="l" rtl="0" fontAlgn="base">
      <a:spcBef>
        <a:spcPct val="30000"/>
      </a:spcBef>
      <a:spcAft>
        <a:spcPct val="0"/>
      </a:spcAft>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53C4279-0E90-45C7-936D-21AD6824232C}" type="slidenum">
              <a:rPr lang="en-GB" smtClean="0"/>
              <a:pPr>
                <a:defRPr/>
              </a:pPr>
              <a:t>1</a:t>
            </a:fld>
            <a:endParaRPr lang="en-GB"/>
          </a:p>
        </p:txBody>
      </p:sp>
    </p:spTree>
    <p:extLst>
      <p:ext uri="{BB962C8B-B14F-4D97-AF65-F5344CB8AC3E}">
        <p14:creationId xmlns:p14="http://schemas.microsoft.com/office/powerpoint/2010/main" val="1842042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B53C4279-0E90-45C7-936D-21AD6824232C}" type="slidenum">
              <a:rPr lang="en-GB" smtClean="0"/>
              <a:pPr>
                <a:defRPr/>
              </a:pPr>
              <a:t>16</a:t>
            </a:fld>
            <a:endParaRPr lang="en-GB"/>
          </a:p>
        </p:txBody>
      </p:sp>
    </p:spTree>
    <p:extLst>
      <p:ext uri="{BB962C8B-B14F-4D97-AF65-F5344CB8AC3E}">
        <p14:creationId xmlns:p14="http://schemas.microsoft.com/office/powerpoint/2010/main" val="2530115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3FDD0AD2-18C7-4EC3-96B5-B4FF8E941577}"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1582675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342946"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l" defTabSz="342946"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342946" rtl="0" eaLnBrk="1" fontAlgn="auto" latinLnBrk="0" hangingPunct="1">
              <a:lnSpc>
                <a:spcPct val="100000"/>
              </a:lnSpc>
              <a:spcBef>
                <a:spcPts val="0"/>
              </a:spcBef>
              <a:spcAft>
                <a:spcPts val="0"/>
              </a:spcAft>
              <a:buClrTx/>
              <a:buSzTx/>
              <a:buFontTx/>
              <a:buNone/>
              <a:tabLst/>
              <a:defRPr/>
            </a:pPr>
            <a:fld id="{1428D681-7867-E949-A3D2-41DDE609BEDB}"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42946" rtl="0" eaLnBrk="1" fontAlgn="auto" latinLnBrk="0" hangingPunct="1">
                <a:lnSpc>
                  <a:spcPct val="100000"/>
                </a:lnSpc>
                <a:spcBef>
                  <a:spcPts val="0"/>
                </a:spcBef>
                <a:spcAft>
                  <a:spcPts val="0"/>
                </a:spcAft>
                <a:buClrTx/>
                <a:buSzTx/>
                <a:buFontTx/>
                <a:buNone/>
                <a:tabLst/>
                <a:defRPr/>
              </a:pPr>
              <a:t>6</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23773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342946"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l" defTabSz="342946"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342946" rtl="0" eaLnBrk="1" fontAlgn="auto" latinLnBrk="0" hangingPunct="1">
              <a:lnSpc>
                <a:spcPct val="100000"/>
              </a:lnSpc>
              <a:spcBef>
                <a:spcPts val="0"/>
              </a:spcBef>
              <a:spcAft>
                <a:spcPts val="0"/>
              </a:spcAft>
              <a:buClrTx/>
              <a:buSzTx/>
              <a:buFontTx/>
              <a:buNone/>
              <a:tabLst/>
              <a:defRPr/>
            </a:pPr>
            <a:fld id="{1428D681-7867-E949-A3D2-41DDE609BED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42946"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7330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342946"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l" defTabSz="342946"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342946" rtl="0" eaLnBrk="1" fontAlgn="auto" latinLnBrk="0" hangingPunct="1">
              <a:lnSpc>
                <a:spcPct val="100000"/>
              </a:lnSpc>
              <a:spcBef>
                <a:spcPts val="0"/>
              </a:spcBef>
              <a:spcAft>
                <a:spcPts val="0"/>
              </a:spcAft>
              <a:buClrTx/>
              <a:buSzTx/>
              <a:buFontTx/>
              <a:buNone/>
              <a:tabLst/>
              <a:defRPr/>
            </a:pPr>
            <a:fld id="{1428D681-7867-E949-A3D2-41DDE609BED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42946"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17850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53C4279-0E90-45C7-936D-21AD6824232C}" type="slidenum">
              <a:rPr lang="en-GB" smtClean="0"/>
              <a:pPr>
                <a:defRPr/>
              </a:pPr>
              <a:t>9</a:t>
            </a:fld>
            <a:endParaRPr lang="en-GB"/>
          </a:p>
        </p:txBody>
      </p:sp>
    </p:spTree>
    <p:extLst>
      <p:ext uri="{BB962C8B-B14F-4D97-AF65-F5344CB8AC3E}">
        <p14:creationId xmlns:p14="http://schemas.microsoft.com/office/powerpoint/2010/main" val="5689880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5CC1271B-6D42-4455-B85A-2F26E9118280}" type="slidenum">
              <a:rPr lang="en-US" smtClean="0"/>
              <a:t>10</a:t>
            </a:fld>
            <a:endParaRPr lang="en-US"/>
          </a:p>
        </p:txBody>
      </p:sp>
    </p:spTree>
    <p:extLst>
      <p:ext uri="{BB962C8B-B14F-4D97-AF65-F5344CB8AC3E}">
        <p14:creationId xmlns:p14="http://schemas.microsoft.com/office/powerpoint/2010/main" val="797687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53C4279-0E90-45C7-936D-21AD6824232C}" type="slidenum">
              <a:rPr lang="en-GB" smtClean="0"/>
              <a:pPr>
                <a:defRPr/>
              </a:pPr>
              <a:t>11</a:t>
            </a:fld>
            <a:endParaRPr lang="en-GB"/>
          </a:p>
        </p:txBody>
      </p:sp>
    </p:spTree>
    <p:extLst>
      <p:ext uri="{BB962C8B-B14F-4D97-AF65-F5344CB8AC3E}">
        <p14:creationId xmlns:p14="http://schemas.microsoft.com/office/powerpoint/2010/main" val="39128306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baseline="0" dirty="0"/>
          </a:p>
        </p:txBody>
      </p:sp>
      <p:sp>
        <p:nvSpPr>
          <p:cNvPr id="4" name="Foliennummernplatzhalter 3"/>
          <p:cNvSpPr>
            <a:spLocks noGrp="1"/>
          </p:cNvSpPr>
          <p:nvPr>
            <p:ph type="sldNum" sz="quarter" idx="10"/>
          </p:nvPr>
        </p:nvSpPr>
        <p:spPr/>
        <p:txBody>
          <a:bodyPr/>
          <a:lstStyle/>
          <a:p>
            <a:fld id="{B0124942-2166-49F1-853E-915819E1D668}" type="slidenum">
              <a:rPr lang="de-DE" smtClean="0">
                <a:solidFill>
                  <a:prstClr val="black"/>
                </a:solidFill>
              </a:rPr>
              <a:pPr/>
              <a:t>12</a:t>
            </a:fld>
            <a:endParaRPr lang="de-DE">
              <a:solidFill>
                <a:prstClr val="black"/>
              </a:solidFill>
            </a:endParaRPr>
          </a:p>
        </p:txBody>
      </p:sp>
    </p:spTree>
    <p:extLst>
      <p:ext uri="{BB962C8B-B14F-4D97-AF65-F5344CB8AC3E}">
        <p14:creationId xmlns:p14="http://schemas.microsoft.com/office/powerpoint/2010/main" val="5917548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309008FD-AA10-428F-A07C-C11958136AA3}"/>
              </a:ext>
            </a:extLst>
          </p:cNvPr>
          <p:cNvSpPr>
            <a:spLocks noGrp="1" noRot="1" noChangeAspect="1" noChangeArrowheads="1" noTextEdit="1"/>
          </p:cNvSpPr>
          <p:nvPr>
            <p:ph type="sldImg"/>
          </p:nvPr>
        </p:nvSpPr>
        <p:spPr>
          <a:ln/>
        </p:spPr>
      </p:sp>
      <p:sp>
        <p:nvSpPr>
          <p:cNvPr id="63491" name="Notes Placeholder 2">
            <a:extLst>
              <a:ext uri="{FF2B5EF4-FFF2-40B4-BE49-F238E27FC236}">
                <a16:creationId xmlns:a16="http://schemas.microsoft.com/office/drawing/2014/main" id="{FCFF194E-D166-492F-9A15-E1AEA30C3FD4}"/>
              </a:ext>
            </a:extLst>
          </p:cNvPr>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cs typeface="Arial" panose="020B0604020202020204" pitchFamily="34" charset="0"/>
            </a:endParaRPr>
          </a:p>
        </p:txBody>
      </p:sp>
      <p:sp>
        <p:nvSpPr>
          <p:cNvPr id="63492" name="Slide Number Placeholder 3">
            <a:extLst>
              <a:ext uri="{FF2B5EF4-FFF2-40B4-BE49-F238E27FC236}">
                <a16:creationId xmlns:a16="http://schemas.microsoft.com/office/drawing/2014/main" id="{65218CD0-0FDF-4391-9636-916F90A65BDB}"/>
              </a:ext>
            </a:extLst>
          </p:cNvPr>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047BBA6C-9321-4DF9-AC69-D2063D03B5E8}" type="slidenum">
              <a:rPr lang="en-US" altLang="en-US" smtClean="0">
                <a:solidFill>
                  <a:srgbClr val="000000"/>
                </a:solidFill>
              </a:rPr>
              <a:pPr>
                <a:spcBef>
                  <a:spcPct val="0"/>
                </a:spcBef>
              </a:pPr>
              <a:t>14</a:t>
            </a:fld>
            <a:endParaRPr lang="en-US" altLang="en-US">
              <a:solidFill>
                <a:srgbClr val="000000"/>
              </a:solidFill>
            </a:endParaRPr>
          </a:p>
        </p:txBody>
      </p:sp>
    </p:spTree>
    <p:extLst>
      <p:ext uri="{BB962C8B-B14F-4D97-AF65-F5344CB8AC3E}">
        <p14:creationId xmlns:p14="http://schemas.microsoft.com/office/powerpoint/2010/main" val="2455665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AU"/>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AU"/>
              <a:t>Click to edit Master subtitle style</a:t>
            </a:r>
            <a:endParaRPr lang="en-US"/>
          </a:p>
        </p:txBody>
      </p:sp>
      <p:sp>
        <p:nvSpPr>
          <p:cNvPr id="4" name="Date Placeholder 3"/>
          <p:cNvSpPr>
            <a:spLocks noGrp="1"/>
          </p:cNvSpPr>
          <p:nvPr>
            <p:ph type="dt" sz="half" idx="10"/>
          </p:nvPr>
        </p:nvSpPr>
        <p:spPr/>
        <p:txBody>
          <a:bodyPr/>
          <a:lstStyle/>
          <a:p>
            <a:fld id="{F9064DCC-870D-A54D-853E-EB795CB4C1AA}" type="datetimeFigureOut">
              <a:rPr lang="en-US" smtClean="0"/>
              <a:t>12/17/19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5E7506D9-11D1-4EDF-8D7F-95F25EAFBD39}" type="slidenum">
              <a:rPr lang="en-US" altLang="en-US" smtClean="0"/>
              <a:pPr>
                <a:defRPr/>
              </a:pPr>
              <a:t>‹#›</a:t>
            </a:fld>
            <a:endParaRPr lang="en-US" altLang="en-US" dirty="0"/>
          </a:p>
        </p:txBody>
      </p:sp>
    </p:spTree>
    <p:extLst>
      <p:ext uri="{BB962C8B-B14F-4D97-AF65-F5344CB8AC3E}">
        <p14:creationId xmlns:p14="http://schemas.microsoft.com/office/powerpoint/2010/main" val="22258819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F9064DCC-870D-A54D-853E-EB795CB4C1AA}" type="datetimeFigureOut">
              <a:rPr lang="en-US" smtClean="0"/>
              <a:t>12/17/19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5E7506D9-11D1-4EDF-8D7F-95F25EAFBD39}" type="slidenum">
              <a:rPr lang="en-US" altLang="en-US" smtClean="0"/>
              <a:pPr>
                <a:defRPr/>
              </a:pPr>
              <a:t>‹#›</a:t>
            </a:fld>
            <a:endParaRPr lang="en-US" altLang="en-US" dirty="0"/>
          </a:p>
        </p:txBody>
      </p:sp>
    </p:spTree>
    <p:extLst>
      <p:ext uri="{BB962C8B-B14F-4D97-AF65-F5344CB8AC3E}">
        <p14:creationId xmlns:p14="http://schemas.microsoft.com/office/powerpoint/2010/main" val="41270660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AU"/>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F9064DCC-870D-A54D-853E-EB795CB4C1AA}" type="datetimeFigureOut">
              <a:rPr lang="en-US" smtClean="0"/>
              <a:t>12/17/19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5E7506D9-11D1-4EDF-8D7F-95F25EAFBD39}" type="slidenum">
              <a:rPr lang="en-US" altLang="en-US" smtClean="0"/>
              <a:pPr>
                <a:defRPr/>
              </a:pPr>
              <a:t>‹#›</a:t>
            </a:fld>
            <a:endParaRPr lang="en-US" altLang="en-US" dirty="0"/>
          </a:p>
        </p:txBody>
      </p:sp>
    </p:spTree>
    <p:extLst>
      <p:ext uri="{BB962C8B-B14F-4D97-AF65-F5344CB8AC3E}">
        <p14:creationId xmlns:p14="http://schemas.microsoft.com/office/powerpoint/2010/main" val="10785194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le Presentation">
    <p:spTree>
      <p:nvGrpSpPr>
        <p:cNvPr id="1" name=""/>
        <p:cNvGrpSpPr/>
        <p:nvPr/>
      </p:nvGrpSpPr>
      <p:grpSpPr>
        <a:xfrm>
          <a:off x="0" y="0"/>
          <a:ext cx="0" cy="0"/>
          <a:chOff x="0" y="0"/>
          <a:chExt cx="0" cy="0"/>
        </a:xfrm>
      </p:grpSpPr>
      <p:sp>
        <p:nvSpPr>
          <p:cNvPr id="2" name="Title 1"/>
          <p:cNvSpPr>
            <a:spLocks noGrp="1"/>
          </p:cNvSpPr>
          <p:nvPr>
            <p:ph type="ctrTitle"/>
          </p:nvPr>
        </p:nvSpPr>
        <p:spPr>
          <a:xfrm>
            <a:off x="906139" y="2145600"/>
            <a:ext cx="6643652" cy="1219200"/>
          </a:xfrm>
        </p:spPr>
        <p:txBody>
          <a:bodyPr anchor="b">
            <a:noAutofit/>
          </a:bodyPr>
          <a:lstStyle>
            <a:lvl1pPr algn="l">
              <a:lnSpc>
                <a:spcPct val="80000"/>
              </a:lnSpc>
              <a:defRPr sz="4267" b="1" i="0" cap="all">
                <a:solidFill>
                  <a:schemeClr val="tx1"/>
                </a:solidFill>
                <a:latin typeface="Arial Narrow"/>
                <a:cs typeface="Arial Narrow"/>
              </a:defRPr>
            </a:lvl1pPr>
          </a:lstStyle>
          <a:p>
            <a:r>
              <a:rPr lang="en-US"/>
              <a:t>Click to edit Master title style</a:t>
            </a:r>
            <a:endParaRPr lang="en-US" dirty="0"/>
          </a:p>
        </p:txBody>
      </p:sp>
      <p:sp>
        <p:nvSpPr>
          <p:cNvPr id="3" name="Subtitle 2"/>
          <p:cNvSpPr>
            <a:spLocks noGrp="1"/>
          </p:cNvSpPr>
          <p:nvPr>
            <p:ph type="subTitle" idx="1"/>
          </p:nvPr>
        </p:nvSpPr>
        <p:spPr>
          <a:xfrm>
            <a:off x="906139" y="3370145"/>
            <a:ext cx="6643652" cy="600000"/>
          </a:xfrm>
        </p:spPr>
        <p:txBody>
          <a:bodyPr>
            <a:noAutofit/>
          </a:bodyPr>
          <a:lstStyle>
            <a:lvl1pPr marL="0" indent="0" algn="l">
              <a:buNone/>
              <a:defRPr sz="3200">
                <a:solidFill>
                  <a:schemeClr val="tx1"/>
                </a:solidFill>
                <a:latin typeface="Arial Narrow"/>
                <a:cs typeface="Arial Narrow"/>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sp>
        <p:nvSpPr>
          <p:cNvPr id="19" name="Text Placeholder 18"/>
          <p:cNvSpPr>
            <a:spLocks noGrp="1"/>
          </p:cNvSpPr>
          <p:nvPr>
            <p:ph type="body" sz="quarter" idx="10"/>
          </p:nvPr>
        </p:nvSpPr>
        <p:spPr>
          <a:xfrm>
            <a:off x="906142" y="4579200"/>
            <a:ext cx="5900236" cy="307200"/>
          </a:xfrm>
        </p:spPr>
        <p:txBody>
          <a:bodyPr tIns="46800" bIns="234000">
            <a:noAutofit/>
          </a:bodyPr>
          <a:lstStyle>
            <a:lvl1pPr marL="0" indent="0">
              <a:buFontTx/>
              <a:buNone/>
              <a:defRPr sz="1600" b="1">
                <a:solidFill>
                  <a:schemeClr val="tx1"/>
                </a:solidFill>
              </a:defRPr>
            </a:lvl1pPr>
          </a:lstStyle>
          <a:p>
            <a:pPr lvl="0"/>
            <a:r>
              <a:rPr lang="en-US"/>
              <a:t>Click to edit Master text styles</a:t>
            </a:r>
          </a:p>
        </p:txBody>
      </p:sp>
      <p:sp>
        <p:nvSpPr>
          <p:cNvPr id="20" name="Text Placeholder 18"/>
          <p:cNvSpPr>
            <a:spLocks noGrp="1"/>
          </p:cNvSpPr>
          <p:nvPr>
            <p:ph type="body" sz="quarter" idx="11"/>
          </p:nvPr>
        </p:nvSpPr>
        <p:spPr>
          <a:xfrm>
            <a:off x="906142" y="4894301"/>
            <a:ext cx="5900236" cy="307200"/>
          </a:xfrm>
        </p:spPr>
        <p:txBody>
          <a:bodyPr tIns="46800" bIns="234000">
            <a:noAutofit/>
          </a:bodyPr>
          <a:lstStyle>
            <a:lvl1pPr marL="0" indent="0">
              <a:buFontTx/>
              <a:buNone/>
              <a:defRPr sz="1600" b="0">
                <a:solidFill>
                  <a:schemeClr val="tx1"/>
                </a:solidFill>
              </a:defRPr>
            </a:lvl1pPr>
          </a:lstStyle>
          <a:p>
            <a:pPr lvl="0"/>
            <a:r>
              <a:rPr lang="en-US"/>
              <a:t>Click to edit Master text styles</a:t>
            </a:r>
          </a:p>
        </p:txBody>
      </p:sp>
      <p:sp>
        <p:nvSpPr>
          <p:cNvPr id="21" name="Text Placeholder 18"/>
          <p:cNvSpPr>
            <a:spLocks noGrp="1"/>
          </p:cNvSpPr>
          <p:nvPr>
            <p:ph type="body" sz="quarter" idx="12"/>
          </p:nvPr>
        </p:nvSpPr>
        <p:spPr>
          <a:xfrm>
            <a:off x="906141" y="5966058"/>
            <a:ext cx="5313011" cy="307777"/>
          </a:xfrm>
        </p:spPr>
        <p:txBody>
          <a:bodyPr bIns="234000">
            <a:noAutofit/>
          </a:bodyPr>
          <a:lstStyle>
            <a:lvl1pPr marL="0" indent="0">
              <a:buFontTx/>
              <a:buNone/>
              <a:defRPr sz="1600" b="0">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15226990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Free Content">
    <p:spTree>
      <p:nvGrpSpPr>
        <p:cNvPr id="1" name=""/>
        <p:cNvGrpSpPr/>
        <p:nvPr/>
      </p:nvGrpSpPr>
      <p:grpSpPr>
        <a:xfrm>
          <a:off x="0" y="0"/>
          <a:ext cx="0" cy="0"/>
          <a:chOff x="0" y="0"/>
          <a:chExt cx="0" cy="0"/>
        </a:xfrm>
      </p:grpSpPr>
      <p:sp>
        <p:nvSpPr>
          <p:cNvPr id="5" name="Text Placeholder 3"/>
          <p:cNvSpPr>
            <a:spLocks noGrp="1"/>
          </p:cNvSpPr>
          <p:nvPr>
            <p:ph type="body" sz="quarter" idx="13"/>
          </p:nvPr>
        </p:nvSpPr>
        <p:spPr>
          <a:xfrm>
            <a:off x="720000" y="2112963"/>
            <a:ext cx="10982400" cy="4013627"/>
          </a:xfrm>
        </p:spPr>
        <p:txBody>
          <a:bodyPr>
            <a:noAutofit/>
          </a:bodyPr>
          <a:lstStyle/>
          <a:p>
            <a:pPr lvl="0"/>
            <a:r>
              <a:rPr lang="en-US"/>
              <a:t>Click to edit Master text styles</a:t>
            </a:r>
          </a:p>
          <a:p>
            <a:pPr lvl="1"/>
            <a:r>
              <a:rPr lang="en-US"/>
              <a:t>Second level</a:t>
            </a:r>
          </a:p>
          <a:p>
            <a:pPr lvl="2"/>
            <a:r>
              <a:rPr lang="en-US"/>
              <a:t>Third level</a:t>
            </a:r>
          </a:p>
        </p:txBody>
      </p:sp>
      <p:sp>
        <p:nvSpPr>
          <p:cNvPr id="6" name="Title 1"/>
          <p:cNvSpPr>
            <a:spLocks noGrp="1"/>
          </p:cNvSpPr>
          <p:nvPr>
            <p:ph type="title"/>
          </p:nvPr>
        </p:nvSpPr>
        <p:spPr>
          <a:xfrm>
            <a:off x="720000" y="550801"/>
            <a:ext cx="7006269" cy="553999"/>
          </a:xfrm>
        </p:spPr>
        <p:txBody>
          <a:bodyPr anchor="b">
            <a:noAutofit/>
          </a:bodyPr>
          <a:lstStyle>
            <a:lvl1pPr>
              <a:defRPr sz="3200" cap="all" baseline="0"/>
            </a:lvl1pPr>
          </a:lstStyle>
          <a:p>
            <a:r>
              <a:rPr lang="en-US"/>
              <a:t>Click to edit Master title style</a:t>
            </a:r>
            <a:endParaRPr lang="en-US" dirty="0"/>
          </a:p>
        </p:txBody>
      </p:sp>
      <p:sp>
        <p:nvSpPr>
          <p:cNvPr id="7" name="Text Placeholder 11"/>
          <p:cNvSpPr>
            <a:spLocks noGrp="1"/>
          </p:cNvSpPr>
          <p:nvPr>
            <p:ph type="body" sz="quarter" idx="14"/>
          </p:nvPr>
        </p:nvSpPr>
        <p:spPr>
          <a:xfrm>
            <a:off x="720000" y="1080001"/>
            <a:ext cx="7006269" cy="488795"/>
          </a:xfrm>
        </p:spPr>
        <p:txBody>
          <a:bodyPr>
            <a:noAutofit/>
          </a:bodyPr>
          <a:lstStyle>
            <a:lvl1pPr marL="0" indent="0">
              <a:buNone/>
              <a:defRPr sz="2667" baseline="0">
                <a:solidFill>
                  <a:schemeClr val="tx1"/>
                </a:solidFill>
              </a:defRPr>
            </a:lvl1pPr>
          </a:lstStyle>
          <a:p>
            <a:pPr lvl="0"/>
            <a:r>
              <a:rPr lang="en-US"/>
              <a:t>Click to edit Master text styles</a:t>
            </a:r>
          </a:p>
        </p:txBody>
      </p:sp>
      <p:sp>
        <p:nvSpPr>
          <p:cNvPr id="9" name="Slide Number Placeholder 5"/>
          <p:cNvSpPr>
            <a:spLocks noGrp="1"/>
          </p:cNvSpPr>
          <p:nvPr>
            <p:ph type="sldNum" sz="quarter" idx="15"/>
          </p:nvPr>
        </p:nvSpPr>
        <p:spPr/>
        <p:txBody>
          <a:bodyPr/>
          <a:lstStyle>
            <a:lvl1pPr>
              <a:defRPr/>
            </a:lvl1pPr>
          </a:lstStyle>
          <a:p>
            <a:pPr>
              <a:defRPr/>
            </a:pPr>
            <a:fld id="{711A7CD0-78D0-42EA-ADB5-8E9333008CAE}" type="slidenum">
              <a:rPr lang="en-US" altLang="en-US"/>
              <a:pPr>
                <a:defRPr/>
              </a:pPr>
              <a:t>‹#›</a:t>
            </a:fld>
            <a:endParaRPr lang="en-US" altLang="en-US"/>
          </a:p>
        </p:txBody>
      </p:sp>
    </p:spTree>
    <p:extLst>
      <p:ext uri="{BB962C8B-B14F-4D97-AF65-F5344CB8AC3E}">
        <p14:creationId xmlns:p14="http://schemas.microsoft.com/office/powerpoint/2010/main" val="39023533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1719" y="313267"/>
            <a:ext cx="10970524" cy="1155700"/>
          </a:xfrm>
        </p:spPr>
        <p:txBody>
          <a:bodyPr/>
          <a:lstStyle>
            <a:lvl1pPr>
              <a:defRPr>
                <a:solidFill>
                  <a:schemeClr val="accent1">
                    <a:lumMod val="75000"/>
                  </a:schemeClr>
                </a:solidFill>
              </a:defRPr>
            </a:lvl1pPr>
          </a:lstStyle>
          <a:p>
            <a:r>
              <a:rPr lang="en-US"/>
              <a:t>&lt;Title Only&gt;</a:t>
            </a:r>
            <a:endParaRPr lang="en-US" dirty="0"/>
          </a:p>
        </p:txBody>
      </p:sp>
      <p:sp>
        <p:nvSpPr>
          <p:cNvPr id="5" name="Text Placeholder 10"/>
          <p:cNvSpPr>
            <a:spLocks noGrp="1"/>
          </p:cNvSpPr>
          <p:nvPr>
            <p:ph type="body" sz="quarter" idx="13" hasCustomPrompt="1"/>
          </p:nvPr>
        </p:nvSpPr>
        <p:spPr>
          <a:xfrm>
            <a:off x="0" y="6608840"/>
            <a:ext cx="12192000" cy="249161"/>
          </a:xfrm>
        </p:spPr>
        <p:txBody>
          <a:bodyPr lIns="68580" bIns="34290" anchor="b" anchorCtr="0">
            <a:noAutofit/>
          </a:bodyPr>
          <a:lstStyle>
            <a:lvl1pPr marL="0" indent="0">
              <a:spcBef>
                <a:spcPts val="0"/>
              </a:spcBef>
              <a:buNone/>
              <a:defRPr sz="1067">
                <a:solidFill>
                  <a:schemeClr val="tx1"/>
                </a:solidFill>
                <a:latin typeface="Arial" panose="020B0604020202020204" pitchFamily="34" charset="0"/>
                <a:cs typeface="Arial" panose="020B0604020202020204" pitchFamily="34" charset="0"/>
              </a:defRPr>
            </a:lvl1pPr>
            <a:lvl2pPr marL="227032" indent="0">
              <a:spcBef>
                <a:spcPts val="0"/>
              </a:spcBef>
              <a:buNone/>
              <a:defRPr sz="1200"/>
            </a:lvl2pPr>
            <a:lvl3pPr marL="460412" indent="0">
              <a:spcBef>
                <a:spcPts val="0"/>
              </a:spcBef>
              <a:buNone/>
              <a:defRPr sz="1200"/>
            </a:lvl3pPr>
            <a:lvl4pPr marL="687444" indent="0">
              <a:spcBef>
                <a:spcPts val="0"/>
              </a:spcBef>
              <a:buNone/>
              <a:defRPr sz="1200"/>
            </a:lvl4pPr>
            <a:lvl5pPr marL="914476" indent="0">
              <a:spcBef>
                <a:spcPts val="0"/>
              </a:spcBef>
              <a:buNone/>
              <a:defRPr sz="1200"/>
            </a:lvl5pPr>
          </a:lstStyle>
          <a:p>
            <a:pPr lvl="0"/>
            <a:r>
              <a:rPr lang="en-US" dirty="0"/>
              <a:t>Click to add footnote. Do not use “footer” placeholder at left: for sensitivity labeling only.</a:t>
            </a:r>
          </a:p>
        </p:txBody>
      </p:sp>
      <p:sp>
        <p:nvSpPr>
          <p:cNvPr id="7" name="Text Placeholder 10"/>
          <p:cNvSpPr>
            <a:spLocks noGrp="1"/>
          </p:cNvSpPr>
          <p:nvPr>
            <p:ph type="body" sz="quarter" idx="14" hasCustomPrompt="1"/>
          </p:nvPr>
        </p:nvSpPr>
        <p:spPr>
          <a:xfrm>
            <a:off x="10469641" y="2"/>
            <a:ext cx="1722361" cy="309639"/>
          </a:xfrm>
        </p:spPr>
        <p:txBody>
          <a:bodyPr lIns="68580" bIns="34290" anchor="t" anchorCtr="0">
            <a:noAutofit/>
          </a:bodyPr>
          <a:lstStyle>
            <a:lvl1pPr marL="0" indent="0" algn="r">
              <a:spcBef>
                <a:spcPts val="0"/>
              </a:spcBef>
              <a:buNone/>
              <a:defRPr sz="1333">
                <a:solidFill>
                  <a:schemeClr val="tx1"/>
                </a:solidFill>
                <a:latin typeface="Arial" panose="020B0604020202020204" pitchFamily="34" charset="0"/>
                <a:cs typeface="Arial" panose="020B0604020202020204" pitchFamily="34" charset="0"/>
              </a:defRPr>
            </a:lvl1pPr>
            <a:lvl2pPr marL="227032" indent="0">
              <a:spcBef>
                <a:spcPts val="0"/>
              </a:spcBef>
              <a:buNone/>
              <a:defRPr sz="1200"/>
            </a:lvl2pPr>
            <a:lvl3pPr marL="460412" indent="0">
              <a:spcBef>
                <a:spcPts val="0"/>
              </a:spcBef>
              <a:buNone/>
              <a:defRPr sz="1200"/>
            </a:lvl3pPr>
            <a:lvl4pPr marL="687444" indent="0">
              <a:spcBef>
                <a:spcPts val="0"/>
              </a:spcBef>
              <a:buNone/>
              <a:defRPr sz="1200"/>
            </a:lvl4pPr>
            <a:lvl5pPr marL="914476" indent="0">
              <a:spcBef>
                <a:spcPts val="0"/>
              </a:spcBef>
              <a:buNone/>
              <a:defRPr sz="1200"/>
            </a:lvl5pPr>
          </a:lstStyle>
          <a:p>
            <a:pPr lvl="0"/>
            <a:r>
              <a:rPr lang="en-US" dirty="0"/>
              <a:t>Label for Locking</a:t>
            </a:r>
          </a:p>
        </p:txBody>
      </p:sp>
    </p:spTree>
    <p:extLst>
      <p:ext uri="{BB962C8B-B14F-4D97-AF65-F5344CB8AC3E}">
        <p14:creationId xmlns:p14="http://schemas.microsoft.com/office/powerpoint/2010/main" val="38924016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1719" y="313267"/>
            <a:ext cx="10970524" cy="1155700"/>
          </a:xfrm>
        </p:spPr>
        <p:txBody>
          <a:bodyPr/>
          <a:lstStyle>
            <a:lvl1pPr>
              <a:defRPr>
                <a:solidFill>
                  <a:schemeClr val="accent1">
                    <a:lumMod val="75000"/>
                  </a:schemeClr>
                </a:solidFill>
              </a:defRPr>
            </a:lvl1pPr>
          </a:lstStyle>
          <a:p>
            <a:r>
              <a:rPr lang="en-US"/>
              <a:t>&lt;Title Only&gt;</a:t>
            </a:r>
            <a:endParaRPr lang="en-US" dirty="0"/>
          </a:p>
        </p:txBody>
      </p:sp>
      <p:sp>
        <p:nvSpPr>
          <p:cNvPr id="5" name="Text Placeholder 10"/>
          <p:cNvSpPr>
            <a:spLocks noGrp="1"/>
          </p:cNvSpPr>
          <p:nvPr>
            <p:ph type="body" sz="quarter" idx="13" hasCustomPrompt="1"/>
          </p:nvPr>
        </p:nvSpPr>
        <p:spPr>
          <a:xfrm>
            <a:off x="0" y="6608840"/>
            <a:ext cx="12192000" cy="249161"/>
          </a:xfrm>
        </p:spPr>
        <p:txBody>
          <a:bodyPr lIns="68580" bIns="34290" anchor="b" anchorCtr="0">
            <a:noAutofit/>
          </a:bodyPr>
          <a:lstStyle>
            <a:lvl1pPr marL="0" indent="0">
              <a:spcBef>
                <a:spcPts val="0"/>
              </a:spcBef>
              <a:buNone/>
              <a:defRPr sz="1067">
                <a:solidFill>
                  <a:schemeClr val="tx1"/>
                </a:solidFill>
                <a:latin typeface="Arial" panose="020B0604020202020204" pitchFamily="34" charset="0"/>
                <a:cs typeface="Arial" panose="020B0604020202020204" pitchFamily="34" charset="0"/>
              </a:defRPr>
            </a:lvl1pPr>
            <a:lvl2pPr marL="227032" indent="0">
              <a:spcBef>
                <a:spcPts val="0"/>
              </a:spcBef>
              <a:buNone/>
              <a:defRPr sz="1200"/>
            </a:lvl2pPr>
            <a:lvl3pPr marL="460412" indent="0">
              <a:spcBef>
                <a:spcPts val="0"/>
              </a:spcBef>
              <a:buNone/>
              <a:defRPr sz="1200"/>
            </a:lvl3pPr>
            <a:lvl4pPr marL="687444" indent="0">
              <a:spcBef>
                <a:spcPts val="0"/>
              </a:spcBef>
              <a:buNone/>
              <a:defRPr sz="1200"/>
            </a:lvl4pPr>
            <a:lvl5pPr marL="914476" indent="0">
              <a:spcBef>
                <a:spcPts val="0"/>
              </a:spcBef>
              <a:buNone/>
              <a:defRPr sz="1200"/>
            </a:lvl5pPr>
          </a:lstStyle>
          <a:p>
            <a:pPr lvl="0"/>
            <a:r>
              <a:rPr lang="en-US" dirty="0"/>
              <a:t>Click to add footnote. Do not use “footer” placeholder at left: for sensitivity labeling only.</a:t>
            </a:r>
          </a:p>
        </p:txBody>
      </p:sp>
      <p:sp>
        <p:nvSpPr>
          <p:cNvPr id="7" name="Text Placeholder 10"/>
          <p:cNvSpPr>
            <a:spLocks noGrp="1"/>
          </p:cNvSpPr>
          <p:nvPr>
            <p:ph type="body" sz="quarter" idx="14" hasCustomPrompt="1"/>
          </p:nvPr>
        </p:nvSpPr>
        <p:spPr>
          <a:xfrm>
            <a:off x="10469641" y="2"/>
            <a:ext cx="1722361" cy="309639"/>
          </a:xfrm>
        </p:spPr>
        <p:txBody>
          <a:bodyPr lIns="68580" bIns="34290" anchor="t" anchorCtr="0">
            <a:noAutofit/>
          </a:bodyPr>
          <a:lstStyle>
            <a:lvl1pPr marL="0" indent="0" algn="r">
              <a:spcBef>
                <a:spcPts val="0"/>
              </a:spcBef>
              <a:buNone/>
              <a:defRPr sz="1333">
                <a:solidFill>
                  <a:schemeClr val="tx1"/>
                </a:solidFill>
                <a:latin typeface="Arial" panose="020B0604020202020204" pitchFamily="34" charset="0"/>
                <a:cs typeface="Arial" panose="020B0604020202020204" pitchFamily="34" charset="0"/>
              </a:defRPr>
            </a:lvl1pPr>
            <a:lvl2pPr marL="227032" indent="0">
              <a:spcBef>
                <a:spcPts val="0"/>
              </a:spcBef>
              <a:buNone/>
              <a:defRPr sz="1200"/>
            </a:lvl2pPr>
            <a:lvl3pPr marL="460412" indent="0">
              <a:spcBef>
                <a:spcPts val="0"/>
              </a:spcBef>
              <a:buNone/>
              <a:defRPr sz="1200"/>
            </a:lvl3pPr>
            <a:lvl4pPr marL="687444" indent="0">
              <a:spcBef>
                <a:spcPts val="0"/>
              </a:spcBef>
              <a:buNone/>
              <a:defRPr sz="1200"/>
            </a:lvl4pPr>
            <a:lvl5pPr marL="914476" indent="0">
              <a:spcBef>
                <a:spcPts val="0"/>
              </a:spcBef>
              <a:buNone/>
              <a:defRPr sz="1200"/>
            </a:lvl5pPr>
          </a:lstStyle>
          <a:p>
            <a:pPr lvl="0"/>
            <a:r>
              <a:rPr lang="en-US" dirty="0"/>
              <a:t>Label for Locking</a:t>
            </a:r>
          </a:p>
        </p:txBody>
      </p:sp>
    </p:spTree>
    <p:extLst>
      <p:ext uri="{BB962C8B-B14F-4D97-AF65-F5344CB8AC3E}">
        <p14:creationId xmlns:p14="http://schemas.microsoft.com/office/powerpoint/2010/main" val="38924016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ext &amp;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1719" y="313267"/>
            <a:ext cx="10979149" cy="1155700"/>
          </a:xfrm>
        </p:spPr>
        <p:txBody>
          <a:bodyPr anchor="ctr">
            <a:normAutofit/>
          </a:bodyPr>
          <a:lstStyle>
            <a:lvl1pPr>
              <a:defRPr sz="4267" b="1">
                <a:solidFill>
                  <a:schemeClr val="accent1">
                    <a:lumMod val="75000"/>
                  </a:schemeClr>
                </a:solidFill>
                <a:latin typeface="Arial" panose="020B0604020202020204" pitchFamily="34" charset="0"/>
                <a:cs typeface="Arial" panose="020B0604020202020204" pitchFamily="34" charset="0"/>
              </a:defRPr>
            </a:lvl1pPr>
          </a:lstStyle>
          <a:p>
            <a:r>
              <a:rPr lang="en-US" dirty="0"/>
              <a:t>&lt;Slide title&gt;</a:t>
            </a:r>
          </a:p>
        </p:txBody>
      </p:sp>
      <p:sp>
        <p:nvSpPr>
          <p:cNvPr id="3" name="Content Placeholder 2"/>
          <p:cNvSpPr>
            <a:spLocks noGrp="1"/>
          </p:cNvSpPr>
          <p:nvPr>
            <p:ph idx="1"/>
          </p:nvPr>
        </p:nvSpPr>
        <p:spPr>
          <a:xfrm>
            <a:off x="611719" y="1598086"/>
            <a:ext cx="10979149" cy="4482044"/>
          </a:xfrm>
          <a:prstGeom prst="rect">
            <a:avLst/>
          </a:prstGeom>
        </p:spPr>
        <p:txBody>
          <a:bodyPr>
            <a:normAutofit/>
          </a:bodyPr>
          <a:lstStyle>
            <a:lvl1pPr>
              <a:lnSpc>
                <a:spcPct val="100000"/>
              </a:lnSpc>
              <a:spcBef>
                <a:spcPts val="0"/>
              </a:spcBef>
              <a:defRPr sz="3200">
                <a:solidFill>
                  <a:schemeClr val="tx1"/>
                </a:solidFill>
                <a:latin typeface="Arial" panose="020B0604020202020204" pitchFamily="34" charset="0"/>
                <a:cs typeface="Arial" panose="020B0604020202020204" pitchFamily="34" charset="0"/>
              </a:defRPr>
            </a:lvl1pPr>
            <a:lvl2pPr marL="829014" indent="-219445">
              <a:lnSpc>
                <a:spcPct val="100000"/>
              </a:lnSpc>
              <a:spcBef>
                <a:spcPts val="0"/>
              </a:spcBef>
              <a:buClr>
                <a:schemeClr val="accent1"/>
              </a:buClr>
              <a:buSzPct val="100000"/>
              <a:buFont typeface="Arial Narrow" panose="020B0606020202030204" pitchFamily="34" charset="0"/>
              <a:buChar char="–"/>
              <a:defRPr sz="2667">
                <a:solidFill>
                  <a:schemeClr val="tx1"/>
                </a:solidFill>
                <a:latin typeface="Arial" panose="020B0604020202020204" pitchFamily="34" charset="0"/>
                <a:cs typeface="Arial" panose="020B0604020202020204" pitchFamily="34" charset="0"/>
              </a:defRPr>
            </a:lvl2pPr>
            <a:lvl3pPr marL="1377628" indent="-158488">
              <a:lnSpc>
                <a:spcPct val="100000"/>
              </a:lnSpc>
              <a:spcBef>
                <a:spcPts val="0"/>
              </a:spcBef>
              <a:buClr>
                <a:schemeClr val="accent1"/>
              </a:buClr>
              <a:buFont typeface="Wingdings" panose="05000000000000000000" pitchFamily="2" charset="2"/>
              <a:buChar char="§"/>
              <a:defRPr sz="2400">
                <a:solidFill>
                  <a:schemeClr val="tx1"/>
                </a:solidFill>
                <a:latin typeface="Arial" panose="020B0604020202020204" pitchFamily="34" charset="0"/>
                <a:cs typeface="Arial" panose="020B0604020202020204" pitchFamily="34" charset="0"/>
              </a:defRPr>
            </a:lvl3pPr>
            <a:lvl4pPr marL="1828709" indent="-156625">
              <a:lnSpc>
                <a:spcPct val="100000"/>
              </a:lnSpc>
              <a:spcBef>
                <a:spcPts val="0"/>
              </a:spcBef>
              <a:buSzPct val="100000"/>
              <a:tabLst/>
              <a:defRPr sz="2133">
                <a:solidFill>
                  <a:schemeClr val="tx1"/>
                </a:solidFill>
                <a:latin typeface="Arial" panose="020B0604020202020204" pitchFamily="34" charset="0"/>
                <a:cs typeface="Arial" panose="020B0604020202020204" pitchFamily="34" charset="0"/>
              </a:defRPr>
            </a:lvl4pPr>
            <a:lvl5pPr marL="2438278">
              <a:lnSpc>
                <a:spcPct val="100000"/>
              </a:lnSpc>
              <a:spcBef>
                <a:spcPts val="0"/>
              </a:spcBef>
              <a:defRPr sz="2133">
                <a:solidFill>
                  <a:schemeClr val="tx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10"/>
          <p:cNvSpPr>
            <a:spLocks noGrp="1"/>
          </p:cNvSpPr>
          <p:nvPr>
            <p:ph type="body" sz="quarter" idx="13" hasCustomPrompt="1"/>
          </p:nvPr>
        </p:nvSpPr>
        <p:spPr>
          <a:xfrm>
            <a:off x="0" y="6608840"/>
            <a:ext cx="12192000" cy="249161"/>
          </a:xfrm>
        </p:spPr>
        <p:txBody>
          <a:bodyPr lIns="68580" bIns="34290" anchor="b" anchorCtr="0">
            <a:noAutofit/>
          </a:bodyPr>
          <a:lstStyle>
            <a:lvl1pPr marL="0" indent="0">
              <a:spcBef>
                <a:spcPts val="0"/>
              </a:spcBef>
              <a:buNone/>
              <a:defRPr sz="1067">
                <a:solidFill>
                  <a:schemeClr val="tx1"/>
                </a:solidFill>
                <a:latin typeface="Arial" panose="020B0604020202020204" pitchFamily="34" charset="0"/>
                <a:cs typeface="Arial" panose="020B0604020202020204" pitchFamily="34" charset="0"/>
              </a:defRPr>
            </a:lvl1pPr>
            <a:lvl2pPr marL="227032" indent="0">
              <a:spcBef>
                <a:spcPts val="0"/>
              </a:spcBef>
              <a:buNone/>
              <a:defRPr sz="1200"/>
            </a:lvl2pPr>
            <a:lvl3pPr marL="460412" indent="0">
              <a:spcBef>
                <a:spcPts val="0"/>
              </a:spcBef>
              <a:buNone/>
              <a:defRPr sz="1200"/>
            </a:lvl3pPr>
            <a:lvl4pPr marL="687444" indent="0">
              <a:spcBef>
                <a:spcPts val="0"/>
              </a:spcBef>
              <a:buNone/>
              <a:defRPr sz="1200"/>
            </a:lvl4pPr>
            <a:lvl5pPr marL="914476" indent="0">
              <a:spcBef>
                <a:spcPts val="0"/>
              </a:spcBef>
              <a:buNone/>
              <a:defRPr sz="1200"/>
            </a:lvl5pPr>
          </a:lstStyle>
          <a:p>
            <a:pPr lvl="0"/>
            <a:r>
              <a:rPr lang="en-US" dirty="0"/>
              <a:t>Click to add footnote. Do not use “footer” placeholder at left: for sensitivity labeling only.</a:t>
            </a:r>
          </a:p>
        </p:txBody>
      </p:sp>
      <p:sp>
        <p:nvSpPr>
          <p:cNvPr id="8" name="Text Placeholder 10"/>
          <p:cNvSpPr>
            <a:spLocks noGrp="1"/>
          </p:cNvSpPr>
          <p:nvPr>
            <p:ph type="body" sz="quarter" idx="14" hasCustomPrompt="1"/>
          </p:nvPr>
        </p:nvSpPr>
        <p:spPr>
          <a:xfrm>
            <a:off x="10469641" y="2"/>
            <a:ext cx="1722361" cy="309639"/>
          </a:xfrm>
        </p:spPr>
        <p:txBody>
          <a:bodyPr lIns="68580" bIns="34290" anchor="t" anchorCtr="0">
            <a:noAutofit/>
          </a:bodyPr>
          <a:lstStyle>
            <a:lvl1pPr marL="0" indent="0" algn="r">
              <a:spcBef>
                <a:spcPts val="0"/>
              </a:spcBef>
              <a:buNone/>
              <a:defRPr sz="1333">
                <a:solidFill>
                  <a:schemeClr val="tx1"/>
                </a:solidFill>
                <a:latin typeface="Arial" panose="020B0604020202020204" pitchFamily="34" charset="0"/>
                <a:cs typeface="Arial" panose="020B0604020202020204" pitchFamily="34" charset="0"/>
              </a:defRPr>
            </a:lvl1pPr>
            <a:lvl2pPr marL="227032" indent="0">
              <a:spcBef>
                <a:spcPts val="0"/>
              </a:spcBef>
              <a:buNone/>
              <a:defRPr sz="1200"/>
            </a:lvl2pPr>
            <a:lvl3pPr marL="460412" indent="0">
              <a:spcBef>
                <a:spcPts val="0"/>
              </a:spcBef>
              <a:buNone/>
              <a:defRPr sz="1200"/>
            </a:lvl3pPr>
            <a:lvl4pPr marL="687444" indent="0">
              <a:spcBef>
                <a:spcPts val="0"/>
              </a:spcBef>
              <a:buNone/>
              <a:defRPr sz="1200"/>
            </a:lvl4pPr>
            <a:lvl5pPr marL="914476" indent="0">
              <a:spcBef>
                <a:spcPts val="0"/>
              </a:spcBef>
              <a:buNone/>
              <a:defRPr sz="1200"/>
            </a:lvl5pPr>
          </a:lstStyle>
          <a:p>
            <a:pPr lvl="0"/>
            <a:r>
              <a:rPr lang="en-US" dirty="0"/>
              <a:t>Label for Locking</a:t>
            </a:r>
          </a:p>
        </p:txBody>
      </p:sp>
    </p:spTree>
    <p:extLst>
      <p:ext uri="{BB962C8B-B14F-4D97-AF65-F5344CB8AC3E}">
        <p14:creationId xmlns:p14="http://schemas.microsoft.com/office/powerpoint/2010/main" val="38752714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1719" y="313267"/>
            <a:ext cx="10970524" cy="1155700"/>
          </a:xfrm>
        </p:spPr>
        <p:txBody>
          <a:bodyPr/>
          <a:lstStyle>
            <a:lvl1pPr>
              <a:defRPr>
                <a:solidFill>
                  <a:schemeClr val="accent1">
                    <a:lumMod val="75000"/>
                  </a:schemeClr>
                </a:solidFill>
              </a:defRPr>
            </a:lvl1pPr>
          </a:lstStyle>
          <a:p>
            <a:r>
              <a:rPr lang="en-US"/>
              <a:t>&lt;Title Only&gt;</a:t>
            </a:r>
            <a:endParaRPr lang="en-US" dirty="0"/>
          </a:p>
        </p:txBody>
      </p:sp>
      <p:sp>
        <p:nvSpPr>
          <p:cNvPr id="5" name="Text Placeholder 10"/>
          <p:cNvSpPr>
            <a:spLocks noGrp="1"/>
          </p:cNvSpPr>
          <p:nvPr>
            <p:ph type="body" sz="quarter" idx="13" hasCustomPrompt="1"/>
          </p:nvPr>
        </p:nvSpPr>
        <p:spPr>
          <a:xfrm>
            <a:off x="0" y="6608840"/>
            <a:ext cx="12192000" cy="249161"/>
          </a:xfrm>
        </p:spPr>
        <p:txBody>
          <a:bodyPr lIns="68580" bIns="34290" anchor="b" anchorCtr="0">
            <a:noAutofit/>
          </a:bodyPr>
          <a:lstStyle>
            <a:lvl1pPr marL="0" indent="0">
              <a:spcBef>
                <a:spcPts val="0"/>
              </a:spcBef>
              <a:buNone/>
              <a:defRPr sz="1067">
                <a:solidFill>
                  <a:schemeClr val="tx1"/>
                </a:solidFill>
                <a:latin typeface="Arial" panose="020B0604020202020204" pitchFamily="34" charset="0"/>
                <a:cs typeface="Arial" panose="020B0604020202020204" pitchFamily="34" charset="0"/>
              </a:defRPr>
            </a:lvl1pPr>
            <a:lvl2pPr marL="227032" indent="0">
              <a:spcBef>
                <a:spcPts val="0"/>
              </a:spcBef>
              <a:buNone/>
              <a:defRPr sz="1200"/>
            </a:lvl2pPr>
            <a:lvl3pPr marL="460412" indent="0">
              <a:spcBef>
                <a:spcPts val="0"/>
              </a:spcBef>
              <a:buNone/>
              <a:defRPr sz="1200"/>
            </a:lvl3pPr>
            <a:lvl4pPr marL="687444" indent="0">
              <a:spcBef>
                <a:spcPts val="0"/>
              </a:spcBef>
              <a:buNone/>
              <a:defRPr sz="1200"/>
            </a:lvl4pPr>
            <a:lvl5pPr marL="914476" indent="0">
              <a:spcBef>
                <a:spcPts val="0"/>
              </a:spcBef>
              <a:buNone/>
              <a:defRPr sz="1200"/>
            </a:lvl5pPr>
          </a:lstStyle>
          <a:p>
            <a:pPr lvl="0"/>
            <a:r>
              <a:rPr lang="en-US" dirty="0"/>
              <a:t>Click to add footnote. Do not use “footer” placeholder at left: for sensitivity labeling only.</a:t>
            </a:r>
          </a:p>
        </p:txBody>
      </p:sp>
      <p:sp>
        <p:nvSpPr>
          <p:cNvPr id="7" name="Text Placeholder 10"/>
          <p:cNvSpPr>
            <a:spLocks noGrp="1"/>
          </p:cNvSpPr>
          <p:nvPr>
            <p:ph type="body" sz="quarter" idx="14" hasCustomPrompt="1"/>
          </p:nvPr>
        </p:nvSpPr>
        <p:spPr>
          <a:xfrm>
            <a:off x="10469641" y="2"/>
            <a:ext cx="1722361" cy="309639"/>
          </a:xfrm>
        </p:spPr>
        <p:txBody>
          <a:bodyPr lIns="68580" bIns="34290" anchor="t" anchorCtr="0">
            <a:noAutofit/>
          </a:bodyPr>
          <a:lstStyle>
            <a:lvl1pPr marL="0" indent="0" algn="r">
              <a:spcBef>
                <a:spcPts val="0"/>
              </a:spcBef>
              <a:buNone/>
              <a:defRPr sz="1333">
                <a:solidFill>
                  <a:schemeClr val="tx1"/>
                </a:solidFill>
                <a:latin typeface="Arial" panose="020B0604020202020204" pitchFamily="34" charset="0"/>
                <a:cs typeface="Arial" panose="020B0604020202020204" pitchFamily="34" charset="0"/>
              </a:defRPr>
            </a:lvl1pPr>
            <a:lvl2pPr marL="227032" indent="0">
              <a:spcBef>
                <a:spcPts val="0"/>
              </a:spcBef>
              <a:buNone/>
              <a:defRPr sz="1200"/>
            </a:lvl2pPr>
            <a:lvl3pPr marL="460412" indent="0">
              <a:spcBef>
                <a:spcPts val="0"/>
              </a:spcBef>
              <a:buNone/>
              <a:defRPr sz="1200"/>
            </a:lvl3pPr>
            <a:lvl4pPr marL="687444" indent="0">
              <a:spcBef>
                <a:spcPts val="0"/>
              </a:spcBef>
              <a:buNone/>
              <a:defRPr sz="1200"/>
            </a:lvl4pPr>
            <a:lvl5pPr marL="914476" indent="0">
              <a:spcBef>
                <a:spcPts val="0"/>
              </a:spcBef>
              <a:buNone/>
              <a:defRPr sz="1200"/>
            </a:lvl5pPr>
          </a:lstStyle>
          <a:p>
            <a:pPr lvl="0"/>
            <a:r>
              <a:rPr lang="en-US" dirty="0"/>
              <a:t>Label for Locking</a:t>
            </a:r>
          </a:p>
        </p:txBody>
      </p:sp>
    </p:spTree>
    <p:extLst>
      <p:ext uri="{BB962C8B-B14F-4D97-AF65-F5344CB8AC3E}">
        <p14:creationId xmlns:p14="http://schemas.microsoft.com/office/powerpoint/2010/main" val="38924016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Title and List">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720000" y="2112963"/>
            <a:ext cx="10742400" cy="4013627"/>
          </a:xfrm>
        </p:spPr>
        <p:txBody>
          <a:bodyPr>
            <a:noAutofit/>
          </a:bodyPr>
          <a:lstStyle/>
          <a:p>
            <a:pPr lvl="0"/>
            <a:r>
              <a:rPr lang="en-US"/>
              <a:t>Click to edit Master text styles</a:t>
            </a:r>
          </a:p>
          <a:p>
            <a:pPr lvl="1"/>
            <a:r>
              <a:rPr lang="en-US"/>
              <a:t>Second level</a:t>
            </a:r>
          </a:p>
          <a:p>
            <a:pPr lvl="2"/>
            <a:r>
              <a:rPr lang="en-US"/>
              <a:t>Third level</a:t>
            </a:r>
          </a:p>
        </p:txBody>
      </p:sp>
      <p:sp>
        <p:nvSpPr>
          <p:cNvPr id="7" name="Title 1"/>
          <p:cNvSpPr>
            <a:spLocks noGrp="1"/>
          </p:cNvSpPr>
          <p:nvPr>
            <p:ph type="title"/>
          </p:nvPr>
        </p:nvSpPr>
        <p:spPr>
          <a:xfrm>
            <a:off x="720000" y="550801"/>
            <a:ext cx="10075917" cy="553999"/>
          </a:xfrm>
        </p:spPr>
        <p:txBody>
          <a:bodyPr anchor="b">
            <a:noAutofit/>
          </a:bodyPr>
          <a:lstStyle>
            <a:lvl1pPr>
              <a:defRPr sz="3200" cap="all" baseline="0"/>
            </a:lvl1pPr>
          </a:lstStyle>
          <a:p>
            <a:r>
              <a:rPr lang="en-US"/>
              <a:t>Click to edit Master title style</a:t>
            </a:r>
            <a:endParaRPr lang="en-US" dirty="0"/>
          </a:p>
        </p:txBody>
      </p:sp>
      <p:sp>
        <p:nvSpPr>
          <p:cNvPr id="10" name="Text Placeholder 11"/>
          <p:cNvSpPr>
            <a:spLocks noGrp="1"/>
          </p:cNvSpPr>
          <p:nvPr>
            <p:ph type="body" sz="quarter" idx="10"/>
          </p:nvPr>
        </p:nvSpPr>
        <p:spPr>
          <a:xfrm>
            <a:off x="720000" y="1080001"/>
            <a:ext cx="10075917" cy="488795"/>
          </a:xfrm>
        </p:spPr>
        <p:txBody>
          <a:bodyPr>
            <a:noAutofit/>
          </a:bodyPr>
          <a:lstStyle>
            <a:lvl1pPr marL="0" indent="0">
              <a:buNone/>
              <a:defRPr sz="2667" baseline="0">
                <a:solidFill>
                  <a:schemeClr val="tx1"/>
                </a:solidFill>
              </a:defRPr>
            </a:lvl1pPr>
          </a:lstStyle>
          <a:p>
            <a:pPr lvl="0"/>
            <a:r>
              <a:rPr lang="en-US"/>
              <a:t>Click to edit Master text styles</a:t>
            </a:r>
          </a:p>
        </p:txBody>
      </p:sp>
      <p:sp>
        <p:nvSpPr>
          <p:cNvPr id="6" name="Slide Number Placeholder 5"/>
          <p:cNvSpPr>
            <a:spLocks noGrp="1"/>
          </p:cNvSpPr>
          <p:nvPr>
            <p:ph type="sldNum" sz="quarter" idx="14"/>
          </p:nvPr>
        </p:nvSpPr>
        <p:spPr/>
        <p:txBody>
          <a:bodyPr/>
          <a:lstStyle>
            <a:lvl1pPr>
              <a:defRPr/>
            </a:lvl1pPr>
          </a:lstStyle>
          <a:p>
            <a:pPr>
              <a:defRPr/>
            </a:pPr>
            <a:fld id="{08D83D96-D520-43E8-9FE3-99F474E31BD7}" type="slidenum">
              <a:rPr lang="en-US" altLang="en-US"/>
              <a:pPr>
                <a:defRPr/>
              </a:pPr>
              <a:t>‹#›</a:t>
            </a:fld>
            <a:endParaRPr lang="en-US" altLang="en-US"/>
          </a:p>
        </p:txBody>
      </p:sp>
    </p:spTree>
    <p:extLst>
      <p:ext uri="{BB962C8B-B14F-4D97-AF65-F5344CB8AC3E}">
        <p14:creationId xmlns:p14="http://schemas.microsoft.com/office/powerpoint/2010/main" val="32784673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Chapter">
    <p:spTree>
      <p:nvGrpSpPr>
        <p:cNvPr id="1" name=""/>
        <p:cNvGrpSpPr/>
        <p:nvPr/>
      </p:nvGrpSpPr>
      <p:grpSpPr>
        <a:xfrm>
          <a:off x="0" y="0"/>
          <a:ext cx="0" cy="0"/>
          <a:chOff x="0" y="0"/>
          <a:chExt cx="0" cy="0"/>
        </a:xfrm>
      </p:grpSpPr>
      <p:sp>
        <p:nvSpPr>
          <p:cNvPr id="15" name="Title 1"/>
          <p:cNvSpPr>
            <a:spLocks noGrp="1"/>
          </p:cNvSpPr>
          <p:nvPr>
            <p:ph type="ctrTitle"/>
          </p:nvPr>
        </p:nvSpPr>
        <p:spPr>
          <a:xfrm>
            <a:off x="914401" y="2145600"/>
            <a:ext cx="6643649" cy="1219200"/>
          </a:xfrm>
        </p:spPr>
        <p:txBody>
          <a:bodyPr anchor="b">
            <a:noAutofit/>
          </a:bodyPr>
          <a:lstStyle>
            <a:lvl1pPr algn="l">
              <a:lnSpc>
                <a:spcPct val="80000"/>
              </a:lnSpc>
              <a:defRPr b="1" i="0" cap="all">
                <a:solidFill>
                  <a:schemeClr val="tx1"/>
                </a:solidFill>
                <a:latin typeface="Arial Narrow"/>
                <a:cs typeface="Arial Narrow"/>
              </a:defRPr>
            </a:lvl1pPr>
          </a:lstStyle>
          <a:p>
            <a:r>
              <a:rPr lang="en-US"/>
              <a:t>Click to edit Master title style</a:t>
            </a:r>
            <a:endParaRPr lang="en-US" dirty="0"/>
          </a:p>
        </p:txBody>
      </p:sp>
      <p:sp>
        <p:nvSpPr>
          <p:cNvPr id="16" name="Subtitle 2"/>
          <p:cNvSpPr>
            <a:spLocks noGrp="1"/>
          </p:cNvSpPr>
          <p:nvPr>
            <p:ph type="subTitle" idx="1"/>
          </p:nvPr>
        </p:nvSpPr>
        <p:spPr>
          <a:xfrm>
            <a:off x="914402" y="3370145"/>
            <a:ext cx="6643649" cy="672000"/>
          </a:xfrm>
        </p:spPr>
        <p:txBody>
          <a:bodyPr>
            <a:noAutofit/>
          </a:bodyPr>
          <a:lstStyle>
            <a:lvl1pPr marL="0" indent="0" algn="l">
              <a:buNone/>
              <a:defRPr sz="3200">
                <a:solidFill>
                  <a:schemeClr val="tx1"/>
                </a:solidFill>
                <a:latin typeface="Arial Narrow"/>
                <a:cs typeface="Arial Narrow"/>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154195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5333" b="1">
                <a:latin typeface="Arial Narrow" panose="020B0606020202030204" pitchFamily="34" charset="0"/>
              </a:defRPr>
            </a:lvl1pPr>
          </a:lstStyle>
          <a:p>
            <a:r>
              <a:rPr lang="en-AU"/>
              <a:t>Click to edit Master title style</a:t>
            </a:r>
            <a:endParaRPr lang="en-US"/>
          </a:p>
        </p:txBody>
      </p:sp>
      <p:sp>
        <p:nvSpPr>
          <p:cNvPr id="3" name="Content Placeholder 2"/>
          <p:cNvSpPr>
            <a:spLocks noGrp="1"/>
          </p:cNvSpPr>
          <p:nvPr>
            <p:ph idx="1"/>
          </p:nvPr>
        </p:nvSpPr>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F9064DCC-870D-A54D-853E-EB795CB4C1AA}" type="datetimeFigureOut">
              <a:rPr lang="en-US" smtClean="0"/>
              <a:t>12/17/19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5E7506D9-11D1-4EDF-8D7F-95F25EAFBD39}" type="slidenum">
              <a:rPr lang="en-US" altLang="en-US" smtClean="0"/>
              <a:pPr>
                <a:defRPr/>
              </a:pPr>
              <a:t>‹#›</a:t>
            </a:fld>
            <a:endParaRPr lang="en-US" altLang="en-US" dirty="0"/>
          </a:p>
        </p:txBody>
      </p:sp>
    </p:spTree>
    <p:extLst>
      <p:ext uri="{BB962C8B-B14F-4D97-AF65-F5344CB8AC3E}">
        <p14:creationId xmlns:p14="http://schemas.microsoft.com/office/powerpoint/2010/main" val="40840273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Title, Content and Text">
    <p:spTree>
      <p:nvGrpSpPr>
        <p:cNvPr id="1" name=""/>
        <p:cNvGrpSpPr/>
        <p:nvPr/>
      </p:nvGrpSpPr>
      <p:grpSpPr>
        <a:xfrm>
          <a:off x="0" y="0"/>
          <a:ext cx="0" cy="0"/>
          <a:chOff x="0" y="0"/>
          <a:chExt cx="0" cy="0"/>
        </a:xfrm>
      </p:grpSpPr>
      <p:sp>
        <p:nvSpPr>
          <p:cNvPr id="5" name="Content Placeholder 4"/>
          <p:cNvSpPr>
            <a:spLocks noGrp="1"/>
          </p:cNvSpPr>
          <p:nvPr>
            <p:ph sz="quarter" idx="11"/>
          </p:nvPr>
        </p:nvSpPr>
        <p:spPr>
          <a:xfrm>
            <a:off x="720000" y="4132146"/>
            <a:ext cx="10742400" cy="1994017"/>
          </a:xfrm>
          <a:solidFill>
            <a:schemeClr val="bg1">
              <a:lumMod val="85000"/>
            </a:schemeClr>
          </a:solidFill>
        </p:spPr>
        <p:txBody>
          <a:bodyPr anchor="ctr"/>
          <a:lstStyle>
            <a:lvl1pPr marL="0" marR="0" indent="0" algn="ctr" defTabSz="609585" rtl="0" eaLnBrk="1" fontAlgn="auto" latinLnBrk="0" hangingPunct="1">
              <a:lnSpc>
                <a:spcPct val="100000"/>
              </a:lnSpc>
              <a:spcBef>
                <a:spcPct val="20000"/>
              </a:spcBef>
              <a:spcAft>
                <a:spcPts val="0"/>
              </a:spcAft>
              <a:buClr>
                <a:srgbClr val="000000"/>
              </a:buClr>
              <a:buSzPct val="35000"/>
              <a:buFont typeface="Wingdings" charset="2"/>
              <a:buNone/>
              <a:tabLst/>
              <a:defRPr baseline="0"/>
            </a:lvl1pPr>
          </a:lstStyle>
          <a:p>
            <a:pPr lvl="0"/>
            <a:r>
              <a:rPr lang="en-US"/>
              <a:t>Click to edit Master text styles</a:t>
            </a:r>
          </a:p>
        </p:txBody>
      </p:sp>
      <p:sp>
        <p:nvSpPr>
          <p:cNvPr id="7" name="Text Placeholder 6"/>
          <p:cNvSpPr>
            <a:spLocks noGrp="1"/>
          </p:cNvSpPr>
          <p:nvPr>
            <p:ph type="body" sz="quarter" idx="12"/>
          </p:nvPr>
        </p:nvSpPr>
        <p:spPr>
          <a:xfrm>
            <a:off x="720000" y="2112964"/>
            <a:ext cx="10742400" cy="1895281"/>
          </a:xfrm>
        </p:spPr>
        <p:txBody>
          <a:bodyPr>
            <a:noAutofit/>
          </a:bodyPr>
          <a:lstStyle>
            <a:lvl1pPr marL="0" indent="0">
              <a:buNone/>
              <a:defRPr baseline="0"/>
            </a:lvl1pPr>
          </a:lstStyle>
          <a:p>
            <a:pPr lvl="0"/>
            <a:r>
              <a:rPr lang="en-US"/>
              <a:t>Click to edit Master text styles</a:t>
            </a:r>
          </a:p>
        </p:txBody>
      </p:sp>
      <p:sp>
        <p:nvSpPr>
          <p:cNvPr id="10" name="Title 1"/>
          <p:cNvSpPr>
            <a:spLocks noGrp="1"/>
          </p:cNvSpPr>
          <p:nvPr>
            <p:ph type="title"/>
          </p:nvPr>
        </p:nvSpPr>
        <p:spPr>
          <a:xfrm>
            <a:off x="720000" y="550801"/>
            <a:ext cx="7006269" cy="553999"/>
          </a:xfrm>
        </p:spPr>
        <p:txBody>
          <a:bodyPr anchor="b">
            <a:noAutofit/>
          </a:bodyPr>
          <a:lstStyle>
            <a:lvl1pPr>
              <a:defRPr sz="3200" cap="all" baseline="0"/>
            </a:lvl1pPr>
          </a:lstStyle>
          <a:p>
            <a:r>
              <a:rPr lang="en-US"/>
              <a:t>Click to edit Master title style</a:t>
            </a:r>
            <a:endParaRPr lang="en-US" dirty="0"/>
          </a:p>
        </p:txBody>
      </p:sp>
      <p:sp>
        <p:nvSpPr>
          <p:cNvPr id="11" name="Text Placeholder 11"/>
          <p:cNvSpPr>
            <a:spLocks noGrp="1"/>
          </p:cNvSpPr>
          <p:nvPr>
            <p:ph type="body" sz="quarter" idx="10"/>
          </p:nvPr>
        </p:nvSpPr>
        <p:spPr>
          <a:xfrm>
            <a:off x="720000" y="1080001"/>
            <a:ext cx="7006269" cy="488795"/>
          </a:xfrm>
        </p:spPr>
        <p:txBody>
          <a:bodyPr>
            <a:noAutofit/>
          </a:bodyPr>
          <a:lstStyle>
            <a:lvl1pPr marL="0" indent="0">
              <a:buNone/>
              <a:defRPr sz="2667" baseline="0">
                <a:solidFill>
                  <a:schemeClr val="tx1"/>
                </a:solidFill>
              </a:defRPr>
            </a:lvl1pPr>
          </a:lstStyle>
          <a:p>
            <a:pPr lvl="0"/>
            <a:r>
              <a:rPr lang="en-US"/>
              <a:t>Click to edit Master text styles</a:t>
            </a:r>
          </a:p>
        </p:txBody>
      </p:sp>
      <p:sp>
        <p:nvSpPr>
          <p:cNvPr id="8" name="Slide Number Placeholder 5"/>
          <p:cNvSpPr>
            <a:spLocks noGrp="1"/>
          </p:cNvSpPr>
          <p:nvPr>
            <p:ph type="sldNum" sz="quarter" idx="13"/>
          </p:nvPr>
        </p:nvSpPr>
        <p:spPr/>
        <p:txBody>
          <a:bodyPr/>
          <a:lstStyle>
            <a:lvl1pPr>
              <a:defRPr/>
            </a:lvl1pPr>
          </a:lstStyle>
          <a:p>
            <a:pPr>
              <a:defRPr/>
            </a:pPr>
            <a:fld id="{4EE3CF81-11EA-405E-A3EC-9D48E6C9B03D}" type="slidenum">
              <a:rPr lang="en-US" altLang="en-US"/>
              <a:pPr>
                <a:defRPr/>
              </a:pPr>
              <a:t>‹#›</a:t>
            </a:fld>
            <a:endParaRPr lang="en-US" altLang="en-US"/>
          </a:p>
        </p:txBody>
      </p:sp>
    </p:spTree>
    <p:extLst>
      <p:ext uri="{BB962C8B-B14F-4D97-AF65-F5344CB8AC3E}">
        <p14:creationId xmlns:p14="http://schemas.microsoft.com/office/powerpoint/2010/main" val="21927035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Free Content">
    <p:spTree>
      <p:nvGrpSpPr>
        <p:cNvPr id="1" name=""/>
        <p:cNvGrpSpPr/>
        <p:nvPr/>
      </p:nvGrpSpPr>
      <p:grpSpPr>
        <a:xfrm>
          <a:off x="0" y="0"/>
          <a:ext cx="0" cy="0"/>
          <a:chOff x="0" y="0"/>
          <a:chExt cx="0" cy="0"/>
        </a:xfrm>
      </p:grpSpPr>
      <p:sp>
        <p:nvSpPr>
          <p:cNvPr id="3" name="Slide Number Placeholder 5"/>
          <p:cNvSpPr>
            <a:spLocks noGrp="1"/>
          </p:cNvSpPr>
          <p:nvPr>
            <p:ph type="sldNum" sz="quarter" idx="10"/>
          </p:nvPr>
        </p:nvSpPr>
        <p:spPr/>
        <p:txBody>
          <a:bodyPr/>
          <a:lstStyle>
            <a:lvl1pPr>
              <a:defRPr/>
            </a:lvl1pPr>
          </a:lstStyle>
          <a:p>
            <a:pPr>
              <a:defRPr/>
            </a:pPr>
            <a:fld id="{5EF692A5-A8C0-47CD-A2C0-7DF226E98A5E}" type="slidenum">
              <a:rPr lang="en-US" altLang="en-US"/>
              <a:pPr>
                <a:defRPr/>
              </a:pPr>
              <a:t>‹#›</a:t>
            </a:fld>
            <a:endParaRPr lang="en-US" altLang="en-US"/>
          </a:p>
        </p:txBody>
      </p:sp>
    </p:spTree>
    <p:extLst>
      <p:ext uri="{BB962C8B-B14F-4D97-AF65-F5344CB8AC3E}">
        <p14:creationId xmlns:p14="http://schemas.microsoft.com/office/powerpoint/2010/main" val="25998318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_Contact">
    <p:spTree>
      <p:nvGrpSpPr>
        <p:cNvPr id="1" name=""/>
        <p:cNvGrpSpPr/>
        <p:nvPr/>
      </p:nvGrpSpPr>
      <p:grpSpPr>
        <a:xfrm>
          <a:off x="0" y="0"/>
          <a:ext cx="0" cy="0"/>
          <a:chOff x="0" y="0"/>
          <a:chExt cx="0" cy="0"/>
        </a:xfrm>
      </p:grpSpPr>
      <p:sp>
        <p:nvSpPr>
          <p:cNvPr id="8" name="TextBox 7"/>
          <p:cNvSpPr txBox="1">
            <a:spLocks noChangeArrowheads="1"/>
          </p:cNvSpPr>
          <p:nvPr userDrawn="1"/>
        </p:nvSpPr>
        <p:spPr bwMode="auto">
          <a:xfrm>
            <a:off x="914402" y="3692527"/>
            <a:ext cx="3992033" cy="21409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defRPr/>
            </a:pPr>
            <a:r>
              <a:rPr lang="en-US" altLang="en-US" sz="2067" b="1" baseline="30000" dirty="0">
                <a:solidFill>
                  <a:schemeClr val="tx1"/>
                </a:solidFill>
                <a:latin typeface="Arial Narrow" pitchFamily="34" charset="0"/>
              </a:rPr>
              <a:t>Contacts ESMO </a:t>
            </a:r>
          </a:p>
          <a:p>
            <a:pPr eaLnBrk="1" hangingPunct="1">
              <a:defRPr/>
            </a:pPr>
            <a:endParaRPr lang="en-US" altLang="en-US" sz="2067" b="1" baseline="30000" dirty="0">
              <a:solidFill>
                <a:schemeClr val="tx1"/>
              </a:solidFill>
              <a:latin typeface="Arial Narrow" pitchFamily="34" charset="0"/>
            </a:endParaRPr>
          </a:p>
          <a:p>
            <a:pPr eaLnBrk="1" hangingPunct="1">
              <a:defRPr/>
            </a:pPr>
            <a:r>
              <a:rPr lang="en-US" altLang="en-US" sz="2067" baseline="30000" dirty="0">
                <a:solidFill>
                  <a:schemeClr val="tx1"/>
                </a:solidFill>
                <a:latin typeface="Arial Narrow" pitchFamily="34" charset="0"/>
              </a:rPr>
              <a:t>European Society for Medical Oncology </a:t>
            </a:r>
            <a:br>
              <a:rPr lang="en-US" altLang="en-US" sz="2067" baseline="30000" dirty="0">
                <a:solidFill>
                  <a:schemeClr val="tx1"/>
                </a:solidFill>
                <a:latin typeface="Arial Narrow" pitchFamily="34" charset="0"/>
              </a:rPr>
            </a:br>
            <a:r>
              <a:rPr lang="en-US" altLang="en-US" sz="2067" baseline="30000" dirty="0">
                <a:solidFill>
                  <a:schemeClr val="tx1"/>
                </a:solidFill>
                <a:latin typeface="Arial Narrow" pitchFamily="34" charset="0"/>
              </a:rPr>
              <a:t>Via Ginevra 4, CH-6900 Lugano</a:t>
            </a:r>
            <a:br>
              <a:rPr lang="en-US" altLang="en-US" sz="2067" baseline="30000" dirty="0">
                <a:solidFill>
                  <a:schemeClr val="tx1"/>
                </a:solidFill>
                <a:latin typeface="Arial Narrow" pitchFamily="34" charset="0"/>
              </a:rPr>
            </a:br>
            <a:endParaRPr lang="en-US" altLang="en-US" sz="2067" baseline="30000" dirty="0">
              <a:solidFill>
                <a:schemeClr val="tx1"/>
              </a:solidFill>
              <a:latin typeface="Arial Narrow" pitchFamily="34" charset="0"/>
            </a:endParaRPr>
          </a:p>
          <a:p>
            <a:pPr eaLnBrk="1" hangingPunct="1">
              <a:defRPr/>
            </a:pPr>
            <a:br>
              <a:rPr lang="en-US" altLang="en-US" sz="2067" baseline="30000" dirty="0">
                <a:solidFill>
                  <a:schemeClr val="tx1"/>
                </a:solidFill>
                <a:latin typeface="Arial Narrow" pitchFamily="34" charset="0"/>
              </a:rPr>
            </a:br>
            <a:r>
              <a:rPr lang="en-US" altLang="en-US" sz="2067" baseline="30000" dirty="0">
                <a:solidFill>
                  <a:schemeClr val="tx1"/>
                </a:solidFill>
                <a:latin typeface="Arial Narrow" pitchFamily="34" charset="0"/>
              </a:rPr>
              <a:t>http://</a:t>
            </a:r>
            <a:r>
              <a:rPr lang="en-US" altLang="en-US" sz="2067" baseline="30000" dirty="0" err="1">
                <a:solidFill>
                  <a:schemeClr val="tx1"/>
                </a:solidFill>
                <a:latin typeface="Arial Narrow" pitchFamily="34" charset="0"/>
              </a:rPr>
              <a:t>www.esmo.org</a:t>
            </a:r>
            <a:endParaRPr lang="en-US" altLang="en-US" sz="2067" b="1" baseline="0" dirty="0">
              <a:solidFill>
                <a:schemeClr val="tx1"/>
              </a:solidFill>
              <a:latin typeface="Arial Narrow" pitchFamily="34" charset="0"/>
            </a:endParaRPr>
          </a:p>
          <a:p>
            <a:pPr marL="0" marR="0" indent="0" algn="l" defTabSz="609585" rtl="0" eaLnBrk="1" fontAlgn="base" latinLnBrk="0" hangingPunct="1">
              <a:lnSpc>
                <a:spcPct val="100000"/>
              </a:lnSpc>
              <a:spcBef>
                <a:spcPct val="0"/>
              </a:spcBef>
              <a:spcAft>
                <a:spcPct val="0"/>
              </a:spcAft>
              <a:buClrTx/>
              <a:buSzTx/>
              <a:buFontTx/>
              <a:buNone/>
              <a:tabLst/>
              <a:defRPr/>
            </a:pPr>
            <a:r>
              <a:rPr lang="en-US" altLang="en-US" sz="2067" baseline="30000" dirty="0" err="1">
                <a:solidFill>
                  <a:schemeClr val="tx1"/>
                </a:solidFill>
                <a:latin typeface="Arial Narrow" pitchFamily="34" charset="0"/>
              </a:rPr>
              <a:t>esmo@esmo.org</a:t>
            </a:r>
            <a:endParaRPr lang="en-US" altLang="en-US" sz="2067" baseline="30000" dirty="0">
              <a:solidFill>
                <a:schemeClr val="tx1"/>
              </a:solidFill>
              <a:latin typeface="Arial Narrow" pitchFamily="34" charset="0"/>
            </a:endParaRPr>
          </a:p>
          <a:p>
            <a:pPr eaLnBrk="1" hangingPunct="1">
              <a:defRPr/>
            </a:pPr>
            <a:endParaRPr lang="en-US" altLang="en-US" sz="2400" baseline="30000" dirty="0">
              <a:solidFill>
                <a:schemeClr val="tx1"/>
              </a:solidFill>
              <a:latin typeface="Arial Narrow" pitchFamily="34" charset="0"/>
            </a:endParaRPr>
          </a:p>
        </p:txBody>
      </p:sp>
      <p:sp>
        <p:nvSpPr>
          <p:cNvPr id="5" name="Text Placeholder 18"/>
          <p:cNvSpPr>
            <a:spLocks noGrp="1"/>
          </p:cNvSpPr>
          <p:nvPr>
            <p:ph type="body" sz="quarter" idx="10"/>
          </p:nvPr>
        </p:nvSpPr>
        <p:spPr>
          <a:xfrm>
            <a:off x="914401" y="2266720"/>
            <a:ext cx="6924495" cy="297517"/>
          </a:xfrm>
        </p:spPr>
        <p:txBody>
          <a:bodyPr tIns="140400" anchor="ctr">
            <a:noAutofit/>
          </a:bodyPr>
          <a:lstStyle>
            <a:lvl1pPr marL="0" indent="0" rtl="0">
              <a:buFontTx/>
              <a:buNone/>
              <a:defRPr lang="en-US" sz="2267" b="1" i="0" u="none" strike="noStrike" baseline="30000" smtClean="0">
                <a:solidFill>
                  <a:schemeClr val="tx1"/>
                </a:solidFill>
              </a:defRPr>
            </a:lvl1pPr>
          </a:lstStyle>
          <a:p>
            <a:pPr lvl="0"/>
            <a:r>
              <a:rPr lang="en-US" dirty="0"/>
              <a:t>Click to edit Master text styles</a:t>
            </a:r>
          </a:p>
        </p:txBody>
      </p:sp>
      <p:sp>
        <p:nvSpPr>
          <p:cNvPr id="6" name="Text Placeholder 18"/>
          <p:cNvSpPr>
            <a:spLocks noGrp="1"/>
          </p:cNvSpPr>
          <p:nvPr>
            <p:ph type="body" sz="quarter" idx="11"/>
          </p:nvPr>
        </p:nvSpPr>
        <p:spPr>
          <a:xfrm>
            <a:off x="914400" y="2664487"/>
            <a:ext cx="6924493" cy="270475"/>
          </a:xfrm>
        </p:spPr>
        <p:txBody>
          <a:bodyPr tIns="93600" bIns="0" anchor="ctr">
            <a:noAutofit/>
          </a:bodyPr>
          <a:lstStyle>
            <a:lvl1pPr marL="0" indent="0" rtl="0">
              <a:buFontTx/>
              <a:buNone/>
              <a:defRPr lang="en-US" sz="2267" b="0" i="0" u="none" strike="noStrike" baseline="30000" smtClean="0">
                <a:solidFill>
                  <a:schemeClr val="tx1"/>
                </a:solidFill>
              </a:defRPr>
            </a:lvl1pPr>
          </a:lstStyle>
          <a:p>
            <a:pPr lvl="0"/>
            <a:r>
              <a:rPr lang="en-US"/>
              <a:t>Click to edit Master text styles</a:t>
            </a:r>
          </a:p>
        </p:txBody>
      </p:sp>
      <p:sp>
        <p:nvSpPr>
          <p:cNvPr id="10" name="Text Placeholder 18"/>
          <p:cNvSpPr>
            <a:spLocks noGrp="1"/>
          </p:cNvSpPr>
          <p:nvPr>
            <p:ph type="body" sz="quarter" idx="12" hasCustomPrompt="1"/>
          </p:nvPr>
        </p:nvSpPr>
        <p:spPr>
          <a:xfrm>
            <a:off x="914400" y="2937600"/>
            <a:ext cx="6924493" cy="297600"/>
          </a:xfrm>
        </p:spPr>
        <p:txBody>
          <a:bodyPr tIns="93600" bIns="0" anchor="ctr">
            <a:noAutofit/>
          </a:bodyPr>
          <a:lstStyle>
            <a:lvl1pPr marL="0" indent="0" rtl="0">
              <a:buFontTx/>
              <a:buNone/>
              <a:defRPr lang="en-US" sz="2267" b="0" i="0" u="none" strike="noStrike" baseline="30000" smtClean="0">
                <a:solidFill>
                  <a:schemeClr val="tx1"/>
                </a:solidFill>
              </a:defRPr>
            </a:lvl1pPr>
          </a:lstStyle>
          <a:p>
            <a:pPr lvl="0"/>
            <a:r>
              <a:rPr lang="fr-CH" dirty="0"/>
              <a:t>Click to edit Master text style</a:t>
            </a:r>
          </a:p>
        </p:txBody>
      </p:sp>
      <p:sp>
        <p:nvSpPr>
          <p:cNvPr id="12" name="Slide Number Placeholder 5"/>
          <p:cNvSpPr>
            <a:spLocks noGrp="1"/>
          </p:cNvSpPr>
          <p:nvPr>
            <p:ph type="sldNum" sz="quarter" idx="13"/>
          </p:nvPr>
        </p:nvSpPr>
        <p:spPr/>
        <p:txBody>
          <a:bodyPr/>
          <a:lstStyle>
            <a:lvl1pPr>
              <a:defRPr/>
            </a:lvl1pPr>
          </a:lstStyle>
          <a:p>
            <a:pPr>
              <a:defRPr/>
            </a:pPr>
            <a:fld id="{FC19FB4C-FCC4-423E-B433-D9FA2CAED6D2}" type="slidenum">
              <a:rPr lang="en-US" altLang="en-US"/>
              <a:pPr>
                <a:defRPr/>
              </a:pPr>
              <a:t>‹#›</a:t>
            </a:fld>
            <a:endParaRPr lang="en-US" altLang="en-US"/>
          </a:p>
        </p:txBody>
      </p:sp>
    </p:spTree>
    <p:extLst>
      <p:ext uri="{BB962C8B-B14F-4D97-AF65-F5344CB8AC3E}">
        <p14:creationId xmlns:p14="http://schemas.microsoft.com/office/powerpoint/2010/main" val="22296683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 Titel | Inhalt leer ">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Mastertitelformat bearbeiten</a:t>
            </a:r>
          </a:p>
        </p:txBody>
      </p:sp>
      <p:sp>
        <p:nvSpPr>
          <p:cNvPr id="12" name="Textplatzhalter 4"/>
          <p:cNvSpPr>
            <a:spLocks noGrp="1"/>
          </p:cNvSpPr>
          <p:nvPr>
            <p:ph type="body" sz="quarter" idx="10" hasCustomPrompt="1"/>
          </p:nvPr>
        </p:nvSpPr>
        <p:spPr>
          <a:xfrm>
            <a:off x="482599" y="6400801"/>
            <a:ext cx="6145592" cy="344231"/>
          </a:xfrm>
        </p:spPr>
        <p:txBody>
          <a:bodyPr anchor="b" anchorCtr="0"/>
          <a:lstStyle>
            <a:lvl1pPr marL="0" indent="0">
              <a:lnSpc>
                <a:spcPts val="1040"/>
              </a:lnSpc>
              <a:buFontTx/>
              <a:buNone/>
              <a:defRPr sz="1200" b="0" i="0" baseline="0"/>
            </a:lvl1pPr>
          </a:lstStyle>
          <a:p>
            <a:pPr lvl="0"/>
            <a:r>
              <a:rPr lang="de-DE" dirty="0"/>
              <a:t>Platzhalter: Hinweise zu Autoren, Grafiken ... oder zusätzliche Logos</a:t>
            </a:r>
          </a:p>
        </p:txBody>
      </p:sp>
      <p:sp>
        <p:nvSpPr>
          <p:cNvPr id="14" name="Textplatzhalter 6"/>
          <p:cNvSpPr>
            <a:spLocks noGrp="1"/>
          </p:cNvSpPr>
          <p:nvPr>
            <p:ph type="body" idx="14" hasCustomPrompt="1"/>
          </p:nvPr>
        </p:nvSpPr>
        <p:spPr>
          <a:xfrm>
            <a:off x="8308626" y="6653601"/>
            <a:ext cx="3457927" cy="152393"/>
          </a:xfrm>
        </p:spPr>
        <p:txBody>
          <a:bodyPr/>
          <a:lstStyle>
            <a:lvl1pPr marL="0" indent="0" algn="r" rtl="0">
              <a:buFontTx/>
              <a:buNone/>
              <a:defRPr lang="de-DE" sz="1200" b="0" i="0" u="none" strike="noStrike" baseline="30000" smtClean="0"/>
            </a:lvl1pPr>
          </a:lstStyle>
          <a:p>
            <a:pPr lvl="0"/>
            <a:r>
              <a:rPr lang="de-DE" dirty="0"/>
              <a:t>Hier steht das ©Copyright</a:t>
            </a:r>
          </a:p>
        </p:txBody>
      </p:sp>
    </p:spTree>
    <p:extLst>
      <p:ext uri="{BB962C8B-B14F-4D97-AF65-F5344CB8AC3E}">
        <p14:creationId xmlns:p14="http://schemas.microsoft.com/office/powerpoint/2010/main" val="16107175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6DC13-F16C-2C49-B6DA-D48BF53F4DBA}"/>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7D649060-4FF6-AD4E-B368-F4D54B200E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a:extLst>
              <a:ext uri="{FF2B5EF4-FFF2-40B4-BE49-F238E27FC236}">
                <a16:creationId xmlns:a16="http://schemas.microsoft.com/office/drawing/2014/main" id="{AC7C7A14-7E33-C646-99FA-5DD0C7DEFAC6}"/>
              </a:ext>
            </a:extLst>
          </p:cNvPr>
          <p:cNvSpPr>
            <a:spLocks noGrp="1"/>
          </p:cNvSpPr>
          <p:nvPr>
            <p:ph type="ftr" sz="quarter" idx="11"/>
          </p:nvPr>
        </p:nvSpPr>
        <p:spPr/>
        <p:txBody>
          <a:bodyPr/>
          <a:lstStyle/>
          <a:p>
            <a:r>
              <a:rPr lang="en-US"/>
              <a:t>This presentation is the intellectual property of the author/presenter. Contact hope.rugo@ucsf.edu for permission to reprint and/or distribute.</a:t>
            </a:r>
            <a:endParaRPr lang="en-US" dirty="0"/>
          </a:p>
        </p:txBody>
      </p:sp>
    </p:spTree>
    <p:extLst>
      <p:ext uri="{BB962C8B-B14F-4D97-AF65-F5344CB8AC3E}">
        <p14:creationId xmlns:p14="http://schemas.microsoft.com/office/powerpoint/2010/main" val="26920369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ECF5F-8842-054F-938F-0BBE2535DA7C}"/>
              </a:ext>
            </a:extLst>
          </p:cNvPr>
          <p:cNvSpPr>
            <a:spLocks noGrp="1"/>
          </p:cNvSpPr>
          <p:nvPr>
            <p:ph type="title"/>
          </p:nvPr>
        </p:nvSpPr>
        <p:spPr>
          <a:xfrm>
            <a:off x="838200" y="594309"/>
            <a:ext cx="10515600" cy="1003951"/>
          </a:xfrm>
        </p:spPr>
        <p:txBody>
          <a:bodyPr>
            <a:normAutofit/>
          </a:bodyPr>
          <a:lstStyle>
            <a:lvl1pPr>
              <a:defRPr sz="3800" b="1" i="0" baseline="0">
                <a:solidFill>
                  <a:srgbClr val="002060"/>
                </a:solidFill>
                <a:latin typeface="Calibri" panose="020F050202020403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B0D6EFF8-134C-0649-BE3E-DBE640FD54AC}"/>
              </a:ext>
            </a:extLst>
          </p:cNvPr>
          <p:cNvSpPr>
            <a:spLocks noGrp="1"/>
          </p:cNvSpPr>
          <p:nvPr>
            <p:ph idx="1"/>
          </p:nvPr>
        </p:nvSpPr>
        <p:spPr>
          <a:xfrm>
            <a:off x="838200" y="1600201"/>
            <a:ext cx="10515600" cy="4576763"/>
          </a:xfrm>
        </p:spPr>
        <p:txBody>
          <a:bodyPr>
            <a:normAutofit/>
          </a:bodyPr>
          <a:lstStyle>
            <a:lvl1pPr>
              <a:defRPr sz="2800" b="0" i="0" baseline="0">
                <a:solidFill>
                  <a:srgbClr val="002060"/>
                </a:solidFill>
                <a:latin typeface="Calibri" panose="020F0502020204030204" pitchFamily="34" charset="0"/>
              </a:defRPr>
            </a:lvl1pPr>
            <a:lvl2pPr>
              <a:defRPr sz="2800" b="0" i="0" baseline="0">
                <a:solidFill>
                  <a:srgbClr val="002060"/>
                </a:solidFill>
                <a:latin typeface="Calibri" panose="020F0502020204030204" pitchFamily="34" charset="0"/>
              </a:defRPr>
            </a:lvl2pPr>
            <a:lvl3pPr>
              <a:defRPr sz="2800" b="0" i="0" baseline="0">
                <a:solidFill>
                  <a:srgbClr val="002060"/>
                </a:solidFill>
                <a:latin typeface="Calibri" panose="020F0502020204030204" pitchFamily="34" charset="0"/>
              </a:defRPr>
            </a:lvl3pPr>
            <a:lvl4pPr>
              <a:defRPr sz="2800" b="0" i="0" baseline="0">
                <a:solidFill>
                  <a:srgbClr val="002060"/>
                </a:solidFill>
                <a:latin typeface="Calibri" panose="020F0502020204030204" pitchFamily="34" charset="0"/>
              </a:defRPr>
            </a:lvl4pPr>
            <a:lvl5pPr>
              <a:defRPr sz="2800" b="0" i="0" baseline="0">
                <a:solidFill>
                  <a:srgbClr val="002060"/>
                </a:solidFill>
                <a:latin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00C1105-8ED8-ED47-BCE6-D9BC85FBFEF6}"/>
              </a:ext>
            </a:extLst>
          </p:cNvPr>
          <p:cNvSpPr>
            <a:spLocks noGrp="1"/>
          </p:cNvSpPr>
          <p:nvPr>
            <p:ph type="dt" sz="half" idx="10"/>
          </p:nvPr>
        </p:nvSpPr>
        <p:spPr>
          <a:xfrm>
            <a:off x="838200" y="6356372"/>
            <a:ext cx="2743200" cy="365125"/>
          </a:xfrm>
          <a:prstGeom prst="rect">
            <a:avLst/>
          </a:prstGeom>
        </p:spPr>
        <p:txBody>
          <a:bodyPr/>
          <a:lstStyle/>
          <a:p>
            <a:fld id="{DEA0ED9F-C8D4-1E40-9274-0BDB20A70D48}" type="datetime1">
              <a:rPr lang="en-US" smtClean="0"/>
              <a:t>12/17/19</a:t>
            </a:fld>
            <a:endParaRPr lang="en-US"/>
          </a:p>
        </p:txBody>
      </p:sp>
      <p:sp>
        <p:nvSpPr>
          <p:cNvPr id="5" name="Footer Placeholder 4">
            <a:extLst>
              <a:ext uri="{FF2B5EF4-FFF2-40B4-BE49-F238E27FC236}">
                <a16:creationId xmlns:a16="http://schemas.microsoft.com/office/drawing/2014/main" id="{57E670BB-AB69-1F49-BAD0-26F476911613}"/>
              </a:ext>
            </a:extLst>
          </p:cNvPr>
          <p:cNvSpPr>
            <a:spLocks noGrp="1"/>
          </p:cNvSpPr>
          <p:nvPr>
            <p:ph type="ftr" sz="quarter" idx="11"/>
          </p:nvPr>
        </p:nvSpPr>
        <p:spPr/>
        <p:txBody>
          <a:bodyPr/>
          <a:lstStyle/>
          <a:p>
            <a:r>
              <a:rPr lang="en-US"/>
              <a:t>This presentation is the intellectual property of the author/presenter. Contact hope.rugo@ucsf.edu for permission to reprint and/or distribute.</a:t>
            </a:r>
          </a:p>
        </p:txBody>
      </p:sp>
      <p:sp>
        <p:nvSpPr>
          <p:cNvPr id="6" name="Slide Number Placeholder 5">
            <a:extLst>
              <a:ext uri="{FF2B5EF4-FFF2-40B4-BE49-F238E27FC236}">
                <a16:creationId xmlns:a16="http://schemas.microsoft.com/office/drawing/2014/main" id="{FFF93DA6-3D62-6B43-BADC-35B67625EB1D}"/>
              </a:ext>
            </a:extLst>
          </p:cNvPr>
          <p:cNvSpPr>
            <a:spLocks noGrp="1"/>
          </p:cNvSpPr>
          <p:nvPr>
            <p:ph type="sldNum" sz="quarter" idx="12"/>
          </p:nvPr>
        </p:nvSpPr>
        <p:spPr>
          <a:xfrm>
            <a:off x="8610600" y="6356372"/>
            <a:ext cx="2743200" cy="365125"/>
          </a:xfrm>
          <a:prstGeom prst="rect">
            <a:avLst/>
          </a:prstGeom>
        </p:spPr>
        <p:txBody>
          <a:bodyPr/>
          <a:lstStyle/>
          <a:p>
            <a:fld id="{7E705E35-836A-324F-B2B9-C0753E900D7A}" type="slidenum">
              <a:rPr lang="en-US" smtClean="0"/>
              <a:t>‹#›</a:t>
            </a:fld>
            <a:endParaRPr lang="en-US"/>
          </a:p>
        </p:txBody>
      </p:sp>
    </p:spTree>
    <p:extLst>
      <p:ext uri="{BB962C8B-B14F-4D97-AF65-F5344CB8AC3E}">
        <p14:creationId xmlns:p14="http://schemas.microsoft.com/office/powerpoint/2010/main" val="4664909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596DA-ED36-B54A-BC95-915AC34DF6D1}"/>
              </a:ext>
            </a:extLst>
          </p:cNvPr>
          <p:cNvSpPr>
            <a:spLocks noGrp="1"/>
          </p:cNvSpPr>
          <p:nvPr>
            <p:ph type="title"/>
          </p:nvPr>
        </p:nvSpPr>
        <p:spPr>
          <a:xfrm>
            <a:off x="831851" y="1709760"/>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99FD30-C91C-1344-A36E-9D8E7E9BE3C5}"/>
              </a:ext>
            </a:extLst>
          </p:cNvPr>
          <p:cNvSpPr>
            <a:spLocks noGrp="1"/>
          </p:cNvSpPr>
          <p:nvPr>
            <p:ph type="body" idx="1"/>
          </p:nvPr>
        </p:nvSpPr>
        <p:spPr>
          <a:xfrm>
            <a:off x="831851" y="458948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AA9FD4A-7D4D-3C44-9107-886E054DBA1E}"/>
              </a:ext>
            </a:extLst>
          </p:cNvPr>
          <p:cNvSpPr>
            <a:spLocks noGrp="1"/>
          </p:cNvSpPr>
          <p:nvPr>
            <p:ph type="dt" sz="half" idx="10"/>
          </p:nvPr>
        </p:nvSpPr>
        <p:spPr>
          <a:xfrm>
            <a:off x="838200" y="6356372"/>
            <a:ext cx="2743200" cy="365125"/>
          </a:xfrm>
          <a:prstGeom prst="rect">
            <a:avLst/>
          </a:prstGeom>
        </p:spPr>
        <p:txBody>
          <a:bodyPr/>
          <a:lstStyle/>
          <a:p>
            <a:fld id="{E9C83694-6E62-4247-B0E1-CEEA07AB95EC}" type="datetime1">
              <a:rPr lang="en-US" smtClean="0"/>
              <a:t>12/17/19</a:t>
            </a:fld>
            <a:endParaRPr lang="en-US"/>
          </a:p>
        </p:txBody>
      </p:sp>
      <p:sp>
        <p:nvSpPr>
          <p:cNvPr id="5" name="Footer Placeholder 4">
            <a:extLst>
              <a:ext uri="{FF2B5EF4-FFF2-40B4-BE49-F238E27FC236}">
                <a16:creationId xmlns:a16="http://schemas.microsoft.com/office/drawing/2014/main" id="{93270579-83DA-0748-AF6E-2AF4838A2B25}"/>
              </a:ext>
            </a:extLst>
          </p:cNvPr>
          <p:cNvSpPr>
            <a:spLocks noGrp="1"/>
          </p:cNvSpPr>
          <p:nvPr>
            <p:ph type="ftr" sz="quarter" idx="11"/>
          </p:nvPr>
        </p:nvSpPr>
        <p:spPr/>
        <p:txBody>
          <a:bodyPr/>
          <a:lstStyle/>
          <a:p>
            <a:r>
              <a:rPr lang="en-US"/>
              <a:t>This presentation is the intellectual property of the author/presenter. Contact hope.rugo@ucsf.edu for permission to reprint and/or distribute.</a:t>
            </a:r>
          </a:p>
        </p:txBody>
      </p:sp>
      <p:sp>
        <p:nvSpPr>
          <p:cNvPr id="6" name="Slide Number Placeholder 5">
            <a:extLst>
              <a:ext uri="{FF2B5EF4-FFF2-40B4-BE49-F238E27FC236}">
                <a16:creationId xmlns:a16="http://schemas.microsoft.com/office/drawing/2014/main" id="{9EF2A69E-C917-BE48-B998-E161199C6521}"/>
              </a:ext>
            </a:extLst>
          </p:cNvPr>
          <p:cNvSpPr>
            <a:spLocks noGrp="1"/>
          </p:cNvSpPr>
          <p:nvPr>
            <p:ph type="sldNum" sz="quarter" idx="12"/>
          </p:nvPr>
        </p:nvSpPr>
        <p:spPr>
          <a:xfrm>
            <a:off x="8610600" y="6356372"/>
            <a:ext cx="2743200" cy="365125"/>
          </a:xfrm>
          <a:prstGeom prst="rect">
            <a:avLst/>
          </a:prstGeom>
        </p:spPr>
        <p:txBody>
          <a:bodyPr/>
          <a:lstStyle/>
          <a:p>
            <a:fld id="{7E705E35-836A-324F-B2B9-C0753E900D7A}" type="slidenum">
              <a:rPr lang="en-US" smtClean="0"/>
              <a:t>‹#›</a:t>
            </a:fld>
            <a:endParaRPr lang="en-US"/>
          </a:p>
        </p:txBody>
      </p:sp>
    </p:spTree>
    <p:extLst>
      <p:ext uri="{BB962C8B-B14F-4D97-AF65-F5344CB8AC3E}">
        <p14:creationId xmlns:p14="http://schemas.microsoft.com/office/powerpoint/2010/main" val="30236455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A58DB-E7FC-D14A-A4F8-248C05325C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1773874-71FA-1B4C-BEF0-2A36A1BA64D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CF81942-1E4D-EF4D-9B41-00B44C2CC0E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3DB6AC9-6069-FC4B-B39A-733F5405A0A5}"/>
              </a:ext>
            </a:extLst>
          </p:cNvPr>
          <p:cNvSpPr>
            <a:spLocks noGrp="1"/>
          </p:cNvSpPr>
          <p:nvPr>
            <p:ph type="dt" sz="half" idx="10"/>
          </p:nvPr>
        </p:nvSpPr>
        <p:spPr>
          <a:xfrm>
            <a:off x="838200" y="6356372"/>
            <a:ext cx="2743200" cy="365125"/>
          </a:xfrm>
          <a:prstGeom prst="rect">
            <a:avLst/>
          </a:prstGeom>
        </p:spPr>
        <p:txBody>
          <a:bodyPr/>
          <a:lstStyle/>
          <a:p>
            <a:fld id="{20C93545-0752-DA41-94D3-C70D5030B2AE}" type="datetime1">
              <a:rPr lang="en-US" smtClean="0"/>
              <a:t>12/17/19</a:t>
            </a:fld>
            <a:endParaRPr lang="en-US"/>
          </a:p>
        </p:txBody>
      </p:sp>
      <p:sp>
        <p:nvSpPr>
          <p:cNvPr id="6" name="Footer Placeholder 5">
            <a:extLst>
              <a:ext uri="{FF2B5EF4-FFF2-40B4-BE49-F238E27FC236}">
                <a16:creationId xmlns:a16="http://schemas.microsoft.com/office/drawing/2014/main" id="{1966E7A5-0B03-0C47-B9BC-643F4CCDB491}"/>
              </a:ext>
            </a:extLst>
          </p:cNvPr>
          <p:cNvSpPr>
            <a:spLocks noGrp="1"/>
          </p:cNvSpPr>
          <p:nvPr>
            <p:ph type="ftr" sz="quarter" idx="11"/>
          </p:nvPr>
        </p:nvSpPr>
        <p:spPr/>
        <p:txBody>
          <a:bodyPr/>
          <a:lstStyle/>
          <a:p>
            <a:r>
              <a:rPr lang="en-US"/>
              <a:t>This presentation is the intellectual property of the author/presenter. Contact hope.rugo@ucsf.edu for permission to reprint and/or distribute.</a:t>
            </a:r>
          </a:p>
        </p:txBody>
      </p:sp>
      <p:sp>
        <p:nvSpPr>
          <p:cNvPr id="7" name="Slide Number Placeholder 6">
            <a:extLst>
              <a:ext uri="{FF2B5EF4-FFF2-40B4-BE49-F238E27FC236}">
                <a16:creationId xmlns:a16="http://schemas.microsoft.com/office/drawing/2014/main" id="{04FD965F-1B81-8B43-8454-3A7B07E29C04}"/>
              </a:ext>
            </a:extLst>
          </p:cNvPr>
          <p:cNvSpPr>
            <a:spLocks noGrp="1"/>
          </p:cNvSpPr>
          <p:nvPr>
            <p:ph type="sldNum" sz="quarter" idx="12"/>
          </p:nvPr>
        </p:nvSpPr>
        <p:spPr>
          <a:xfrm>
            <a:off x="8610600" y="6356372"/>
            <a:ext cx="2743200" cy="365125"/>
          </a:xfrm>
          <a:prstGeom prst="rect">
            <a:avLst/>
          </a:prstGeom>
        </p:spPr>
        <p:txBody>
          <a:bodyPr/>
          <a:lstStyle/>
          <a:p>
            <a:fld id="{7E705E35-836A-324F-B2B9-C0753E900D7A}" type="slidenum">
              <a:rPr lang="en-US" smtClean="0"/>
              <a:t>‹#›</a:t>
            </a:fld>
            <a:endParaRPr lang="en-US"/>
          </a:p>
        </p:txBody>
      </p:sp>
    </p:spTree>
    <p:extLst>
      <p:ext uri="{BB962C8B-B14F-4D97-AF65-F5344CB8AC3E}">
        <p14:creationId xmlns:p14="http://schemas.microsoft.com/office/powerpoint/2010/main" val="34434191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4AB18-4F5C-0247-B9F9-ABE7C769FE6A}"/>
              </a:ext>
            </a:extLst>
          </p:cNvPr>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52A4E53-CA22-C148-B373-A1E82FE1A2D8}"/>
              </a:ext>
            </a:extLst>
          </p:cNvPr>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358D498-9F6E-2C41-9608-836AD418916C}"/>
              </a:ext>
            </a:extLst>
          </p:cNvPr>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3510ED5-DDEC-9C4C-98CC-B766525CB170}"/>
              </a:ext>
            </a:extLst>
          </p:cNvPr>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B515785-7172-264F-954C-651ADE90FB1D}"/>
              </a:ext>
            </a:extLst>
          </p:cNvPr>
          <p:cNvSpPr>
            <a:spLocks noGrp="1"/>
          </p:cNvSpPr>
          <p:nvPr>
            <p:ph sz="quarter" idx="4"/>
          </p:nvPr>
        </p:nvSpPr>
        <p:spPr>
          <a:xfrm>
            <a:off x="6172203"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3C345A1-9FD2-5640-9AF6-0FB71EE24368}"/>
              </a:ext>
            </a:extLst>
          </p:cNvPr>
          <p:cNvSpPr>
            <a:spLocks noGrp="1"/>
          </p:cNvSpPr>
          <p:nvPr>
            <p:ph type="dt" sz="half" idx="10"/>
          </p:nvPr>
        </p:nvSpPr>
        <p:spPr>
          <a:xfrm>
            <a:off x="838200" y="6356372"/>
            <a:ext cx="2743200" cy="365125"/>
          </a:xfrm>
          <a:prstGeom prst="rect">
            <a:avLst/>
          </a:prstGeom>
        </p:spPr>
        <p:txBody>
          <a:bodyPr/>
          <a:lstStyle/>
          <a:p>
            <a:fld id="{31334277-4A54-9A45-8E23-C5AD10E53567}" type="datetime1">
              <a:rPr lang="en-US" smtClean="0"/>
              <a:t>12/17/19</a:t>
            </a:fld>
            <a:endParaRPr lang="en-US"/>
          </a:p>
        </p:txBody>
      </p:sp>
      <p:sp>
        <p:nvSpPr>
          <p:cNvPr id="8" name="Footer Placeholder 7">
            <a:extLst>
              <a:ext uri="{FF2B5EF4-FFF2-40B4-BE49-F238E27FC236}">
                <a16:creationId xmlns:a16="http://schemas.microsoft.com/office/drawing/2014/main" id="{5DFA2AA7-C399-484A-A3CF-A791E9002239}"/>
              </a:ext>
            </a:extLst>
          </p:cNvPr>
          <p:cNvSpPr>
            <a:spLocks noGrp="1"/>
          </p:cNvSpPr>
          <p:nvPr>
            <p:ph type="ftr" sz="quarter" idx="11"/>
          </p:nvPr>
        </p:nvSpPr>
        <p:spPr/>
        <p:txBody>
          <a:bodyPr/>
          <a:lstStyle/>
          <a:p>
            <a:r>
              <a:rPr lang="en-US"/>
              <a:t>This presentation is the intellectual property of the author/presenter. Contact hope.rugo@ucsf.edu for permission to reprint and/or distribute.</a:t>
            </a:r>
          </a:p>
        </p:txBody>
      </p:sp>
      <p:sp>
        <p:nvSpPr>
          <p:cNvPr id="9" name="Slide Number Placeholder 8">
            <a:extLst>
              <a:ext uri="{FF2B5EF4-FFF2-40B4-BE49-F238E27FC236}">
                <a16:creationId xmlns:a16="http://schemas.microsoft.com/office/drawing/2014/main" id="{33564A09-42AD-2F4A-A0A3-47F421C36235}"/>
              </a:ext>
            </a:extLst>
          </p:cNvPr>
          <p:cNvSpPr>
            <a:spLocks noGrp="1"/>
          </p:cNvSpPr>
          <p:nvPr>
            <p:ph type="sldNum" sz="quarter" idx="12"/>
          </p:nvPr>
        </p:nvSpPr>
        <p:spPr>
          <a:xfrm>
            <a:off x="8610600" y="6356372"/>
            <a:ext cx="2743200" cy="365125"/>
          </a:xfrm>
          <a:prstGeom prst="rect">
            <a:avLst/>
          </a:prstGeom>
        </p:spPr>
        <p:txBody>
          <a:bodyPr/>
          <a:lstStyle/>
          <a:p>
            <a:fld id="{7E705E35-836A-324F-B2B9-C0753E900D7A}" type="slidenum">
              <a:rPr lang="en-US" smtClean="0"/>
              <a:t>‹#›</a:t>
            </a:fld>
            <a:endParaRPr lang="en-US"/>
          </a:p>
        </p:txBody>
      </p:sp>
    </p:spTree>
    <p:extLst>
      <p:ext uri="{BB962C8B-B14F-4D97-AF65-F5344CB8AC3E}">
        <p14:creationId xmlns:p14="http://schemas.microsoft.com/office/powerpoint/2010/main" val="41160564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64610-A458-014B-85DB-3C47A06D91B2}"/>
              </a:ext>
            </a:extLst>
          </p:cNvPr>
          <p:cNvSpPr>
            <a:spLocks noGrp="1"/>
          </p:cNvSpPr>
          <p:nvPr>
            <p:ph type="title"/>
          </p:nvPr>
        </p:nvSpPr>
        <p:spPr/>
        <p:txBody>
          <a:bodyPr>
            <a:normAutofit/>
          </a:bodyPr>
          <a:lstStyle>
            <a:lvl1pPr>
              <a:defRPr sz="3800" b="1" i="0" baseline="0">
                <a:solidFill>
                  <a:srgbClr val="002060"/>
                </a:solidFill>
                <a:latin typeface="Calibri" panose="020F0502020204030204" pitchFamily="34" charset="0"/>
              </a:defRPr>
            </a:lvl1pPr>
          </a:lstStyle>
          <a:p>
            <a:r>
              <a:rPr lang="en-US" dirty="0"/>
              <a:t>Click to edit Master title style</a:t>
            </a:r>
          </a:p>
        </p:txBody>
      </p:sp>
      <p:sp>
        <p:nvSpPr>
          <p:cNvPr id="3" name="Date Placeholder 2">
            <a:extLst>
              <a:ext uri="{FF2B5EF4-FFF2-40B4-BE49-F238E27FC236}">
                <a16:creationId xmlns:a16="http://schemas.microsoft.com/office/drawing/2014/main" id="{F873E16F-435F-C349-8288-F9CD93C6D06C}"/>
              </a:ext>
            </a:extLst>
          </p:cNvPr>
          <p:cNvSpPr>
            <a:spLocks noGrp="1"/>
          </p:cNvSpPr>
          <p:nvPr>
            <p:ph type="dt" sz="half" idx="10"/>
          </p:nvPr>
        </p:nvSpPr>
        <p:spPr>
          <a:xfrm>
            <a:off x="838200" y="6356372"/>
            <a:ext cx="2743200" cy="365125"/>
          </a:xfrm>
          <a:prstGeom prst="rect">
            <a:avLst/>
          </a:prstGeom>
        </p:spPr>
        <p:txBody>
          <a:bodyPr/>
          <a:lstStyle/>
          <a:p>
            <a:fld id="{101CD0CD-C8A1-4B47-A57E-594C582F5512}" type="datetime1">
              <a:rPr lang="en-US" smtClean="0"/>
              <a:t>12/17/19</a:t>
            </a:fld>
            <a:endParaRPr lang="en-US"/>
          </a:p>
        </p:txBody>
      </p:sp>
      <p:sp>
        <p:nvSpPr>
          <p:cNvPr id="4" name="Footer Placeholder 3">
            <a:extLst>
              <a:ext uri="{FF2B5EF4-FFF2-40B4-BE49-F238E27FC236}">
                <a16:creationId xmlns:a16="http://schemas.microsoft.com/office/drawing/2014/main" id="{1931F815-51E5-A84B-BDC7-8F20166D0F70}"/>
              </a:ext>
            </a:extLst>
          </p:cNvPr>
          <p:cNvSpPr>
            <a:spLocks noGrp="1"/>
          </p:cNvSpPr>
          <p:nvPr>
            <p:ph type="ftr" sz="quarter" idx="11"/>
          </p:nvPr>
        </p:nvSpPr>
        <p:spPr/>
        <p:txBody>
          <a:bodyPr/>
          <a:lstStyle/>
          <a:p>
            <a:r>
              <a:rPr lang="en-US"/>
              <a:t>This presentation is the intellectual property of the author/presenter. Contact hope.rugo@ucsf.edu for permission to reprint and/or distribute.</a:t>
            </a:r>
          </a:p>
        </p:txBody>
      </p:sp>
      <p:sp>
        <p:nvSpPr>
          <p:cNvPr id="5" name="Slide Number Placeholder 4">
            <a:extLst>
              <a:ext uri="{FF2B5EF4-FFF2-40B4-BE49-F238E27FC236}">
                <a16:creationId xmlns:a16="http://schemas.microsoft.com/office/drawing/2014/main" id="{70C13337-9F19-8246-95CD-2125E2F1182B}"/>
              </a:ext>
            </a:extLst>
          </p:cNvPr>
          <p:cNvSpPr>
            <a:spLocks noGrp="1"/>
          </p:cNvSpPr>
          <p:nvPr>
            <p:ph type="sldNum" sz="quarter" idx="12"/>
          </p:nvPr>
        </p:nvSpPr>
        <p:spPr>
          <a:xfrm>
            <a:off x="8610600" y="6356372"/>
            <a:ext cx="2743200" cy="365125"/>
          </a:xfrm>
          <a:prstGeom prst="rect">
            <a:avLst/>
          </a:prstGeom>
        </p:spPr>
        <p:txBody>
          <a:bodyPr/>
          <a:lstStyle/>
          <a:p>
            <a:fld id="{7E705E35-836A-324F-B2B9-C0753E900D7A}" type="slidenum">
              <a:rPr lang="en-US" smtClean="0"/>
              <a:t>‹#›</a:t>
            </a:fld>
            <a:endParaRPr lang="en-US"/>
          </a:p>
        </p:txBody>
      </p:sp>
    </p:spTree>
    <p:extLst>
      <p:ext uri="{BB962C8B-B14F-4D97-AF65-F5344CB8AC3E}">
        <p14:creationId xmlns:p14="http://schemas.microsoft.com/office/powerpoint/2010/main" val="32436694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vert="horz" lIns="91440" tIns="45720" rIns="91440" bIns="45720" rtlCol="0" anchor="ctr">
            <a:normAutofit/>
          </a:bodyPr>
          <a:lstStyle>
            <a:lvl1pPr>
              <a:defRPr lang="en-US" sz="5333" b="1">
                <a:latin typeface="Arial Narrow" panose="020B0606020202030204" pitchFamily="34" charset="0"/>
              </a:defRPr>
            </a:lvl1pPr>
          </a:lstStyle>
          <a:p>
            <a:pPr lvl="0"/>
            <a:r>
              <a:rPr lang="en-AU"/>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AU"/>
              <a:t>Click to edit Master text styles</a:t>
            </a:r>
          </a:p>
        </p:txBody>
      </p:sp>
      <p:sp>
        <p:nvSpPr>
          <p:cNvPr id="4" name="Date Placeholder 3"/>
          <p:cNvSpPr>
            <a:spLocks noGrp="1"/>
          </p:cNvSpPr>
          <p:nvPr>
            <p:ph type="dt" sz="half" idx="10"/>
          </p:nvPr>
        </p:nvSpPr>
        <p:spPr/>
        <p:txBody>
          <a:bodyPr/>
          <a:lstStyle/>
          <a:p>
            <a:fld id="{F9064DCC-870D-A54D-853E-EB795CB4C1AA}" type="datetimeFigureOut">
              <a:rPr lang="en-US" smtClean="0"/>
              <a:t>12/17/19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5E7506D9-11D1-4EDF-8D7F-95F25EAFBD39}" type="slidenum">
              <a:rPr lang="en-US" altLang="en-US" smtClean="0"/>
              <a:pPr>
                <a:defRPr/>
              </a:pPr>
              <a:t>‹#›</a:t>
            </a:fld>
            <a:endParaRPr lang="en-US" altLang="en-US" dirty="0"/>
          </a:p>
        </p:txBody>
      </p:sp>
    </p:spTree>
    <p:extLst>
      <p:ext uri="{BB962C8B-B14F-4D97-AF65-F5344CB8AC3E}">
        <p14:creationId xmlns:p14="http://schemas.microsoft.com/office/powerpoint/2010/main" val="40932421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59B1C5D-C1F2-5A49-A922-11BE129D6065}"/>
              </a:ext>
            </a:extLst>
          </p:cNvPr>
          <p:cNvSpPr>
            <a:spLocks noGrp="1"/>
          </p:cNvSpPr>
          <p:nvPr>
            <p:ph type="dt" sz="half" idx="10"/>
          </p:nvPr>
        </p:nvSpPr>
        <p:spPr>
          <a:xfrm>
            <a:off x="838200" y="6356372"/>
            <a:ext cx="2743200" cy="365125"/>
          </a:xfrm>
          <a:prstGeom prst="rect">
            <a:avLst/>
          </a:prstGeom>
        </p:spPr>
        <p:txBody>
          <a:bodyPr/>
          <a:lstStyle/>
          <a:p>
            <a:fld id="{082CCE90-DE55-BD43-88DA-41317692BD8F}" type="datetime1">
              <a:rPr lang="en-US" smtClean="0"/>
              <a:t>12/17/19</a:t>
            </a:fld>
            <a:endParaRPr lang="en-US"/>
          </a:p>
        </p:txBody>
      </p:sp>
      <p:sp>
        <p:nvSpPr>
          <p:cNvPr id="3" name="Footer Placeholder 2">
            <a:extLst>
              <a:ext uri="{FF2B5EF4-FFF2-40B4-BE49-F238E27FC236}">
                <a16:creationId xmlns:a16="http://schemas.microsoft.com/office/drawing/2014/main" id="{FF07E28B-D0A0-8444-9229-3128B20EEEAD}"/>
              </a:ext>
            </a:extLst>
          </p:cNvPr>
          <p:cNvSpPr>
            <a:spLocks noGrp="1"/>
          </p:cNvSpPr>
          <p:nvPr>
            <p:ph type="ftr" sz="quarter" idx="11"/>
          </p:nvPr>
        </p:nvSpPr>
        <p:spPr/>
        <p:txBody>
          <a:bodyPr/>
          <a:lstStyle/>
          <a:p>
            <a:r>
              <a:rPr lang="en-US"/>
              <a:t>This presentation is the intellectual property of the author/presenter. Contact hope.rugo@ucsf.edu for permission to reprint and/or distribute.</a:t>
            </a:r>
          </a:p>
        </p:txBody>
      </p:sp>
      <p:sp>
        <p:nvSpPr>
          <p:cNvPr id="4" name="Slide Number Placeholder 3">
            <a:extLst>
              <a:ext uri="{FF2B5EF4-FFF2-40B4-BE49-F238E27FC236}">
                <a16:creationId xmlns:a16="http://schemas.microsoft.com/office/drawing/2014/main" id="{DAD65EF1-CAC7-264C-8901-85A8A6475978}"/>
              </a:ext>
            </a:extLst>
          </p:cNvPr>
          <p:cNvSpPr>
            <a:spLocks noGrp="1"/>
          </p:cNvSpPr>
          <p:nvPr>
            <p:ph type="sldNum" sz="quarter" idx="12"/>
          </p:nvPr>
        </p:nvSpPr>
        <p:spPr>
          <a:xfrm>
            <a:off x="8610600" y="6356372"/>
            <a:ext cx="2743200" cy="365125"/>
          </a:xfrm>
          <a:prstGeom prst="rect">
            <a:avLst/>
          </a:prstGeom>
        </p:spPr>
        <p:txBody>
          <a:bodyPr/>
          <a:lstStyle/>
          <a:p>
            <a:fld id="{7E705E35-836A-324F-B2B9-C0753E900D7A}" type="slidenum">
              <a:rPr lang="en-US" smtClean="0"/>
              <a:t>‹#›</a:t>
            </a:fld>
            <a:endParaRPr lang="en-US"/>
          </a:p>
        </p:txBody>
      </p:sp>
    </p:spTree>
    <p:extLst>
      <p:ext uri="{BB962C8B-B14F-4D97-AF65-F5344CB8AC3E}">
        <p14:creationId xmlns:p14="http://schemas.microsoft.com/office/powerpoint/2010/main" val="3694416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E4091-A818-9F4D-94F4-3530375FBD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0608132-7FBF-1D41-BFC7-AE32E459C099}"/>
              </a:ext>
            </a:extLst>
          </p:cNvPr>
          <p:cNvSpPr>
            <a:spLocks noGrp="1"/>
          </p:cNvSpPr>
          <p:nvPr>
            <p:ph idx="1"/>
          </p:nvPr>
        </p:nvSpPr>
        <p:spPr>
          <a:xfrm>
            <a:off x="5183188" y="98744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366A54-F4B8-B740-BF8E-1E451ACC50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5E316F9-0571-0440-BE24-B45E0C050F78}"/>
              </a:ext>
            </a:extLst>
          </p:cNvPr>
          <p:cNvSpPr>
            <a:spLocks noGrp="1"/>
          </p:cNvSpPr>
          <p:nvPr>
            <p:ph type="dt" sz="half" idx="10"/>
          </p:nvPr>
        </p:nvSpPr>
        <p:spPr>
          <a:xfrm>
            <a:off x="838200" y="6356372"/>
            <a:ext cx="2743200" cy="365125"/>
          </a:xfrm>
          <a:prstGeom prst="rect">
            <a:avLst/>
          </a:prstGeom>
        </p:spPr>
        <p:txBody>
          <a:bodyPr/>
          <a:lstStyle/>
          <a:p>
            <a:fld id="{B038A6A6-4650-FC40-B7D0-C65767562882}" type="datetime1">
              <a:rPr lang="en-US" smtClean="0"/>
              <a:t>12/17/19</a:t>
            </a:fld>
            <a:endParaRPr lang="en-US"/>
          </a:p>
        </p:txBody>
      </p:sp>
      <p:sp>
        <p:nvSpPr>
          <p:cNvPr id="6" name="Footer Placeholder 5">
            <a:extLst>
              <a:ext uri="{FF2B5EF4-FFF2-40B4-BE49-F238E27FC236}">
                <a16:creationId xmlns:a16="http://schemas.microsoft.com/office/drawing/2014/main" id="{EEE22EF0-5F04-7A4B-958A-D113179CB066}"/>
              </a:ext>
            </a:extLst>
          </p:cNvPr>
          <p:cNvSpPr>
            <a:spLocks noGrp="1"/>
          </p:cNvSpPr>
          <p:nvPr>
            <p:ph type="ftr" sz="quarter" idx="11"/>
          </p:nvPr>
        </p:nvSpPr>
        <p:spPr/>
        <p:txBody>
          <a:bodyPr/>
          <a:lstStyle/>
          <a:p>
            <a:r>
              <a:rPr lang="en-US"/>
              <a:t>This presentation is the intellectual property of the author/presenter. Contact hope.rugo@ucsf.edu for permission to reprint and/or distribute.</a:t>
            </a:r>
          </a:p>
        </p:txBody>
      </p:sp>
      <p:sp>
        <p:nvSpPr>
          <p:cNvPr id="7" name="Slide Number Placeholder 6">
            <a:extLst>
              <a:ext uri="{FF2B5EF4-FFF2-40B4-BE49-F238E27FC236}">
                <a16:creationId xmlns:a16="http://schemas.microsoft.com/office/drawing/2014/main" id="{8363D41D-6F7A-F947-ACA2-9A510D35C3A9}"/>
              </a:ext>
            </a:extLst>
          </p:cNvPr>
          <p:cNvSpPr>
            <a:spLocks noGrp="1"/>
          </p:cNvSpPr>
          <p:nvPr>
            <p:ph type="sldNum" sz="quarter" idx="12"/>
          </p:nvPr>
        </p:nvSpPr>
        <p:spPr>
          <a:xfrm>
            <a:off x="8610600" y="6356372"/>
            <a:ext cx="2743200" cy="365125"/>
          </a:xfrm>
          <a:prstGeom prst="rect">
            <a:avLst/>
          </a:prstGeom>
        </p:spPr>
        <p:txBody>
          <a:bodyPr/>
          <a:lstStyle/>
          <a:p>
            <a:fld id="{7E705E35-836A-324F-B2B9-C0753E900D7A}" type="slidenum">
              <a:rPr lang="en-US" smtClean="0"/>
              <a:t>‹#›</a:t>
            </a:fld>
            <a:endParaRPr lang="en-US"/>
          </a:p>
        </p:txBody>
      </p:sp>
    </p:spTree>
    <p:extLst>
      <p:ext uri="{BB962C8B-B14F-4D97-AF65-F5344CB8AC3E}">
        <p14:creationId xmlns:p14="http://schemas.microsoft.com/office/powerpoint/2010/main" val="13967888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32D76-FE70-AA41-854C-5A48382745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BB64AAE-65EE-604F-92FF-B99C0F595E51}"/>
              </a:ext>
            </a:extLst>
          </p:cNvPr>
          <p:cNvSpPr>
            <a:spLocks noGrp="1"/>
          </p:cNvSpPr>
          <p:nvPr>
            <p:ph type="pic" idx="1"/>
          </p:nvPr>
        </p:nvSpPr>
        <p:spPr>
          <a:xfrm>
            <a:off x="5183188" y="98744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9A77091-ABB2-ED47-A2EB-6509849B81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3A1FFA4-27CC-DA41-9267-AC174EAC88AD}"/>
              </a:ext>
            </a:extLst>
          </p:cNvPr>
          <p:cNvSpPr>
            <a:spLocks noGrp="1"/>
          </p:cNvSpPr>
          <p:nvPr>
            <p:ph type="dt" sz="half" idx="10"/>
          </p:nvPr>
        </p:nvSpPr>
        <p:spPr>
          <a:xfrm>
            <a:off x="838200" y="6356372"/>
            <a:ext cx="2743200" cy="365125"/>
          </a:xfrm>
          <a:prstGeom prst="rect">
            <a:avLst/>
          </a:prstGeom>
        </p:spPr>
        <p:txBody>
          <a:bodyPr/>
          <a:lstStyle/>
          <a:p>
            <a:fld id="{2EB837F0-D47C-094D-956E-D0AB20619296}" type="datetime1">
              <a:rPr lang="en-US" smtClean="0"/>
              <a:t>12/17/19</a:t>
            </a:fld>
            <a:endParaRPr lang="en-US"/>
          </a:p>
        </p:txBody>
      </p:sp>
      <p:sp>
        <p:nvSpPr>
          <p:cNvPr id="6" name="Footer Placeholder 5">
            <a:extLst>
              <a:ext uri="{FF2B5EF4-FFF2-40B4-BE49-F238E27FC236}">
                <a16:creationId xmlns:a16="http://schemas.microsoft.com/office/drawing/2014/main" id="{24AC0332-FD4E-F148-AA96-F2CA1B678164}"/>
              </a:ext>
            </a:extLst>
          </p:cNvPr>
          <p:cNvSpPr>
            <a:spLocks noGrp="1"/>
          </p:cNvSpPr>
          <p:nvPr>
            <p:ph type="ftr" sz="quarter" idx="11"/>
          </p:nvPr>
        </p:nvSpPr>
        <p:spPr/>
        <p:txBody>
          <a:bodyPr/>
          <a:lstStyle/>
          <a:p>
            <a:r>
              <a:rPr lang="en-US"/>
              <a:t>This presentation is the intellectual property of the author/presenter. Contact hope.rugo@ucsf.edu for permission to reprint and/or distribute.</a:t>
            </a:r>
          </a:p>
        </p:txBody>
      </p:sp>
      <p:sp>
        <p:nvSpPr>
          <p:cNvPr id="7" name="Slide Number Placeholder 6">
            <a:extLst>
              <a:ext uri="{FF2B5EF4-FFF2-40B4-BE49-F238E27FC236}">
                <a16:creationId xmlns:a16="http://schemas.microsoft.com/office/drawing/2014/main" id="{65C0512C-C9B5-AB40-9DFA-537FB269B7B7}"/>
              </a:ext>
            </a:extLst>
          </p:cNvPr>
          <p:cNvSpPr>
            <a:spLocks noGrp="1"/>
          </p:cNvSpPr>
          <p:nvPr>
            <p:ph type="sldNum" sz="quarter" idx="12"/>
          </p:nvPr>
        </p:nvSpPr>
        <p:spPr>
          <a:xfrm>
            <a:off x="8610600" y="6356372"/>
            <a:ext cx="2743200" cy="365125"/>
          </a:xfrm>
          <a:prstGeom prst="rect">
            <a:avLst/>
          </a:prstGeom>
        </p:spPr>
        <p:txBody>
          <a:bodyPr/>
          <a:lstStyle/>
          <a:p>
            <a:fld id="{7E705E35-836A-324F-B2B9-C0753E900D7A}" type="slidenum">
              <a:rPr lang="en-US" smtClean="0"/>
              <a:t>‹#›</a:t>
            </a:fld>
            <a:endParaRPr lang="en-US"/>
          </a:p>
        </p:txBody>
      </p:sp>
    </p:spTree>
    <p:extLst>
      <p:ext uri="{BB962C8B-B14F-4D97-AF65-F5344CB8AC3E}">
        <p14:creationId xmlns:p14="http://schemas.microsoft.com/office/powerpoint/2010/main" val="3841145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A59BF-6A98-C04F-97BA-E2A04D3EB92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78F353F-78AA-D34E-A914-930E26BB208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6C2982-523F-9146-8B16-0C68838D6540}"/>
              </a:ext>
            </a:extLst>
          </p:cNvPr>
          <p:cNvSpPr>
            <a:spLocks noGrp="1"/>
          </p:cNvSpPr>
          <p:nvPr>
            <p:ph type="dt" sz="half" idx="10"/>
          </p:nvPr>
        </p:nvSpPr>
        <p:spPr>
          <a:xfrm>
            <a:off x="838200" y="6356372"/>
            <a:ext cx="2743200" cy="365125"/>
          </a:xfrm>
          <a:prstGeom prst="rect">
            <a:avLst/>
          </a:prstGeom>
        </p:spPr>
        <p:txBody>
          <a:bodyPr/>
          <a:lstStyle/>
          <a:p>
            <a:fld id="{2CD3D994-2CE6-F04F-B875-70A2D0881EF1}" type="datetime1">
              <a:rPr lang="en-US" smtClean="0"/>
              <a:t>12/17/19</a:t>
            </a:fld>
            <a:endParaRPr lang="en-US"/>
          </a:p>
        </p:txBody>
      </p:sp>
      <p:sp>
        <p:nvSpPr>
          <p:cNvPr id="5" name="Footer Placeholder 4">
            <a:extLst>
              <a:ext uri="{FF2B5EF4-FFF2-40B4-BE49-F238E27FC236}">
                <a16:creationId xmlns:a16="http://schemas.microsoft.com/office/drawing/2014/main" id="{8E9BFC77-3B23-0941-A298-C262CE111CF7}"/>
              </a:ext>
            </a:extLst>
          </p:cNvPr>
          <p:cNvSpPr>
            <a:spLocks noGrp="1"/>
          </p:cNvSpPr>
          <p:nvPr>
            <p:ph type="ftr" sz="quarter" idx="11"/>
          </p:nvPr>
        </p:nvSpPr>
        <p:spPr/>
        <p:txBody>
          <a:bodyPr/>
          <a:lstStyle/>
          <a:p>
            <a:r>
              <a:rPr lang="en-US"/>
              <a:t>This presentation is the intellectual property of the author/presenter. Contact hope.rugo@ucsf.edu for permission to reprint and/or distribute.</a:t>
            </a:r>
          </a:p>
        </p:txBody>
      </p:sp>
      <p:sp>
        <p:nvSpPr>
          <p:cNvPr id="6" name="Slide Number Placeholder 5">
            <a:extLst>
              <a:ext uri="{FF2B5EF4-FFF2-40B4-BE49-F238E27FC236}">
                <a16:creationId xmlns:a16="http://schemas.microsoft.com/office/drawing/2014/main" id="{E4AF9799-E367-0F4E-AE69-4B49C4E07494}"/>
              </a:ext>
            </a:extLst>
          </p:cNvPr>
          <p:cNvSpPr>
            <a:spLocks noGrp="1"/>
          </p:cNvSpPr>
          <p:nvPr>
            <p:ph type="sldNum" sz="quarter" idx="12"/>
          </p:nvPr>
        </p:nvSpPr>
        <p:spPr>
          <a:xfrm>
            <a:off x="8610600" y="6356372"/>
            <a:ext cx="2743200" cy="365125"/>
          </a:xfrm>
          <a:prstGeom prst="rect">
            <a:avLst/>
          </a:prstGeom>
        </p:spPr>
        <p:txBody>
          <a:bodyPr/>
          <a:lstStyle/>
          <a:p>
            <a:fld id="{7E705E35-836A-324F-B2B9-C0753E900D7A}" type="slidenum">
              <a:rPr lang="en-US" smtClean="0"/>
              <a:t>‹#›</a:t>
            </a:fld>
            <a:endParaRPr lang="en-US"/>
          </a:p>
        </p:txBody>
      </p:sp>
    </p:spTree>
    <p:extLst>
      <p:ext uri="{BB962C8B-B14F-4D97-AF65-F5344CB8AC3E}">
        <p14:creationId xmlns:p14="http://schemas.microsoft.com/office/powerpoint/2010/main" val="29867956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B3E7F8B-EF96-1049-A331-3FB6CF486B77}"/>
              </a:ext>
            </a:extLst>
          </p:cNvPr>
          <p:cNvSpPr>
            <a:spLocks noGrp="1"/>
          </p:cNvSpPr>
          <p:nvPr>
            <p:ph type="title" orient="vert"/>
          </p:nvPr>
        </p:nvSpPr>
        <p:spPr>
          <a:xfrm>
            <a:off x="8724902"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23932B8-59B8-B94D-958A-99302C216803}"/>
              </a:ext>
            </a:extLst>
          </p:cNvPr>
          <p:cNvSpPr>
            <a:spLocks noGrp="1"/>
          </p:cNvSpPr>
          <p:nvPr>
            <p:ph type="body" orient="vert" idx="1"/>
          </p:nvPr>
        </p:nvSpPr>
        <p:spPr>
          <a:xfrm>
            <a:off x="838203"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D5BB32-887A-4A46-8DA0-C123F2AC3A01}"/>
              </a:ext>
            </a:extLst>
          </p:cNvPr>
          <p:cNvSpPr>
            <a:spLocks noGrp="1"/>
          </p:cNvSpPr>
          <p:nvPr>
            <p:ph type="dt" sz="half" idx="10"/>
          </p:nvPr>
        </p:nvSpPr>
        <p:spPr>
          <a:xfrm>
            <a:off x="838200" y="6356372"/>
            <a:ext cx="2743200" cy="365125"/>
          </a:xfrm>
          <a:prstGeom prst="rect">
            <a:avLst/>
          </a:prstGeom>
        </p:spPr>
        <p:txBody>
          <a:bodyPr/>
          <a:lstStyle/>
          <a:p>
            <a:fld id="{C61D37E7-342C-8345-B3A3-5FA27938DF34}" type="datetime1">
              <a:rPr lang="en-US" smtClean="0"/>
              <a:t>12/17/19</a:t>
            </a:fld>
            <a:endParaRPr lang="en-US"/>
          </a:p>
        </p:txBody>
      </p:sp>
      <p:sp>
        <p:nvSpPr>
          <p:cNvPr id="5" name="Footer Placeholder 4">
            <a:extLst>
              <a:ext uri="{FF2B5EF4-FFF2-40B4-BE49-F238E27FC236}">
                <a16:creationId xmlns:a16="http://schemas.microsoft.com/office/drawing/2014/main" id="{80A77961-A122-ED46-ABA8-7C21C8E7DCAF}"/>
              </a:ext>
            </a:extLst>
          </p:cNvPr>
          <p:cNvSpPr>
            <a:spLocks noGrp="1"/>
          </p:cNvSpPr>
          <p:nvPr>
            <p:ph type="ftr" sz="quarter" idx="11"/>
          </p:nvPr>
        </p:nvSpPr>
        <p:spPr/>
        <p:txBody>
          <a:bodyPr/>
          <a:lstStyle/>
          <a:p>
            <a:r>
              <a:rPr lang="en-US"/>
              <a:t>This presentation is the intellectual property of the author/presenter. Contact hope.rugo@ucsf.edu for permission to reprint and/or distribute.</a:t>
            </a:r>
          </a:p>
        </p:txBody>
      </p:sp>
      <p:sp>
        <p:nvSpPr>
          <p:cNvPr id="6" name="Slide Number Placeholder 5">
            <a:extLst>
              <a:ext uri="{FF2B5EF4-FFF2-40B4-BE49-F238E27FC236}">
                <a16:creationId xmlns:a16="http://schemas.microsoft.com/office/drawing/2014/main" id="{C1610642-16ED-754B-BCA0-0E3BB96C15A3}"/>
              </a:ext>
            </a:extLst>
          </p:cNvPr>
          <p:cNvSpPr>
            <a:spLocks noGrp="1"/>
          </p:cNvSpPr>
          <p:nvPr>
            <p:ph type="sldNum" sz="quarter" idx="12"/>
          </p:nvPr>
        </p:nvSpPr>
        <p:spPr>
          <a:xfrm>
            <a:off x="8610600" y="6356372"/>
            <a:ext cx="2743200" cy="365125"/>
          </a:xfrm>
          <a:prstGeom prst="rect">
            <a:avLst/>
          </a:prstGeom>
        </p:spPr>
        <p:txBody>
          <a:bodyPr/>
          <a:lstStyle/>
          <a:p>
            <a:fld id="{7E705E35-836A-324F-B2B9-C0753E900D7A}" type="slidenum">
              <a:rPr lang="en-US" smtClean="0"/>
              <a:t>‹#›</a:t>
            </a:fld>
            <a:endParaRPr lang="en-US"/>
          </a:p>
        </p:txBody>
      </p:sp>
    </p:spTree>
    <p:extLst>
      <p:ext uri="{BB962C8B-B14F-4D97-AF65-F5344CB8AC3E}">
        <p14:creationId xmlns:p14="http://schemas.microsoft.com/office/powerpoint/2010/main" val="2473058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753095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InsidePageWNumber">
    <p:spTree>
      <p:nvGrpSpPr>
        <p:cNvPr id="1" name=""/>
        <p:cNvGrpSpPr/>
        <p:nvPr/>
      </p:nvGrpSpPr>
      <p:grpSpPr>
        <a:xfrm>
          <a:off x="0" y="0"/>
          <a:ext cx="0" cy="0"/>
          <a:chOff x="0" y="0"/>
          <a:chExt cx="0" cy="0"/>
        </a:xfrm>
      </p:grpSpPr>
      <p:sp>
        <p:nvSpPr>
          <p:cNvPr id="25" name="Rectangle"/>
          <p:cNvSpPr/>
          <p:nvPr/>
        </p:nvSpPr>
        <p:spPr>
          <a:xfrm>
            <a:off x="10949155" y="6750348"/>
            <a:ext cx="1242845" cy="107651"/>
          </a:xfrm>
          <a:prstGeom prst="rect">
            <a:avLst/>
          </a:prstGeom>
          <a:solidFill>
            <a:srgbClr val="2875B4"/>
          </a:solidFill>
          <a:ln w="12700">
            <a:miter lim="400000"/>
          </a:ln>
        </p:spPr>
        <p:txBody>
          <a:bodyPr lIns="25400" tIns="25400" rIns="25400" bIns="25400" anchor="ctr"/>
          <a:lstStyle/>
          <a:p>
            <a:pPr algn="ctr" defTabSz="1097280">
              <a:lnSpc>
                <a:spcPct val="100000"/>
              </a:lnSpc>
              <a:defRPr sz="3200" b="0" spc="0">
                <a:solidFill>
                  <a:srgbClr val="2875B4"/>
                </a:solidFill>
                <a:latin typeface="Calibri"/>
                <a:ea typeface="Calibri"/>
                <a:cs typeface="Calibri"/>
                <a:sym typeface="Calibri"/>
              </a:defRPr>
            </a:pPr>
            <a:endParaRPr sz="1600"/>
          </a:p>
        </p:txBody>
      </p:sp>
      <p:sp>
        <p:nvSpPr>
          <p:cNvPr id="26" name="Rectangle"/>
          <p:cNvSpPr/>
          <p:nvPr/>
        </p:nvSpPr>
        <p:spPr>
          <a:xfrm>
            <a:off x="7862193" y="6750349"/>
            <a:ext cx="3126582" cy="107651"/>
          </a:xfrm>
          <a:prstGeom prst="rect">
            <a:avLst/>
          </a:prstGeom>
          <a:solidFill>
            <a:srgbClr val="00BDF2"/>
          </a:solidFill>
          <a:ln w="12700">
            <a:miter lim="400000"/>
          </a:ln>
        </p:spPr>
        <p:txBody>
          <a:bodyPr lIns="25400" tIns="25400" rIns="25400" bIns="25400" anchor="ctr"/>
          <a:lstStyle/>
          <a:p>
            <a:pPr algn="ctr" defTabSz="1097280">
              <a:lnSpc>
                <a:spcPct val="100000"/>
              </a:lnSpc>
              <a:defRPr sz="3200" b="0" spc="0">
                <a:solidFill>
                  <a:srgbClr val="2875B4"/>
                </a:solidFill>
                <a:latin typeface="Calibri"/>
                <a:ea typeface="Calibri"/>
                <a:cs typeface="Calibri"/>
                <a:sym typeface="Calibri"/>
              </a:defRPr>
            </a:pPr>
            <a:endParaRPr sz="1600"/>
          </a:p>
        </p:txBody>
      </p:sp>
      <p:sp>
        <p:nvSpPr>
          <p:cNvPr id="27" name="Rectangle"/>
          <p:cNvSpPr/>
          <p:nvPr/>
        </p:nvSpPr>
        <p:spPr>
          <a:xfrm>
            <a:off x="-1" y="6750349"/>
            <a:ext cx="7913591" cy="107651"/>
          </a:xfrm>
          <a:prstGeom prst="rect">
            <a:avLst/>
          </a:prstGeom>
          <a:solidFill>
            <a:srgbClr val="9BDCFF"/>
          </a:solidFill>
          <a:ln w="12700">
            <a:miter lim="400000"/>
          </a:ln>
        </p:spPr>
        <p:txBody>
          <a:bodyPr lIns="25400" tIns="25400" rIns="25400" bIns="25400" anchor="ctr"/>
          <a:lstStyle/>
          <a:p>
            <a:pPr algn="ctr" defTabSz="1097280">
              <a:lnSpc>
                <a:spcPct val="100000"/>
              </a:lnSpc>
              <a:defRPr sz="3200" b="0" spc="0">
                <a:solidFill>
                  <a:srgbClr val="2875B4"/>
                </a:solidFill>
                <a:latin typeface="Calibri"/>
                <a:ea typeface="Calibri"/>
                <a:cs typeface="Calibri"/>
                <a:sym typeface="Calibri"/>
              </a:defRPr>
            </a:pPr>
            <a:endParaRPr sz="1600"/>
          </a:p>
        </p:txBody>
      </p:sp>
    </p:spTree>
    <p:extLst>
      <p:ext uri="{BB962C8B-B14F-4D97-AF65-F5344CB8AC3E}">
        <p14:creationId xmlns:p14="http://schemas.microsoft.com/office/powerpoint/2010/main" val="313406376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lvl1pPr>
              <a:defRPr lang="en-US" sz="5333" b="1">
                <a:latin typeface="Arial Narrow" panose="020B0606020202030204" pitchFamily="34" charset="0"/>
              </a:defRPr>
            </a:lvl1pPr>
          </a:lstStyle>
          <a:p>
            <a:pPr lvl="0"/>
            <a:r>
              <a:rPr lang="en-AU"/>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Date Placeholder 4"/>
          <p:cNvSpPr>
            <a:spLocks noGrp="1"/>
          </p:cNvSpPr>
          <p:nvPr>
            <p:ph type="dt" sz="half" idx="10"/>
          </p:nvPr>
        </p:nvSpPr>
        <p:spPr/>
        <p:txBody>
          <a:bodyPr/>
          <a:lstStyle/>
          <a:p>
            <a:fld id="{F9064DCC-870D-A54D-853E-EB795CB4C1AA}" type="datetimeFigureOut">
              <a:rPr lang="en-US" smtClean="0"/>
              <a:t>12/17/19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F7636A-006D-EC4E-AF94-20D84BBC0B4C}" type="slidenum">
              <a:rPr lang="en-US" smtClean="0"/>
              <a:t>‹#›</a:t>
            </a:fld>
            <a:endParaRPr lang="en-US"/>
          </a:p>
        </p:txBody>
      </p:sp>
    </p:spTree>
    <p:extLst>
      <p:ext uri="{BB962C8B-B14F-4D97-AF65-F5344CB8AC3E}">
        <p14:creationId xmlns:p14="http://schemas.microsoft.com/office/powerpoint/2010/main" val="20309266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lvl1pPr>
              <a:defRPr lang="en-US" sz="5333" b="1">
                <a:latin typeface="Arial Narrow" panose="020B0606020202030204" pitchFamily="34" charset="0"/>
              </a:defRPr>
            </a:lvl1pPr>
          </a:lstStyle>
          <a:p>
            <a:pPr lvl="0"/>
            <a:r>
              <a:rPr lang="en-AU"/>
              <a:t>Click to edit Master title style</a:t>
            </a:r>
            <a:endParaRPr lang="en-US"/>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AU"/>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AU"/>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7" name="Date Placeholder 6"/>
          <p:cNvSpPr>
            <a:spLocks noGrp="1"/>
          </p:cNvSpPr>
          <p:nvPr>
            <p:ph type="dt" sz="half" idx="10"/>
          </p:nvPr>
        </p:nvSpPr>
        <p:spPr/>
        <p:txBody>
          <a:bodyPr/>
          <a:lstStyle/>
          <a:p>
            <a:fld id="{F9064DCC-870D-A54D-853E-EB795CB4C1AA}" type="datetimeFigureOut">
              <a:rPr lang="en-US" smtClean="0"/>
              <a:t>12/17/19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a:defRPr/>
            </a:pPr>
            <a:fld id="{5E7506D9-11D1-4EDF-8D7F-95F25EAFBD39}" type="slidenum">
              <a:rPr lang="en-US" altLang="en-US" smtClean="0"/>
              <a:pPr>
                <a:defRPr/>
              </a:pPr>
              <a:t>‹#›</a:t>
            </a:fld>
            <a:endParaRPr lang="en-US" altLang="en-US" dirty="0"/>
          </a:p>
        </p:txBody>
      </p:sp>
    </p:spTree>
    <p:extLst>
      <p:ext uri="{BB962C8B-B14F-4D97-AF65-F5344CB8AC3E}">
        <p14:creationId xmlns:p14="http://schemas.microsoft.com/office/powerpoint/2010/main" val="55866669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Date Placeholder 2"/>
          <p:cNvSpPr>
            <a:spLocks noGrp="1"/>
          </p:cNvSpPr>
          <p:nvPr>
            <p:ph type="dt" sz="half" idx="10"/>
          </p:nvPr>
        </p:nvSpPr>
        <p:spPr/>
        <p:txBody>
          <a:bodyPr/>
          <a:lstStyle/>
          <a:p>
            <a:fld id="{F9064DCC-870D-A54D-853E-EB795CB4C1AA}" type="datetimeFigureOut">
              <a:rPr lang="en-US" smtClean="0"/>
              <a:t>12/17/19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a:defRPr/>
            </a:pPr>
            <a:fld id="{5E7506D9-11D1-4EDF-8D7F-95F25EAFBD39}" type="slidenum">
              <a:rPr lang="en-US" altLang="en-US" smtClean="0"/>
              <a:pPr>
                <a:defRPr/>
              </a:pPr>
              <a:t>‹#›</a:t>
            </a:fld>
            <a:endParaRPr lang="en-US" altLang="en-US" dirty="0"/>
          </a:p>
        </p:txBody>
      </p:sp>
    </p:spTree>
    <p:extLst>
      <p:ext uri="{BB962C8B-B14F-4D97-AF65-F5344CB8AC3E}">
        <p14:creationId xmlns:p14="http://schemas.microsoft.com/office/powerpoint/2010/main" val="8341531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DF964A-6681-7C4A-8CD9-1FB8738AB060}" type="datetimeFigureOut">
              <a:rPr lang="en-US" smtClean="0"/>
              <a:t>12/17/19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C51F0F-6F9C-7A4D-9DD0-A593530D5D35}" type="slidenum">
              <a:rPr lang="en-US" smtClean="0"/>
              <a:t>‹#›</a:t>
            </a:fld>
            <a:endParaRPr lang="en-US"/>
          </a:p>
        </p:txBody>
      </p:sp>
    </p:spTree>
    <p:extLst>
      <p:ext uri="{BB962C8B-B14F-4D97-AF65-F5344CB8AC3E}">
        <p14:creationId xmlns:p14="http://schemas.microsoft.com/office/powerpoint/2010/main" val="32136653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AU"/>
              <a:t>Click to edit Master title style</a:t>
            </a:r>
            <a:endParaRPr lang="en-US"/>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AU"/>
              <a:t>Click to edit Master text styles</a:t>
            </a:r>
          </a:p>
        </p:txBody>
      </p:sp>
      <p:sp>
        <p:nvSpPr>
          <p:cNvPr id="5" name="Date Placeholder 4"/>
          <p:cNvSpPr>
            <a:spLocks noGrp="1"/>
          </p:cNvSpPr>
          <p:nvPr>
            <p:ph type="dt" sz="half" idx="10"/>
          </p:nvPr>
        </p:nvSpPr>
        <p:spPr/>
        <p:txBody>
          <a:bodyPr/>
          <a:lstStyle/>
          <a:p>
            <a:fld id="{F9064DCC-870D-A54D-853E-EB795CB4C1AA}" type="datetimeFigureOut">
              <a:rPr lang="en-US" smtClean="0"/>
              <a:t>12/17/19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5E7506D9-11D1-4EDF-8D7F-95F25EAFBD39}" type="slidenum">
              <a:rPr lang="en-US" altLang="en-US" smtClean="0"/>
              <a:pPr>
                <a:defRPr/>
              </a:pPr>
              <a:t>‹#›</a:t>
            </a:fld>
            <a:endParaRPr lang="en-US" altLang="en-US" dirty="0"/>
          </a:p>
        </p:txBody>
      </p:sp>
    </p:spTree>
    <p:extLst>
      <p:ext uri="{BB962C8B-B14F-4D97-AF65-F5344CB8AC3E}">
        <p14:creationId xmlns:p14="http://schemas.microsoft.com/office/powerpoint/2010/main" val="42048103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AU"/>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AU"/>
              <a:t>Click to edit Master text styles</a:t>
            </a:r>
          </a:p>
        </p:txBody>
      </p:sp>
      <p:sp>
        <p:nvSpPr>
          <p:cNvPr id="5" name="Date Placeholder 4"/>
          <p:cNvSpPr>
            <a:spLocks noGrp="1"/>
          </p:cNvSpPr>
          <p:nvPr>
            <p:ph type="dt" sz="half" idx="10"/>
          </p:nvPr>
        </p:nvSpPr>
        <p:spPr/>
        <p:txBody>
          <a:bodyPr/>
          <a:lstStyle/>
          <a:p>
            <a:fld id="{F9064DCC-870D-A54D-853E-EB795CB4C1AA}" type="datetimeFigureOut">
              <a:rPr lang="en-US" smtClean="0"/>
              <a:t>12/17/19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5E7506D9-11D1-4EDF-8D7F-95F25EAFBD39}" type="slidenum">
              <a:rPr lang="en-US" altLang="en-US" smtClean="0"/>
              <a:pPr>
                <a:defRPr/>
              </a:pPr>
              <a:t>‹#›</a:t>
            </a:fld>
            <a:endParaRPr lang="en-US" altLang="en-US" dirty="0"/>
          </a:p>
        </p:txBody>
      </p:sp>
    </p:spTree>
    <p:extLst>
      <p:ext uri="{BB962C8B-B14F-4D97-AF65-F5344CB8AC3E}">
        <p14:creationId xmlns:p14="http://schemas.microsoft.com/office/powerpoint/2010/main" val="37725570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36.xml"/><Relationship Id="rId1"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AU"/>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F9064DCC-870D-A54D-853E-EB795CB4C1AA}" type="datetimeFigureOut">
              <a:rPr lang="en-US" smtClean="0"/>
              <a:t>12/17/19</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a:defRPr/>
            </a:pPr>
            <a:fld id="{5E7506D9-11D1-4EDF-8D7F-95F25EAFBD39}" type="slidenum">
              <a:rPr lang="en-US" altLang="en-US" smtClean="0"/>
              <a:pPr>
                <a:defRPr/>
              </a:pPr>
              <a:t>‹#›</a:t>
            </a:fld>
            <a:endParaRPr lang="en-US" altLang="en-US" dirty="0"/>
          </a:p>
        </p:txBody>
      </p:sp>
    </p:spTree>
    <p:extLst>
      <p:ext uri="{BB962C8B-B14F-4D97-AF65-F5344CB8AC3E}">
        <p14:creationId xmlns:p14="http://schemas.microsoft.com/office/powerpoint/2010/main" val="1125099252"/>
      </p:ext>
    </p:extLst>
  </p:cSld>
  <p:clrMap bg1="lt1" tx1="dk1" bg2="lt2" tx2="dk2" accent1="accent1" accent2="accent2" accent3="accent3" accent4="accent4" accent5="accent5" accent6="accent6" hlink="hlink" folHlink="folHlink"/>
  <p:sldLayoutIdLst>
    <p:sldLayoutId id="2147493675" r:id="rId1"/>
    <p:sldLayoutId id="2147493676" r:id="rId2"/>
    <p:sldLayoutId id="2147493677" r:id="rId3"/>
    <p:sldLayoutId id="2147493678" r:id="rId4"/>
    <p:sldLayoutId id="2147493679" r:id="rId5"/>
    <p:sldLayoutId id="2147493680" r:id="rId6"/>
    <p:sldLayoutId id="2147493681" r:id="rId7"/>
    <p:sldLayoutId id="2147493682" r:id="rId8"/>
    <p:sldLayoutId id="2147493683" r:id="rId9"/>
    <p:sldLayoutId id="2147493684" r:id="rId10"/>
    <p:sldLayoutId id="2147493685" r:id="rId11"/>
    <p:sldLayoutId id="2147493686" r:id="rId12"/>
    <p:sldLayoutId id="2147493687" r:id="rId13"/>
    <p:sldLayoutId id="2147493688" r:id="rId14"/>
    <p:sldLayoutId id="2147493689" r:id="rId15"/>
    <p:sldLayoutId id="2147493690" r:id="rId16"/>
    <p:sldLayoutId id="2147493691" r:id="rId17"/>
    <p:sldLayoutId id="2147493692" r:id="rId18"/>
    <p:sldLayoutId id="2147493641" r:id="rId19"/>
    <p:sldLayoutId id="2147493644" r:id="rId20"/>
    <p:sldLayoutId id="2147493646" r:id="rId21"/>
    <p:sldLayoutId id="2147493648" r:id="rId22"/>
    <p:sldLayoutId id="2147493695" r:id="rId23"/>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ftr="0" dt="0"/>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3BD49F-9AAD-9141-998F-F60B39506132}"/>
              </a:ext>
            </a:extLst>
          </p:cNvPr>
          <p:cNvSpPr>
            <a:spLocks noGrp="1"/>
          </p:cNvSpPr>
          <p:nvPr>
            <p:ph type="title"/>
          </p:nvPr>
        </p:nvSpPr>
        <p:spPr>
          <a:xfrm>
            <a:off x="838200" y="580292"/>
            <a:ext cx="10515600" cy="78995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6D312C4-1B90-954B-80BC-48D080F300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AC107131-DD53-CF43-BE86-98A30C1AB6DE}"/>
              </a:ext>
            </a:extLst>
          </p:cNvPr>
          <p:cNvSpPr>
            <a:spLocks noGrp="1"/>
          </p:cNvSpPr>
          <p:nvPr>
            <p:ph type="ftr" sz="quarter" idx="3"/>
          </p:nvPr>
        </p:nvSpPr>
        <p:spPr>
          <a:xfrm>
            <a:off x="69589" y="6506811"/>
            <a:ext cx="12036287" cy="251101"/>
          </a:xfrm>
          <a:prstGeom prst="rect">
            <a:avLst/>
          </a:prstGeom>
        </p:spPr>
        <p:txBody>
          <a:bodyPr vert="horz" lIns="91440" tIns="45720" rIns="91440" bIns="45720" rtlCol="0" anchor="ctr"/>
          <a:lstStyle>
            <a:lvl1pPr algn="ctr">
              <a:defRPr sz="1200">
                <a:solidFill>
                  <a:schemeClr val="bg1">
                    <a:lumMod val="65000"/>
                  </a:schemeClr>
                </a:solidFill>
              </a:defRPr>
            </a:lvl1pPr>
          </a:lstStyle>
          <a:p>
            <a:r>
              <a:rPr lang="en-US"/>
              <a:t>This presentation is the intellectual property of the author/presenter. Contact hope.rugo@ucsf.edu for permission to reprint and/or distribute.</a:t>
            </a:r>
            <a:endParaRPr lang="en-US" dirty="0"/>
          </a:p>
        </p:txBody>
      </p:sp>
      <p:sp>
        <p:nvSpPr>
          <p:cNvPr id="7" name="Rectangle 6"/>
          <p:cNvSpPr/>
          <p:nvPr userDrawn="1"/>
        </p:nvSpPr>
        <p:spPr>
          <a:xfrm>
            <a:off x="838200" y="43454"/>
            <a:ext cx="10515600" cy="307777"/>
          </a:xfrm>
          <a:prstGeom prst="rect">
            <a:avLst/>
          </a:prstGeom>
        </p:spPr>
        <p:txBody>
          <a:bodyPr wrap="square">
            <a:spAutoFit/>
          </a:bodyPr>
          <a:lstStyle/>
          <a:p>
            <a:pPr algn="ctr"/>
            <a:r>
              <a:rPr lang="en-US" sz="1400">
                <a:solidFill>
                  <a:schemeClr val="bg1">
                    <a:lumMod val="65000"/>
                  </a:schemeClr>
                </a:solidFill>
                <a:latin typeface="Arial" charset="0"/>
              </a:rPr>
              <a:t>San Antonio Breast Cancer Symposium®, December 4 -8, 2018</a:t>
            </a:r>
            <a:endParaRPr lang="en-US" sz="1400">
              <a:solidFill>
                <a:schemeClr val="bg1">
                  <a:lumMod val="65000"/>
                </a:schemeClr>
              </a:solidFill>
              <a:effectLst/>
              <a:latin typeface="Arial" charset="0"/>
            </a:endParaRPr>
          </a:p>
        </p:txBody>
      </p:sp>
    </p:spTree>
    <p:extLst>
      <p:ext uri="{BB962C8B-B14F-4D97-AF65-F5344CB8AC3E}">
        <p14:creationId xmlns:p14="http://schemas.microsoft.com/office/powerpoint/2010/main" val="2576602002"/>
      </p:ext>
    </p:extLst>
  </p:cSld>
  <p:clrMap bg1="lt1" tx1="dk1" bg2="lt2" tx2="dk2" accent1="accent1" accent2="accent2" accent3="accent3" accent4="accent4" accent5="accent5" accent6="accent6" hlink="hlink" folHlink="folHlink"/>
  <p:sldLayoutIdLst>
    <p:sldLayoutId id="2147493697" r:id="rId1"/>
    <p:sldLayoutId id="2147493698" r:id="rId2"/>
    <p:sldLayoutId id="2147493699" r:id="rId3"/>
    <p:sldLayoutId id="2147493700" r:id="rId4"/>
    <p:sldLayoutId id="2147493701" r:id="rId5"/>
    <p:sldLayoutId id="2147493702" r:id="rId6"/>
    <p:sldLayoutId id="2147493703" r:id="rId7"/>
    <p:sldLayoutId id="2147493704" r:id="rId8"/>
    <p:sldLayoutId id="2147493705" r:id="rId9"/>
    <p:sldLayoutId id="2147493706" r:id="rId10"/>
    <p:sldLayoutId id="2147493707" r:id="rId11"/>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sldNum="0" hdr="0" dt="0"/>
  <p:txStyles>
    <p:titleStyle>
      <a:lvl1pPr algn="l" defTabSz="914400" rtl="0" eaLnBrk="1" latinLnBrk="0" hangingPunct="1">
        <a:lnSpc>
          <a:spcPct val="90000"/>
        </a:lnSpc>
        <a:spcBef>
          <a:spcPct val="0"/>
        </a:spcBef>
        <a:buNone/>
        <a:defRPr sz="3800" b="1" i="0" kern="1200" baseline="0">
          <a:solidFill>
            <a:srgbClr val="002060"/>
          </a:solidFill>
          <a:latin typeface="Calibri" panose="020F05020202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rgbClr val="002060"/>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rgbClr val="002060"/>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rgbClr val="002060"/>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rgbClr val="002060"/>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rgbClr val="002060"/>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844550" y="177800"/>
            <a:ext cx="10502900" cy="1143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rPr dirty="0"/>
              <a:t>Title Text</a:t>
            </a:r>
          </a:p>
        </p:txBody>
      </p:sp>
      <p:sp>
        <p:nvSpPr>
          <p:cNvPr id="3" name="Body Level One…"/>
          <p:cNvSpPr txBox="1">
            <a:spLocks noGrp="1"/>
          </p:cNvSpPr>
          <p:nvPr>
            <p:ph type="body" idx="1"/>
          </p:nvPr>
        </p:nvSpPr>
        <p:spPr>
          <a:xfrm>
            <a:off x="844550" y="1574800"/>
            <a:ext cx="10502900" cy="46482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extLst>
      <p:ext uri="{BB962C8B-B14F-4D97-AF65-F5344CB8AC3E}">
        <p14:creationId xmlns:p14="http://schemas.microsoft.com/office/powerpoint/2010/main" val="215110405"/>
      </p:ext>
    </p:extLst>
  </p:cSld>
  <p:clrMap bg1="dk1" tx1="lt1" bg2="dk2" tx2="lt2" accent1="accent1" accent2="accent2" accent3="accent3" accent4="accent4" accent5="accent5" accent6="accent6" hlink="hlink" folHlink="folHlink"/>
  <p:sldLayoutIdLst>
    <p:sldLayoutId id="2147493709" r:id="rId1"/>
    <p:sldLayoutId id="2147493710" r:id="rId2"/>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txStyles>
    <p:titleStyle>
      <a:lvl1pPr marL="0" marR="0" indent="0" algn="l" defTabSz="412750" rtl="0" eaLnBrk="1" latinLnBrk="0" hangingPunct="1">
        <a:lnSpc>
          <a:spcPct val="80000"/>
        </a:lnSpc>
        <a:spcBef>
          <a:spcPts val="0"/>
        </a:spcBef>
        <a:spcAft>
          <a:spcPts val="0"/>
        </a:spcAft>
        <a:buClrTx/>
        <a:buSzTx/>
        <a:buFontTx/>
        <a:buNone/>
        <a:tabLst/>
        <a:defRPr sz="3750" b="1" i="0" u="none" strike="noStrike" cap="none" spc="0" baseline="0">
          <a:ln>
            <a:noFill/>
          </a:ln>
          <a:solidFill>
            <a:srgbClr val="2F80AB"/>
          </a:solidFill>
          <a:uFillTx/>
          <a:latin typeface="Arial" panose="020B0604020202020204" pitchFamily="34" charset="0"/>
          <a:ea typeface="+mj-ea"/>
          <a:cs typeface="Arial" panose="020B0604020202020204" pitchFamily="34" charset="0"/>
          <a:sym typeface="Helvetica Neue"/>
        </a:defRPr>
      </a:lvl1pPr>
      <a:lvl2pPr marL="0" marR="0" indent="0" algn="l" defTabSz="412750" rtl="0" eaLnBrk="1" latinLnBrk="0" hangingPunct="1">
        <a:lnSpc>
          <a:spcPct val="80000"/>
        </a:lnSpc>
        <a:spcBef>
          <a:spcPts val="0"/>
        </a:spcBef>
        <a:spcAft>
          <a:spcPts val="0"/>
        </a:spcAft>
        <a:buClrTx/>
        <a:buSzTx/>
        <a:buFontTx/>
        <a:buNone/>
        <a:tabLst/>
        <a:defRPr sz="3750" b="1" i="0" u="none" strike="noStrike" cap="none" spc="-150" baseline="0">
          <a:ln>
            <a:noFill/>
          </a:ln>
          <a:solidFill>
            <a:srgbClr val="2F80AB"/>
          </a:solidFill>
          <a:uFillTx/>
          <a:latin typeface="+mj-lt"/>
          <a:ea typeface="+mj-ea"/>
          <a:cs typeface="+mj-cs"/>
          <a:sym typeface="Helvetica Neue"/>
        </a:defRPr>
      </a:lvl2pPr>
      <a:lvl3pPr marL="0" marR="0" indent="0" algn="l" defTabSz="412750" rtl="0" eaLnBrk="1" latinLnBrk="0" hangingPunct="1">
        <a:lnSpc>
          <a:spcPct val="80000"/>
        </a:lnSpc>
        <a:spcBef>
          <a:spcPts val="0"/>
        </a:spcBef>
        <a:spcAft>
          <a:spcPts val="0"/>
        </a:spcAft>
        <a:buClrTx/>
        <a:buSzTx/>
        <a:buFontTx/>
        <a:buNone/>
        <a:tabLst/>
        <a:defRPr sz="3750" b="1" i="0" u="none" strike="noStrike" cap="none" spc="-150" baseline="0">
          <a:ln>
            <a:noFill/>
          </a:ln>
          <a:solidFill>
            <a:srgbClr val="2F80AB"/>
          </a:solidFill>
          <a:uFillTx/>
          <a:latin typeface="+mj-lt"/>
          <a:ea typeface="+mj-ea"/>
          <a:cs typeface="+mj-cs"/>
          <a:sym typeface="Helvetica Neue"/>
        </a:defRPr>
      </a:lvl3pPr>
      <a:lvl4pPr marL="0" marR="0" indent="0" algn="l" defTabSz="412750" rtl="0" eaLnBrk="1" latinLnBrk="0" hangingPunct="1">
        <a:lnSpc>
          <a:spcPct val="80000"/>
        </a:lnSpc>
        <a:spcBef>
          <a:spcPts val="0"/>
        </a:spcBef>
        <a:spcAft>
          <a:spcPts val="0"/>
        </a:spcAft>
        <a:buClrTx/>
        <a:buSzTx/>
        <a:buFontTx/>
        <a:buNone/>
        <a:tabLst/>
        <a:defRPr sz="3750" b="1" i="0" u="none" strike="noStrike" cap="none" spc="-150" baseline="0">
          <a:ln>
            <a:noFill/>
          </a:ln>
          <a:solidFill>
            <a:srgbClr val="2F80AB"/>
          </a:solidFill>
          <a:uFillTx/>
          <a:latin typeface="+mj-lt"/>
          <a:ea typeface="+mj-ea"/>
          <a:cs typeface="+mj-cs"/>
          <a:sym typeface="Helvetica Neue"/>
        </a:defRPr>
      </a:lvl4pPr>
      <a:lvl5pPr marL="0" marR="0" indent="0" algn="l" defTabSz="412750" rtl="0" eaLnBrk="1" latinLnBrk="0" hangingPunct="1">
        <a:lnSpc>
          <a:spcPct val="80000"/>
        </a:lnSpc>
        <a:spcBef>
          <a:spcPts val="0"/>
        </a:spcBef>
        <a:spcAft>
          <a:spcPts val="0"/>
        </a:spcAft>
        <a:buClrTx/>
        <a:buSzTx/>
        <a:buFontTx/>
        <a:buNone/>
        <a:tabLst/>
        <a:defRPr sz="3750" b="1" i="0" u="none" strike="noStrike" cap="none" spc="-150" baseline="0">
          <a:ln>
            <a:noFill/>
          </a:ln>
          <a:solidFill>
            <a:srgbClr val="2F80AB"/>
          </a:solidFill>
          <a:uFillTx/>
          <a:latin typeface="+mj-lt"/>
          <a:ea typeface="+mj-ea"/>
          <a:cs typeface="+mj-cs"/>
          <a:sym typeface="Helvetica Neue"/>
        </a:defRPr>
      </a:lvl5pPr>
      <a:lvl6pPr marL="0" marR="0" indent="0" algn="l" defTabSz="412750" rtl="0" eaLnBrk="1" latinLnBrk="0" hangingPunct="1">
        <a:lnSpc>
          <a:spcPct val="80000"/>
        </a:lnSpc>
        <a:spcBef>
          <a:spcPts val="0"/>
        </a:spcBef>
        <a:spcAft>
          <a:spcPts val="0"/>
        </a:spcAft>
        <a:buClrTx/>
        <a:buSzTx/>
        <a:buFontTx/>
        <a:buNone/>
        <a:tabLst/>
        <a:defRPr sz="3750" b="1" i="0" u="none" strike="noStrike" cap="none" spc="-150" baseline="0">
          <a:ln>
            <a:noFill/>
          </a:ln>
          <a:solidFill>
            <a:srgbClr val="2F80AB"/>
          </a:solidFill>
          <a:uFillTx/>
          <a:latin typeface="+mj-lt"/>
          <a:ea typeface="+mj-ea"/>
          <a:cs typeface="+mj-cs"/>
          <a:sym typeface="Helvetica Neue"/>
        </a:defRPr>
      </a:lvl6pPr>
      <a:lvl7pPr marL="0" marR="0" indent="0" algn="l" defTabSz="412750" rtl="0" eaLnBrk="1" latinLnBrk="0" hangingPunct="1">
        <a:lnSpc>
          <a:spcPct val="80000"/>
        </a:lnSpc>
        <a:spcBef>
          <a:spcPts val="0"/>
        </a:spcBef>
        <a:spcAft>
          <a:spcPts val="0"/>
        </a:spcAft>
        <a:buClrTx/>
        <a:buSzTx/>
        <a:buFontTx/>
        <a:buNone/>
        <a:tabLst/>
        <a:defRPr sz="3750" b="1" i="0" u="none" strike="noStrike" cap="none" spc="-150" baseline="0">
          <a:ln>
            <a:noFill/>
          </a:ln>
          <a:solidFill>
            <a:srgbClr val="2F80AB"/>
          </a:solidFill>
          <a:uFillTx/>
          <a:latin typeface="+mj-lt"/>
          <a:ea typeface="+mj-ea"/>
          <a:cs typeface="+mj-cs"/>
          <a:sym typeface="Helvetica Neue"/>
        </a:defRPr>
      </a:lvl7pPr>
      <a:lvl8pPr marL="0" marR="0" indent="0" algn="l" defTabSz="412750" rtl="0" eaLnBrk="1" latinLnBrk="0" hangingPunct="1">
        <a:lnSpc>
          <a:spcPct val="80000"/>
        </a:lnSpc>
        <a:spcBef>
          <a:spcPts val="0"/>
        </a:spcBef>
        <a:spcAft>
          <a:spcPts val="0"/>
        </a:spcAft>
        <a:buClrTx/>
        <a:buSzTx/>
        <a:buFontTx/>
        <a:buNone/>
        <a:tabLst/>
        <a:defRPr sz="3750" b="1" i="0" u="none" strike="noStrike" cap="none" spc="-150" baseline="0">
          <a:ln>
            <a:noFill/>
          </a:ln>
          <a:solidFill>
            <a:srgbClr val="2F80AB"/>
          </a:solidFill>
          <a:uFillTx/>
          <a:latin typeface="+mj-lt"/>
          <a:ea typeface="+mj-ea"/>
          <a:cs typeface="+mj-cs"/>
          <a:sym typeface="Helvetica Neue"/>
        </a:defRPr>
      </a:lvl8pPr>
      <a:lvl9pPr marL="0" marR="0" indent="0" algn="l" defTabSz="412750" rtl="0" eaLnBrk="1" latinLnBrk="0" hangingPunct="1">
        <a:lnSpc>
          <a:spcPct val="80000"/>
        </a:lnSpc>
        <a:spcBef>
          <a:spcPts val="0"/>
        </a:spcBef>
        <a:spcAft>
          <a:spcPts val="0"/>
        </a:spcAft>
        <a:buClrTx/>
        <a:buSzTx/>
        <a:buFontTx/>
        <a:buNone/>
        <a:tabLst/>
        <a:defRPr sz="3750" b="1" i="0" u="none" strike="noStrike" cap="none" spc="-150" baseline="0">
          <a:ln>
            <a:noFill/>
          </a:ln>
          <a:solidFill>
            <a:srgbClr val="2F80AB"/>
          </a:solidFill>
          <a:uFillTx/>
          <a:latin typeface="+mj-lt"/>
          <a:ea typeface="+mj-ea"/>
          <a:cs typeface="+mj-cs"/>
          <a:sym typeface="Helvetica Neue"/>
        </a:defRPr>
      </a:lvl9pPr>
    </p:titleStyle>
    <p:bodyStyle>
      <a:lvl1pPr marL="357187" marR="0" indent="-357187" algn="l" defTabSz="412750" rtl="0" eaLnBrk="1" latinLnBrk="0" hangingPunct="1">
        <a:lnSpc>
          <a:spcPct val="80000"/>
        </a:lnSpc>
        <a:spcBef>
          <a:spcPts val="0"/>
        </a:spcBef>
        <a:spcAft>
          <a:spcPts val="0"/>
        </a:spcAft>
        <a:buClrTx/>
        <a:buSzPct val="125000"/>
        <a:buFontTx/>
        <a:buChar char="•"/>
        <a:tabLst/>
        <a:defRPr sz="2700" b="1" i="0" u="none" strike="noStrike" cap="none" spc="0" baseline="0">
          <a:ln>
            <a:noFill/>
          </a:ln>
          <a:solidFill>
            <a:srgbClr val="2F80AB"/>
          </a:solidFill>
          <a:uFillTx/>
          <a:latin typeface="Arial" panose="020B0604020202020204" pitchFamily="34" charset="0"/>
          <a:ea typeface="+mj-ea"/>
          <a:cs typeface="Arial" panose="020B0604020202020204" pitchFamily="34" charset="0"/>
          <a:sym typeface="Helvetica Neue"/>
        </a:defRPr>
      </a:lvl1pPr>
      <a:lvl2pPr marL="674688" marR="0" indent="-357188" algn="l" defTabSz="412750" rtl="0" eaLnBrk="1" latinLnBrk="0" hangingPunct="1">
        <a:lnSpc>
          <a:spcPct val="80000"/>
        </a:lnSpc>
        <a:spcBef>
          <a:spcPts val="0"/>
        </a:spcBef>
        <a:spcAft>
          <a:spcPts val="0"/>
        </a:spcAft>
        <a:buClrTx/>
        <a:buSzPct val="125000"/>
        <a:buFontTx/>
        <a:buChar char="•"/>
        <a:tabLst/>
        <a:defRPr sz="2700" b="1" i="0" u="none" strike="noStrike" cap="none" spc="0" baseline="0">
          <a:ln>
            <a:noFill/>
          </a:ln>
          <a:solidFill>
            <a:srgbClr val="2F80AB"/>
          </a:solidFill>
          <a:uFillTx/>
          <a:latin typeface="Arial" panose="020B0604020202020204" pitchFamily="34" charset="0"/>
          <a:ea typeface="+mj-ea"/>
          <a:cs typeface="Arial" panose="020B0604020202020204" pitchFamily="34" charset="0"/>
          <a:sym typeface="Helvetica Neue"/>
        </a:defRPr>
      </a:lvl2pPr>
      <a:lvl3pPr marL="992188" marR="0" indent="-357188" algn="l" defTabSz="412750" rtl="0" eaLnBrk="1" latinLnBrk="0" hangingPunct="1">
        <a:lnSpc>
          <a:spcPct val="80000"/>
        </a:lnSpc>
        <a:spcBef>
          <a:spcPts val="0"/>
        </a:spcBef>
        <a:spcAft>
          <a:spcPts val="0"/>
        </a:spcAft>
        <a:buClrTx/>
        <a:buSzPct val="125000"/>
        <a:buFontTx/>
        <a:buChar char="•"/>
        <a:tabLst/>
        <a:defRPr sz="2700" b="1" i="0" u="none" strike="noStrike" cap="none" spc="0" baseline="0">
          <a:ln>
            <a:noFill/>
          </a:ln>
          <a:solidFill>
            <a:srgbClr val="2F80AB"/>
          </a:solidFill>
          <a:uFillTx/>
          <a:latin typeface="Arial" panose="020B0604020202020204" pitchFamily="34" charset="0"/>
          <a:ea typeface="+mj-ea"/>
          <a:cs typeface="Arial" panose="020B0604020202020204" pitchFamily="34" charset="0"/>
          <a:sym typeface="Helvetica Neue"/>
        </a:defRPr>
      </a:lvl3pPr>
      <a:lvl4pPr marL="1309688" marR="0" indent="-357188" algn="l" defTabSz="412750" rtl="0" eaLnBrk="1" latinLnBrk="0" hangingPunct="1">
        <a:lnSpc>
          <a:spcPct val="80000"/>
        </a:lnSpc>
        <a:spcBef>
          <a:spcPts val="0"/>
        </a:spcBef>
        <a:spcAft>
          <a:spcPts val="0"/>
        </a:spcAft>
        <a:buClrTx/>
        <a:buSzPct val="125000"/>
        <a:buFontTx/>
        <a:buChar char="•"/>
        <a:tabLst/>
        <a:defRPr sz="2700" b="1" i="0" u="none" strike="noStrike" cap="none" spc="0" baseline="0">
          <a:ln>
            <a:noFill/>
          </a:ln>
          <a:solidFill>
            <a:srgbClr val="2F80AB"/>
          </a:solidFill>
          <a:uFillTx/>
          <a:latin typeface="Arial" panose="020B0604020202020204" pitchFamily="34" charset="0"/>
          <a:ea typeface="+mj-ea"/>
          <a:cs typeface="Arial" panose="020B0604020202020204" pitchFamily="34" charset="0"/>
          <a:sym typeface="Helvetica Neue"/>
        </a:defRPr>
      </a:lvl4pPr>
      <a:lvl5pPr marL="1627188" marR="0" indent="-357188" algn="l" defTabSz="412750" rtl="0" eaLnBrk="1" latinLnBrk="0" hangingPunct="1">
        <a:lnSpc>
          <a:spcPct val="80000"/>
        </a:lnSpc>
        <a:spcBef>
          <a:spcPts val="0"/>
        </a:spcBef>
        <a:spcAft>
          <a:spcPts val="0"/>
        </a:spcAft>
        <a:buClrTx/>
        <a:buSzPct val="125000"/>
        <a:buFontTx/>
        <a:buChar char="•"/>
        <a:tabLst/>
        <a:defRPr sz="2700" b="1" i="0" u="none" strike="noStrike" cap="none" spc="0" baseline="0">
          <a:ln>
            <a:noFill/>
          </a:ln>
          <a:solidFill>
            <a:srgbClr val="2F80AB"/>
          </a:solidFill>
          <a:uFillTx/>
          <a:latin typeface="Arial" panose="020B0604020202020204" pitchFamily="34" charset="0"/>
          <a:ea typeface="+mj-ea"/>
          <a:cs typeface="Arial" panose="020B0604020202020204" pitchFamily="34" charset="0"/>
          <a:sym typeface="Helvetica Neue"/>
        </a:defRPr>
      </a:lvl5pPr>
      <a:lvl6pPr marL="1944688" marR="0" indent="-357188" algn="l" defTabSz="412750" rtl="0" eaLnBrk="1" latinLnBrk="0" hangingPunct="1">
        <a:lnSpc>
          <a:spcPct val="80000"/>
        </a:lnSpc>
        <a:spcBef>
          <a:spcPts val="0"/>
        </a:spcBef>
        <a:spcAft>
          <a:spcPts val="0"/>
        </a:spcAft>
        <a:buClrTx/>
        <a:buSzPct val="125000"/>
        <a:buFontTx/>
        <a:buChar char="•"/>
        <a:tabLst/>
        <a:defRPr sz="2700" b="1" i="0" u="none" strike="noStrike" cap="none" spc="-81" baseline="0">
          <a:ln>
            <a:noFill/>
          </a:ln>
          <a:solidFill>
            <a:srgbClr val="2F80AB"/>
          </a:solidFill>
          <a:uFillTx/>
          <a:latin typeface="+mj-lt"/>
          <a:ea typeface="+mj-ea"/>
          <a:cs typeface="+mj-cs"/>
          <a:sym typeface="Helvetica Neue"/>
        </a:defRPr>
      </a:lvl6pPr>
      <a:lvl7pPr marL="2262188" marR="0" indent="-357188" algn="l" defTabSz="412750" rtl="0" eaLnBrk="1" latinLnBrk="0" hangingPunct="1">
        <a:lnSpc>
          <a:spcPct val="80000"/>
        </a:lnSpc>
        <a:spcBef>
          <a:spcPts val="0"/>
        </a:spcBef>
        <a:spcAft>
          <a:spcPts val="0"/>
        </a:spcAft>
        <a:buClrTx/>
        <a:buSzPct val="125000"/>
        <a:buFontTx/>
        <a:buChar char="•"/>
        <a:tabLst/>
        <a:defRPr sz="2700" b="1" i="0" u="none" strike="noStrike" cap="none" spc="-81" baseline="0">
          <a:ln>
            <a:noFill/>
          </a:ln>
          <a:solidFill>
            <a:srgbClr val="2F80AB"/>
          </a:solidFill>
          <a:uFillTx/>
          <a:latin typeface="+mj-lt"/>
          <a:ea typeface="+mj-ea"/>
          <a:cs typeface="+mj-cs"/>
          <a:sym typeface="Helvetica Neue"/>
        </a:defRPr>
      </a:lvl7pPr>
      <a:lvl8pPr marL="2579688" marR="0" indent="-357188" algn="l" defTabSz="412750" rtl="0" eaLnBrk="1" latinLnBrk="0" hangingPunct="1">
        <a:lnSpc>
          <a:spcPct val="80000"/>
        </a:lnSpc>
        <a:spcBef>
          <a:spcPts val="0"/>
        </a:spcBef>
        <a:spcAft>
          <a:spcPts val="0"/>
        </a:spcAft>
        <a:buClrTx/>
        <a:buSzPct val="125000"/>
        <a:buFontTx/>
        <a:buChar char="•"/>
        <a:tabLst/>
        <a:defRPr sz="2700" b="1" i="0" u="none" strike="noStrike" cap="none" spc="-81" baseline="0">
          <a:ln>
            <a:noFill/>
          </a:ln>
          <a:solidFill>
            <a:srgbClr val="2F80AB"/>
          </a:solidFill>
          <a:uFillTx/>
          <a:latin typeface="+mj-lt"/>
          <a:ea typeface="+mj-ea"/>
          <a:cs typeface="+mj-cs"/>
          <a:sym typeface="Helvetica Neue"/>
        </a:defRPr>
      </a:lvl8pPr>
      <a:lvl9pPr marL="2897188" marR="0" indent="-357188" algn="l" defTabSz="412750" rtl="0" eaLnBrk="1" latinLnBrk="0" hangingPunct="1">
        <a:lnSpc>
          <a:spcPct val="80000"/>
        </a:lnSpc>
        <a:spcBef>
          <a:spcPts val="0"/>
        </a:spcBef>
        <a:spcAft>
          <a:spcPts val="0"/>
        </a:spcAft>
        <a:buClrTx/>
        <a:buSzPct val="125000"/>
        <a:buFontTx/>
        <a:buChar char="•"/>
        <a:tabLst/>
        <a:defRPr sz="2700" b="1" i="0" u="none" strike="noStrike" cap="none" spc="-81" baseline="0">
          <a:ln>
            <a:noFill/>
          </a:ln>
          <a:solidFill>
            <a:srgbClr val="2F80AB"/>
          </a:solidFill>
          <a:uFillTx/>
          <a:latin typeface="+mj-lt"/>
          <a:ea typeface="+mj-ea"/>
          <a:cs typeface="+mj-cs"/>
          <a:sym typeface="Helvetica Neue"/>
        </a:defRPr>
      </a:lvl9pPr>
    </p:bodyStyle>
    <p:otherStyle>
      <a:lvl1pPr marL="0" marR="0" indent="0" algn="ctr" defTabSz="41275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1pPr>
      <a:lvl2pPr marL="0" marR="0" indent="114300" algn="ctr" defTabSz="41275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2pPr>
      <a:lvl3pPr marL="0" marR="0" indent="228600" algn="ctr" defTabSz="41275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3pPr>
      <a:lvl4pPr marL="0" marR="0" indent="342900" algn="ctr" defTabSz="41275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4pPr>
      <a:lvl5pPr marL="0" marR="0" indent="457200" algn="ctr" defTabSz="41275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5pPr>
      <a:lvl6pPr marL="0" marR="0" indent="571500" algn="ctr" defTabSz="41275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6pPr>
      <a:lvl7pPr marL="0" marR="0" indent="685800" algn="ctr" defTabSz="41275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7pPr>
      <a:lvl8pPr marL="0" marR="0" indent="800100" algn="ctr" defTabSz="41275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8pPr>
      <a:lvl9pPr marL="0" marR="0" indent="914400" algn="ctr" defTabSz="41275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8.jp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comments" Target="../comments/comment1.xml"/><Relationship Id="rId4" Type="http://schemas.openxmlformats.org/officeDocument/2006/relationships/image" Target="../media/image9.emf"/></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3430" y="920584"/>
            <a:ext cx="10327187" cy="1842141"/>
          </a:xfrm>
        </p:spPr>
        <p:txBody>
          <a:bodyPr/>
          <a:lstStyle/>
          <a:p>
            <a:r>
              <a:rPr lang="en-US" sz="3733" dirty="0"/>
              <a:t>Novel Applications of Immune Checkpoint Inhibitors Alone or in Combination with Other Agents for Patients with Early and Advanced TNBC; Other Promising Agents in Late-Stage Clinical Trials</a:t>
            </a:r>
          </a:p>
        </p:txBody>
      </p:sp>
      <p:sp>
        <p:nvSpPr>
          <p:cNvPr id="4" name="Text Placeholder 3"/>
          <p:cNvSpPr>
            <a:spLocks noGrp="1"/>
          </p:cNvSpPr>
          <p:nvPr>
            <p:ph type="body" sz="quarter" idx="10"/>
          </p:nvPr>
        </p:nvSpPr>
        <p:spPr>
          <a:xfrm>
            <a:off x="1013430" y="2911378"/>
            <a:ext cx="6665418" cy="1326649"/>
          </a:xfrm>
        </p:spPr>
        <p:txBody>
          <a:bodyPr/>
          <a:lstStyle/>
          <a:p>
            <a:pPr>
              <a:spcBef>
                <a:spcPts val="0"/>
              </a:spcBef>
            </a:pPr>
            <a:r>
              <a:rPr lang="en-US" sz="2133" dirty="0">
                <a:latin typeface="Arial Narrow" panose="020B0606020202030204" pitchFamily="34" charset="0"/>
              </a:rPr>
              <a:t>Professor </a:t>
            </a:r>
            <a:r>
              <a:rPr lang="en-US" sz="2133" dirty="0" err="1">
                <a:latin typeface="Arial Narrow" panose="020B0606020202030204" pitchFamily="34" charset="0"/>
              </a:rPr>
              <a:t>Sherene</a:t>
            </a:r>
            <a:r>
              <a:rPr lang="en-US" sz="2133" dirty="0">
                <a:latin typeface="Arial Narrow" panose="020B0606020202030204" pitchFamily="34" charset="0"/>
              </a:rPr>
              <a:t> </a:t>
            </a:r>
            <a:r>
              <a:rPr lang="en-US" sz="2133" dirty="0" err="1">
                <a:latin typeface="Arial Narrow" panose="020B0606020202030204" pitchFamily="34" charset="0"/>
              </a:rPr>
              <a:t>Loi</a:t>
            </a:r>
            <a:r>
              <a:rPr lang="en-US" sz="2133" dirty="0">
                <a:latin typeface="Arial Narrow" panose="020B0606020202030204" pitchFamily="34" charset="0"/>
              </a:rPr>
              <a:t>, MBBS, PhD</a:t>
            </a:r>
          </a:p>
          <a:p>
            <a:pPr>
              <a:spcBef>
                <a:spcPts val="0"/>
              </a:spcBef>
            </a:pPr>
            <a:r>
              <a:rPr lang="en-US" sz="2133" b="0" dirty="0">
                <a:latin typeface="Arial Narrow" panose="020B0606020202030204" pitchFamily="34" charset="0"/>
              </a:rPr>
              <a:t>Medical Oncologist, Breast Unit</a:t>
            </a:r>
          </a:p>
          <a:p>
            <a:pPr>
              <a:spcBef>
                <a:spcPts val="0"/>
              </a:spcBef>
            </a:pPr>
            <a:r>
              <a:rPr lang="en-US" sz="2133" b="0" dirty="0">
                <a:latin typeface="Arial Narrow" panose="020B0606020202030204" pitchFamily="34" charset="0"/>
              </a:rPr>
              <a:t>Lab Head</a:t>
            </a:r>
          </a:p>
          <a:p>
            <a:pPr>
              <a:spcBef>
                <a:spcPts val="0"/>
              </a:spcBef>
            </a:pPr>
            <a:r>
              <a:rPr lang="en-US" sz="2133" b="0" dirty="0">
                <a:latin typeface="Arial Narrow" panose="020B0606020202030204" pitchFamily="34" charset="0"/>
              </a:rPr>
              <a:t>Head, Breast Cancer Clinical Trials Unit</a:t>
            </a:r>
          </a:p>
          <a:p>
            <a:pPr>
              <a:spcBef>
                <a:spcPts val="0"/>
              </a:spcBef>
            </a:pPr>
            <a:r>
              <a:rPr lang="en-US" sz="2133" b="0" dirty="0">
                <a:latin typeface="Arial Narrow" panose="020B0606020202030204" pitchFamily="34" charset="0"/>
              </a:rPr>
              <a:t>National Breast Cancer Foundation of Australia Endowed Chair</a:t>
            </a:r>
          </a:p>
          <a:p>
            <a:pPr>
              <a:spcBef>
                <a:spcPts val="0"/>
              </a:spcBef>
            </a:pPr>
            <a:r>
              <a:rPr lang="en-US" sz="2133" b="0" dirty="0">
                <a:latin typeface="Arial Narrow" panose="020B0606020202030204" pitchFamily="34" charset="0"/>
              </a:rPr>
              <a:t>Peter MacCallum Cancer Centre</a:t>
            </a:r>
          </a:p>
          <a:p>
            <a:pPr>
              <a:spcBef>
                <a:spcPts val="0"/>
              </a:spcBef>
            </a:pPr>
            <a:r>
              <a:rPr lang="en-US" sz="2133" b="0" dirty="0">
                <a:latin typeface="Arial Narrow" panose="020B0606020202030204" pitchFamily="34" charset="0"/>
              </a:rPr>
              <a:t>Melbourne, Australia</a:t>
            </a:r>
          </a:p>
        </p:txBody>
      </p:sp>
      <p:pic>
        <p:nvPicPr>
          <p:cNvPr id="7" name="Picture 6"/>
          <p:cNvPicPr>
            <a:picLocks noChangeAspect="1"/>
          </p:cNvPicPr>
          <p:nvPr/>
        </p:nvPicPr>
        <p:blipFill>
          <a:blip r:embed="rId3"/>
          <a:stretch>
            <a:fillRect/>
          </a:stretch>
        </p:blipFill>
        <p:spPr>
          <a:xfrm>
            <a:off x="7752588" y="4363614"/>
            <a:ext cx="4439412" cy="2494385"/>
          </a:xfrm>
          <a:prstGeom prst="rect">
            <a:avLst/>
          </a:prstGeom>
        </p:spPr>
      </p:pic>
      <p:pic>
        <p:nvPicPr>
          <p:cNvPr id="9" name="Picture 8"/>
          <p:cNvPicPr>
            <a:picLocks noChangeAspect="1"/>
          </p:cNvPicPr>
          <p:nvPr/>
        </p:nvPicPr>
        <p:blipFill>
          <a:blip r:embed="rId4"/>
          <a:stretch>
            <a:fillRect/>
          </a:stretch>
        </p:blipFill>
        <p:spPr>
          <a:xfrm>
            <a:off x="5979844" y="5558440"/>
            <a:ext cx="1299560" cy="129956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5964506"/>
            <a:ext cx="3300460" cy="893495"/>
          </a:xfrm>
          <a:prstGeom prst="rect">
            <a:avLst/>
          </a:prstGeom>
        </p:spPr>
      </p:pic>
    </p:spTree>
    <p:extLst>
      <p:ext uri="{BB962C8B-B14F-4D97-AF65-F5344CB8AC3E}">
        <p14:creationId xmlns:p14="http://schemas.microsoft.com/office/powerpoint/2010/main" val="5692535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B9EE4-8CEA-4AC5-8B95-3005398D91E2}"/>
              </a:ext>
            </a:extLst>
          </p:cNvPr>
          <p:cNvSpPr>
            <a:spLocks noGrp="1"/>
          </p:cNvSpPr>
          <p:nvPr>
            <p:ph type="title"/>
          </p:nvPr>
        </p:nvSpPr>
        <p:spPr>
          <a:xfrm>
            <a:off x="239781" y="6245"/>
            <a:ext cx="10970524" cy="884688"/>
          </a:xfrm>
        </p:spPr>
        <p:txBody>
          <a:bodyPr vert="horz" lIns="121920" tIns="60960" rIns="121920" bIns="60960" rtlCol="0" anchor="b">
            <a:noAutofit/>
          </a:bodyPr>
          <a:lstStyle/>
          <a:p>
            <a:pPr algn="l">
              <a:lnSpc>
                <a:spcPct val="80000"/>
              </a:lnSpc>
            </a:pPr>
            <a:r>
              <a:rPr lang="en-US" sz="3733" b="1" cap="all" dirty="0">
                <a:solidFill>
                  <a:schemeClr val="tx1"/>
                </a:solidFill>
                <a:latin typeface="Arial Narrow"/>
                <a:cs typeface="Arial Narrow"/>
              </a:rPr>
              <a:t>Event-Free Survival at IA2</a:t>
            </a:r>
          </a:p>
        </p:txBody>
      </p:sp>
      <p:sp>
        <p:nvSpPr>
          <p:cNvPr id="3" name="Text Placeholder 2">
            <a:extLst>
              <a:ext uri="{FF2B5EF4-FFF2-40B4-BE49-F238E27FC236}">
                <a16:creationId xmlns:a16="http://schemas.microsoft.com/office/drawing/2014/main" id="{036783C8-4EE9-49A3-B191-1085D855C512}"/>
              </a:ext>
            </a:extLst>
          </p:cNvPr>
          <p:cNvSpPr>
            <a:spLocks noGrp="1"/>
          </p:cNvSpPr>
          <p:nvPr>
            <p:ph type="body" sz="quarter" idx="13"/>
          </p:nvPr>
        </p:nvSpPr>
        <p:spPr/>
        <p:txBody>
          <a:bodyPr/>
          <a:lstStyle/>
          <a:p>
            <a:r>
              <a:rPr lang="en-US" dirty="0">
                <a:ea typeface="Times New Roman" panose="02020603050405020304" pitchFamily="18" charset="0"/>
              </a:rPr>
              <a:t>Hazard ratio (CI) analyzed based on a Cox regression model with treatment as a covariate stratified by the randomization stratification factors.</a:t>
            </a:r>
          </a:p>
          <a:p>
            <a:r>
              <a:rPr lang="en-US" dirty="0">
                <a:ea typeface="Times New Roman" panose="02020603050405020304" pitchFamily="18" charset="0"/>
              </a:rPr>
              <a:t>Data cutoff April 24, 2019.</a:t>
            </a:r>
            <a:endParaRPr lang="en-US" dirty="0"/>
          </a:p>
        </p:txBody>
      </p:sp>
      <p:pic>
        <p:nvPicPr>
          <p:cNvPr id="8" name="Picture 7">
            <a:extLst>
              <a:ext uri="{FF2B5EF4-FFF2-40B4-BE49-F238E27FC236}">
                <a16:creationId xmlns:a16="http://schemas.microsoft.com/office/drawing/2014/main" id="{81B0BCB5-81CB-4B8D-A915-80D9674A4F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757" y="1207706"/>
            <a:ext cx="8887900" cy="5348045"/>
          </a:xfrm>
          <a:prstGeom prst="rect">
            <a:avLst/>
          </a:prstGeom>
        </p:spPr>
      </p:pic>
      <p:sp>
        <p:nvSpPr>
          <p:cNvPr id="9" name="TextBox 8">
            <a:extLst>
              <a:ext uri="{FF2B5EF4-FFF2-40B4-BE49-F238E27FC236}">
                <a16:creationId xmlns:a16="http://schemas.microsoft.com/office/drawing/2014/main" id="{F270D541-27E7-44AD-B77B-C79C6B27290C}"/>
              </a:ext>
            </a:extLst>
          </p:cNvPr>
          <p:cNvSpPr txBox="1"/>
          <p:nvPr/>
        </p:nvSpPr>
        <p:spPr>
          <a:xfrm>
            <a:off x="6201218" y="1229799"/>
            <a:ext cx="607539" cy="492443"/>
          </a:xfrm>
          <a:prstGeom prst="rect">
            <a:avLst/>
          </a:prstGeom>
          <a:noFill/>
        </p:spPr>
        <p:txBody>
          <a:bodyPr wrap="none" lIns="0" tIns="0" rIns="0" bIns="0" rtlCol="0" anchor="ctr" anchorCtr="0">
            <a:spAutoFit/>
          </a:bodyPr>
          <a:lstStyle/>
          <a:p>
            <a:pPr defTabSz="457239">
              <a:defRPr/>
            </a:pPr>
            <a:r>
              <a:rPr lang="en-US" sz="1600" b="1" kern="600" spc="40" dirty="0">
                <a:solidFill>
                  <a:srgbClr val="00877C"/>
                </a:solidFill>
                <a:latin typeface="Arial"/>
              </a:rPr>
              <a:t>91.3%</a:t>
            </a:r>
          </a:p>
          <a:p>
            <a:pPr defTabSz="457239">
              <a:defRPr/>
            </a:pPr>
            <a:r>
              <a:rPr lang="en-US" sz="1600" b="1" kern="600" spc="40" dirty="0">
                <a:solidFill>
                  <a:srgbClr val="66203A"/>
                </a:solidFill>
                <a:latin typeface="Arial"/>
              </a:rPr>
              <a:t>85.3%</a:t>
            </a:r>
          </a:p>
        </p:txBody>
      </p:sp>
      <p:cxnSp>
        <p:nvCxnSpPr>
          <p:cNvPr id="11" name="Straight Connector 10">
            <a:extLst>
              <a:ext uri="{FF2B5EF4-FFF2-40B4-BE49-F238E27FC236}">
                <a16:creationId xmlns:a16="http://schemas.microsoft.com/office/drawing/2014/main" id="{976622B1-F7AC-4ED0-B904-236F2ECA15DC}"/>
              </a:ext>
            </a:extLst>
          </p:cNvPr>
          <p:cNvCxnSpPr>
            <a:cxnSpLocks/>
          </p:cNvCxnSpPr>
          <p:nvPr/>
        </p:nvCxnSpPr>
        <p:spPr>
          <a:xfrm flipV="1">
            <a:off x="6143043" y="1229796"/>
            <a:ext cx="0" cy="3920120"/>
          </a:xfrm>
          <a:prstGeom prst="line">
            <a:avLst/>
          </a:prstGeom>
          <a:ln w="12700" cap="flat" cmpd="sng" algn="ctr">
            <a:solidFill>
              <a:schemeClr val="tx1"/>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aphicFrame>
        <p:nvGraphicFramePr>
          <p:cNvPr id="17" name="Table 16">
            <a:extLst>
              <a:ext uri="{FF2B5EF4-FFF2-40B4-BE49-F238E27FC236}">
                <a16:creationId xmlns:a16="http://schemas.microsoft.com/office/drawing/2014/main" id="{01DB7CF4-1BD8-440C-9BF0-583EF009FB7C}"/>
              </a:ext>
            </a:extLst>
          </p:cNvPr>
          <p:cNvGraphicFramePr>
            <a:graphicFrameLocks noGrp="1"/>
          </p:cNvGraphicFramePr>
          <p:nvPr>
            <p:extLst>
              <p:ext uri="{D42A27DB-BD31-4B8C-83A1-F6EECF244321}">
                <p14:modId xmlns:p14="http://schemas.microsoft.com/office/powerpoint/2010/main" val="4001376109"/>
              </p:ext>
            </p:extLst>
          </p:nvPr>
        </p:nvGraphicFramePr>
        <p:xfrm>
          <a:off x="6980655" y="2676617"/>
          <a:ext cx="4902783" cy="1408176"/>
        </p:xfrm>
        <a:graphic>
          <a:graphicData uri="http://schemas.openxmlformats.org/drawingml/2006/table">
            <a:tbl>
              <a:tblPr firstRow="1" bandRow="1"/>
              <a:tblGrid>
                <a:gridCol w="2353336">
                  <a:extLst>
                    <a:ext uri="{9D8B030D-6E8A-4147-A177-3AD203B41FA5}">
                      <a16:colId xmlns:a16="http://schemas.microsoft.com/office/drawing/2014/main" val="20000"/>
                    </a:ext>
                  </a:extLst>
                </a:gridCol>
                <a:gridCol w="1078612">
                  <a:extLst>
                    <a:ext uri="{9D8B030D-6E8A-4147-A177-3AD203B41FA5}">
                      <a16:colId xmlns:a16="http://schemas.microsoft.com/office/drawing/2014/main" val="20001"/>
                    </a:ext>
                  </a:extLst>
                </a:gridCol>
                <a:gridCol w="1470835">
                  <a:extLst>
                    <a:ext uri="{9D8B030D-6E8A-4147-A177-3AD203B41FA5}">
                      <a16:colId xmlns:a16="http://schemas.microsoft.com/office/drawing/2014/main" val="20002"/>
                    </a:ext>
                  </a:extLst>
                </a:gridCol>
              </a:tblGrid>
              <a:tr h="633984">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lnSpc>
                          <a:spcPct val="90000"/>
                        </a:lnSpc>
                      </a:pPr>
                      <a:endParaRPr lang="en-US" sz="1900" b="1" dirty="0">
                        <a:solidFill>
                          <a:schemeClr val="tx1"/>
                        </a:solidFill>
                        <a:latin typeface="Arial" panose="020B0604020202020204" pitchFamily="34" charset="0"/>
                        <a:cs typeface="Arial" panose="020B0604020202020204" pitchFamily="34" charset="0"/>
                      </a:endParaRPr>
                    </a:p>
                  </a:txBody>
                  <a:tcPr marL="121920" marR="121920" marT="60960" marB="60960" anchor="ctr">
                    <a:lnL w="12700" cmpd="sng">
                      <a:solidFill>
                        <a:sysClr val="window" lastClr="FFFFFF"/>
                      </a:solidFill>
                    </a:lnL>
                    <a:lnR w="12700" cmpd="sng">
                      <a:solidFill>
                        <a:sysClr val="window" lastClr="FFFFFF"/>
                      </a:solidFill>
                    </a:lnR>
                    <a:lnT w="12700" cap="flat" cmpd="sng" algn="ctr">
                      <a:no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lnSpc>
                          <a:spcPct val="90000"/>
                        </a:lnSpc>
                      </a:pPr>
                      <a:r>
                        <a:rPr lang="en-US" sz="1900" b="1" i="0" dirty="0">
                          <a:solidFill>
                            <a:schemeClr val="tx1"/>
                          </a:solidFill>
                          <a:latin typeface="Arial" panose="020B0604020202020204" pitchFamily="34" charset="0"/>
                          <a:cs typeface="Arial" panose="020B0604020202020204" pitchFamily="34" charset="0"/>
                        </a:rPr>
                        <a:t>Events</a:t>
                      </a:r>
                    </a:p>
                  </a:txBody>
                  <a:tcPr marL="121920" marR="121920" marT="60960" marB="60960" anchor="ctr">
                    <a:lnL w="12700" cmpd="sng">
                      <a:solidFill>
                        <a:sysClr val="window" lastClr="FFFFFF"/>
                      </a:solidFill>
                    </a:lnL>
                    <a:lnR w="12700" cmpd="sng">
                      <a:solidFill>
                        <a:sysClr val="window" lastClr="FFFFFF"/>
                      </a:solidFill>
                    </a:lnR>
                    <a:lnT w="12700" cap="flat" cmpd="sng" algn="ctr">
                      <a:no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lnSpc>
                          <a:spcPct val="90000"/>
                        </a:lnSpc>
                      </a:pPr>
                      <a:r>
                        <a:rPr lang="en-US" sz="1900" b="1" i="0" dirty="0">
                          <a:solidFill>
                            <a:schemeClr val="tx1"/>
                          </a:solidFill>
                          <a:latin typeface="Arial" panose="020B0604020202020204" pitchFamily="34" charset="0"/>
                          <a:cs typeface="Arial" panose="020B0604020202020204" pitchFamily="34" charset="0"/>
                        </a:rPr>
                        <a:t>HR </a:t>
                      </a:r>
                      <a:br>
                        <a:rPr lang="en-US" sz="1900" b="1" i="0" dirty="0">
                          <a:solidFill>
                            <a:schemeClr val="tx1"/>
                          </a:solidFill>
                          <a:latin typeface="Arial" panose="020B0604020202020204" pitchFamily="34" charset="0"/>
                          <a:cs typeface="Arial" panose="020B0604020202020204" pitchFamily="34" charset="0"/>
                        </a:rPr>
                      </a:br>
                      <a:r>
                        <a:rPr lang="en-US" sz="1900" b="1" i="0" dirty="0">
                          <a:solidFill>
                            <a:schemeClr val="tx1"/>
                          </a:solidFill>
                          <a:latin typeface="Arial" panose="020B0604020202020204" pitchFamily="34" charset="0"/>
                          <a:cs typeface="Arial" panose="020B0604020202020204" pitchFamily="34" charset="0"/>
                        </a:rPr>
                        <a:t>(95% CI)</a:t>
                      </a:r>
                    </a:p>
                  </a:txBody>
                  <a:tcPr marL="121920" marR="121920" marT="60960" marB="60960" anchor="ctr">
                    <a:lnL w="12700" cmpd="sng">
                      <a:solidFill>
                        <a:sysClr val="window" lastClr="FFFFFF"/>
                      </a:solidFill>
                    </a:lnL>
                    <a:lnR w="12700" cmpd="sng">
                      <a:solidFill>
                        <a:sysClr val="window" lastClr="FFFFFF"/>
                      </a:solidFill>
                    </a:lnR>
                    <a:lnT w="12700" cap="flat" cmpd="sng" algn="ctr">
                      <a:no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795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l">
                        <a:lnSpc>
                          <a:spcPct val="90000"/>
                        </a:lnSpc>
                      </a:pPr>
                      <a:r>
                        <a:rPr lang="en-US" sz="1900" b="1" dirty="0">
                          <a:solidFill>
                            <a:srgbClr val="00877C"/>
                          </a:solidFill>
                          <a:latin typeface="Arial" panose="020B0604020202020204" pitchFamily="34" charset="0"/>
                          <a:cs typeface="Arial" panose="020B0604020202020204" pitchFamily="34" charset="0"/>
                        </a:rPr>
                        <a:t>Pembro + Chemo</a:t>
                      </a:r>
                    </a:p>
                  </a:txBody>
                  <a:tcPr marL="121920" marR="121920" marT="60960" marB="60960" anchor="ctr">
                    <a:lnL w="12700" cmpd="sng">
                      <a:solidFill>
                        <a:sysClr val="window" lastClr="FFFFFF"/>
                      </a:solidFill>
                    </a:lnL>
                    <a:lnR w="12700" cmpd="sng">
                      <a:solidFill>
                        <a:sysClr val="window" lastClr="FFFFFF"/>
                      </a:solidFill>
                    </a:lnR>
                    <a:lnT w="28575" cap="flat" cmpd="sng" algn="ctr">
                      <a:solidFill>
                        <a:schemeClr val="accent1">
                          <a:lumMod val="75000"/>
                        </a:schemeClr>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90000"/>
                        </a:lnSpc>
                      </a:pPr>
                      <a:r>
                        <a:rPr lang="en-US" sz="1900" b="1" dirty="0">
                          <a:solidFill>
                            <a:srgbClr val="00877C"/>
                          </a:solidFill>
                          <a:latin typeface="Arial" panose="020B0604020202020204" pitchFamily="34" charset="0"/>
                          <a:cs typeface="Arial" panose="020B0604020202020204" pitchFamily="34" charset="0"/>
                        </a:rPr>
                        <a:t>7.4%</a:t>
                      </a:r>
                    </a:p>
                  </a:txBody>
                  <a:tcPr marL="121920" marR="121920" marT="60960" marB="60960" anchor="ctr">
                    <a:lnL w="12700" cmpd="sng">
                      <a:solidFill>
                        <a:sysClr val="window" lastClr="FFFFFF"/>
                      </a:solidFill>
                    </a:lnL>
                    <a:lnR w="12700" cmpd="sng">
                      <a:solidFill>
                        <a:sysClr val="window" lastClr="FFFFFF"/>
                      </a:solidFill>
                    </a:lnR>
                    <a:lnT w="28575" cap="flat" cmpd="sng" algn="ctr">
                      <a:solidFill>
                        <a:schemeClr val="accent1">
                          <a:lumMod val="75000"/>
                        </a:schemeClr>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90000"/>
                        </a:lnSpc>
                      </a:pPr>
                      <a:r>
                        <a:rPr lang="en-US" sz="1900" b="1" dirty="0">
                          <a:solidFill>
                            <a:srgbClr val="00877C"/>
                          </a:solidFill>
                          <a:latin typeface="Arial" panose="020B0604020202020204" pitchFamily="34" charset="0"/>
                          <a:cs typeface="Arial" panose="020B0604020202020204" pitchFamily="34" charset="0"/>
                        </a:rPr>
                        <a:t>0.63 </a:t>
                      </a:r>
                      <a:br>
                        <a:rPr lang="en-US" sz="1900" b="1" dirty="0">
                          <a:solidFill>
                            <a:srgbClr val="00877C"/>
                          </a:solidFill>
                          <a:latin typeface="Arial" panose="020B0604020202020204" pitchFamily="34" charset="0"/>
                          <a:cs typeface="Arial" panose="020B0604020202020204" pitchFamily="34" charset="0"/>
                        </a:rPr>
                      </a:br>
                      <a:r>
                        <a:rPr lang="en-US" sz="1900" b="1" dirty="0">
                          <a:solidFill>
                            <a:srgbClr val="00877C"/>
                          </a:solidFill>
                          <a:latin typeface="Arial" panose="020B0604020202020204" pitchFamily="34" charset="0"/>
                          <a:cs typeface="Arial" panose="020B0604020202020204" pitchFamily="34" charset="0"/>
                        </a:rPr>
                        <a:t>(0.43-0.93)</a:t>
                      </a:r>
                    </a:p>
                  </a:txBody>
                  <a:tcPr marL="121920" marR="121920" marT="60960" marB="60960">
                    <a:lnL w="12700" cmpd="sng">
                      <a:solidFill>
                        <a:sysClr val="window" lastClr="FFFFFF"/>
                      </a:solidFill>
                    </a:lnL>
                    <a:lnR w="12700" cmpd="sng">
                      <a:solidFill>
                        <a:sysClr val="window" lastClr="FFFFFF"/>
                      </a:solidFill>
                    </a:lnR>
                    <a:lnT w="28575" cap="flat" cmpd="sng" algn="ctr">
                      <a:solidFill>
                        <a:schemeClr val="accent1">
                          <a:lumMod val="75000"/>
                        </a:schemeClr>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7952">
                <a:tc>
                  <a:txBody>
                    <a:bodyPr/>
                    <a:lstStyle/>
                    <a:p>
                      <a:pPr algn="l">
                        <a:lnSpc>
                          <a:spcPct val="90000"/>
                        </a:lnSpc>
                      </a:pPr>
                      <a:r>
                        <a:rPr lang="en-US" sz="1900" b="1" dirty="0">
                          <a:solidFill>
                            <a:srgbClr val="66203A"/>
                          </a:solidFill>
                          <a:latin typeface="Arial" panose="020B0604020202020204" pitchFamily="34" charset="0"/>
                          <a:cs typeface="Arial" panose="020B0604020202020204" pitchFamily="34" charset="0"/>
                        </a:rPr>
                        <a:t>Placebo + Chemo</a:t>
                      </a:r>
                    </a:p>
                  </a:txBody>
                  <a:tcPr marL="121920" marR="121920" marT="60960" marB="6096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p>
                      <a:pPr algn="ctr">
                        <a:lnSpc>
                          <a:spcPct val="90000"/>
                        </a:lnSpc>
                      </a:pPr>
                      <a:r>
                        <a:rPr lang="en-US" sz="1900" b="1" dirty="0">
                          <a:solidFill>
                            <a:srgbClr val="66203A"/>
                          </a:solidFill>
                          <a:latin typeface="Arial" panose="020B0604020202020204" pitchFamily="34" charset="0"/>
                          <a:cs typeface="Arial" panose="020B0604020202020204" pitchFamily="34" charset="0"/>
                        </a:rPr>
                        <a:t>11.8%</a:t>
                      </a:r>
                    </a:p>
                  </a:txBody>
                  <a:tcPr marL="121920" marR="121920" marT="60960" marB="6096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vMerge="1">
                  <a:txBody>
                    <a:bodyPr/>
                    <a:lstStyle/>
                    <a:p>
                      <a:endParaRPr lang="en-US"/>
                    </a:p>
                  </a:txBody>
                  <a:tcPr/>
                </a:tc>
                <a:extLst>
                  <a:ext uri="{0D108BD9-81ED-4DB2-BD59-A6C34878D82A}">
                    <a16:rowId xmlns:a16="http://schemas.microsoft.com/office/drawing/2014/main" val="10002"/>
                  </a:ext>
                </a:extLst>
              </a:tr>
            </a:tbl>
          </a:graphicData>
        </a:graphic>
      </p:graphicFrame>
      <p:sp>
        <p:nvSpPr>
          <p:cNvPr id="10" name="TextBox 9"/>
          <p:cNvSpPr txBox="1"/>
          <p:nvPr/>
        </p:nvSpPr>
        <p:spPr>
          <a:xfrm>
            <a:off x="8335361" y="160965"/>
            <a:ext cx="3856628" cy="2061718"/>
          </a:xfrm>
          <a:prstGeom prst="rect">
            <a:avLst/>
          </a:prstGeom>
          <a:solidFill>
            <a:schemeClr val="bg1"/>
          </a:solidFill>
        </p:spPr>
        <p:txBody>
          <a:bodyPr wrap="square" rtlCol="0">
            <a:spAutoFit/>
          </a:bodyPr>
          <a:lstStyle/>
          <a:p>
            <a:pPr marL="380990" indent="-380990" eaLnBrk="1" fontAlgn="auto" hangingPunct="1">
              <a:spcBef>
                <a:spcPts val="0"/>
              </a:spcBef>
              <a:spcAft>
                <a:spcPts val="0"/>
              </a:spcAft>
              <a:buFont typeface="Arial"/>
              <a:buChar char="•"/>
            </a:pPr>
            <a:r>
              <a:rPr lang="en-US" sz="2133" b="1" dirty="0">
                <a:solidFill>
                  <a:srgbClr val="FF0000"/>
                </a:solidFill>
                <a:latin typeface="Arial Narrow"/>
                <a:ea typeface="+mn-ea"/>
                <a:cs typeface="Arial Narrow"/>
              </a:rPr>
              <a:t>VERY EARLY look </a:t>
            </a:r>
          </a:p>
          <a:p>
            <a:pPr marL="380990" indent="-380990" eaLnBrk="1" fontAlgn="auto" hangingPunct="1">
              <a:spcBef>
                <a:spcPts val="0"/>
              </a:spcBef>
              <a:spcAft>
                <a:spcPts val="0"/>
              </a:spcAft>
              <a:buFont typeface="Arial"/>
              <a:buChar char="•"/>
            </a:pPr>
            <a:r>
              <a:rPr lang="en-US" sz="2133" b="1" dirty="0">
                <a:solidFill>
                  <a:srgbClr val="FF0000"/>
                </a:solidFill>
                <a:latin typeface="Arial Narrow"/>
                <a:ea typeface="+mn-ea"/>
                <a:cs typeface="Arial Narrow"/>
              </a:rPr>
              <a:t>Low no. events (9%)</a:t>
            </a:r>
          </a:p>
          <a:p>
            <a:pPr marL="380990" indent="-380990" eaLnBrk="1" fontAlgn="auto" hangingPunct="1">
              <a:spcBef>
                <a:spcPts val="0"/>
              </a:spcBef>
              <a:spcAft>
                <a:spcPts val="0"/>
              </a:spcAft>
              <a:buFont typeface="Arial"/>
              <a:buChar char="•"/>
            </a:pPr>
            <a:r>
              <a:rPr lang="en-US" sz="2133" b="1" dirty="0">
                <a:solidFill>
                  <a:srgbClr val="FF0000"/>
                </a:solidFill>
                <a:latin typeface="Arial Narrow"/>
                <a:ea typeface="+mn-ea"/>
                <a:cs typeface="Arial Narrow"/>
              </a:rPr>
              <a:t>Median FU 15.5 </a:t>
            </a:r>
            <a:r>
              <a:rPr lang="en-US" sz="2133" b="1" dirty="0" err="1">
                <a:solidFill>
                  <a:srgbClr val="FF0000"/>
                </a:solidFill>
                <a:latin typeface="Arial Narrow"/>
                <a:ea typeface="+mn-ea"/>
                <a:cs typeface="Arial Narrow"/>
              </a:rPr>
              <a:t>mo</a:t>
            </a:r>
            <a:endParaRPr lang="en-US" sz="2133" b="1" dirty="0">
              <a:solidFill>
                <a:srgbClr val="FF0000"/>
              </a:solidFill>
              <a:latin typeface="Arial Narrow"/>
              <a:ea typeface="+mn-ea"/>
              <a:cs typeface="Arial Narrow"/>
            </a:endParaRPr>
          </a:p>
          <a:p>
            <a:pPr marL="380990" indent="-380990" eaLnBrk="1" fontAlgn="auto" hangingPunct="1">
              <a:spcBef>
                <a:spcPts val="0"/>
              </a:spcBef>
              <a:spcAft>
                <a:spcPts val="0"/>
              </a:spcAft>
              <a:buFont typeface="Arial"/>
              <a:buChar char="•"/>
            </a:pPr>
            <a:r>
              <a:rPr lang="en-US" sz="2133" b="1" dirty="0">
                <a:solidFill>
                  <a:srgbClr val="FF0000"/>
                </a:solidFill>
                <a:latin typeface="Arial Narrow"/>
                <a:ea typeface="+mn-ea"/>
                <a:cs typeface="Arial Narrow"/>
              </a:rPr>
              <a:t>Similar for PD-L1 pos vs neg?</a:t>
            </a:r>
          </a:p>
          <a:p>
            <a:pPr marL="380990" indent="-380990" eaLnBrk="1" fontAlgn="auto" hangingPunct="1">
              <a:spcBef>
                <a:spcPts val="0"/>
              </a:spcBef>
              <a:spcAft>
                <a:spcPts val="0"/>
              </a:spcAft>
              <a:buFont typeface="Arial"/>
              <a:buChar char="•"/>
            </a:pPr>
            <a:r>
              <a:rPr lang="en-US" sz="2133" b="1" dirty="0">
                <a:solidFill>
                  <a:srgbClr val="FF0000"/>
                </a:solidFill>
                <a:latin typeface="Arial Narrow"/>
                <a:cs typeface="Arial Narrow"/>
              </a:rPr>
              <a:t>Too early: </a:t>
            </a:r>
            <a:r>
              <a:rPr lang="en-US" sz="2133" b="1" dirty="0">
                <a:solidFill>
                  <a:srgbClr val="FF0000"/>
                </a:solidFill>
                <a:latin typeface="Arial Narrow"/>
                <a:ea typeface="+mn-ea"/>
                <a:cs typeface="Arial Narrow"/>
              </a:rPr>
              <a:t>stability of data</a:t>
            </a:r>
          </a:p>
          <a:p>
            <a:pPr eaLnBrk="1" fontAlgn="auto" hangingPunct="1">
              <a:spcBef>
                <a:spcPts val="0"/>
              </a:spcBef>
              <a:spcAft>
                <a:spcPts val="0"/>
              </a:spcAft>
            </a:pPr>
            <a:endParaRPr lang="en-US" sz="2133" b="1" dirty="0">
              <a:solidFill>
                <a:srgbClr val="FF0000"/>
              </a:solidFill>
              <a:latin typeface="Arial Narrow"/>
              <a:ea typeface="+mn-ea"/>
              <a:cs typeface="Arial Narrow"/>
            </a:endParaRPr>
          </a:p>
        </p:txBody>
      </p:sp>
    </p:spTree>
    <p:extLst>
      <p:ext uri="{BB962C8B-B14F-4D97-AF65-F5344CB8AC3E}">
        <p14:creationId xmlns:p14="http://schemas.microsoft.com/office/powerpoint/2010/main" val="8688916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27812"/>
            <a:ext cx="10972800" cy="1143000"/>
          </a:xfrm>
        </p:spPr>
        <p:txBody>
          <a:bodyPr vert="horz" lIns="121920" tIns="60960" rIns="121920" bIns="60960" rtlCol="0" anchor="b">
            <a:noAutofit/>
          </a:bodyPr>
          <a:lstStyle/>
          <a:p>
            <a:pPr algn="l">
              <a:lnSpc>
                <a:spcPct val="80000"/>
              </a:lnSpc>
            </a:pPr>
            <a:r>
              <a:rPr lang="en-US" sz="3733" cap="all" dirty="0">
                <a:latin typeface="Arial Narrow"/>
                <a:cs typeface="Arial Narrow"/>
              </a:rPr>
              <a:t>Treatment-related AES</a:t>
            </a:r>
          </a:p>
        </p:txBody>
      </p:sp>
      <p:sp>
        <p:nvSpPr>
          <p:cNvPr id="6" name="Text Placeholder 5"/>
          <p:cNvSpPr>
            <a:spLocks noGrp="1"/>
          </p:cNvSpPr>
          <p:nvPr>
            <p:ph idx="1"/>
          </p:nvPr>
        </p:nvSpPr>
        <p:spPr/>
        <p:txBody>
          <a:bodyPr>
            <a:normAutofit fontScale="62500" lnSpcReduction="20000"/>
          </a:bodyPr>
          <a:lstStyle/>
          <a:p>
            <a:r>
              <a:rPr lang="en-US" b="1" dirty="0">
                <a:latin typeface="Arial Narrow"/>
                <a:cs typeface="Arial Narrow"/>
              </a:rPr>
              <a:t>Generally similar rates of Grade 3-5 during neoadjuvant phase</a:t>
            </a:r>
          </a:p>
          <a:p>
            <a:r>
              <a:rPr lang="en-US" b="1" dirty="0">
                <a:latin typeface="Arial Narrow"/>
                <a:cs typeface="Arial Narrow"/>
              </a:rPr>
              <a:t>Discontinuation rates </a:t>
            </a:r>
          </a:p>
          <a:p>
            <a:pPr lvl="1"/>
            <a:r>
              <a:rPr lang="en-US" b="1" dirty="0">
                <a:latin typeface="Arial Narrow"/>
                <a:cs typeface="Arial Narrow"/>
              </a:rPr>
              <a:t>NEOADJUVANT 24.5% </a:t>
            </a:r>
            <a:r>
              <a:rPr lang="en-US" b="1" dirty="0" err="1">
                <a:latin typeface="Arial Narrow"/>
                <a:cs typeface="Arial Narrow"/>
              </a:rPr>
              <a:t>Pembro</a:t>
            </a:r>
            <a:r>
              <a:rPr lang="en-US" b="1" dirty="0">
                <a:latin typeface="Arial Narrow"/>
                <a:cs typeface="Arial Narrow"/>
              </a:rPr>
              <a:t> vs 13.1% Placebo </a:t>
            </a:r>
          </a:p>
          <a:p>
            <a:pPr lvl="1"/>
            <a:r>
              <a:rPr lang="en-US" b="1" dirty="0">
                <a:latin typeface="Arial Narrow"/>
                <a:cs typeface="Arial Narrow"/>
              </a:rPr>
              <a:t>ADJUVANT 3.3% </a:t>
            </a:r>
            <a:r>
              <a:rPr lang="en-US" b="1" dirty="0" err="1">
                <a:latin typeface="Arial Narrow"/>
                <a:cs typeface="Arial Narrow"/>
              </a:rPr>
              <a:t>Pembro</a:t>
            </a:r>
            <a:r>
              <a:rPr lang="en-US" b="1" dirty="0">
                <a:latin typeface="Arial Narrow"/>
                <a:cs typeface="Arial Narrow"/>
              </a:rPr>
              <a:t> vs 1.3% Placebo</a:t>
            </a:r>
          </a:p>
          <a:p>
            <a:endParaRPr lang="en-US" b="1" dirty="0">
              <a:latin typeface="Arial Narrow"/>
              <a:cs typeface="Arial Narrow"/>
            </a:endParaRPr>
          </a:p>
          <a:p>
            <a:r>
              <a:rPr lang="en-US" b="1" dirty="0">
                <a:latin typeface="Arial Narrow"/>
                <a:cs typeface="Arial Narrow"/>
              </a:rPr>
              <a:t>Immune related – 10-15% can be permanent – more reason to wait for EFS and improved selection of patients</a:t>
            </a:r>
          </a:p>
          <a:p>
            <a:pPr lvl="1"/>
            <a:r>
              <a:rPr lang="en-US" b="1" dirty="0">
                <a:latin typeface="Arial Narrow"/>
                <a:cs typeface="Arial Narrow"/>
              </a:rPr>
              <a:t>Hypothyroidism 14.9%; Hyperthyroidism 5.1%</a:t>
            </a:r>
          </a:p>
          <a:p>
            <a:pPr lvl="1"/>
            <a:r>
              <a:rPr lang="en-US" b="1" dirty="0">
                <a:latin typeface="Arial Narrow"/>
                <a:cs typeface="Arial Narrow"/>
              </a:rPr>
              <a:t>Adrenal insufficiency 2.7%; </a:t>
            </a:r>
            <a:r>
              <a:rPr lang="en-US" b="1" dirty="0" err="1">
                <a:latin typeface="Arial Narrow"/>
                <a:cs typeface="Arial Narrow"/>
              </a:rPr>
              <a:t>Hypophysitis</a:t>
            </a:r>
            <a:r>
              <a:rPr lang="en-US" b="1" dirty="0">
                <a:latin typeface="Arial Narrow"/>
                <a:cs typeface="Arial Narrow"/>
              </a:rPr>
              <a:t> 1.8%</a:t>
            </a:r>
          </a:p>
          <a:p>
            <a:pPr lvl="1"/>
            <a:r>
              <a:rPr lang="en-US" b="1" dirty="0">
                <a:latin typeface="Arial Narrow"/>
                <a:cs typeface="Arial Narrow"/>
              </a:rPr>
              <a:t>Pneumonitis 1.9%</a:t>
            </a:r>
          </a:p>
          <a:p>
            <a:pPr lvl="1"/>
            <a:r>
              <a:rPr lang="en-US" b="1" dirty="0">
                <a:latin typeface="Arial Narrow"/>
                <a:cs typeface="Arial Narrow"/>
              </a:rPr>
              <a:t>Colitis 1.8%</a:t>
            </a:r>
          </a:p>
          <a:p>
            <a:pPr lvl="1"/>
            <a:r>
              <a:rPr lang="en-US" b="1" dirty="0">
                <a:latin typeface="Arial Narrow"/>
                <a:cs typeface="Arial Narrow"/>
              </a:rPr>
              <a:t>Hepatitis 1.4%</a:t>
            </a:r>
          </a:p>
        </p:txBody>
      </p:sp>
      <p:sp>
        <p:nvSpPr>
          <p:cNvPr id="3" name="TextBox 2">
            <a:extLst>
              <a:ext uri="{FF2B5EF4-FFF2-40B4-BE49-F238E27FC236}">
                <a16:creationId xmlns:a16="http://schemas.microsoft.com/office/drawing/2014/main" id="{54DDB65C-4FB6-1745-A630-FB515A0B8278}"/>
              </a:ext>
            </a:extLst>
          </p:cNvPr>
          <p:cNvSpPr txBox="1"/>
          <p:nvPr/>
        </p:nvSpPr>
        <p:spPr>
          <a:xfrm>
            <a:off x="7895771" y="4223658"/>
            <a:ext cx="1731500" cy="646331"/>
          </a:xfrm>
          <a:prstGeom prst="rect">
            <a:avLst/>
          </a:prstGeom>
          <a:noFill/>
        </p:spPr>
        <p:txBody>
          <a:bodyPr wrap="none" rtlCol="0">
            <a:spAutoFit/>
          </a:bodyPr>
          <a:lstStyle/>
          <a:p>
            <a:pPr eaLnBrk="1" fontAlgn="auto" hangingPunct="1">
              <a:spcBef>
                <a:spcPts val="0"/>
              </a:spcBef>
              <a:spcAft>
                <a:spcPts val="0"/>
              </a:spcAft>
            </a:pPr>
            <a:r>
              <a:rPr lang="en-US" i="0" u="none" strike="noStrike" kern="1200" baseline="0" dirty="0">
                <a:solidFill>
                  <a:srgbClr val="FF0000"/>
                </a:solidFill>
                <a:latin typeface="Arial Narrow"/>
                <a:ea typeface="+mn-ea"/>
                <a:cs typeface="Arial Narrow"/>
              </a:rPr>
              <a:t>Type 1 diabetes</a:t>
            </a:r>
          </a:p>
          <a:p>
            <a:pPr eaLnBrk="1" fontAlgn="auto" hangingPunct="1">
              <a:spcBef>
                <a:spcPts val="0"/>
              </a:spcBef>
              <a:spcAft>
                <a:spcPts val="0"/>
              </a:spcAft>
            </a:pPr>
            <a:r>
              <a:rPr lang="en-US" dirty="0">
                <a:solidFill>
                  <a:srgbClr val="FF0000"/>
                </a:solidFill>
                <a:latin typeface="Arial Narrow"/>
                <a:ea typeface="+mn-ea"/>
                <a:cs typeface="Arial Narrow"/>
              </a:rPr>
              <a:t>Effects on fertility?</a:t>
            </a:r>
            <a:endParaRPr lang="en-US" i="0" u="none" strike="noStrike" kern="1200" baseline="0" dirty="0">
              <a:solidFill>
                <a:srgbClr val="FF0000"/>
              </a:solidFill>
              <a:latin typeface="Arial Narrow"/>
              <a:ea typeface="+mn-ea"/>
              <a:cs typeface="Arial Narrow"/>
            </a:endParaRPr>
          </a:p>
        </p:txBody>
      </p:sp>
    </p:spTree>
    <p:extLst>
      <p:ext uri="{BB962C8B-B14F-4D97-AF65-F5344CB8AC3E}">
        <p14:creationId xmlns:p14="http://schemas.microsoft.com/office/powerpoint/2010/main" val="36859322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89709" y="5781706"/>
            <a:ext cx="3972873" cy="492432"/>
          </a:xfrm>
          <a:prstGeom prst="rect">
            <a:avLst/>
          </a:prstGeom>
          <a:noFill/>
        </p:spPr>
        <p:txBody>
          <a:bodyPr wrap="square" lIns="121909" tIns="60955" rIns="121909" bIns="60955" rtlCol="0">
            <a:spAutoFit/>
          </a:bodyPr>
          <a:lstStyle/>
          <a:p>
            <a:r>
              <a:rPr lang="de-DE" sz="1200" dirty="0">
                <a:latin typeface="Arial"/>
              </a:rPr>
              <a:t>*</a:t>
            </a:r>
            <a:r>
              <a:rPr lang="de-DE" sz="1200" dirty="0" err="1">
                <a:latin typeface="Arial"/>
              </a:rPr>
              <a:t>Tissue</a:t>
            </a:r>
            <a:r>
              <a:rPr lang="de-DE" sz="1200" dirty="0">
                <a:latin typeface="Arial"/>
              </a:rPr>
              <a:t>: FFPE, </a:t>
            </a:r>
            <a:r>
              <a:rPr lang="de-DE" sz="1200" dirty="0" err="1">
                <a:latin typeface="Arial"/>
              </a:rPr>
              <a:t>fresh</a:t>
            </a:r>
            <a:r>
              <a:rPr lang="de-DE" sz="1200" dirty="0">
                <a:latin typeface="Arial"/>
              </a:rPr>
              <a:t> </a:t>
            </a:r>
            <a:r>
              <a:rPr lang="de-DE" sz="1200" dirty="0" err="1">
                <a:latin typeface="Arial"/>
              </a:rPr>
              <a:t>frozen</a:t>
            </a:r>
            <a:r>
              <a:rPr lang="de-DE" sz="1200" dirty="0">
                <a:latin typeface="Arial"/>
              </a:rPr>
              <a:t>; </a:t>
            </a:r>
          </a:p>
          <a:p>
            <a:r>
              <a:rPr lang="de-DE" sz="1200" dirty="0">
                <a:latin typeface="Arial"/>
              </a:rPr>
              <a:t>Liquid </a:t>
            </a:r>
            <a:r>
              <a:rPr lang="de-DE" sz="1200" dirty="0" err="1">
                <a:latin typeface="Arial"/>
              </a:rPr>
              <a:t>biopsies</a:t>
            </a:r>
            <a:r>
              <a:rPr lang="de-DE" sz="1200" dirty="0">
                <a:latin typeface="Arial"/>
              </a:rPr>
              <a:t>: </a:t>
            </a:r>
            <a:r>
              <a:rPr lang="de-DE" sz="1200" dirty="0" err="1">
                <a:latin typeface="Arial"/>
              </a:rPr>
              <a:t>full</a:t>
            </a:r>
            <a:r>
              <a:rPr lang="de-DE" sz="1200" dirty="0">
                <a:latin typeface="Arial"/>
              </a:rPr>
              <a:t> </a:t>
            </a:r>
            <a:r>
              <a:rPr lang="de-DE" sz="1200" dirty="0" err="1">
                <a:latin typeface="Arial"/>
              </a:rPr>
              <a:t>blood</a:t>
            </a:r>
            <a:r>
              <a:rPr lang="de-DE" sz="1200" dirty="0">
                <a:latin typeface="Arial"/>
              </a:rPr>
              <a:t>; </a:t>
            </a:r>
            <a:r>
              <a:rPr lang="de-DE" sz="1200" dirty="0" err="1">
                <a:latin typeface="Arial"/>
              </a:rPr>
              <a:t>plasma</a:t>
            </a:r>
            <a:r>
              <a:rPr lang="de-DE" sz="1200" dirty="0">
                <a:latin typeface="Arial"/>
              </a:rPr>
              <a:t>, </a:t>
            </a:r>
            <a:r>
              <a:rPr lang="de-DE" sz="1200" dirty="0" err="1">
                <a:latin typeface="Arial"/>
              </a:rPr>
              <a:t>serum</a:t>
            </a:r>
            <a:r>
              <a:rPr lang="de-DE" sz="1200" dirty="0">
                <a:latin typeface="Arial"/>
              </a:rPr>
              <a:t>; </a:t>
            </a:r>
          </a:p>
        </p:txBody>
      </p:sp>
      <p:sp>
        <p:nvSpPr>
          <p:cNvPr id="6" name="Titel 5"/>
          <p:cNvSpPr>
            <a:spLocks noGrp="1"/>
          </p:cNvSpPr>
          <p:nvPr>
            <p:ph type="title"/>
          </p:nvPr>
        </p:nvSpPr>
        <p:spPr>
          <a:xfrm>
            <a:off x="526785" y="208002"/>
            <a:ext cx="10972800" cy="543867"/>
          </a:xfrm>
        </p:spPr>
        <p:txBody>
          <a:bodyPr>
            <a:normAutofit fontScale="90000"/>
          </a:bodyPr>
          <a:lstStyle/>
          <a:p>
            <a:r>
              <a:rPr lang="de-DE" sz="4267" b="1" dirty="0" err="1">
                <a:solidFill>
                  <a:srgbClr val="DA007E"/>
                </a:solidFill>
              </a:rPr>
              <a:t>GeparNUEVO</a:t>
            </a:r>
            <a:r>
              <a:rPr lang="de-DE" sz="4267" b="1" dirty="0">
                <a:solidFill>
                  <a:srgbClr val="DA007E"/>
                </a:solidFill>
              </a:rPr>
              <a:t> Study Design</a:t>
            </a:r>
            <a:endParaRPr lang="en-GB" b="1" dirty="0">
              <a:solidFill>
                <a:srgbClr val="DA007E"/>
              </a:solidFill>
            </a:endParaRPr>
          </a:p>
        </p:txBody>
      </p:sp>
      <p:sp>
        <p:nvSpPr>
          <p:cNvPr id="35" name="Pfeil nach rechts 34"/>
          <p:cNvSpPr/>
          <p:nvPr/>
        </p:nvSpPr>
        <p:spPr>
          <a:xfrm>
            <a:off x="5779678" y="4874677"/>
            <a:ext cx="1614417" cy="626943"/>
          </a:xfrm>
          <a:prstGeom prst="rightArrow">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121909" tIns="60955" rIns="121909" bIns="60955" rtlCol="0" anchor="ctr"/>
          <a:lstStyle/>
          <a:p>
            <a:pPr algn="ctr"/>
            <a:r>
              <a:rPr lang="de-DE" sz="2000" b="1" dirty="0">
                <a:solidFill>
                  <a:schemeClr val="bg1"/>
                </a:solidFill>
              </a:rPr>
              <a:t>12 </a:t>
            </a:r>
            <a:r>
              <a:rPr lang="de-DE" sz="2000" b="1" dirty="0" err="1">
                <a:solidFill>
                  <a:schemeClr val="bg1"/>
                </a:solidFill>
              </a:rPr>
              <a:t>weeks</a:t>
            </a:r>
            <a:endParaRPr lang="de-DE" sz="2000" b="1" dirty="0">
              <a:solidFill>
                <a:schemeClr val="bg1"/>
              </a:solidFill>
            </a:endParaRPr>
          </a:p>
        </p:txBody>
      </p:sp>
      <p:sp>
        <p:nvSpPr>
          <p:cNvPr id="39" name="Pfeil nach unten 38"/>
          <p:cNvSpPr/>
          <p:nvPr/>
        </p:nvSpPr>
        <p:spPr>
          <a:xfrm rot="10800000">
            <a:off x="2359985" y="5112771"/>
            <a:ext cx="286680" cy="479332"/>
          </a:xfrm>
          <a:prstGeom prst="downArrow">
            <a:avLst/>
          </a:prstGeom>
          <a:solidFill>
            <a:srgbClr val="DA007E"/>
          </a:solidFill>
          <a:ln>
            <a:solidFill>
              <a:srgbClr val="DA007E"/>
            </a:solidFill>
          </a:ln>
        </p:spPr>
        <p:style>
          <a:lnRef idx="2">
            <a:schemeClr val="accent1">
              <a:shade val="50000"/>
            </a:schemeClr>
          </a:lnRef>
          <a:fillRef idx="1">
            <a:schemeClr val="accent1"/>
          </a:fillRef>
          <a:effectRef idx="0">
            <a:schemeClr val="accent1"/>
          </a:effectRef>
          <a:fontRef idx="minor">
            <a:schemeClr val="lt1"/>
          </a:fontRef>
        </p:style>
        <p:txBody>
          <a:bodyPr lIns="121909" tIns="60955" rIns="121909" bIns="60955" rtlCol="0" anchor="ctr"/>
          <a:lstStyle/>
          <a:p>
            <a:pPr algn="ctr"/>
            <a:endParaRPr lang="de-DE" sz="1867">
              <a:solidFill>
                <a:srgbClr val="FFFFFF"/>
              </a:solidFill>
            </a:endParaRPr>
          </a:p>
        </p:txBody>
      </p:sp>
      <p:sp>
        <p:nvSpPr>
          <p:cNvPr id="29" name="Textfeld 28"/>
          <p:cNvSpPr txBox="1"/>
          <p:nvPr/>
        </p:nvSpPr>
        <p:spPr>
          <a:xfrm>
            <a:off x="2543106" y="5077006"/>
            <a:ext cx="302119" cy="410423"/>
          </a:xfrm>
          <a:prstGeom prst="rect">
            <a:avLst/>
          </a:prstGeom>
          <a:noFill/>
        </p:spPr>
        <p:txBody>
          <a:bodyPr wrap="square" lIns="121909" tIns="60955" rIns="121909" bIns="60955" rtlCol="0">
            <a:spAutoFit/>
          </a:bodyPr>
          <a:lstStyle/>
          <a:p>
            <a:r>
              <a:rPr lang="de-DE" sz="1867" dirty="0">
                <a:solidFill>
                  <a:schemeClr val="bg2"/>
                </a:solidFill>
                <a:latin typeface="Arial"/>
              </a:rPr>
              <a:t>*</a:t>
            </a:r>
          </a:p>
        </p:txBody>
      </p:sp>
      <p:sp>
        <p:nvSpPr>
          <p:cNvPr id="38" name="Pfeil nach unten 37"/>
          <p:cNvSpPr/>
          <p:nvPr/>
        </p:nvSpPr>
        <p:spPr>
          <a:xfrm rot="10800000">
            <a:off x="5248391" y="5077006"/>
            <a:ext cx="286680" cy="479332"/>
          </a:xfrm>
          <a:prstGeom prst="downArrow">
            <a:avLst/>
          </a:prstGeom>
          <a:solidFill>
            <a:srgbClr val="DA007E"/>
          </a:solidFill>
          <a:ln>
            <a:solidFill>
              <a:srgbClr val="DA007E"/>
            </a:solidFill>
          </a:ln>
        </p:spPr>
        <p:style>
          <a:lnRef idx="2">
            <a:schemeClr val="accent1">
              <a:shade val="50000"/>
            </a:schemeClr>
          </a:lnRef>
          <a:fillRef idx="1">
            <a:schemeClr val="accent1"/>
          </a:fillRef>
          <a:effectRef idx="0">
            <a:schemeClr val="accent1"/>
          </a:effectRef>
          <a:fontRef idx="minor">
            <a:schemeClr val="lt1"/>
          </a:fontRef>
        </p:style>
        <p:txBody>
          <a:bodyPr lIns="121909" tIns="60955" rIns="121909" bIns="60955" rtlCol="0" anchor="ctr"/>
          <a:lstStyle/>
          <a:p>
            <a:pPr algn="ctr"/>
            <a:endParaRPr lang="de-DE" sz="1867">
              <a:solidFill>
                <a:srgbClr val="FFFFFF"/>
              </a:solidFill>
            </a:endParaRPr>
          </a:p>
        </p:txBody>
      </p:sp>
      <p:sp>
        <p:nvSpPr>
          <p:cNvPr id="45" name="Pfeil nach unten 44"/>
          <p:cNvSpPr/>
          <p:nvPr/>
        </p:nvSpPr>
        <p:spPr>
          <a:xfrm rot="10800000">
            <a:off x="11212905" y="5096229"/>
            <a:ext cx="286680" cy="479332"/>
          </a:xfrm>
          <a:prstGeom prst="downArrow">
            <a:avLst/>
          </a:prstGeom>
          <a:solidFill>
            <a:srgbClr val="DA007E"/>
          </a:solidFill>
          <a:ln>
            <a:solidFill>
              <a:srgbClr val="DA007E"/>
            </a:solidFill>
          </a:ln>
        </p:spPr>
        <p:style>
          <a:lnRef idx="2">
            <a:schemeClr val="accent1">
              <a:shade val="50000"/>
            </a:schemeClr>
          </a:lnRef>
          <a:fillRef idx="1">
            <a:schemeClr val="accent1"/>
          </a:fillRef>
          <a:effectRef idx="0">
            <a:schemeClr val="accent1"/>
          </a:effectRef>
          <a:fontRef idx="minor">
            <a:schemeClr val="lt1"/>
          </a:fontRef>
        </p:style>
        <p:txBody>
          <a:bodyPr lIns="121909" tIns="60955" rIns="121909" bIns="60955" rtlCol="0" anchor="ctr"/>
          <a:lstStyle/>
          <a:p>
            <a:pPr algn="ctr"/>
            <a:endParaRPr lang="de-DE" sz="1867">
              <a:solidFill>
                <a:srgbClr val="FFFFFF"/>
              </a:solidFill>
            </a:endParaRPr>
          </a:p>
        </p:txBody>
      </p:sp>
      <p:sp>
        <p:nvSpPr>
          <p:cNvPr id="48" name="Textfeld 47"/>
          <p:cNvSpPr txBox="1"/>
          <p:nvPr/>
        </p:nvSpPr>
        <p:spPr>
          <a:xfrm rot="5400000">
            <a:off x="10169092" y="3020401"/>
            <a:ext cx="2376000" cy="430877"/>
          </a:xfrm>
          <a:prstGeom prst="rect">
            <a:avLst/>
          </a:prstGeom>
          <a:solidFill>
            <a:schemeClr val="accent6">
              <a:lumMod val="20000"/>
              <a:lumOff val="80000"/>
            </a:schemeClr>
          </a:solidFill>
          <a:ln>
            <a:solidFill>
              <a:schemeClr val="tx1"/>
            </a:solidFill>
          </a:ln>
        </p:spPr>
        <p:txBody>
          <a:bodyPr wrap="square" lIns="121909" tIns="60955" rIns="121909" bIns="60955" rtlCol="0">
            <a:spAutoFit/>
          </a:bodyPr>
          <a:lstStyle/>
          <a:p>
            <a:pPr algn="ctr"/>
            <a:r>
              <a:rPr lang="de-DE" sz="2000" b="1" dirty="0" err="1">
                <a:solidFill>
                  <a:srgbClr val="000000"/>
                </a:solidFill>
                <a:latin typeface="Arial"/>
              </a:rPr>
              <a:t>Surgery</a:t>
            </a:r>
            <a:endParaRPr lang="de-DE" sz="2000" b="1" dirty="0">
              <a:solidFill>
                <a:srgbClr val="000000"/>
              </a:solidFill>
              <a:latin typeface="Arial"/>
            </a:endParaRPr>
          </a:p>
        </p:txBody>
      </p:sp>
      <p:sp>
        <p:nvSpPr>
          <p:cNvPr id="52" name="Pfeil nach rechts 51"/>
          <p:cNvSpPr/>
          <p:nvPr/>
        </p:nvSpPr>
        <p:spPr>
          <a:xfrm>
            <a:off x="5795373" y="1733023"/>
            <a:ext cx="2232000" cy="1440000"/>
          </a:xfrm>
          <a:prstGeom prst="rightArrow">
            <a:avLst/>
          </a:prstGeom>
          <a:solidFill>
            <a:srgbClr val="DA007E"/>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9" tIns="60955" rIns="121909" bIns="60955" rtlCol="0" anchor="ctr"/>
          <a:lstStyle/>
          <a:p>
            <a:pPr algn="ctr"/>
            <a:r>
              <a:rPr lang="de-DE" sz="1867" b="1" i="1" dirty="0" err="1">
                <a:solidFill>
                  <a:schemeClr val="bg1"/>
                </a:solidFill>
              </a:rPr>
              <a:t>Nab</a:t>
            </a:r>
            <a:r>
              <a:rPr lang="de-DE" sz="1867" b="1" dirty="0" err="1">
                <a:solidFill>
                  <a:schemeClr val="bg1"/>
                </a:solidFill>
              </a:rPr>
              <a:t>-Pac</a:t>
            </a:r>
            <a:endParaRPr lang="de-DE" sz="1867" b="1" dirty="0">
              <a:solidFill>
                <a:schemeClr val="bg1"/>
              </a:solidFill>
            </a:endParaRPr>
          </a:p>
          <a:p>
            <a:pPr algn="ctr"/>
            <a:r>
              <a:rPr lang="de-DE" sz="1867" b="1" dirty="0">
                <a:solidFill>
                  <a:schemeClr val="bg1"/>
                </a:solidFill>
              </a:rPr>
              <a:t>+</a:t>
            </a:r>
            <a:r>
              <a:rPr lang="de-DE" sz="1867" b="1" dirty="0" err="1">
                <a:solidFill>
                  <a:schemeClr val="bg1"/>
                </a:solidFill>
              </a:rPr>
              <a:t>Durvalumab</a:t>
            </a:r>
            <a:endParaRPr lang="de-DE" sz="1867" b="1" dirty="0">
              <a:solidFill>
                <a:schemeClr val="bg1"/>
              </a:solidFill>
            </a:endParaRPr>
          </a:p>
        </p:txBody>
      </p:sp>
      <p:sp>
        <p:nvSpPr>
          <p:cNvPr id="30" name="Textfeld 29"/>
          <p:cNvSpPr txBox="1"/>
          <p:nvPr/>
        </p:nvSpPr>
        <p:spPr>
          <a:xfrm>
            <a:off x="308754" y="2047560"/>
            <a:ext cx="1767391" cy="1754316"/>
          </a:xfrm>
          <a:prstGeom prst="rect">
            <a:avLst/>
          </a:prstGeom>
          <a:solidFill>
            <a:schemeClr val="accent6">
              <a:lumMod val="20000"/>
              <a:lumOff val="80000"/>
            </a:schemeClr>
          </a:solidFill>
          <a:ln>
            <a:solidFill>
              <a:schemeClr val="tx1"/>
            </a:solidFill>
          </a:ln>
        </p:spPr>
        <p:txBody>
          <a:bodyPr wrap="square" lIns="121909" tIns="60955" rIns="121909" bIns="60955" rtlCol="0">
            <a:spAutoFit/>
          </a:bodyPr>
          <a:lstStyle/>
          <a:p>
            <a:r>
              <a:rPr lang="de-DE" b="1" dirty="0">
                <a:solidFill>
                  <a:srgbClr val="000000"/>
                </a:solidFill>
                <a:latin typeface="Arial"/>
              </a:rPr>
              <a:t>N=174</a:t>
            </a:r>
            <a:br>
              <a:rPr lang="de-DE" b="1" dirty="0">
                <a:solidFill>
                  <a:srgbClr val="000000"/>
                </a:solidFill>
                <a:latin typeface="Arial"/>
              </a:rPr>
            </a:br>
            <a:r>
              <a:rPr lang="de-DE" b="1" dirty="0">
                <a:solidFill>
                  <a:srgbClr val="000000"/>
                </a:solidFill>
                <a:latin typeface="Arial"/>
              </a:rPr>
              <a:t>TNBC</a:t>
            </a:r>
          </a:p>
          <a:p>
            <a:endParaRPr lang="de-DE" b="1" dirty="0">
              <a:solidFill>
                <a:srgbClr val="000000"/>
              </a:solidFill>
              <a:latin typeface="Arial"/>
            </a:endParaRPr>
          </a:p>
          <a:p>
            <a:r>
              <a:rPr lang="de-DE" sz="2000" b="1" dirty="0" err="1">
                <a:solidFill>
                  <a:srgbClr val="000000"/>
                </a:solidFill>
                <a:latin typeface="Arial"/>
              </a:rPr>
              <a:t>Stratum</a:t>
            </a:r>
            <a:r>
              <a:rPr lang="de-DE" sz="2000" b="1" dirty="0">
                <a:solidFill>
                  <a:srgbClr val="000000"/>
                </a:solidFill>
                <a:latin typeface="Arial"/>
              </a:rPr>
              <a:t>:</a:t>
            </a:r>
            <a:r>
              <a:rPr lang="de-DE" sz="2000" dirty="0">
                <a:solidFill>
                  <a:srgbClr val="000000"/>
                </a:solidFill>
                <a:latin typeface="Arial"/>
              </a:rPr>
              <a:t> </a:t>
            </a:r>
            <a:br>
              <a:rPr lang="de-DE" dirty="0">
                <a:solidFill>
                  <a:srgbClr val="000000"/>
                </a:solidFill>
                <a:latin typeface="Arial"/>
              </a:rPr>
            </a:br>
            <a:r>
              <a:rPr lang="de-DE" sz="1600" b="1" dirty="0">
                <a:solidFill>
                  <a:srgbClr val="000000"/>
                </a:solidFill>
                <a:latin typeface="Arial"/>
              </a:rPr>
              <a:t>TILs (</a:t>
            </a:r>
            <a:r>
              <a:rPr lang="de-DE" sz="1600" b="1" dirty="0" err="1">
                <a:solidFill>
                  <a:srgbClr val="000000"/>
                </a:solidFill>
                <a:latin typeface="Arial"/>
              </a:rPr>
              <a:t>low</a:t>
            </a:r>
            <a:r>
              <a:rPr lang="de-DE" sz="1600" b="1" dirty="0">
                <a:solidFill>
                  <a:srgbClr val="000000"/>
                </a:solidFill>
                <a:latin typeface="Arial"/>
              </a:rPr>
              <a:t>/med/high)</a:t>
            </a:r>
          </a:p>
        </p:txBody>
      </p:sp>
      <p:sp>
        <p:nvSpPr>
          <p:cNvPr id="24" name="Textfeld 23"/>
          <p:cNvSpPr txBox="1"/>
          <p:nvPr/>
        </p:nvSpPr>
        <p:spPr>
          <a:xfrm rot="5400000">
            <a:off x="7164420" y="3020399"/>
            <a:ext cx="2376000" cy="430877"/>
          </a:xfrm>
          <a:prstGeom prst="rect">
            <a:avLst/>
          </a:prstGeom>
          <a:solidFill>
            <a:schemeClr val="accent6">
              <a:lumMod val="20000"/>
              <a:lumOff val="80000"/>
            </a:schemeClr>
          </a:solidFill>
          <a:ln>
            <a:solidFill>
              <a:schemeClr val="tx1"/>
            </a:solidFill>
          </a:ln>
        </p:spPr>
        <p:txBody>
          <a:bodyPr wrap="square" lIns="121909" tIns="60955" rIns="121909" bIns="60955" rtlCol="0">
            <a:spAutoFit/>
          </a:bodyPr>
          <a:lstStyle/>
          <a:p>
            <a:pPr algn="ctr"/>
            <a:r>
              <a:rPr lang="de-DE" sz="2000" b="1" dirty="0">
                <a:solidFill>
                  <a:srgbClr val="000000"/>
                </a:solidFill>
                <a:latin typeface="Arial"/>
              </a:rPr>
              <a:t>Clinical </a:t>
            </a:r>
            <a:r>
              <a:rPr lang="de-DE" sz="2000" b="1" dirty="0" err="1">
                <a:solidFill>
                  <a:srgbClr val="000000"/>
                </a:solidFill>
                <a:latin typeface="Arial"/>
              </a:rPr>
              <a:t>response</a:t>
            </a:r>
            <a:endParaRPr lang="de-DE" sz="2000" b="1" dirty="0">
              <a:solidFill>
                <a:srgbClr val="000000"/>
              </a:solidFill>
              <a:latin typeface="Arial"/>
            </a:endParaRPr>
          </a:p>
        </p:txBody>
      </p:sp>
      <p:sp>
        <p:nvSpPr>
          <p:cNvPr id="28" name="Textfeld 27"/>
          <p:cNvSpPr txBox="1"/>
          <p:nvPr/>
        </p:nvSpPr>
        <p:spPr>
          <a:xfrm flipH="1">
            <a:off x="2303797" y="2989679"/>
            <a:ext cx="444505" cy="430877"/>
          </a:xfrm>
          <a:prstGeom prst="rect">
            <a:avLst/>
          </a:prstGeom>
          <a:noFill/>
          <a:ln>
            <a:solidFill>
              <a:schemeClr val="tx1"/>
            </a:solidFill>
          </a:ln>
        </p:spPr>
        <p:txBody>
          <a:bodyPr wrap="square" lIns="121909" tIns="60955" rIns="121909" bIns="60955" rtlCol="0">
            <a:spAutoFit/>
          </a:bodyPr>
          <a:lstStyle/>
          <a:p>
            <a:r>
              <a:rPr lang="de-DE" sz="2000" b="1" dirty="0">
                <a:latin typeface="Arial"/>
              </a:rPr>
              <a:t>R</a:t>
            </a:r>
          </a:p>
        </p:txBody>
      </p:sp>
      <p:sp>
        <p:nvSpPr>
          <p:cNvPr id="31" name="Textfeld 30"/>
          <p:cNvSpPr txBox="1"/>
          <p:nvPr/>
        </p:nvSpPr>
        <p:spPr>
          <a:xfrm>
            <a:off x="3423547" y="2268836"/>
            <a:ext cx="1620000" cy="410423"/>
          </a:xfrm>
          <a:prstGeom prst="rect">
            <a:avLst/>
          </a:prstGeom>
          <a:solidFill>
            <a:srgbClr val="DA007E"/>
          </a:solidFill>
          <a:ln>
            <a:solidFill>
              <a:schemeClr val="tx1"/>
            </a:solidFill>
          </a:ln>
        </p:spPr>
        <p:txBody>
          <a:bodyPr wrap="square" lIns="121909" tIns="60955" rIns="121909" bIns="60955" rtlCol="0" anchor="ctr">
            <a:spAutoFit/>
          </a:bodyPr>
          <a:lstStyle/>
          <a:p>
            <a:r>
              <a:rPr lang="de-DE" sz="1867" b="1" dirty="0" err="1">
                <a:solidFill>
                  <a:schemeClr val="bg1"/>
                </a:solidFill>
              </a:rPr>
              <a:t>Durvalumab</a:t>
            </a:r>
            <a:endParaRPr lang="de-DE" sz="1867" b="1" dirty="0">
              <a:solidFill>
                <a:schemeClr val="bg1"/>
              </a:solidFill>
            </a:endParaRPr>
          </a:p>
        </p:txBody>
      </p:sp>
      <p:sp>
        <p:nvSpPr>
          <p:cNvPr id="32" name="Textfeld 31"/>
          <p:cNvSpPr txBox="1"/>
          <p:nvPr/>
        </p:nvSpPr>
        <p:spPr>
          <a:xfrm>
            <a:off x="3421457" y="3666149"/>
            <a:ext cx="1620000" cy="430877"/>
          </a:xfrm>
          <a:prstGeom prst="rect">
            <a:avLst/>
          </a:prstGeom>
          <a:solidFill>
            <a:schemeClr val="accent1"/>
          </a:solidFill>
          <a:ln>
            <a:solidFill>
              <a:schemeClr val="accent1">
                <a:lumMod val="75000"/>
              </a:schemeClr>
            </a:solidFill>
          </a:ln>
        </p:spPr>
        <p:txBody>
          <a:bodyPr wrap="square" lIns="121909" tIns="60955" rIns="121909" bIns="60955" rtlCol="0" anchor="ctr">
            <a:spAutoFit/>
          </a:bodyPr>
          <a:lstStyle/>
          <a:p>
            <a:pPr algn="ctr"/>
            <a:r>
              <a:rPr lang="de-DE" sz="2000" b="1" dirty="0">
                <a:solidFill>
                  <a:schemeClr val="bg1"/>
                </a:solidFill>
              </a:rPr>
              <a:t>Placebo</a:t>
            </a:r>
          </a:p>
        </p:txBody>
      </p:sp>
      <p:cxnSp>
        <p:nvCxnSpPr>
          <p:cNvPr id="33" name="Gerade Verbindung mit Pfeil 32"/>
          <p:cNvCxnSpPr>
            <a:stCxn id="28" idx="1"/>
            <a:endCxn id="31" idx="1"/>
          </p:cNvCxnSpPr>
          <p:nvPr/>
        </p:nvCxnSpPr>
        <p:spPr>
          <a:xfrm flipV="1">
            <a:off x="2748302" y="2474048"/>
            <a:ext cx="675245" cy="73107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Gerade Verbindung mit Pfeil 33"/>
          <p:cNvCxnSpPr>
            <a:stCxn id="28" idx="1"/>
          </p:cNvCxnSpPr>
          <p:nvPr/>
        </p:nvCxnSpPr>
        <p:spPr>
          <a:xfrm>
            <a:off x="2748302" y="3205118"/>
            <a:ext cx="673156" cy="65449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Pfeil nach rechts 35"/>
          <p:cNvSpPr/>
          <p:nvPr/>
        </p:nvSpPr>
        <p:spPr>
          <a:xfrm>
            <a:off x="3421461" y="4874677"/>
            <a:ext cx="1497916" cy="626943"/>
          </a:xfrm>
          <a:prstGeom prst="rightArrow">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121909" tIns="60955" rIns="121909" bIns="60955" rtlCol="0" anchor="ctr"/>
          <a:lstStyle/>
          <a:p>
            <a:pPr algn="ctr"/>
            <a:r>
              <a:rPr lang="de-DE" sz="2000" b="1" dirty="0">
                <a:solidFill>
                  <a:schemeClr val="bg1"/>
                </a:solidFill>
              </a:rPr>
              <a:t>2 </a:t>
            </a:r>
            <a:r>
              <a:rPr lang="de-DE" sz="2000" b="1" dirty="0" err="1">
                <a:solidFill>
                  <a:schemeClr val="bg1"/>
                </a:solidFill>
              </a:rPr>
              <a:t>weeks</a:t>
            </a:r>
            <a:endParaRPr lang="de-DE" sz="2000" b="1" dirty="0">
              <a:solidFill>
                <a:schemeClr val="bg1"/>
              </a:solidFill>
            </a:endParaRPr>
          </a:p>
        </p:txBody>
      </p:sp>
      <p:sp>
        <p:nvSpPr>
          <p:cNvPr id="40" name="Pfeil nach unten 39"/>
          <p:cNvSpPr/>
          <p:nvPr/>
        </p:nvSpPr>
        <p:spPr>
          <a:xfrm rot="10800000">
            <a:off x="8181749" y="5088881"/>
            <a:ext cx="286680" cy="479332"/>
          </a:xfrm>
          <a:prstGeom prst="downArrow">
            <a:avLst/>
          </a:prstGeom>
          <a:solidFill>
            <a:srgbClr val="DA007E"/>
          </a:solidFill>
          <a:ln>
            <a:solidFill>
              <a:srgbClr val="DA007E"/>
            </a:solidFill>
          </a:ln>
        </p:spPr>
        <p:style>
          <a:lnRef idx="2">
            <a:schemeClr val="accent1">
              <a:shade val="50000"/>
            </a:schemeClr>
          </a:lnRef>
          <a:fillRef idx="1">
            <a:schemeClr val="accent1"/>
          </a:fillRef>
          <a:effectRef idx="0">
            <a:schemeClr val="accent1"/>
          </a:effectRef>
          <a:fontRef idx="minor">
            <a:schemeClr val="lt1"/>
          </a:fontRef>
        </p:style>
        <p:txBody>
          <a:bodyPr lIns="121909" tIns="60955" rIns="121909" bIns="60955" rtlCol="0" anchor="ctr"/>
          <a:lstStyle/>
          <a:p>
            <a:pPr algn="ctr"/>
            <a:endParaRPr lang="de-DE" sz="1867">
              <a:solidFill>
                <a:srgbClr val="FFFFFF"/>
              </a:solidFill>
            </a:endParaRPr>
          </a:p>
        </p:txBody>
      </p:sp>
      <p:sp>
        <p:nvSpPr>
          <p:cNvPr id="50" name="Textfeld 49"/>
          <p:cNvSpPr txBox="1"/>
          <p:nvPr/>
        </p:nvSpPr>
        <p:spPr>
          <a:xfrm rot="5400000">
            <a:off x="4266464" y="3020400"/>
            <a:ext cx="2376000" cy="430877"/>
          </a:xfrm>
          <a:prstGeom prst="rect">
            <a:avLst/>
          </a:prstGeom>
          <a:solidFill>
            <a:schemeClr val="accent6">
              <a:lumMod val="20000"/>
              <a:lumOff val="80000"/>
            </a:schemeClr>
          </a:solidFill>
          <a:ln>
            <a:solidFill>
              <a:schemeClr val="tx1"/>
            </a:solidFill>
          </a:ln>
        </p:spPr>
        <p:txBody>
          <a:bodyPr wrap="square" lIns="121909" tIns="60955" rIns="121909" bIns="60955" rtlCol="0">
            <a:spAutoFit/>
          </a:bodyPr>
          <a:lstStyle/>
          <a:p>
            <a:pPr algn="ctr"/>
            <a:r>
              <a:rPr lang="de-DE" sz="2000" b="1" dirty="0">
                <a:solidFill>
                  <a:srgbClr val="000000"/>
                </a:solidFill>
                <a:latin typeface="Arial"/>
              </a:rPr>
              <a:t>Core </a:t>
            </a:r>
            <a:r>
              <a:rPr lang="de-DE" sz="2000" b="1" dirty="0" err="1">
                <a:solidFill>
                  <a:srgbClr val="000000"/>
                </a:solidFill>
                <a:latin typeface="Arial"/>
              </a:rPr>
              <a:t>biopsy</a:t>
            </a:r>
            <a:endParaRPr lang="de-DE" sz="2000" b="1" dirty="0">
              <a:solidFill>
                <a:srgbClr val="000000"/>
              </a:solidFill>
              <a:latin typeface="Arial"/>
            </a:endParaRPr>
          </a:p>
        </p:txBody>
      </p:sp>
      <p:sp>
        <p:nvSpPr>
          <p:cNvPr id="15" name="Geschweifte Klammer rechts 14"/>
          <p:cNvSpPr/>
          <p:nvPr/>
        </p:nvSpPr>
        <p:spPr>
          <a:xfrm rot="16200000">
            <a:off x="3759661" y="547017"/>
            <a:ext cx="169443" cy="2714699"/>
          </a:xfrm>
          <a:prstGeom prst="rightBrace">
            <a:avLst>
              <a:gd name="adj1" fmla="val 8333"/>
              <a:gd name="adj2" fmla="val 51342"/>
            </a:avLst>
          </a:prstGeom>
          <a:noFill/>
          <a:ln w="19050">
            <a:solidFill>
              <a:schemeClr val="tx1"/>
            </a:solidFill>
          </a:ln>
        </p:spPr>
        <p:style>
          <a:lnRef idx="1">
            <a:schemeClr val="accent1"/>
          </a:lnRef>
          <a:fillRef idx="0">
            <a:schemeClr val="accent1"/>
          </a:fillRef>
          <a:effectRef idx="0">
            <a:schemeClr val="accent1"/>
          </a:effectRef>
          <a:fontRef idx="minor">
            <a:schemeClr val="tx1"/>
          </a:fontRef>
        </p:style>
        <p:txBody>
          <a:bodyPr lIns="121909" tIns="60955" rIns="121909" bIns="60955" rtlCol="0" anchor="ctr"/>
          <a:lstStyle/>
          <a:p>
            <a:pPr algn="ctr"/>
            <a:endParaRPr lang="de-DE" sz="1867"/>
          </a:p>
        </p:txBody>
      </p:sp>
      <p:sp>
        <p:nvSpPr>
          <p:cNvPr id="43" name="Pfeil nach rechts 42"/>
          <p:cNvSpPr/>
          <p:nvPr/>
        </p:nvSpPr>
        <p:spPr>
          <a:xfrm>
            <a:off x="5786703" y="3177511"/>
            <a:ext cx="2232000" cy="1440000"/>
          </a:xfrm>
          <a:prstGeom prst="rightArrow">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09" tIns="60955" rIns="121909" bIns="60955" rtlCol="0" anchor="ctr"/>
          <a:lstStyle/>
          <a:p>
            <a:pPr algn="ctr"/>
            <a:r>
              <a:rPr lang="de-DE" sz="1867" b="1" i="1" dirty="0" err="1">
                <a:solidFill>
                  <a:schemeClr val="bg1"/>
                </a:solidFill>
              </a:rPr>
              <a:t>Nab</a:t>
            </a:r>
            <a:r>
              <a:rPr lang="de-DE" sz="1867" b="1" dirty="0" err="1">
                <a:solidFill>
                  <a:schemeClr val="bg1"/>
                </a:solidFill>
              </a:rPr>
              <a:t>-Pac</a:t>
            </a:r>
            <a:r>
              <a:rPr lang="de-DE" sz="1867" b="1" dirty="0">
                <a:solidFill>
                  <a:schemeClr val="bg1"/>
                </a:solidFill>
              </a:rPr>
              <a:t> +Placebo</a:t>
            </a:r>
          </a:p>
        </p:txBody>
      </p:sp>
      <p:sp>
        <p:nvSpPr>
          <p:cNvPr id="53" name="Pfeil nach rechts 52"/>
          <p:cNvSpPr/>
          <p:nvPr/>
        </p:nvSpPr>
        <p:spPr>
          <a:xfrm>
            <a:off x="8703621" y="3205117"/>
            <a:ext cx="2232000" cy="1440000"/>
          </a:xfrm>
          <a:prstGeom prst="rightArrow">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09" tIns="60955" rIns="121909" bIns="60955" rtlCol="0" anchor="ctr"/>
          <a:lstStyle/>
          <a:p>
            <a:pPr algn="ctr"/>
            <a:r>
              <a:rPr lang="de-DE" sz="1867" b="1" dirty="0">
                <a:solidFill>
                  <a:schemeClr val="bg1"/>
                </a:solidFill>
              </a:rPr>
              <a:t>ECx4</a:t>
            </a:r>
          </a:p>
          <a:p>
            <a:pPr algn="ctr"/>
            <a:r>
              <a:rPr lang="de-DE" sz="1867" b="1" dirty="0">
                <a:solidFill>
                  <a:schemeClr val="bg1"/>
                </a:solidFill>
              </a:rPr>
              <a:t>+Placebo</a:t>
            </a:r>
          </a:p>
        </p:txBody>
      </p:sp>
      <p:sp>
        <p:nvSpPr>
          <p:cNvPr id="57" name="Pfeil nach rechts 56"/>
          <p:cNvSpPr/>
          <p:nvPr/>
        </p:nvSpPr>
        <p:spPr>
          <a:xfrm>
            <a:off x="8729204" y="1737511"/>
            <a:ext cx="2232893" cy="1440000"/>
          </a:xfrm>
          <a:prstGeom prst="rightArrow">
            <a:avLst/>
          </a:prstGeom>
          <a:solidFill>
            <a:srgbClr val="DA007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09" tIns="60955" rIns="121909" bIns="60955" rtlCol="0" anchor="ctr"/>
          <a:lstStyle/>
          <a:p>
            <a:pPr algn="ctr"/>
            <a:r>
              <a:rPr lang="de-DE" sz="1867" b="1" dirty="0">
                <a:solidFill>
                  <a:schemeClr val="bg1"/>
                </a:solidFill>
              </a:rPr>
              <a:t>ECx4</a:t>
            </a:r>
          </a:p>
          <a:p>
            <a:pPr algn="ctr"/>
            <a:r>
              <a:rPr lang="de-DE" sz="1867" b="1" dirty="0">
                <a:solidFill>
                  <a:schemeClr val="bg1"/>
                </a:solidFill>
              </a:rPr>
              <a:t>+</a:t>
            </a:r>
            <a:r>
              <a:rPr lang="de-DE" sz="1867" b="1" dirty="0" err="1">
                <a:solidFill>
                  <a:schemeClr val="bg1"/>
                </a:solidFill>
              </a:rPr>
              <a:t>Durvalumab</a:t>
            </a:r>
            <a:endParaRPr lang="de-DE" sz="1867" b="1" dirty="0">
              <a:solidFill>
                <a:schemeClr val="bg1"/>
              </a:solidFill>
            </a:endParaRPr>
          </a:p>
        </p:txBody>
      </p:sp>
      <p:sp>
        <p:nvSpPr>
          <p:cNvPr id="59" name="Pfeil nach rechts 58"/>
          <p:cNvSpPr/>
          <p:nvPr/>
        </p:nvSpPr>
        <p:spPr>
          <a:xfrm>
            <a:off x="8953040" y="4874677"/>
            <a:ext cx="1614417" cy="626943"/>
          </a:xfrm>
          <a:prstGeom prst="rightArrow">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121909" tIns="60955" rIns="121909" bIns="60955" rtlCol="0" anchor="ctr"/>
          <a:lstStyle/>
          <a:p>
            <a:pPr algn="ctr"/>
            <a:r>
              <a:rPr lang="de-DE" sz="2000" b="1" dirty="0">
                <a:solidFill>
                  <a:schemeClr val="bg1"/>
                </a:solidFill>
              </a:rPr>
              <a:t>8 </a:t>
            </a:r>
            <a:r>
              <a:rPr lang="de-DE" sz="2000" b="1" dirty="0" err="1">
                <a:solidFill>
                  <a:schemeClr val="bg1"/>
                </a:solidFill>
              </a:rPr>
              <a:t>weeks</a:t>
            </a:r>
            <a:endParaRPr lang="de-DE" sz="2000" b="1" dirty="0">
              <a:solidFill>
                <a:schemeClr val="bg1"/>
              </a:solidFill>
            </a:endParaRPr>
          </a:p>
        </p:txBody>
      </p:sp>
      <p:sp>
        <p:nvSpPr>
          <p:cNvPr id="16" name="Textfeld 15"/>
          <p:cNvSpPr txBox="1"/>
          <p:nvPr/>
        </p:nvSpPr>
        <p:spPr>
          <a:xfrm>
            <a:off x="2315275" y="985653"/>
            <a:ext cx="3092581" cy="738654"/>
          </a:xfrm>
          <a:prstGeom prst="rect">
            <a:avLst/>
          </a:prstGeom>
          <a:noFill/>
          <a:ln>
            <a:solidFill>
              <a:schemeClr val="tx1"/>
            </a:solidFill>
          </a:ln>
        </p:spPr>
        <p:txBody>
          <a:bodyPr wrap="square" lIns="121909" tIns="60955" rIns="121909" bIns="60955" rtlCol="0">
            <a:spAutoFit/>
          </a:bodyPr>
          <a:lstStyle/>
          <a:p>
            <a:pPr algn="ctr"/>
            <a:r>
              <a:rPr lang="de-DE" sz="2000" dirty="0" err="1">
                <a:latin typeface="Arial"/>
              </a:rPr>
              <a:t>Window</a:t>
            </a:r>
            <a:r>
              <a:rPr lang="de-DE" sz="2000" dirty="0">
                <a:latin typeface="Arial"/>
              </a:rPr>
              <a:t> </a:t>
            </a:r>
            <a:r>
              <a:rPr lang="de-DE" sz="2000" dirty="0" err="1">
                <a:latin typeface="Arial"/>
              </a:rPr>
              <a:t>of</a:t>
            </a:r>
            <a:r>
              <a:rPr lang="de-DE" sz="2000" dirty="0">
                <a:latin typeface="Arial"/>
              </a:rPr>
              <a:t> </a:t>
            </a:r>
            <a:r>
              <a:rPr lang="de-DE" sz="2000" dirty="0" err="1">
                <a:latin typeface="Arial"/>
              </a:rPr>
              <a:t>opportunity</a:t>
            </a:r>
            <a:endParaRPr lang="de-DE" sz="2000" dirty="0">
              <a:latin typeface="Arial"/>
            </a:endParaRPr>
          </a:p>
          <a:p>
            <a:pPr algn="ctr"/>
            <a:r>
              <a:rPr lang="de-DE" sz="2000" dirty="0" err="1">
                <a:latin typeface="Arial"/>
              </a:rPr>
              <a:t>until</a:t>
            </a:r>
            <a:r>
              <a:rPr lang="de-DE" sz="2000" dirty="0">
                <a:latin typeface="Arial"/>
              </a:rPr>
              <a:t> </a:t>
            </a:r>
            <a:r>
              <a:rPr lang="de-DE" sz="2000" dirty="0" err="1">
                <a:latin typeface="Arial"/>
              </a:rPr>
              <a:t>amendment</a:t>
            </a:r>
            <a:endParaRPr lang="de-DE" sz="2000" dirty="0">
              <a:latin typeface="Arial"/>
            </a:endParaRPr>
          </a:p>
        </p:txBody>
      </p:sp>
      <p:sp>
        <p:nvSpPr>
          <p:cNvPr id="47" name="Textfeld 46"/>
          <p:cNvSpPr txBox="1"/>
          <p:nvPr/>
        </p:nvSpPr>
        <p:spPr>
          <a:xfrm>
            <a:off x="3312601" y="5766312"/>
            <a:ext cx="1728857" cy="543867"/>
          </a:xfrm>
          <a:prstGeom prst="rect">
            <a:avLst/>
          </a:prstGeom>
          <a:noFill/>
        </p:spPr>
        <p:txBody>
          <a:bodyPr wrap="square" lIns="91440" tIns="45720" rIns="91440" bIns="45720" rtlCol="0">
            <a:spAutoFit/>
          </a:bodyPr>
          <a:lstStyle/>
          <a:p>
            <a:r>
              <a:rPr lang="de-DE" sz="1467" dirty="0" err="1"/>
              <a:t>Durvalumab</a:t>
            </a:r>
            <a:r>
              <a:rPr lang="de-DE" sz="1467" dirty="0"/>
              <a:t> (0.75g) 1.5g d1q28  </a:t>
            </a:r>
          </a:p>
        </p:txBody>
      </p:sp>
      <p:sp>
        <p:nvSpPr>
          <p:cNvPr id="49" name="Textfeld 48"/>
          <p:cNvSpPr txBox="1"/>
          <p:nvPr/>
        </p:nvSpPr>
        <p:spPr>
          <a:xfrm>
            <a:off x="5609181" y="5781705"/>
            <a:ext cx="2958678" cy="318100"/>
          </a:xfrm>
          <a:prstGeom prst="rect">
            <a:avLst/>
          </a:prstGeom>
          <a:noFill/>
        </p:spPr>
        <p:txBody>
          <a:bodyPr wrap="square" lIns="91440" tIns="45720" rIns="91440" bIns="45720" rtlCol="0">
            <a:spAutoFit/>
          </a:bodyPr>
          <a:lstStyle/>
          <a:p>
            <a:r>
              <a:rPr lang="de-DE" sz="1467" i="1" dirty="0" err="1"/>
              <a:t>Nab</a:t>
            </a:r>
            <a:r>
              <a:rPr lang="de-DE" sz="1467" dirty="0" err="1"/>
              <a:t>-Paclitaxel</a:t>
            </a:r>
            <a:r>
              <a:rPr lang="de-DE" sz="1467" dirty="0"/>
              <a:t> 125mg/m² </a:t>
            </a:r>
            <a:r>
              <a:rPr lang="de-DE" sz="1467" dirty="0" err="1"/>
              <a:t>weekly</a:t>
            </a:r>
            <a:r>
              <a:rPr lang="de-DE" sz="1467" dirty="0"/>
              <a:t> </a:t>
            </a:r>
          </a:p>
        </p:txBody>
      </p:sp>
      <p:sp>
        <p:nvSpPr>
          <p:cNvPr id="51" name="Textfeld 50"/>
          <p:cNvSpPr txBox="1"/>
          <p:nvPr/>
        </p:nvSpPr>
        <p:spPr>
          <a:xfrm>
            <a:off x="8733654" y="5781705"/>
            <a:ext cx="3165121" cy="543867"/>
          </a:xfrm>
          <a:prstGeom prst="rect">
            <a:avLst/>
          </a:prstGeom>
          <a:noFill/>
        </p:spPr>
        <p:txBody>
          <a:bodyPr wrap="square" lIns="91440" tIns="45720" rIns="91440" bIns="45720" rtlCol="0">
            <a:spAutoFit/>
          </a:bodyPr>
          <a:lstStyle/>
          <a:p>
            <a:r>
              <a:rPr lang="de-DE" sz="1467" dirty="0" err="1"/>
              <a:t>Epirubicin</a:t>
            </a:r>
            <a:r>
              <a:rPr lang="de-DE" sz="1467" dirty="0"/>
              <a:t> 90mg/m²; </a:t>
            </a:r>
            <a:br>
              <a:rPr lang="de-DE" sz="1467" dirty="0"/>
            </a:br>
            <a:r>
              <a:rPr lang="de-DE" sz="1467" dirty="0" err="1"/>
              <a:t>Cyclophosphamide</a:t>
            </a:r>
            <a:r>
              <a:rPr lang="de-DE" sz="1467" dirty="0"/>
              <a:t> 600mg/m² d1q14</a:t>
            </a:r>
          </a:p>
        </p:txBody>
      </p:sp>
    </p:spTree>
    <p:extLst>
      <p:ext uri="{BB962C8B-B14F-4D97-AF65-F5344CB8AC3E}">
        <p14:creationId xmlns:p14="http://schemas.microsoft.com/office/powerpoint/2010/main" val="25843378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144035"/>
            <a:ext cx="10972800" cy="1143000"/>
          </a:xfrm>
        </p:spPr>
        <p:txBody>
          <a:bodyPr>
            <a:noAutofit/>
          </a:bodyPr>
          <a:lstStyle/>
          <a:p>
            <a:r>
              <a:rPr lang="de-DE" sz="3200" b="1" dirty="0" err="1">
                <a:latin typeface="Arial Narrow" panose="020B0606020202030204" pitchFamily="34" charset="0"/>
              </a:rPr>
              <a:t>GeparNuevo</a:t>
            </a:r>
            <a:r>
              <a:rPr lang="de-DE" sz="3200" b="1" dirty="0">
                <a:latin typeface="Arial Narrow" panose="020B0606020202030204" pitchFamily="34" charset="0"/>
              </a:rPr>
              <a:t>: Primary </a:t>
            </a:r>
            <a:r>
              <a:rPr lang="de-DE" sz="3200" b="1" dirty="0" err="1">
                <a:latin typeface="Arial Narrow" panose="020B0606020202030204" pitchFamily="34" charset="0"/>
              </a:rPr>
              <a:t>Endpoint</a:t>
            </a:r>
            <a:r>
              <a:rPr lang="de-DE" sz="3200" b="1" dirty="0">
                <a:latin typeface="Arial Narrow" panose="020B0606020202030204" pitchFamily="34" charset="0"/>
              </a:rPr>
              <a:t> – </a:t>
            </a:r>
            <a:r>
              <a:rPr lang="de-DE" sz="3200" b="1" dirty="0" err="1">
                <a:latin typeface="Arial Narrow" panose="020B0606020202030204" pitchFamily="34" charset="0"/>
              </a:rPr>
              <a:t>pathological</a:t>
            </a:r>
            <a:r>
              <a:rPr lang="de-DE" sz="3200" b="1" dirty="0">
                <a:latin typeface="Arial Narrow" panose="020B0606020202030204" pitchFamily="34" charset="0"/>
              </a:rPr>
              <a:t> </a:t>
            </a:r>
            <a:r>
              <a:rPr lang="de-DE" sz="3200" b="1" dirty="0" err="1">
                <a:latin typeface="Arial Narrow" panose="020B0606020202030204" pitchFamily="34" charset="0"/>
              </a:rPr>
              <a:t>complete</a:t>
            </a:r>
            <a:r>
              <a:rPr lang="de-DE" sz="3200" b="1" dirty="0">
                <a:latin typeface="Arial Narrow" panose="020B0606020202030204" pitchFamily="34" charset="0"/>
              </a:rPr>
              <a:t> </a:t>
            </a:r>
            <a:r>
              <a:rPr lang="de-DE" sz="3200" b="1" dirty="0" err="1">
                <a:latin typeface="Arial Narrow" panose="020B0606020202030204" pitchFamily="34" charset="0"/>
              </a:rPr>
              <a:t>response</a:t>
            </a:r>
            <a:r>
              <a:rPr lang="de-DE" sz="3200" b="1" dirty="0">
                <a:latin typeface="Arial Narrow" panose="020B0606020202030204" pitchFamily="34" charset="0"/>
              </a:rPr>
              <a:t> </a:t>
            </a:r>
            <a:br>
              <a:rPr lang="de-DE" sz="3200" b="1" dirty="0">
                <a:latin typeface="Arial Narrow" panose="020B0606020202030204" pitchFamily="34" charset="0"/>
              </a:rPr>
            </a:br>
            <a:r>
              <a:rPr lang="de-DE" sz="3200" b="1" dirty="0" err="1">
                <a:latin typeface="Arial Narrow" panose="020B0606020202030204" pitchFamily="34" charset="0"/>
              </a:rPr>
              <a:t>pCR</a:t>
            </a:r>
            <a:r>
              <a:rPr lang="de-DE" sz="3200" b="1" dirty="0">
                <a:latin typeface="Arial Narrow" panose="020B0606020202030204" pitchFamily="34" charset="0"/>
              </a:rPr>
              <a:t> – ypT0, ypN0</a:t>
            </a:r>
          </a:p>
        </p:txBody>
      </p:sp>
      <p:graphicFrame>
        <p:nvGraphicFramePr>
          <p:cNvPr id="4" name="Objekt 1"/>
          <p:cNvGraphicFramePr>
            <a:graphicFrameLocks noGrp="1"/>
          </p:cNvGraphicFramePr>
          <p:nvPr>
            <p:extLst>
              <p:ext uri="{D42A27DB-BD31-4B8C-83A1-F6EECF244321}">
                <p14:modId xmlns:p14="http://schemas.microsoft.com/office/powerpoint/2010/main" val="1750606103"/>
              </p:ext>
            </p:extLst>
          </p:nvPr>
        </p:nvGraphicFramePr>
        <p:xfrm>
          <a:off x="618219" y="1575828"/>
          <a:ext cx="10955561" cy="3889156"/>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feld 9"/>
          <p:cNvSpPr txBox="1"/>
          <p:nvPr/>
        </p:nvSpPr>
        <p:spPr>
          <a:xfrm>
            <a:off x="3310269" y="5769008"/>
            <a:ext cx="966456" cy="461665"/>
          </a:xfrm>
          <a:prstGeom prst="rect">
            <a:avLst/>
          </a:prstGeom>
          <a:noFill/>
        </p:spPr>
        <p:txBody>
          <a:bodyPr wrap="square" lIns="91440" tIns="45720" rIns="91440" bIns="4572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de-DE" sz="2400" b="1" dirty="0"/>
              <a:t>N=88</a:t>
            </a:r>
          </a:p>
        </p:txBody>
      </p:sp>
      <p:sp>
        <p:nvSpPr>
          <p:cNvPr id="8" name="Textfeld 9"/>
          <p:cNvSpPr txBox="1"/>
          <p:nvPr/>
        </p:nvSpPr>
        <p:spPr>
          <a:xfrm>
            <a:off x="8421206" y="5761392"/>
            <a:ext cx="941869" cy="461665"/>
          </a:xfrm>
          <a:prstGeom prst="rect">
            <a:avLst/>
          </a:prstGeom>
          <a:noFill/>
        </p:spPr>
        <p:txBody>
          <a:bodyPr wrap="square" lIns="91440" tIns="45720" rIns="91440" bIns="4572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de-DE" sz="2400" b="1" dirty="0"/>
              <a:t>N=86</a:t>
            </a:r>
          </a:p>
        </p:txBody>
      </p:sp>
      <p:sp>
        <p:nvSpPr>
          <p:cNvPr id="9" name="Textfeld 8"/>
          <p:cNvSpPr txBox="1"/>
          <p:nvPr/>
        </p:nvSpPr>
        <p:spPr>
          <a:xfrm>
            <a:off x="9420046" y="6344102"/>
            <a:ext cx="2708695" cy="461665"/>
          </a:xfrm>
          <a:prstGeom prst="rect">
            <a:avLst/>
          </a:prstGeom>
          <a:noFill/>
        </p:spPr>
        <p:txBody>
          <a:bodyPr wrap="square" lIns="91440" tIns="45720" rIns="91440" bIns="45720" rtlCol="0">
            <a:spAutoFit/>
          </a:bodyPr>
          <a:lstStyle/>
          <a:p>
            <a:r>
              <a:rPr lang="de-DE" sz="1200" dirty="0"/>
              <a:t>* </a:t>
            </a:r>
            <a:r>
              <a:rPr lang="de-DE" sz="1200" dirty="0" err="1"/>
              <a:t>Continuous</a:t>
            </a:r>
            <a:r>
              <a:rPr lang="de-DE" sz="1200" dirty="0"/>
              <a:t> </a:t>
            </a:r>
            <a:r>
              <a:rPr lang="de-DE" sz="1200" dirty="0" err="1"/>
              <a:t>corrected</a:t>
            </a:r>
            <a:r>
              <a:rPr lang="de-DE" sz="1200" dirty="0"/>
              <a:t> </a:t>
            </a:r>
            <a:r>
              <a:rPr lang="el-GR" sz="1200" dirty="0"/>
              <a:t>χ</a:t>
            </a:r>
            <a:r>
              <a:rPr lang="de-DE" sz="1200" dirty="0"/>
              <a:t>² </a:t>
            </a:r>
            <a:r>
              <a:rPr lang="de-DE" sz="1200" dirty="0" err="1"/>
              <a:t>test</a:t>
            </a:r>
            <a:endParaRPr lang="de-DE" sz="1200" dirty="0"/>
          </a:p>
          <a:p>
            <a:r>
              <a:rPr lang="de-DE" sz="1200" dirty="0"/>
              <a:t>** </a:t>
            </a:r>
            <a:r>
              <a:rPr lang="de-DE" sz="1200" dirty="0" err="1"/>
              <a:t>For</a:t>
            </a:r>
            <a:r>
              <a:rPr lang="de-DE" sz="1200" dirty="0"/>
              <a:t> </a:t>
            </a:r>
            <a:r>
              <a:rPr lang="de-DE" sz="1200" dirty="0" err="1"/>
              <a:t>stratification</a:t>
            </a:r>
            <a:r>
              <a:rPr lang="de-DE" sz="1200" dirty="0"/>
              <a:t> </a:t>
            </a:r>
            <a:r>
              <a:rPr lang="de-DE" sz="1200" dirty="0" err="1"/>
              <a:t>factor</a:t>
            </a:r>
            <a:r>
              <a:rPr lang="de-DE" sz="1200" dirty="0"/>
              <a:t> (TIL </a:t>
            </a:r>
            <a:r>
              <a:rPr lang="de-DE" sz="1200" dirty="0" err="1"/>
              <a:t>groups</a:t>
            </a:r>
            <a:r>
              <a:rPr lang="de-DE" sz="1200" dirty="0"/>
              <a:t>)</a:t>
            </a:r>
          </a:p>
        </p:txBody>
      </p:sp>
    </p:spTree>
    <p:extLst>
      <p:ext uri="{BB962C8B-B14F-4D97-AF65-F5344CB8AC3E}">
        <p14:creationId xmlns:p14="http://schemas.microsoft.com/office/powerpoint/2010/main" val="16950764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a:extLst>
              <a:ext uri="{FF2B5EF4-FFF2-40B4-BE49-F238E27FC236}">
                <a16:creationId xmlns:a16="http://schemas.microsoft.com/office/drawing/2014/main" id="{E4B9FE93-B260-4A53-B58A-0E27658BDEF0}"/>
              </a:ext>
            </a:extLst>
          </p:cNvPr>
          <p:cNvSpPr>
            <a:spLocks noChangeArrowheads="1"/>
          </p:cNvSpPr>
          <p:nvPr/>
        </p:nvSpPr>
        <p:spPr bwMode="auto">
          <a:xfrm>
            <a:off x="0" y="0"/>
            <a:ext cx="12192000" cy="1524000"/>
          </a:xfrm>
          <a:prstGeom prst="rect">
            <a:avLst/>
          </a:prstGeom>
          <a:solidFill>
            <a:srgbClr val="DDDDDD"/>
          </a:solidFill>
          <a:ln w="9525">
            <a:solidFill>
              <a:srgbClr val="C0C0C0"/>
            </a:solidFill>
            <a:miter lim="800000"/>
            <a:headEnd/>
            <a:tailEnd/>
          </a:ln>
        </p:spPr>
        <p:txBody>
          <a:bodyPr wrap="none" lIns="91440" tIns="45720" rIns="91440" bIns="45720"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n-US" altLang="en-US" sz="1867">
              <a:solidFill>
                <a:srgbClr val="000000"/>
              </a:solidFill>
            </a:endParaRPr>
          </a:p>
        </p:txBody>
      </p:sp>
      <p:sp>
        <p:nvSpPr>
          <p:cNvPr id="62467" name="Rectangle 3">
            <a:extLst>
              <a:ext uri="{FF2B5EF4-FFF2-40B4-BE49-F238E27FC236}">
                <a16:creationId xmlns:a16="http://schemas.microsoft.com/office/drawing/2014/main" id="{D6952027-09B8-47B0-978F-C496E8CC89BB}"/>
              </a:ext>
            </a:extLst>
          </p:cNvPr>
          <p:cNvSpPr>
            <a:spLocks noGrp="1" noChangeArrowheads="1"/>
          </p:cNvSpPr>
          <p:nvPr>
            <p:ph type="title"/>
          </p:nvPr>
        </p:nvSpPr>
        <p:spPr>
          <a:xfrm>
            <a:off x="0" y="152400"/>
            <a:ext cx="11430000" cy="1143000"/>
          </a:xfrm>
        </p:spPr>
        <p:txBody>
          <a:bodyPr/>
          <a:lstStyle/>
          <a:p>
            <a:pPr algn="l" eaLnBrk="1" hangingPunct="1"/>
            <a:r>
              <a:rPr lang="en-US" altLang="en-US" sz="4000" dirty="0">
                <a:latin typeface="Arial Narrow"/>
                <a:cs typeface="Arial Narrow"/>
              </a:rPr>
              <a:t>  Neoadjuvant Atezolizumab – IMpassion031</a:t>
            </a:r>
          </a:p>
        </p:txBody>
      </p:sp>
      <p:sp>
        <p:nvSpPr>
          <p:cNvPr id="62468" name="Line 4">
            <a:extLst>
              <a:ext uri="{FF2B5EF4-FFF2-40B4-BE49-F238E27FC236}">
                <a16:creationId xmlns:a16="http://schemas.microsoft.com/office/drawing/2014/main" id="{76EBBBCC-436A-4A6F-BB6A-5302D3AC5030}"/>
              </a:ext>
            </a:extLst>
          </p:cNvPr>
          <p:cNvSpPr>
            <a:spLocks noChangeShapeType="1"/>
          </p:cNvSpPr>
          <p:nvPr/>
        </p:nvSpPr>
        <p:spPr bwMode="auto">
          <a:xfrm>
            <a:off x="20639" y="1524000"/>
            <a:ext cx="12150725" cy="0"/>
          </a:xfrm>
          <a:prstGeom prst="line">
            <a:avLst/>
          </a:prstGeom>
          <a:noFill/>
          <a:ln w="25400">
            <a:solidFill>
              <a:srgbClr val="FF0000"/>
            </a:solidFill>
            <a:round/>
            <a:headEnd/>
            <a:tailEnd/>
          </a:ln>
          <a:extLst>
            <a:ext uri="{909E8E84-426E-40dd-AFC4-6F175D3DCCD1}">
              <a14:hiddenFill xmlns="" xmlns:a14="http://schemas.microsoft.com/office/drawing/2010/main">
                <a:noFill/>
              </a14:hiddenFill>
            </a:ext>
          </a:extLst>
        </p:spPr>
        <p:txBody>
          <a:bodyPr lIns="91440" tIns="45720" rIns="91440" bIns="45720"/>
          <a:lstStyle/>
          <a:p>
            <a:endParaRPr lang="en-US"/>
          </a:p>
        </p:txBody>
      </p:sp>
      <p:sp>
        <p:nvSpPr>
          <p:cNvPr id="62470" name="AutoShape 8">
            <a:extLst>
              <a:ext uri="{FF2B5EF4-FFF2-40B4-BE49-F238E27FC236}">
                <a16:creationId xmlns:a16="http://schemas.microsoft.com/office/drawing/2014/main" id="{CB4B8451-27B4-42BF-8A6C-9A6144F7BF07}"/>
              </a:ext>
            </a:extLst>
          </p:cNvPr>
          <p:cNvSpPr>
            <a:spLocks noChangeAspect="1" noChangeArrowheads="1" noTextEdit="1"/>
          </p:cNvSpPr>
          <p:nvPr/>
        </p:nvSpPr>
        <p:spPr bwMode="auto">
          <a:xfrm>
            <a:off x="184149" y="2289177"/>
            <a:ext cx="11931651" cy="3425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40" tIns="45720" rIns="91440" bIns="45720"/>
          <a:lstStyle/>
          <a:p>
            <a:endParaRPr lang="en-US"/>
          </a:p>
        </p:txBody>
      </p:sp>
      <p:pic>
        <p:nvPicPr>
          <p:cNvPr id="62471" name="Picture 10">
            <a:extLst>
              <a:ext uri="{FF2B5EF4-FFF2-40B4-BE49-F238E27FC236}">
                <a16:creationId xmlns:a16="http://schemas.microsoft.com/office/drawing/2014/main" id="{1A1412C4-92A0-4607-85DF-50703356CA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3009"/>
          <a:stretch>
            <a:fillRect/>
          </a:stretch>
        </p:blipFill>
        <p:spPr bwMode="auto">
          <a:xfrm>
            <a:off x="102393" y="1973575"/>
            <a:ext cx="11987214" cy="34596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35163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p:cNvSpPr>
            <a:spLocks noGrp="1"/>
          </p:cNvSpPr>
          <p:nvPr>
            <p:ph type="title"/>
          </p:nvPr>
        </p:nvSpPr>
        <p:spPr>
          <a:xfrm>
            <a:off x="255975" y="274639"/>
            <a:ext cx="11666515" cy="1143000"/>
          </a:xfrm>
        </p:spPr>
        <p:txBody>
          <a:bodyPr>
            <a:noAutofit/>
          </a:bodyPr>
          <a:lstStyle/>
          <a:p>
            <a:r>
              <a:rPr lang="en-US" sz="3200" b="1" dirty="0">
                <a:latin typeface="Arial Narrow"/>
                <a:cs typeface="Arial Narrow"/>
                <a:sym typeface="Arial"/>
              </a:rPr>
              <a:t>Atezolizumab: </a:t>
            </a:r>
            <a:r>
              <a:rPr lang="en-US" sz="3200" b="1" dirty="0" err="1">
                <a:latin typeface="Arial Narrow"/>
                <a:cs typeface="Arial Narrow"/>
                <a:sym typeface="Arial"/>
              </a:rPr>
              <a:t>NeoTRIP</a:t>
            </a:r>
            <a:r>
              <a:rPr lang="en-US" sz="3200" b="1" dirty="0">
                <a:latin typeface="Arial Narrow"/>
                <a:cs typeface="Arial Narrow"/>
                <a:sym typeface="Arial"/>
              </a:rPr>
              <a:t> – p</a:t>
            </a:r>
            <a:r>
              <a:rPr lang="en-US" sz="3200" b="1" dirty="0">
                <a:latin typeface="Arial Narrow"/>
                <a:cs typeface="Arial Narrow"/>
                <a:sym typeface="Arial" pitchFamily="34" charset="0"/>
              </a:rPr>
              <a:t>hase III study neoadjuvant TNBC</a:t>
            </a:r>
            <a:endParaRPr lang="en-US" sz="3200" b="1" dirty="0">
              <a:latin typeface="Arial Narrow"/>
              <a:cs typeface="Arial Narrow"/>
            </a:endParaRPr>
          </a:p>
        </p:txBody>
      </p:sp>
      <p:sp>
        <p:nvSpPr>
          <p:cNvPr id="9" name="Content Placeholder 5"/>
          <p:cNvSpPr txBox="1">
            <a:spLocks/>
          </p:cNvSpPr>
          <p:nvPr/>
        </p:nvSpPr>
        <p:spPr>
          <a:xfrm>
            <a:off x="518585" y="3681413"/>
            <a:ext cx="8206315" cy="2585323"/>
          </a:xfrm>
          <a:prstGeom prst="rect">
            <a:avLst/>
          </a:prstGeom>
        </p:spPr>
        <p:txBody>
          <a:bodyPr wrap="square">
            <a:spAutoFit/>
          </a:bodyPr>
          <a:lstStyle>
            <a:lvl1pPr marL="114300" indent="-114300" algn="l" rtl="0" eaLnBrk="0" fontAlgn="base" hangingPunct="0">
              <a:spcBef>
                <a:spcPts val="2400"/>
              </a:spcBef>
              <a:spcAft>
                <a:spcPct val="0"/>
              </a:spcAft>
              <a:buClr>
                <a:schemeClr val="accent2"/>
              </a:buClr>
              <a:buFont typeface="Arial" charset="0"/>
              <a:buChar char="•"/>
              <a:defRPr b="1" kern="1200">
                <a:solidFill>
                  <a:schemeClr val="tx1"/>
                </a:solidFill>
                <a:latin typeface="Arial" pitchFamily="34" charset="0"/>
                <a:ea typeface="ＭＳ Ｐゴシック" charset="0"/>
                <a:cs typeface="Arial" pitchFamily="34" charset="0"/>
              </a:defRPr>
            </a:lvl1pPr>
            <a:lvl2pPr marL="341313" indent="-166688" algn="l" rtl="0" eaLnBrk="0" fontAlgn="base" hangingPunct="0">
              <a:spcBef>
                <a:spcPct val="20000"/>
              </a:spcBef>
              <a:spcAft>
                <a:spcPct val="0"/>
              </a:spcAft>
              <a:buClr>
                <a:schemeClr val="accent2"/>
              </a:buClr>
              <a:buFont typeface="Arial" charset="0"/>
              <a:buChar char="‒"/>
              <a:defRPr sz="1600" kern="1200">
                <a:solidFill>
                  <a:schemeClr val="tx1"/>
                </a:solidFill>
                <a:latin typeface="Arial" pitchFamily="34" charset="0"/>
                <a:ea typeface="ＭＳ Ｐゴシック" charset="0"/>
                <a:cs typeface="Arial" pitchFamily="34" charset="0"/>
              </a:defRPr>
            </a:lvl2pPr>
            <a:lvl3pPr marL="573088" indent="-174625" algn="l" rtl="0" eaLnBrk="0" fontAlgn="base" hangingPunct="0">
              <a:spcBef>
                <a:spcPct val="20000"/>
              </a:spcBef>
              <a:spcAft>
                <a:spcPct val="0"/>
              </a:spcAft>
              <a:buClr>
                <a:schemeClr val="accent2"/>
              </a:buClr>
              <a:buFont typeface="Wingdings" charset="0"/>
              <a:buChar char="§"/>
              <a:defRPr sz="1400" kern="1200">
                <a:solidFill>
                  <a:schemeClr val="tx1"/>
                </a:solidFill>
                <a:latin typeface="Arial" pitchFamily="34" charset="0"/>
                <a:ea typeface="ＭＳ Ｐゴシック" charset="0"/>
                <a:cs typeface="Arial" pitchFamily="34" charset="0"/>
              </a:defRPr>
            </a:lvl3pPr>
            <a:lvl4pPr marL="798513" indent="-166688" algn="l" rtl="0" eaLnBrk="0" fontAlgn="base" hangingPunct="0">
              <a:spcBef>
                <a:spcPct val="20000"/>
              </a:spcBef>
              <a:spcAft>
                <a:spcPct val="0"/>
              </a:spcAft>
              <a:buClr>
                <a:schemeClr val="accent2"/>
              </a:buClr>
              <a:buFont typeface="Arial" charset="0"/>
              <a:buChar char="•"/>
              <a:defRPr sz="1200" kern="1200">
                <a:solidFill>
                  <a:schemeClr val="tx1"/>
                </a:solidFill>
                <a:latin typeface="Arial" pitchFamily="34" charset="0"/>
                <a:ea typeface="ＭＳ Ｐゴシック" charset="0"/>
                <a:cs typeface="Arial" pitchFamily="34" charset="0"/>
              </a:defRPr>
            </a:lvl4pPr>
            <a:lvl5pPr marL="1030288" indent="-174625" algn="l" rtl="0" eaLnBrk="0" fontAlgn="base" hangingPunct="0">
              <a:spcBef>
                <a:spcPct val="20000"/>
              </a:spcBef>
              <a:spcAft>
                <a:spcPct val="0"/>
              </a:spcAft>
              <a:buClr>
                <a:schemeClr val="accent2"/>
              </a:buClr>
              <a:buFont typeface="Arial" charset="0"/>
              <a:buChar char="‒"/>
              <a:defRPr sz="1200" kern="1200">
                <a:solidFill>
                  <a:schemeClr val="tx1"/>
                </a:solidFill>
                <a:latin typeface="Arial" pitchFamily="34" charset="0"/>
                <a:ea typeface="ＭＳ Ｐゴシック"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46047" indent="-146047" defTabSz="457189">
              <a:spcBef>
                <a:spcPts val="0"/>
              </a:spcBef>
              <a:spcAft>
                <a:spcPts val="1200"/>
              </a:spcAft>
              <a:buClr>
                <a:srgbClr val="C3D500"/>
              </a:buClr>
              <a:buFont typeface="Arial" pitchFamily="34" charset="0"/>
              <a:buChar char="•"/>
              <a:defRPr/>
            </a:pPr>
            <a:r>
              <a:rPr lang="en-US" sz="1600" dirty="0"/>
              <a:t>Carboplatin</a:t>
            </a:r>
            <a:r>
              <a:rPr lang="en-US" sz="1600" b="0" dirty="0"/>
              <a:t>: AUC 2 given IV on day 1 and day 8 q3w</a:t>
            </a:r>
          </a:p>
          <a:p>
            <a:pPr marL="146047" indent="-146047" defTabSz="457189">
              <a:spcBef>
                <a:spcPts val="0"/>
              </a:spcBef>
              <a:spcAft>
                <a:spcPts val="1200"/>
              </a:spcAft>
              <a:buClr>
                <a:srgbClr val="C3D500"/>
              </a:buClr>
              <a:buFont typeface="Arial" pitchFamily="34" charset="0"/>
              <a:buChar char="•"/>
              <a:defRPr/>
            </a:pPr>
            <a:r>
              <a:rPr lang="en-US" sz="1600" i="1" dirty="0"/>
              <a:t>Nab</a:t>
            </a:r>
            <a:r>
              <a:rPr lang="en-US" sz="1600" dirty="0"/>
              <a:t>-paclitaxel</a:t>
            </a:r>
            <a:r>
              <a:rPr lang="en-US" sz="1600" b="0" dirty="0"/>
              <a:t>: 125mg/m</a:t>
            </a:r>
            <a:r>
              <a:rPr lang="en-US" sz="1600" b="0" baseline="30000" dirty="0"/>
              <a:t>2</a:t>
            </a:r>
            <a:r>
              <a:rPr lang="en-US" sz="1600" b="0" dirty="0"/>
              <a:t> given IV on day 1 and day 8 q3w</a:t>
            </a:r>
          </a:p>
          <a:p>
            <a:pPr marL="146047" indent="-146047" defTabSz="457189">
              <a:spcBef>
                <a:spcPts val="0"/>
              </a:spcBef>
              <a:spcAft>
                <a:spcPts val="1200"/>
              </a:spcAft>
              <a:buClr>
                <a:srgbClr val="C3D500"/>
              </a:buClr>
              <a:buFont typeface="Arial" pitchFamily="34" charset="0"/>
              <a:buChar char="•"/>
              <a:defRPr/>
            </a:pPr>
            <a:r>
              <a:rPr lang="en-US" sz="1600" dirty="0" err="1"/>
              <a:t>Atezolizumab</a:t>
            </a:r>
            <a:r>
              <a:rPr lang="en-US" sz="1600" b="0" dirty="0"/>
              <a:t>: 1,200mg IV infusion on day 1 q3w</a:t>
            </a:r>
          </a:p>
          <a:p>
            <a:pPr marL="146047" indent="-146047" defTabSz="457189">
              <a:spcBef>
                <a:spcPts val="0"/>
              </a:spcBef>
              <a:spcAft>
                <a:spcPts val="1200"/>
              </a:spcAft>
              <a:buClr>
                <a:srgbClr val="C3D500"/>
              </a:buClr>
              <a:buFont typeface="Arial" pitchFamily="34" charset="0"/>
              <a:buChar char="•"/>
              <a:defRPr/>
            </a:pPr>
            <a:endParaRPr lang="en-US" sz="1600" b="0" dirty="0"/>
          </a:p>
          <a:p>
            <a:pPr marL="146047" indent="-146047" defTabSz="457189">
              <a:spcBef>
                <a:spcPts val="0"/>
              </a:spcBef>
              <a:spcAft>
                <a:spcPts val="1200"/>
              </a:spcAft>
              <a:buClr>
                <a:srgbClr val="C3D500"/>
              </a:buClr>
              <a:buFont typeface="Arial" pitchFamily="34" charset="0"/>
              <a:buChar char="•"/>
              <a:defRPr/>
            </a:pPr>
            <a:r>
              <a:rPr lang="en-US" sz="1600" dirty="0"/>
              <a:t>Primary endpoint</a:t>
            </a:r>
            <a:r>
              <a:rPr lang="en-US" sz="1600" b="0" dirty="0"/>
              <a:t>: </a:t>
            </a:r>
            <a:r>
              <a:rPr lang="de-CH" sz="1600" b="0" dirty="0"/>
              <a:t>3 and 5 year EFS</a:t>
            </a:r>
            <a:endParaRPr lang="en-US" sz="1600" b="0" dirty="0"/>
          </a:p>
          <a:p>
            <a:pPr marL="377816" lvl="2" indent="-146047" defTabSz="457189">
              <a:spcBef>
                <a:spcPts val="0"/>
              </a:spcBef>
              <a:spcAft>
                <a:spcPts val="1200"/>
              </a:spcAft>
              <a:buClr>
                <a:srgbClr val="C3D500"/>
              </a:buClr>
              <a:buFont typeface="Arial" pitchFamily="34" charset="0"/>
              <a:buChar char="•"/>
              <a:defRPr/>
            </a:pPr>
            <a:r>
              <a:rPr lang="en-US" sz="1600" dirty="0"/>
              <a:t>5-year EFS in control arm is assumed to be 57%. Clinically meaningful improvement to increase the 5-year EFS to 72% (HR=0.584)</a:t>
            </a:r>
          </a:p>
        </p:txBody>
      </p:sp>
      <p:sp>
        <p:nvSpPr>
          <p:cNvPr id="13" name="TextBox 12"/>
          <p:cNvSpPr txBox="1"/>
          <p:nvPr/>
        </p:nvSpPr>
        <p:spPr>
          <a:xfrm>
            <a:off x="3839874" y="6567089"/>
            <a:ext cx="8219017" cy="175433"/>
          </a:xfrm>
          <a:prstGeom prst="rect">
            <a:avLst/>
          </a:prstGeom>
          <a:noFill/>
          <a:ln>
            <a:noFill/>
          </a:ln>
        </p:spPr>
        <p:txBody>
          <a:bodyPr vert="horz" wrap="square" lIns="0" tIns="0" rIns="0" bIns="0" numCol="1" anchor="b" anchorCtr="0" compatLnSpc="1">
            <a:prstTxWarp prst="textNoShape">
              <a:avLst/>
            </a:prstTxWarp>
            <a:spAutoFit/>
          </a:bodyPr>
          <a:lstStyle/>
          <a:p>
            <a:pPr algn="r" fontAlgn="base">
              <a:lnSpc>
                <a:spcPct val="95000"/>
              </a:lnSpc>
              <a:spcAft>
                <a:spcPct val="0"/>
              </a:spcAft>
              <a:buClr>
                <a:srgbClr val="C3D500"/>
              </a:buClr>
            </a:pPr>
            <a:r>
              <a:rPr lang="en-GB" sz="1200" dirty="0"/>
              <a:t>Sponsored by Fondazione Michelangelo</a:t>
            </a:r>
          </a:p>
        </p:txBody>
      </p:sp>
      <p:sp>
        <p:nvSpPr>
          <p:cNvPr id="4" name="Shape 615"/>
          <p:cNvSpPr/>
          <p:nvPr/>
        </p:nvSpPr>
        <p:spPr>
          <a:xfrm>
            <a:off x="518585" y="1730345"/>
            <a:ext cx="3024000" cy="1330838"/>
          </a:xfrm>
          <a:prstGeom prst="roundRect">
            <a:avLst>
              <a:gd name="adj" fmla="val 11086"/>
            </a:avLst>
          </a:prstGeom>
          <a:solidFill>
            <a:schemeClr val="accent1"/>
          </a:solidFill>
          <a:ln w="9525" cap="rnd">
            <a:noFill/>
            <a:prstDash val="solid"/>
            <a:miter/>
            <a:headEnd type="none" w="med" len="med"/>
            <a:tailEnd type="none" w="med" len="med"/>
          </a:ln>
        </p:spPr>
        <p:txBody>
          <a:bodyPr lIns="91425" tIns="45700" rIns="91425" bIns="45700" anchor="ctr">
            <a:spAutoFit/>
          </a:bodyPr>
          <a:lstStyle/>
          <a:p>
            <a:pPr marL="171446" indent="-171446">
              <a:buClr>
                <a:srgbClr val="FFFFFF"/>
              </a:buClr>
              <a:buSzPct val="100000"/>
              <a:buFont typeface="Arial" panose="020B0604020202020204" pitchFamily="34" charset="0"/>
              <a:buChar char="•"/>
            </a:pPr>
            <a:r>
              <a:rPr lang="en-US" sz="1500" b="1" kern="0" dirty="0">
                <a:solidFill>
                  <a:srgbClr val="FFFFFF"/>
                </a:solidFill>
                <a:ea typeface="Arial"/>
                <a:cs typeface="Arial"/>
                <a:sym typeface="Arial"/>
              </a:rPr>
              <a:t>Locally advanced EBC (T3N1; T4a,b,c; any T and N2-3) and inflammatory BC (T4d any N)</a:t>
            </a:r>
          </a:p>
          <a:p>
            <a:pPr marL="171446" indent="-171446">
              <a:buClr>
                <a:srgbClr val="FFFFFF"/>
              </a:buClr>
              <a:buSzPct val="100000"/>
              <a:buFont typeface="Arial" panose="020B0604020202020204" pitchFamily="34" charset="0"/>
              <a:buChar char="•"/>
            </a:pPr>
            <a:endParaRPr lang="en-US" sz="1500" b="1" kern="0" dirty="0">
              <a:solidFill>
                <a:srgbClr val="FFFFFF"/>
              </a:solidFill>
              <a:ea typeface="Arial"/>
              <a:cs typeface="Arial"/>
              <a:sym typeface="Arial"/>
            </a:endParaRPr>
          </a:p>
          <a:p>
            <a:pPr algn="ctr">
              <a:buClr>
                <a:srgbClr val="FFFFFF"/>
              </a:buClr>
              <a:buSzPct val="100000"/>
            </a:pPr>
            <a:r>
              <a:rPr lang="en-US" sz="1500" b="1" kern="0" dirty="0">
                <a:solidFill>
                  <a:srgbClr val="FFFFFF"/>
                </a:solidFill>
                <a:ea typeface="Arial"/>
                <a:cs typeface="Arial"/>
                <a:sym typeface="Arial"/>
              </a:rPr>
              <a:t>(n=272)</a:t>
            </a:r>
          </a:p>
        </p:txBody>
      </p:sp>
      <p:sp>
        <p:nvSpPr>
          <p:cNvPr id="5" name="Shape 617"/>
          <p:cNvSpPr txBox="1"/>
          <p:nvPr/>
        </p:nvSpPr>
        <p:spPr>
          <a:xfrm>
            <a:off x="4839449" y="1505796"/>
            <a:ext cx="2208000" cy="684000"/>
          </a:xfrm>
          <a:prstGeom prst="roundRect">
            <a:avLst/>
          </a:prstGeom>
          <a:solidFill>
            <a:schemeClr val="accent2"/>
          </a:solidFill>
          <a:ln w="9525" cap="rnd">
            <a:noFill/>
            <a:prstDash val="solid"/>
            <a:miter/>
            <a:headEnd type="none" w="med" len="med"/>
            <a:tailEnd type="none" w="med" len="med"/>
          </a:ln>
        </p:spPr>
        <p:txBody>
          <a:bodyPr lIns="91425" tIns="45700" rIns="91425" bIns="45700" anchor="ctr"/>
          <a:lstStyle>
            <a:defPPr>
              <a:defRPr lang="en-US"/>
            </a:defPPr>
            <a:lvl1pPr algn="ctr">
              <a:buClr>
                <a:srgbClr val="FFFFFF"/>
              </a:buClr>
              <a:buSzPct val="25000"/>
              <a:buFont typeface="Arial"/>
              <a:buNone/>
              <a:defRPr sz="1200" b="1" kern="0">
                <a:solidFill>
                  <a:schemeClr val="accent1"/>
                </a:solidFill>
                <a:ea typeface="Arial"/>
                <a:cs typeface="Arial"/>
              </a:defRPr>
            </a:lvl1pPr>
          </a:lstStyle>
          <a:p>
            <a:r>
              <a:rPr lang="en-US" sz="1500" dirty="0" err="1">
                <a:solidFill>
                  <a:schemeClr val="bg1"/>
                </a:solidFill>
                <a:sym typeface="Arial"/>
              </a:rPr>
              <a:t>Atezolizumab</a:t>
            </a:r>
            <a:r>
              <a:rPr lang="en-US" sz="1500" dirty="0">
                <a:solidFill>
                  <a:schemeClr val="bg1"/>
                </a:solidFill>
                <a:sym typeface="Arial"/>
              </a:rPr>
              <a:t> q2w </a:t>
            </a:r>
          </a:p>
          <a:p>
            <a:r>
              <a:rPr lang="en-US" sz="1500" i="1" dirty="0">
                <a:solidFill>
                  <a:schemeClr val="bg1"/>
                </a:solidFill>
                <a:sym typeface="Arial"/>
              </a:rPr>
              <a:t>Nab</a:t>
            </a:r>
            <a:r>
              <a:rPr lang="en-US" sz="1500" dirty="0">
                <a:solidFill>
                  <a:schemeClr val="bg1"/>
                </a:solidFill>
                <a:sym typeface="Arial"/>
              </a:rPr>
              <a:t>-paclitaxel </a:t>
            </a:r>
          </a:p>
          <a:p>
            <a:r>
              <a:rPr lang="de-CH" sz="1500" dirty="0">
                <a:solidFill>
                  <a:schemeClr val="bg1"/>
                </a:solidFill>
                <a:sym typeface="Arial"/>
              </a:rPr>
              <a:t>Carboplatin</a:t>
            </a:r>
            <a:endParaRPr lang="en-US" sz="1500" dirty="0">
              <a:solidFill>
                <a:schemeClr val="bg1"/>
              </a:solidFill>
              <a:sym typeface="Arial"/>
            </a:endParaRPr>
          </a:p>
        </p:txBody>
      </p:sp>
      <p:sp>
        <p:nvSpPr>
          <p:cNvPr id="6" name="Shape 618"/>
          <p:cNvSpPr txBox="1"/>
          <p:nvPr/>
        </p:nvSpPr>
        <p:spPr>
          <a:xfrm>
            <a:off x="4839449" y="2538700"/>
            <a:ext cx="2208000" cy="684000"/>
          </a:xfrm>
          <a:prstGeom prst="roundRect">
            <a:avLst/>
          </a:prstGeom>
          <a:solidFill>
            <a:schemeClr val="accent3">
              <a:lumMod val="40000"/>
              <a:lumOff val="60000"/>
            </a:schemeClr>
          </a:solidFill>
          <a:ln w="9525" cap="rnd">
            <a:noFill/>
            <a:prstDash val="solid"/>
            <a:miter/>
            <a:headEnd type="none" w="med" len="med"/>
            <a:tailEnd type="none" w="med" len="med"/>
          </a:ln>
        </p:spPr>
        <p:txBody>
          <a:bodyPr lIns="91425" tIns="45700" rIns="91425" bIns="45700" anchor="ctr"/>
          <a:lstStyle>
            <a:defPPr>
              <a:defRPr lang="en-US"/>
            </a:defPPr>
            <a:lvl1pPr algn="ctr">
              <a:buClr>
                <a:srgbClr val="FFFFFF"/>
              </a:buClr>
              <a:buSzPct val="25000"/>
              <a:buFont typeface="Arial"/>
              <a:buNone/>
              <a:defRPr sz="1200" b="1" kern="0">
                <a:solidFill>
                  <a:schemeClr val="accent1"/>
                </a:solidFill>
                <a:ea typeface="Arial"/>
                <a:cs typeface="Arial"/>
              </a:defRPr>
            </a:lvl1pPr>
          </a:lstStyle>
          <a:p>
            <a:r>
              <a:rPr lang="en-US" sz="1500" i="1" dirty="0">
                <a:solidFill>
                  <a:srgbClr val="060E9F"/>
                </a:solidFill>
                <a:sym typeface="Arial"/>
              </a:rPr>
              <a:t>Nab</a:t>
            </a:r>
            <a:r>
              <a:rPr lang="en-US" sz="1500" dirty="0">
                <a:solidFill>
                  <a:srgbClr val="060E9F"/>
                </a:solidFill>
                <a:sym typeface="Arial"/>
              </a:rPr>
              <a:t>-paclitaxel</a:t>
            </a:r>
          </a:p>
          <a:p>
            <a:r>
              <a:rPr lang="en-US" sz="1500" dirty="0">
                <a:solidFill>
                  <a:srgbClr val="060E9F"/>
                </a:solidFill>
                <a:sym typeface="Arial"/>
              </a:rPr>
              <a:t>Carboplatin </a:t>
            </a:r>
          </a:p>
        </p:txBody>
      </p:sp>
      <p:cxnSp>
        <p:nvCxnSpPr>
          <p:cNvPr id="7" name="Elbow Connector 6"/>
          <p:cNvCxnSpPr>
            <a:stCxn id="4" idx="3"/>
            <a:endCxn id="5" idx="1"/>
          </p:cNvCxnSpPr>
          <p:nvPr/>
        </p:nvCxnSpPr>
        <p:spPr>
          <a:xfrm flipV="1">
            <a:off x="3542585" y="1847796"/>
            <a:ext cx="1296864" cy="547968"/>
          </a:xfrm>
          <a:prstGeom prst="bentConnector3">
            <a:avLst>
              <a:gd name="adj1" fmla="val 50000"/>
            </a:avLst>
          </a:prstGeom>
          <a:noFill/>
          <a:ln w="28575" cap="flat" cmpd="sng" algn="ctr">
            <a:solidFill>
              <a:srgbClr val="060E9F"/>
            </a:solidFill>
            <a:prstDash val="solid"/>
            <a:round/>
            <a:headEnd type="none" w="med" len="med"/>
            <a:tailEnd type="triangle"/>
          </a:ln>
          <a:effectLst/>
        </p:spPr>
      </p:cxnSp>
      <p:cxnSp>
        <p:nvCxnSpPr>
          <p:cNvPr id="8" name="Elbow Connector 7"/>
          <p:cNvCxnSpPr>
            <a:stCxn id="4" idx="3"/>
            <a:endCxn id="6" idx="1"/>
          </p:cNvCxnSpPr>
          <p:nvPr/>
        </p:nvCxnSpPr>
        <p:spPr>
          <a:xfrm>
            <a:off x="3542585" y="2395764"/>
            <a:ext cx="1296864" cy="484936"/>
          </a:xfrm>
          <a:prstGeom prst="bentConnector3">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565334" y="3318896"/>
            <a:ext cx="756233" cy="307777"/>
          </a:xfrm>
          <a:prstGeom prst="rect">
            <a:avLst/>
          </a:prstGeom>
          <a:noFill/>
        </p:spPr>
        <p:txBody>
          <a:bodyPr wrap="none" rtlCol="0">
            <a:spAutoFit/>
          </a:bodyPr>
          <a:lstStyle/>
          <a:p>
            <a:pPr algn="ctr"/>
            <a:r>
              <a:rPr lang="de-CH" sz="1400" b="1" dirty="0">
                <a:cs typeface="Arial" pitchFamily="34" charset="0"/>
              </a:rPr>
              <a:t>8 </a:t>
            </a:r>
            <a:r>
              <a:rPr lang="de-CH" sz="1400" b="1" dirty="0" err="1">
                <a:cs typeface="Arial" pitchFamily="34" charset="0"/>
              </a:rPr>
              <a:t>cycles</a:t>
            </a:r>
            <a:endParaRPr lang="en-US" sz="1400" b="1" dirty="0">
              <a:cs typeface="Arial" pitchFamily="34" charset="0"/>
            </a:endParaRPr>
          </a:p>
        </p:txBody>
      </p:sp>
      <p:sp>
        <p:nvSpPr>
          <p:cNvPr id="16" name="TextBox 15"/>
          <p:cNvSpPr txBox="1"/>
          <p:nvPr/>
        </p:nvSpPr>
        <p:spPr>
          <a:xfrm>
            <a:off x="7455881" y="1622263"/>
            <a:ext cx="301686" cy="1600438"/>
          </a:xfrm>
          <a:prstGeom prst="rect">
            <a:avLst/>
          </a:prstGeom>
          <a:noFill/>
          <a:ln w="28575">
            <a:solidFill>
              <a:schemeClr val="tx1"/>
            </a:solidFill>
          </a:ln>
        </p:spPr>
        <p:txBody>
          <a:bodyPr wrap="none" rtlCol="0">
            <a:spAutoFit/>
          </a:bodyPr>
          <a:lstStyle/>
          <a:p>
            <a:r>
              <a:rPr lang="de-CH" sz="1400" b="1" dirty="0">
                <a:solidFill>
                  <a:srgbClr val="060E9F"/>
                </a:solidFill>
                <a:cs typeface="Arial" pitchFamily="34" charset="0"/>
              </a:rPr>
              <a:t>S</a:t>
            </a:r>
          </a:p>
          <a:p>
            <a:r>
              <a:rPr lang="de-CH" sz="1400" b="1" dirty="0">
                <a:solidFill>
                  <a:srgbClr val="060E9F"/>
                </a:solidFill>
                <a:cs typeface="Arial" pitchFamily="34" charset="0"/>
              </a:rPr>
              <a:t>U</a:t>
            </a:r>
          </a:p>
          <a:p>
            <a:r>
              <a:rPr lang="de-CH" sz="1400" b="1" dirty="0">
                <a:solidFill>
                  <a:srgbClr val="060E9F"/>
                </a:solidFill>
                <a:cs typeface="Arial" pitchFamily="34" charset="0"/>
              </a:rPr>
              <a:t>R</a:t>
            </a:r>
          </a:p>
          <a:p>
            <a:r>
              <a:rPr lang="de-CH" sz="1400" b="1" dirty="0">
                <a:solidFill>
                  <a:srgbClr val="060E9F"/>
                </a:solidFill>
                <a:cs typeface="Arial" pitchFamily="34" charset="0"/>
              </a:rPr>
              <a:t>G</a:t>
            </a:r>
          </a:p>
          <a:p>
            <a:r>
              <a:rPr lang="de-CH" sz="1400" b="1" dirty="0">
                <a:solidFill>
                  <a:srgbClr val="060E9F"/>
                </a:solidFill>
                <a:cs typeface="Arial" pitchFamily="34" charset="0"/>
              </a:rPr>
              <a:t>E</a:t>
            </a:r>
          </a:p>
          <a:p>
            <a:r>
              <a:rPr lang="de-CH" sz="1400" b="1" dirty="0">
                <a:solidFill>
                  <a:srgbClr val="060E9F"/>
                </a:solidFill>
                <a:cs typeface="Arial" pitchFamily="34" charset="0"/>
              </a:rPr>
              <a:t>R</a:t>
            </a:r>
          </a:p>
          <a:p>
            <a:r>
              <a:rPr lang="de-CH" sz="1400" b="1" dirty="0">
                <a:solidFill>
                  <a:srgbClr val="060E9F"/>
                </a:solidFill>
                <a:cs typeface="Arial" pitchFamily="34" charset="0"/>
              </a:rPr>
              <a:t>Y</a:t>
            </a:r>
            <a:endParaRPr lang="en-US" sz="1400" dirty="0">
              <a:solidFill>
                <a:srgbClr val="060E9F"/>
              </a:solidFill>
              <a:cs typeface="Arial" pitchFamily="34" charset="0"/>
            </a:endParaRPr>
          </a:p>
        </p:txBody>
      </p:sp>
      <p:sp>
        <p:nvSpPr>
          <p:cNvPr id="14" name="Shape 618"/>
          <p:cNvSpPr txBox="1"/>
          <p:nvPr/>
        </p:nvSpPr>
        <p:spPr>
          <a:xfrm>
            <a:off x="8470106" y="1662248"/>
            <a:ext cx="2861510" cy="1404000"/>
          </a:xfrm>
          <a:prstGeom prst="roundRect">
            <a:avLst/>
          </a:prstGeom>
          <a:solidFill>
            <a:schemeClr val="accent2"/>
          </a:solidFill>
          <a:ln w="9525" cap="rnd">
            <a:noFill/>
            <a:prstDash val="solid"/>
            <a:miter/>
            <a:headEnd type="none" w="med" len="med"/>
            <a:tailEnd type="none" w="med" len="med"/>
          </a:ln>
        </p:spPr>
        <p:txBody>
          <a:bodyPr lIns="91425" tIns="45700" rIns="91425" bIns="45700" anchor="ctr"/>
          <a:lstStyle>
            <a:defPPr>
              <a:defRPr lang="en-US"/>
            </a:defPPr>
            <a:lvl1pPr algn="ctr">
              <a:buClr>
                <a:srgbClr val="FFFFFF"/>
              </a:buClr>
              <a:buSzPct val="25000"/>
              <a:buFont typeface="Arial"/>
              <a:buNone/>
              <a:defRPr sz="1200" b="1" kern="0">
                <a:solidFill>
                  <a:schemeClr val="accent1"/>
                </a:solidFill>
                <a:ea typeface="Arial"/>
                <a:cs typeface="Arial"/>
              </a:defRPr>
            </a:lvl1pPr>
          </a:lstStyle>
          <a:p>
            <a:r>
              <a:rPr lang="en-US" sz="1500" dirty="0">
                <a:solidFill>
                  <a:schemeClr val="bg1"/>
                </a:solidFill>
                <a:sym typeface="Arial"/>
              </a:rPr>
              <a:t>After surgery: AC or EC (doxorubicin or </a:t>
            </a:r>
            <a:r>
              <a:rPr lang="en-US" sz="1500" dirty="0" err="1">
                <a:solidFill>
                  <a:schemeClr val="bg1"/>
                </a:solidFill>
                <a:sym typeface="Arial"/>
              </a:rPr>
              <a:t>epirubicin</a:t>
            </a:r>
            <a:r>
              <a:rPr lang="en-US" sz="1500" dirty="0">
                <a:solidFill>
                  <a:schemeClr val="bg1"/>
                </a:solidFill>
                <a:sym typeface="Arial"/>
              </a:rPr>
              <a:t> and cyclophosphamide) or FEC (fluorouracil, </a:t>
            </a:r>
            <a:r>
              <a:rPr lang="en-US" sz="1500" dirty="0" err="1">
                <a:solidFill>
                  <a:schemeClr val="bg1"/>
                </a:solidFill>
                <a:sym typeface="Arial"/>
              </a:rPr>
              <a:t>epirubicin</a:t>
            </a:r>
            <a:r>
              <a:rPr lang="en-US" sz="1500" dirty="0">
                <a:solidFill>
                  <a:schemeClr val="bg1"/>
                </a:solidFill>
                <a:sym typeface="Arial"/>
              </a:rPr>
              <a:t>, and cyclophosphamide) on day 1 q3w for 4 cycles </a:t>
            </a:r>
          </a:p>
        </p:txBody>
      </p:sp>
      <p:grpSp>
        <p:nvGrpSpPr>
          <p:cNvPr id="15" name="Group 14"/>
          <p:cNvGrpSpPr/>
          <p:nvPr/>
        </p:nvGrpSpPr>
        <p:grpSpPr>
          <a:xfrm>
            <a:off x="3951017" y="2211098"/>
            <a:ext cx="480000" cy="369332"/>
            <a:chOff x="9602615" y="2405831"/>
            <a:chExt cx="360000" cy="369332"/>
          </a:xfrm>
        </p:grpSpPr>
        <p:sp>
          <p:nvSpPr>
            <p:cNvPr id="18" name="Oval 17"/>
            <p:cNvSpPr/>
            <p:nvPr/>
          </p:nvSpPr>
          <p:spPr>
            <a:xfrm>
              <a:off x="9602615" y="2410497"/>
              <a:ext cx="360000" cy="3600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err="1">
                <a:solidFill>
                  <a:srgbClr val="060E9F"/>
                </a:solidFill>
              </a:endParaRPr>
            </a:p>
          </p:txBody>
        </p:sp>
        <p:sp>
          <p:nvSpPr>
            <p:cNvPr id="19" name="TextBox 18"/>
            <p:cNvSpPr txBox="1"/>
            <p:nvPr/>
          </p:nvSpPr>
          <p:spPr>
            <a:xfrm>
              <a:off x="9606926" y="2405831"/>
              <a:ext cx="351378" cy="369332"/>
            </a:xfrm>
            <a:prstGeom prst="rect">
              <a:avLst/>
            </a:prstGeom>
            <a:noFill/>
          </p:spPr>
          <p:txBody>
            <a:bodyPr wrap="none" rtlCol="0" anchor="ctr" anchorCtr="0">
              <a:noAutofit/>
            </a:bodyPr>
            <a:lstStyle/>
            <a:p>
              <a:pPr algn="ctr"/>
              <a:r>
                <a:rPr lang="en-GB" b="1" dirty="0">
                  <a:solidFill>
                    <a:srgbClr val="060E9F"/>
                  </a:solidFill>
                  <a:cs typeface="Arial" pitchFamily="34" charset="0"/>
                </a:rPr>
                <a:t>R</a:t>
              </a:r>
            </a:p>
          </p:txBody>
        </p:sp>
      </p:grpSp>
      <p:sp>
        <p:nvSpPr>
          <p:cNvPr id="20" name="TextBox 19"/>
          <p:cNvSpPr txBox="1"/>
          <p:nvPr/>
        </p:nvSpPr>
        <p:spPr>
          <a:xfrm>
            <a:off x="4411317" y="2241874"/>
            <a:ext cx="417102" cy="307777"/>
          </a:xfrm>
          <a:prstGeom prst="rect">
            <a:avLst/>
          </a:prstGeom>
          <a:noFill/>
        </p:spPr>
        <p:txBody>
          <a:bodyPr wrap="none" rtlCol="0">
            <a:spAutoFit/>
          </a:bodyPr>
          <a:lstStyle/>
          <a:p>
            <a:r>
              <a:rPr lang="en-GB" sz="1400" b="1" dirty="0">
                <a:solidFill>
                  <a:srgbClr val="060E9F"/>
                </a:solidFill>
                <a:cs typeface="Arial" pitchFamily="34" charset="0"/>
              </a:rPr>
              <a:t>1:1</a:t>
            </a:r>
          </a:p>
        </p:txBody>
      </p:sp>
    </p:spTree>
    <p:extLst>
      <p:ext uri="{BB962C8B-B14F-4D97-AF65-F5344CB8AC3E}">
        <p14:creationId xmlns:p14="http://schemas.microsoft.com/office/powerpoint/2010/main" val="17775064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idx="1"/>
          </p:nvPr>
        </p:nvSpPr>
        <p:spPr>
          <a:xfrm>
            <a:off x="609600" y="1182255"/>
            <a:ext cx="5386917" cy="992621"/>
          </a:xfrm>
        </p:spPr>
        <p:txBody>
          <a:bodyPr>
            <a:noAutofit/>
          </a:bodyPr>
          <a:lstStyle/>
          <a:p>
            <a:r>
              <a:rPr lang="en-AU" sz="1600" dirty="0" err="1"/>
              <a:t>Sacituzumab</a:t>
            </a:r>
            <a:r>
              <a:rPr lang="en-AU" sz="1600" dirty="0"/>
              <a:t> </a:t>
            </a:r>
            <a:r>
              <a:rPr lang="en-AU" sz="1600" dirty="0" err="1"/>
              <a:t>Govitecan</a:t>
            </a:r>
            <a:r>
              <a:rPr lang="en-AU" sz="1600" dirty="0"/>
              <a:t> (IMMU132) </a:t>
            </a:r>
          </a:p>
          <a:p>
            <a:pPr lvl="1"/>
            <a:r>
              <a:rPr lang="en-AU" sz="1600" dirty="0"/>
              <a:t>Anti-TROP2 and SN38 payload (</a:t>
            </a:r>
            <a:r>
              <a:rPr lang="en-AU" sz="1600" dirty="0" err="1"/>
              <a:t>Irinotecan</a:t>
            </a:r>
            <a:r>
              <a:rPr lang="en-AU" sz="1600" dirty="0"/>
              <a:t>)</a:t>
            </a:r>
          </a:p>
          <a:p>
            <a:endParaRPr lang="en-AU" sz="1600" dirty="0"/>
          </a:p>
        </p:txBody>
      </p:sp>
      <p:sp>
        <p:nvSpPr>
          <p:cNvPr id="8" name="Text Placeholder 7"/>
          <p:cNvSpPr>
            <a:spLocks noGrp="1"/>
          </p:cNvSpPr>
          <p:nvPr>
            <p:ph type="body" sz="quarter" idx="3"/>
          </p:nvPr>
        </p:nvSpPr>
        <p:spPr>
          <a:xfrm>
            <a:off x="6193369" y="1535112"/>
            <a:ext cx="5389033" cy="639763"/>
          </a:xfrm>
        </p:spPr>
        <p:txBody>
          <a:bodyPr>
            <a:normAutofit fontScale="62500" lnSpcReduction="20000"/>
          </a:bodyPr>
          <a:lstStyle/>
          <a:p>
            <a:r>
              <a:rPr lang="en-AU" sz="2667" dirty="0" err="1"/>
              <a:t>Ladiratuzumab</a:t>
            </a:r>
            <a:r>
              <a:rPr lang="en-AU" sz="2667" dirty="0"/>
              <a:t> </a:t>
            </a:r>
            <a:r>
              <a:rPr lang="en-AU" sz="2667" dirty="0" err="1"/>
              <a:t>Vedotin</a:t>
            </a:r>
            <a:r>
              <a:rPr lang="en-AU" sz="2667" dirty="0"/>
              <a:t> (LIV-1)</a:t>
            </a:r>
          </a:p>
          <a:p>
            <a:pPr lvl="1"/>
            <a:r>
              <a:rPr lang="en-AU" dirty="0"/>
              <a:t>Targeting LIV1 and MMAE payload (microtubule)</a:t>
            </a:r>
          </a:p>
          <a:p>
            <a:endParaRPr lang="en-AU" dirty="0"/>
          </a:p>
        </p:txBody>
      </p:sp>
      <p:sp>
        <p:nvSpPr>
          <p:cNvPr id="12" name="Title 2"/>
          <p:cNvSpPr txBox="1">
            <a:spLocks/>
          </p:cNvSpPr>
          <p:nvPr/>
        </p:nvSpPr>
        <p:spPr>
          <a:xfrm>
            <a:off x="720000" y="267010"/>
            <a:ext cx="10742400" cy="553999"/>
          </a:xfrm>
          <a:prstGeom prst="rect">
            <a:avLst/>
          </a:prstGeom>
          <a:noFill/>
          <a:ln>
            <a:noFill/>
          </a:ln>
        </p:spPr>
        <p:txBody>
          <a:bodyPr vert="horz" wrap="square" lIns="121920" tIns="60960" rIns="121920" bIns="60960" numCol="1" rtlCol="0" anchor="b" anchorCtr="0" compatLnSpc="1">
            <a:prstTxWarp prst="textNoShape">
              <a:avLst/>
            </a:prstTxWarp>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base">
              <a:spcAft>
                <a:spcPct val="0"/>
              </a:spcAft>
            </a:pPr>
            <a:r>
              <a:rPr lang="en-US" sz="3200" b="1" cap="all" dirty="0">
                <a:latin typeface="Arial Narrow"/>
                <a:ea typeface="MS PGothic" panose="020B0600070205080204" pitchFamily="34" charset="-128"/>
                <a:cs typeface="Arial Narrow"/>
              </a:rPr>
              <a:t>Antibody drug conjugates (ADCs)</a:t>
            </a:r>
          </a:p>
        </p:txBody>
      </p:sp>
      <p:pic>
        <p:nvPicPr>
          <p:cNvPr id="15" name="Content Placeholder 14"/>
          <p:cNvPicPr>
            <a:picLocks noGrp="1" noChangeAspect="1"/>
          </p:cNvPicPr>
          <p:nvPr>
            <p:ph sz="quarter" idx="4"/>
          </p:nvPr>
        </p:nvPicPr>
        <p:blipFill rotWithShape="1">
          <a:blip r:embed="rId3"/>
          <a:srcRect l="2500" t="20666" r="50000" b="47333"/>
          <a:stretch/>
        </p:blipFill>
        <p:spPr>
          <a:xfrm>
            <a:off x="6193368" y="2048720"/>
            <a:ext cx="5875580" cy="3501182"/>
          </a:xfrm>
          <a:prstGeom prst="rect">
            <a:avLst/>
          </a:prstGeom>
        </p:spPr>
      </p:pic>
      <p:sp>
        <p:nvSpPr>
          <p:cNvPr id="16" name="Rectangle 15"/>
          <p:cNvSpPr/>
          <p:nvPr/>
        </p:nvSpPr>
        <p:spPr>
          <a:xfrm>
            <a:off x="6583680" y="5653832"/>
            <a:ext cx="4998720" cy="7232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67" dirty="0"/>
              <a:t>Confirmed ORR = 25% (15/60)</a:t>
            </a:r>
          </a:p>
        </p:txBody>
      </p:sp>
      <p:pic>
        <p:nvPicPr>
          <p:cNvPr id="17" name="Content Placeholder 16">
            <a:extLst>
              <a:ext uri="{FF2B5EF4-FFF2-40B4-BE49-F238E27FC236}">
                <a16:creationId xmlns:a16="http://schemas.microsoft.com/office/drawing/2014/main" id="{64E1F88B-EA4D-42D4-AF87-64F8BF137EEA}"/>
              </a:ext>
            </a:extLst>
          </p:cNvPr>
          <p:cNvPicPr>
            <a:picLocks noGrp="1" noChangeAspect="1"/>
          </p:cNvPicPr>
          <p:nvPr>
            <p:ph sz="half" idx="2"/>
          </p:nvPr>
        </p:nvPicPr>
        <p:blipFill>
          <a:blip r:embed="rId4"/>
          <a:stretch>
            <a:fillRect/>
          </a:stretch>
        </p:blipFill>
        <p:spPr>
          <a:xfrm>
            <a:off x="285609" y="2048719"/>
            <a:ext cx="5759648" cy="3605113"/>
          </a:xfrm>
          <a:prstGeom prst="rect">
            <a:avLst/>
          </a:prstGeom>
        </p:spPr>
      </p:pic>
      <p:sp>
        <p:nvSpPr>
          <p:cNvPr id="18" name="TextBox 17">
            <a:extLst>
              <a:ext uri="{FF2B5EF4-FFF2-40B4-BE49-F238E27FC236}">
                <a16:creationId xmlns:a16="http://schemas.microsoft.com/office/drawing/2014/main" id="{78892384-4D67-4F4B-A030-5E82883B2E65}"/>
              </a:ext>
            </a:extLst>
          </p:cNvPr>
          <p:cNvSpPr txBox="1"/>
          <p:nvPr/>
        </p:nvSpPr>
        <p:spPr>
          <a:xfrm>
            <a:off x="0" y="6550225"/>
            <a:ext cx="4389120" cy="276999"/>
          </a:xfrm>
          <a:prstGeom prst="rect">
            <a:avLst/>
          </a:prstGeom>
          <a:noFill/>
        </p:spPr>
        <p:txBody>
          <a:bodyPr wrap="square" rtlCol="0">
            <a:spAutoFit/>
          </a:bodyPr>
          <a:lstStyle/>
          <a:p>
            <a:r>
              <a:rPr lang="en-US" sz="1200" b="1" dirty="0" err="1">
                <a:solidFill>
                  <a:srgbClr val="000000"/>
                </a:solidFill>
                <a:latin typeface="+mn-lt"/>
              </a:rPr>
              <a:t>Bardia</a:t>
            </a:r>
            <a:r>
              <a:rPr lang="en-US" sz="1200" b="1" dirty="0">
                <a:solidFill>
                  <a:srgbClr val="000000"/>
                </a:solidFill>
                <a:latin typeface="+mn-lt"/>
              </a:rPr>
              <a:t> et al. </a:t>
            </a:r>
            <a:r>
              <a:rPr lang="en-US" sz="1200" b="1" i="1" dirty="0">
                <a:solidFill>
                  <a:srgbClr val="000000"/>
                </a:solidFill>
                <a:latin typeface="+mn-lt"/>
              </a:rPr>
              <a:t>NEJM</a:t>
            </a:r>
            <a:r>
              <a:rPr lang="en-US" sz="1200" b="1" dirty="0">
                <a:solidFill>
                  <a:srgbClr val="000000"/>
                </a:solidFill>
                <a:latin typeface="+mn-lt"/>
              </a:rPr>
              <a:t>. 2019.</a:t>
            </a:r>
          </a:p>
        </p:txBody>
      </p:sp>
      <p:sp>
        <p:nvSpPr>
          <p:cNvPr id="19" name="Rectangle 18">
            <a:extLst>
              <a:ext uri="{FF2B5EF4-FFF2-40B4-BE49-F238E27FC236}">
                <a16:creationId xmlns:a16="http://schemas.microsoft.com/office/drawing/2014/main" id="{BF36C107-78B6-48C4-BF77-F2ADFCADD1E9}"/>
              </a:ext>
            </a:extLst>
          </p:cNvPr>
          <p:cNvSpPr/>
          <p:nvPr/>
        </p:nvSpPr>
        <p:spPr>
          <a:xfrm>
            <a:off x="720000" y="5653832"/>
            <a:ext cx="4998720" cy="7232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67" dirty="0"/>
              <a:t>Confirmed ORR = 33.3% (36/108)</a:t>
            </a:r>
          </a:p>
          <a:p>
            <a:pPr algn="ctr"/>
            <a:r>
              <a:rPr lang="en-US" sz="1867" dirty="0"/>
              <a:t>CBR: 45.4% (49/108)</a:t>
            </a:r>
          </a:p>
        </p:txBody>
      </p:sp>
    </p:spTree>
    <p:extLst>
      <p:ext uri="{BB962C8B-B14F-4D97-AF65-F5344CB8AC3E}">
        <p14:creationId xmlns:p14="http://schemas.microsoft.com/office/powerpoint/2010/main" val="27064666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D0F68A8-08D3-4F6D-9FFF-202269BEADC7}"/>
              </a:ext>
            </a:extLst>
          </p:cNvPr>
          <p:cNvGrpSpPr/>
          <p:nvPr/>
        </p:nvGrpSpPr>
        <p:grpSpPr>
          <a:xfrm>
            <a:off x="1288739" y="1229215"/>
            <a:ext cx="9550760" cy="4760919"/>
            <a:chOff x="3811269" y="927705"/>
            <a:chExt cx="7441704" cy="3410072"/>
          </a:xfrm>
        </p:grpSpPr>
        <p:sp>
          <p:nvSpPr>
            <p:cNvPr id="19" name="Rectangle 18">
              <a:extLst>
                <a:ext uri="{FF2B5EF4-FFF2-40B4-BE49-F238E27FC236}">
                  <a16:creationId xmlns:a16="http://schemas.microsoft.com/office/drawing/2014/main" id="{CFC050DA-44C7-49DB-90D8-FA6B757DFCB7}"/>
                </a:ext>
              </a:extLst>
            </p:cNvPr>
            <p:cNvSpPr/>
            <p:nvPr/>
          </p:nvSpPr>
          <p:spPr>
            <a:xfrm>
              <a:off x="6417170" y="927705"/>
              <a:ext cx="4835803" cy="2121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20" name="Object 19">
              <a:extLst>
                <a:ext uri="{FF2B5EF4-FFF2-40B4-BE49-F238E27FC236}">
                  <a16:creationId xmlns:a16="http://schemas.microsoft.com/office/drawing/2014/main" id="{EA2150ED-FCC8-430D-BFC3-3862EBFE2EC6}"/>
                </a:ext>
              </a:extLst>
            </p:cNvPr>
            <p:cNvGraphicFramePr>
              <a:graphicFrameLocks/>
            </p:cNvGraphicFramePr>
            <p:nvPr>
              <p:extLst>
                <p:ext uri="{D42A27DB-BD31-4B8C-83A1-F6EECF244321}">
                  <p14:modId xmlns:p14="http://schemas.microsoft.com/office/powerpoint/2010/main" val="3924147650"/>
                </p:ext>
              </p:extLst>
            </p:nvPr>
          </p:nvGraphicFramePr>
          <p:xfrm>
            <a:off x="3811269" y="1124101"/>
            <a:ext cx="7441704" cy="3213676"/>
          </p:xfrm>
          <a:graphic>
            <a:graphicData uri="http://schemas.openxmlformats.org/presentationml/2006/ole">
              <mc:AlternateContent xmlns:mc="http://schemas.openxmlformats.org/markup-compatibility/2006">
                <mc:Choice xmlns:v="urn:schemas-microsoft-com:vml" Requires="v">
                  <p:oleObj spid="_x0000_s2070" name="Prism 6" r:id="rId3" imgW="4849588" imgH="2524680" progId="Prism6.Document">
                    <p:embed/>
                  </p:oleObj>
                </mc:Choice>
                <mc:Fallback>
                  <p:oleObj name="Prism 6" r:id="rId3" imgW="4849588" imgH="2524680" progId="Prism6.Document">
                    <p:embed/>
                    <p:pic>
                      <p:nvPicPr>
                        <p:cNvPr id="20" name="Object 19">
                          <a:extLst>
                            <a:ext uri="{FF2B5EF4-FFF2-40B4-BE49-F238E27FC236}">
                              <a16:creationId xmlns:a16="http://schemas.microsoft.com/office/drawing/2014/main" id="{EA2150ED-FCC8-430D-BFC3-3862EBFE2EC6}"/>
                            </a:ext>
                          </a:extLst>
                        </p:cNvPr>
                        <p:cNvPicPr/>
                        <p:nvPr/>
                      </p:nvPicPr>
                      <p:blipFill>
                        <a:blip r:embed="rId4"/>
                        <a:stretch>
                          <a:fillRect/>
                        </a:stretch>
                      </p:blipFill>
                      <p:spPr>
                        <a:xfrm>
                          <a:off x="3811269" y="1124101"/>
                          <a:ext cx="7441704" cy="3213676"/>
                        </a:xfrm>
                        <a:prstGeom prst="rect">
                          <a:avLst/>
                        </a:prstGeom>
                      </p:spPr>
                    </p:pic>
                  </p:oleObj>
                </mc:Fallback>
              </mc:AlternateContent>
            </a:graphicData>
          </a:graphic>
        </p:graphicFrame>
      </p:grpSp>
      <p:sp>
        <p:nvSpPr>
          <p:cNvPr id="28" name="Rectangle 27">
            <a:extLst>
              <a:ext uri="{FF2B5EF4-FFF2-40B4-BE49-F238E27FC236}">
                <a16:creationId xmlns:a16="http://schemas.microsoft.com/office/drawing/2014/main" id="{4C0C4CB7-A6EB-4086-B537-C0E18B359A71}"/>
              </a:ext>
            </a:extLst>
          </p:cNvPr>
          <p:cNvSpPr/>
          <p:nvPr/>
        </p:nvSpPr>
        <p:spPr>
          <a:xfrm>
            <a:off x="4251960" y="2209800"/>
            <a:ext cx="37490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Confirmed ORR = 50% (17/34)</a:t>
            </a:r>
          </a:p>
        </p:txBody>
      </p:sp>
      <p:sp>
        <p:nvSpPr>
          <p:cNvPr id="29" name="Title 1">
            <a:extLst>
              <a:ext uri="{FF2B5EF4-FFF2-40B4-BE49-F238E27FC236}">
                <a16:creationId xmlns:a16="http://schemas.microsoft.com/office/drawing/2014/main" id="{AD187C8F-C7B5-453B-B117-5D28C4225933}"/>
              </a:ext>
            </a:extLst>
          </p:cNvPr>
          <p:cNvSpPr txBox="1">
            <a:spLocks/>
          </p:cNvSpPr>
          <p:nvPr/>
        </p:nvSpPr>
        <p:spPr bwMode="auto">
          <a:xfrm>
            <a:off x="406401" y="168533"/>
            <a:ext cx="11328399" cy="1216025"/>
          </a:xfrm>
          <a:prstGeom prst="rect">
            <a:avLst/>
          </a:prstGeom>
          <a:noFill/>
          <a:ln>
            <a:noFill/>
          </a:ln>
        </p:spPr>
        <p:txBody>
          <a:bodyPr vert="horz" wrap="square" lIns="121920" tIns="60960" rIns="121920" bIns="60960" numCol="1" rtlCol="0" anchor="b" anchorCtr="0" compatLnSpc="1">
            <a:prstTxWarp prst="textNoShape">
              <a:avLst/>
            </a:prstTxWarp>
            <a:noAutofit/>
          </a:bodyPr>
          <a:lstStyle>
            <a:defPPr>
              <a:defRPr lang="en-US"/>
            </a:defPPr>
            <a:lvl1pPr eaLnBrk="1" latinLnBrk="0" hangingPunct="1">
              <a:buNone/>
              <a:defRPr sz="2400" b="1" cap="all">
                <a:latin typeface="Arial Narrow"/>
                <a:cs typeface="Arial Narrow"/>
              </a:defRPr>
            </a:lvl1pPr>
          </a:lstStyle>
          <a:p>
            <a:r>
              <a:rPr lang="en-US" sz="3200" dirty="0"/>
              <a:t>Trastuzumab </a:t>
            </a:r>
            <a:r>
              <a:rPr lang="en-US" sz="3200" dirty="0" err="1"/>
              <a:t>Deruxtecan</a:t>
            </a:r>
            <a:r>
              <a:rPr lang="en-US" sz="3200" dirty="0"/>
              <a:t> (DS-8201a): </a:t>
            </a:r>
            <a:br>
              <a:rPr lang="en-US" sz="3200" dirty="0"/>
            </a:br>
            <a:r>
              <a:rPr lang="en-US" sz="3200" dirty="0"/>
              <a:t>HER2 Low Tumors (IHC +1,2)</a:t>
            </a:r>
          </a:p>
        </p:txBody>
      </p:sp>
      <p:sp>
        <p:nvSpPr>
          <p:cNvPr id="8" name="TextBox 7">
            <a:extLst>
              <a:ext uri="{FF2B5EF4-FFF2-40B4-BE49-F238E27FC236}">
                <a16:creationId xmlns:a16="http://schemas.microsoft.com/office/drawing/2014/main" id="{AEFAE3DD-EAB1-40F2-8999-7CEEF6596251}"/>
              </a:ext>
            </a:extLst>
          </p:cNvPr>
          <p:cNvSpPr txBox="1"/>
          <p:nvPr/>
        </p:nvSpPr>
        <p:spPr>
          <a:xfrm>
            <a:off x="7162800" y="6553200"/>
            <a:ext cx="3291840" cy="230832"/>
          </a:xfrm>
          <a:prstGeom prst="rect">
            <a:avLst/>
          </a:prstGeom>
          <a:noFill/>
        </p:spPr>
        <p:txBody>
          <a:bodyPr wrap="square" rtlCol="0">
            <a:spAutoFit/>
          </a:bodyPr>
          <a:lstStyle/>
          <a:p>
            <a:pPr algn="r"/>
            <a:r>
              <a:rPr lang="en-US" sz="900" b="1" i="1" dirty="0">
                <a:solidFill>
                  <a:srgbClr val="000000"/>
                </a:solidFill>
                <a:latin typeface="+mn-lt"/>
              </a:rPr>
              <a:t>Iwata H, </a:t>
            </a:r>
            <a:r>
              <a:rPr lang="en-US" sz="900" b="1" i="1" dirty="0">
                <a:solidFill>
                  <a:srgbClr val="000000"/>
                </a:solidFill>
              </a:rPr>
              <a:t>et al. ASCO 2018. Abstract 2501.</a:t>
            </a:r>
            <a:endParaRPr lang="en-US" sz="900" b="1" i="1" dirty="0">
              <a:solidFill>
                <a:srgbClr val="000000"/>
              </a:solidFill>
              <a:latin typeface="+mn-lt"/>
            </a:endParaRPr>
          </a:p>
        </p:txBody>
      </p:sp>
    </p:spTree>
    <p:extLst>
      <p:ext uri="{BB962C8B-B14F-4D97-AF65-F5344CB8AC3E}">
        <p14:creationId xmlns:p14="http://schemas.microsoft.com/office/powerpoint/2010/main" val="18811863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grpSp>
        <p:nvGrpSpPr>
          <p:cNvPr id="7" name="Group 6"/>
          <p:cNvGrpSpPr/>
          <p:nvPr/>
        </p:nvGrpSpPr>
        <p:grpSpPr>
          <a:xfrm>
            <a:off x="139871" y="1153500"/>
            <a:ext cx="10098691" cy="5137457"/>
            <a:chOff x="1642757" y="166315"/>
            <a:chExt cx="9710660" cy="5639569"/>
          </a:xfrm>
        </p:grpSpPr>
        <p:grpSp>
          <p:nvGrpSpPr>
            <p:cNvPr id="8" name="Group 7"/>
            <p:cNvGrpSpPr/>
            <p:nvPr/>
          </p:nvGrpSpPr>
          <p:grpSpPr>
            <a:xfrm>
              <a:off x="1642757" y="352136"/>
              <a:ext cx="9710660" cy="5453748"/>
              <a:chOff x="1487774" y="363748"/>
              <a:chExt cx="9710660" cy="5453748"/>
            </a:xfrm>
          </p:grpSpPr>
          <p:graphicFrame>
            <p:nvGraphicFramePr>
              <p:cNvPr id="19" name="Chart 18"/>
              <p:cNvGraphicFramePr>
                <a:graphicFrameLocks/>
              </p:cNvGraphicFramePr>
              <p:nvPr>
                <p:extLst>
                  <p:ext uri="{D42A27DB-BD31-4B8C-83A1-F6EECF244321}">
                    <p14:modId xmlns:p14="http://schemas.microsoft.com/office/powerpoint/2010/main" val="3397493202"/>
                  </p:ext>
                </p:extLst>
              </p:nvPr>
            </p:nvGraphicFramePr>
            <p:xfrm>
              <a:off x="1487774" y="363748"/>
              <a:ext cx="9710660" cy="5453748"/>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3943313" y="5223506"/>
                <a:ext cx="4750637" cy="542527"/>
                <a:chOff x="3943313" y="5223506"/>
                <a:chExt cx="4750637" cy="542527"/>
              </a:xfrm>
            </p:grpSpPr>
            <p:sp>
              <p:nvSpPr>
                <p:cNvPr id="21" name="TextBox 20"/>
                <p:cNvSpPr txBox="1"/>
                <p:nvPr/>
              </p:nvSpPr>
              <p:spPr>
                <a:xfrm>
                  <a:off x="3943313" y="5223506"/>
                  <a:ext cx="697422" cy="439215"/>
                </a:xfrm>
                <a:prstGeom prst="rect">
                  <a:avLst/>
                </a:prstGeom>
                <a:noFill/>
              </p:spPr>
              <p:txBody>
                <a:bodyPr wrap="square" rtlCol="0">
                  <a:spAutoFit/>
                </a:bodyPr>
                <a:lstStyle/>
                <a:p>
                  <a:r>
                    <a:rPr lang="en-US" sz="2000" dirty="0">
                      <a:solidFill>
                        <a:prstClr val="white"/>
                      </a:solidFill>
                    </a:rPr>
                    <a:t>ORR</a:t>
                  </a:r>
                </a:p>
              </p:txBody>
            </p:sp>
            <p:sp>
              <p:nvSpPr>
                <p:cNvPr id="22" name="TextBox 21"/>
                <p:cNvSpPr txBox="1"/>
                <p:nvPr/>
              </p:nvSpPr>
              <p:spPr>
                <a:xfrm>
                  <a:off x="7996528" y="5326818"/>
                  <a:ext cx="697422" cy="439215"/>
                </a:xfrm>
                <a:prstGeom prst="rect">
                  <a:avLst/>
                </a:prstGeom>
                <a:noFill/>
              </p:spPr>
              <p:txBody>
                <a:bodyPr wrap="square" rtlCol="0">
                  <a:spAutoFit/>
                </a:bodyPr>
                <a:lstStyle/>
                <a:p>
                  <a:r>
                    <a:rPr lang="en-US" sz="2000" dirty="0">
                      <a:solidFill>
                        <a:prstClr val="white"/>
                      </a:solidFill>
                    </a:rPr>
                    <a:t>CBR</a:t>
                  </a:r>
                </a:p>
              </p:txBody>
            </p:sp>
          </p:grpSp>
        </p:grpSp>
        <p:sp>
          <p:nvSpPr>
            <p:cNvPr id="9" name="Left Brace 8"/>
            <p:cNvSpPr/>
            <p:nvPr/>
          </p:nvSpPr>
          <p:spPr>
            <a:xfrm rot="5400000">
              <a:off x="5035503" y="811314"/>
              <a:ext cx="46667" cy="835365"/>
            </a:xfrm>
            <a:prstGeom prst="leftBrace">
              <a:avLst/>
            </a:prstGeom>
            <a:ln>
              <a:solidFill>
                <a:schemeClr val="bg1"/>
              </a:solidFill>
            </a:ln>
          </p:spPr>
          <p:style>
            <a:lnRef idx="2">
              <a:schemeClr val="accent1"/>
            </a:lnRef>
            <a:fillRef idx="0">
              <a:schemeClr val="accent1"/>
            </a:fillRef>
            <a:effectRef idx="1">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sz="1467">
                <a:solidFill>
                  <a:srgbClr val="0F2C52"/>
                </a:solidFill>
              </a:endParaRPr>
            </a:p>
          </p:txBody>
        </p:sp>
        <p:sp>
          <p:nvSpPr>
            <p:cNvPr id="10" name="TextBox 9"/>
            <p:cNvSpPr txBox="1"/>
            <p:nvPr/>
          </p:nvSpPr>
          <p:spPr>
            <a:xfrm>
              <a:off x="4641154" y="705785"/>
              <a:ext cx="1007389" cy="371643"/>
            </a:xfrm>
            <a:prstGeom prst="rect">
              <a:avLst/>
            </a:prstGeom>
            <a:noFill/>
          </p:spPr>
          <p:txBody>
            <a:bodyPr wrap="square" rtlCol="0">
              <a:spAutoFit/>
            </a:bodyPr>
            <a:lstStyle/>
            <a:p>
              <a:r>
                <a:rPr lang="en-US" sz="1600" b="1" i="1" dirty="0">
                  <a:solidFill>
                    <a:prstClr val="white"/>
                  </a:solidFill>
                </a:rPr>
                <a:t>p*= </a:t>
              </a:r>
              <a:r>
                <a:rPr lang="en-US" sz="1600" b="1" dirty="0">
                  <a:solidFill>
                    <a:prstClr val="white"/>
                  </a:solidFill>
                </a:rPr>
                <a:t>0.12</a:t>
              </a:r>
              <a:endParaRPr lang="en-US" sz="1600" b="1" i="1" dirty="0">
                <a:solidFill>
                  <a:prstClr val="white"/>
                </a:solidFill>
              </a:endParaRPr>
            </a:p>
          </p:txBody>
        </p:sp>
        <p:sp>
          <p:nvSpPr>
            <p:cNvPr id="11" name="TextBox 10"/>
            <p:cNvSpPr txBox="1"/>
            <p:nvPr/>
          </p:nvSpPr>
          <p:spPr>
            <a:xfrm>
              <a:off x="8576627" y="166315"/>
              <a:ext cx="1409701" cy="371643"/>
            </a:xfrm>
            <a:prstGeom prst="rect">
              <a:avLst/>
            </a:prstGeom>
            <a:noFill/>
          </p:spPr>
          <p:txBody>
            <a:bodyPr wrap="square" rtlCol="0">
              <a:spAutoFit/>
            </a:bodyPr>
            <a:lstStyle/>
            <a:p>
              <a:r>
                <a:rPr lang="en-US" sz="1600" b="1" i="1" dirty="0">
                  <a:solidFill>
                    <a:schemeClr val="bg1"/>
                  </a:solidFill>
                </a:rPr>
                <a:t>p*=</a:t>
              </a:r>
              <a:r>
                <a:rPr lang="en-US" sz="1600" b="1" dirty="0">
                  <a:solidFill>
                    <a:schemeClr val="bg1"/>
                  </a:solidFill>
                </a:rPr>
                <a:t>0.002</a:t>
              </a:r>
              <a:endParaRPr lang="en-US" sz="1600" b="1" i="1" dirty="0">
                <a:solidFill>
                  <a:schemeClr val="bg1"/>
                </a:solidFill>
              </a:endParaRPr>
            </a:p>
          </p:txBody>
        </p:sp>
        <p:sp>
          <p:nvSpPr>
            <p:cNvPr id="12" name="Left Brace 11"/>
            <p:cNvSpPr/>
            <p:nvPr/>
          </p:nvSpPr>
          <p:spPr>
            <a:xfrm rot="5400000">
              <a:off x="8914701" y="233870"/>
              <a:ext cx="50188" cy="800828"/>
            </a:xfrm>
            <a:prstGeom prst="leftBrace">
              <a:avLst/>
            </a:prstGeom>
            <a:ln>
              <a:solidFill>
                <a:schemeClr val="bg1"/>
              </a:solidFill>
            </a:ln>
          </p:spPr>
          <p:style>
            <a:lnRef idx="2">
              <a:schemeClr val="accent1"/>
            </a:lnRef>
            <a:fillRef idx="0">
              <a:schemeClr val="accent1"/>
            </a:fillRef>
            <a:effectRef idx="1">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sz="1467">
                <a:solidFill>
                  <a:srgbClr val="0F2C52"/>
                </a:solidFill>
              </a:endParaRPr>
            </a:p>
          </p:txBody>
        </p:sp>
        <p:sp>
          <p:nvSpPr>
            <p:cNvPr id="13" name="TextBox 12"/>
            <p:cNvSpPr txBox="1"/>
            <p:nvPr/>
          </p:nvSpPr>
          <p:spPr>
            <a:xfrm>
              <a:off x="4253282" y="3461749"/>
              <a:ext cx="775741" cy="349190"/>
            </a:xfrm>
            <a:prstGeom prst="rect">
              <a:avLst/>
            </a:prstGeom>
            <a:noFill/>
          </p:spPr>
          <p:txBody>
            <a:bodyPr wrap="square" rtlCol="0">
              <a:spAutoFit/>
            </a:bodyPr>
            <a:lstStyle/>
            <a:p>
              <a:r>
                <a:rPr lang="en-US" sz="1467" dirty="0">
                  <a:solidFill>
                    <a:prstClr val="white"/>
                  </a:solidFill>
                </a:rPr>
                <a:t>(14/19)</a:t>
              </a:r>
            </a:p>
          </p:txBody>
        </p:sp>
        <p:sp>
          <p:nvSpPr>
            <p:cNvPr id="14" name="TextBox 13"/>
            <p:cNvSpPr txBox="1"/>
            <p:nvPr/>
          </p:nvSpPr>
          <p:spPr>
            <a:xfrm>
              <a:off x="5058840" y="4067815"/>
              <a:ext cx="775741" cy="349190"/>
            </a:xfrm>
            <a:prstGeom prst="rect">
              <a:avLst/>
            </a:prstGeom>
            <a:noFill/>
          </p:spPr>
          <p:txBody>
            <a:bodyPr wrap="square" rtlCol="0">
              <a:spAutoFit/>
            </a:bodyPr>
            <a:lstStyle/>
            <a:p>
              <a:r>
                <a:rPr lang="en-US" sz="1467" dirty="0">
                  <a:solidFill>
                    <a:prstClr val="white"/>
                  </a:solidFill>
                </a:rPr>
                <a:t>(11/23)</a:t>
              </a:r>
            </a:p>
          </p:txBody>
        </p:sp>
        <p:sp>
          <p:nvSpPr>
            <p:cNvPr id="15" name="TextBox 14"/>
            <p:cNvSpPr txBox="1"/>
            <p:nvPr/>
          </p:nvSpPr>
          <p:spPr>
            <a:xfrm>
              <a:off x="8151512" y="1929302"/>
              <a:ext cx="775741" cy="349190"/>
            </a:xfrm>
            <a:prstGeom prst="rect">
              <a:avLst/>
            </a:prstGeom>
            <a:noFill/>
          </p:spPr>
          <p:txBody>
            <a:bodyPr wrap="square" rtlCol="0">
              <a:spAutoFit/>
            </a:bodyPr>
            <a:lstStyle/>
            <a:p>
              <a:r>
                <a:rPr lang="en-US" sz="1467" dirty="0">
                  <a:solidFill>
                    <a:prstClr val="white"/>
                  </a:solidFill>
                </a:rPr>
                <a:t>(19/19)</a:t>
              </a:r>
            </a:p>
          </p:txBody>
        </p:sp>
        <p:sp>
          <p:nvSpPr>
            <p:cNvPr id="16" name="TextBox 15"/>
            <p:cNvSpPr txBox="1"/>
            <p:nvPr/>
          </p:nvSpPr>
          <p:spPr>
            <a:xfrm>
              <a:off x="8971285" y="3327727"/>
              <a:ext cx="768825" cy="349190"/>
            </a:xfrm>
            <a:prstGeom prst="rect">
              <a:avLst/>
            </a:prstGeom>
            <a:noFill/>
          </p:spPr>
          <p:txBody>
            <a:bodyPr wrap="square" rtlCol="0">
              <a:spAutoFit/>
            </a:bodyPr>
            <a:lstStyle/>
            <a:p>
              <a:r>
                <a:rPr lang="en-US" sz="1467" dirty="0">
                  <a:solidFill>
                    <a:prstClr val="white"/>
                  </a:solidFill>
                </a:rPr>
                <a:t>(14/23)</a:t>
              </a:r>
            </a:p>
          </p:txBody>
        </p:sp>
        <p:sp>
          <p:nvSpPr>
            <p:cNvPr id="17" name="TextBox 16"/>
            <p:cNvSpPr txBox="1"/>
            <p:nvPr/>
          </p:nvSpPr>
          <p:spPr>
            <a:xfrm>
              <a:off x="3434758" y="3470656"/>
              <a:ext cx="775741" cy="349190"/>
            </a:xfrm>
            <a:prstGeom prst="rect">
              <a:avLst/>
            </a:prstGeom>
            <a:noFill/>
          </p:spPr>
          <p:txBody>
            <a:bodyPr wrap="square" rtlCol="0">
              <a:spAutoFit/>
            </a:bodyPr>
            <a:lstStyle/>
            <a:p>
              <a:r>
                <a:rPr lang="en-US" sz="1467" dirty="0">
                  <a:solidFill>
                    <a:prstClr val="white"/>
                  </a:solidFill>
                </a:rPr>
                <a:t>(25/42)</a:t>
              </a:r>
            </a:p>
          </p:txBody>
        </p:sp>
        <p:sp>
          <p:nvSpPr>
            <p:cNvPr id="18" name="TextBox 17"/>
            <p:cNvSpPr txBox="1"/>
            <p:nvPr/>
          </p:nvSpPr>
          <p:spPr>
            <a:xfrm>
              <a:off x="7329145" y="2974030"/>
              <a:ext cx="775741" cy="349190"/>
            </a:xfrm>
            <a:prstGeom prst="rect">
              <a:avLst/>
            </a:prstGeom>
            <a:noFill/>
          </p:spPr>
          <p:txBody>
            <a:bodyPr wrap="square" rtlCol="0">
              <a:spAutoFit/>
            </a:bodyPr>
            <a:lstStyle/>
            <a:p>
              <a:r>
                <a:rPr lang="en-US" sz="1467" dirty="0">
                  <a:solidFill>
                    <a:prstClr val="white"/>
                  </a:solidFill>
                </a:rPr>
                <a:t>(33/42)</a:t>
              </a:r>
            </a:p>
          </p:txBody>
        </p:sp>
      </p:grpSp>
      <p:sp>
        <p:nvSpPr>
          <p:cNvPr id="4" name="Title 1"/>
          <p:cNvSpPr txBox="1">
            <a:spLocks/>
          </p:cNvSpPr>
          <p:nvPr/>
        </p:nvSpPr>
        <p:spPr>
          <a:xfrm>
            <a:off x="487548" y="92159"/>
            <a:ext cx="11486957" cy="918709"/>
          </a:xfrm>
          <a:prstGeom prst="rect">
            <a:avLst/>
          </a:prstGeom>
        </p:spPr>
        <p:txBody>
          <a:bodyPr lIns="91440" tIns="45720" rIns="91440" bIns="45720">
            <a:noAutofit/>
          </a:bodyPr>
          <a:lstStyle>
            <a:lvl1pPr algn="l" defTabSz="914400" rtl="0" eaLnBrk="1" latinLnBrk="0" hangingPunct="1">
              <a:lnSpc>
                <a:spcPct val="90000"/>
              </a:lnSpc>
              <a:spcBef>
                <a:spcPct val="0"/>
              </a:spcBef>
              <a:buNone/>
              <a:defRPr sz="3800" b="1" i="0" kern="1200" baseline="0">
                <a:solidFill>
                  <a:schemeClr val="bg1"/>
                </a:solidFill>
                <a:latin typeface="+mj-lt"/>
                <a:ea typeface="+mj-ea"/>
                <a:cs typeface="+mj-cs"/>
              </a:defRPr>
            </a:lvl1pPr>
          </a:lstStyle>
          <a:p>
            <a:r>
              <a:rPr lang="en-US" altLang="ja-JP" sz="2800" dirty="0">
                <a:latin typeface="Arial Narrow" panose="020B0604020202020204" pitchFamily="34" charset="0"/>
                <a:cs typeface="Arial Narrow" panose="020B0604020202020204" pitchFamily="34" charset="0"/>
              </a:rPr>
              <a:t>Phase I/II Study of </a:t>
            </a:r>
            <a:r>
              <a:rPr lang="en-US" altLang="ja-JP" sz="2800" dirty="0" err="1">
                <a:latin typeface="Arial Narrow" panose="020B0604020202020204" pitchFamily="34" charset="0"/>
                <a:cs typeface="Arial Narrow" panose="020B0604020202020204" pitchFamily="34" charset="0"/>
              </a:rPr>
              <a:t>Alpelisib</a:t>
            </a:r>
            <a:r>
              <a:rPr lang="en-US" altLang="ja-JP" sz="2800" dirty="0">
                <a:latin typeface="Arial Narrow" panose="020B0604020202020204" pitchFamily="34" charset="0"/>
                <a:cs typeface="Arial Narrow" panose="020B0604020202020204" pitchFamily="34" charset="0"/>
              </a:rPr>
              <a:t> (BYL719) and </a:t>
            </a:r>
            <a:r>
              <a:rPr lang="en-US" altLang="ja-JP" sz="2800" i="1" dirty="0">
                <a:latin typeface="Arial Narrow" panose="020B0604020202020204" pitchFamily="34" charset="0"/>
                <a:cs typeface="Arial Narrow" panose="020B0604020202020204" pitchFamily="34" charset="0"/>
              </a:rPr>
              <a:t>Nab</a:t>
            </a:r>
            <a:r>
              <a:rPr lang="en-US" altLang="ja-JP" sz="2800" dirty="0">
                <a:latin typeface="Arial Narrow" panose="020B0604020202020204" pitchFamily="34" charset="0"/>
                <a:cs typeface="Arial Narrow" panose="020B0604020202020204" pitchFamily="34" charset="0"/>
              </a:rPr>
              <a:t>-Paclitaxel in Patients with Locally Recurrent or Metastatic HER-2 Negative Breast Cancer (NCT02379247): </a:t>
            </a:r>
            <a:br>
              <a:rPr lang="en-US" altLang="ja-JP" sz="2800" dirty="0">
                <a:latin typeface="Arial Narrow" panose="020B0604020202020204" pitchFamily="34" charset="0"/>
                <a:cs typeface="Arial Narrow" panose="020B0604020202020204" pitchFamily="34" charset="0"/>
              </a:rPr>
            </a:br>
            <a:r>
              <a:rPr lang="en-US" sz="2800" dirty="0">
                <a:solidFill>
                  <a:prstClr val="white"/>
                </a:solidFill>
                <a:latin typeface="Arial Narrow" panose="020B0606020202030204" pitchFamily="34" charset="0"/>
              </a:rPr>
              <a:t>Response by PI3K pathway status</a:t>
            </a:r>
          </a:p>
        </p:txBody>
      </p:sp>
      <p:sp>
        <p:nvSpPr>
          <p:cNvPr id="5" name="TextBox 4"/>
          <p:cNvSpPr txBox="1"/>
          <p:nvPr/>
        </p:nvSpPr>
        <p:spPr>
          <a:xfrm>
            <a:off x="802082" y="6137773"/>
            <a:ext cx="10857888" cy="276999"/>
          </a:xfrm>
          <a:prstGeom prst="rect">
            <a:avLst/>
          </a:prstGeom>
          <a:noFill/>
        </p:spPr>
        <p:txBody>
          <a:bodyPr wrap="square" lIns="91440" tIns="45720" rIns="91440" bIns="45720" rtlCol="0">
            <a:spAutoFit/>
          </a:bodyPr>
          <a:lstStyle/>
          <a:p>
            <a:r>
              <a:rPr lang="en-US" sz="1200" dirty="0">
                <a:solidFill>
                  <a:prstClr val="white"/>
                </a:solidFill>
              </a:rPr>
              <a:t>ORR=objective response rate; Clinical Benefit Rate (CBR)=Complete </a:t>
            </a:r>
            <a:r>
              <a:rPr lang="en-US" sz="1200" dirty="0" err="1">
                <a:solidFill>
                  <a:prstClr val="white"/>
                </a:solidFill>
              </a:rPr>
              <a:t>Response+Partial</a:t>
            </a:r>
            <a:r>
              <a:rPr lang="en-US" sz="1200" dirty="0">
                <a:solidFill>
                  <a:prstClr val="white"/>
                </a:solidFill>
              </a:rPr>
              <a:t> </a:t>
            </a:r>
            <a:r>
              <a:rPr lang="en-US" sz="1200" dirty="0" err="1">
                <a:solidFill>
                  <a:prstClr val="white"/>
                </a:solidFill>
              </a:rPr>
              <a:t>response+Stable</a:t>
            </a:r>
            <a:r>
              <a:rPr lang="en-US" sz="1200" dirty="0">
                <a:solidFill>
                  <a:prstClr val="white"/>
                </a:solidFill>
              </a:rPr>
              <a:t> disease </a:t>
            </a:r>
            <a:r>
              <a:rPr lang="en-US" sz="1200" u="sng" dirty="0">
                <a:solidFill>
                  <a:prstClr val="white"/>
                </a:solidFill>
              </a:rPr>
              <a:t>&gt;</a:t>
            </a:r>
            <a:r>
              <a:rPr lang="en-US" sz="1200" dirty="0">
                <a:solidFill>
                  <a:prstClr val="white"/>
                </a:solidFill>
              </a:rPr>
              <a:t>16 weeks; * Fisher’s Exact Test</a:t>
            </a:r>
          </a:p>
        </p:txBody>
      </p:sp>
      <p:sp>
        <p:nvSpPr>
          <p:cNvPr id="23" name="TextBox 22"/>
          <p:cNvSpPr txBox="1"/>
          <p:nvPr/>
        </p:nvSpPr>
        <p:spPr>
          <a:xfrm>
            <a:off x="802082" y="6457655"/>
            <a:ext cx="2617871" cy="276999"/>
          </a:xfrm>
          <a:prstGeom prst="rect">
            <a:avLst/>
          </a:prstGeom>
          <a:noFill/>
        </p:spPr>
        <p:txBody>
          <a:bodyPr wrap="square" lIns="91440" tIns="45720" rIns="91440" bIns="45720" rtlCol="0">
            <a:spAutoFit/>
          </a:bodyPr>
          <a:lstStyle/>
          <a:p>
            <a:r>
              <a:rPr lang="en-US" sz="1200" dirty="0">
                <a:solidFill>
                  <a:schemeClr val="bg1"/>
                </a:solidFill>
              </a:rPr>
              <a:t>Priyanka Sharma M.D.</a:t>
            </a:r>
          </a:p>
        </p:txBody>
      </p:sp>
      <p:grpSp>
        <p:nvGrpSpPr>
          <p:cNvPr id="29" name="Group 28"/>
          <p:cNvGrpSpPr/>
          <p:nvPr/>
        </p:nvGrpSpPr>
        <p:grpSpPr>
          <a:xfrm>
            <a:off x="8842424" y="4817404"/>
            <a:ext cx="3349575" cy="793751"/>
            <a:chOff x="9273166" y="3578941"/>
            <a:chExt cx="3209704" cy="793750"/>
          </a:xfrm>
        </p:grpSpPr>
        <p:sp>
          <p:nvSpPr>
            <p:cNvPr id="25" name="TextBox 1"/>
            <p:cNvSpPr txBox="1"/>
            <p:nvPr/>
          </p:nvSpPr>
          <p:spPr bwMode="auto">
            <a:xfrm>
              <a:off x="9390643" y="3578941"/>
              <a:ext cx="3092227" cy="793750"/>
            </a:xfrm>
            <a:prstGeom prst="rect">
              <a:avLst/>
            </a:prstGeom>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1" fontAlgn="auto" hangingPunct="1">
                <a:spcBef>
                  <a:spcPts val="0"/>
                </a:spcBef>
                <a:spcAft>
                  <a:spcPts val="600"/>
                </a:spcAft>
                <a:defRPr/>
              </a:pPr>
              <a:r>
                <a:rPr lang="en-US" sz="1467" b="1" kern="0" dirty="0">
                  <a:solidFill>
                    <a:schemeClr val="bg1"/>
                  </a:solidFill>
                  <a:latin typeface="Arial" panose="020B0604020202020204" pitchFamily="34" charset="0"/>
                  <a:cs typeface="Arial" panose="020B0604020202020204" pitchFamily="34" charset="0"/>
                </a:rPr>
                <a:t>All Patients</a:t>
              </a:r>
            </a:p>
            <a:p>
              <a:pPr eaLnBrk="1" fontAlgn="auto" hangingPunct="1">
                <a:spcBef>
                  <a:spcPts val="0"/>
                </a:spcBef>
                <a:spcAft>
                  <a:spcPts val="600"/>
                </a:spcAft>
                <a:defRPr/>
              </a:pPr>
              <a:r>
                <a:rPr lang="en-US" sz="1467" b="1" kern="0" dirty="0">
                  <a:solidFill>
                    <a:schemeClr val="bg1"/>
                  </a:solidFill>
                  <a:latin typeface="Arial" panose="020B0604020202020204" pitchFamily="34" charset="0"/>
                  <a:cs typeface="Arial" panose="020B0604020202020204" pitchFamily="34" charset="0"/>
                </a:rPr>
                <a:t>PI3K pathway-activation present</a:t>
              </a:r>
            </a:p>
            <a:p>
              <a:pPr eaLnBrk="1" fontAlgn="auto" hangingPunct="1">
                <a:spcBef>
                  <a:spcPts val="0"/>
                </a:spcBef>
                <a:spcAft>
                  <a:spcPts val="600"/>
                </a:spcAft>
                <a:defRPr/>
              </a:pPr>
              <a:r>
                <a:rPr lang="en-US" sz="1467" b="1" kern="0" dirty="0">
                  <a:solidFill>
                    <a:schemeClr val="bg1"/>
                  </a:solidFill>
                  <a:latin typeface="Arial" panose="020B0604020202020204" pitchFamily="34" charset="0"/>
                  <a:cs typeface="Arial" panose="020B0604020202020204" pitchFamily="34" charset="0"/>
                </a:rPr>
                <a:t>PI3K pathway-activation absent </a:t>
              </a:r>
            </a:p>
          </p:txBody>
        </p:sp>
        <p:sp>
          <p:nvSpPr>
            <p:cNvPr id="26" name="Rectangle 25"/>
            <p:cNvSpPr/>
            <p:nvPr/>
          </p:nvSpPr>
          <p:spPr bwMode="auto">
            <a:xfrm>
              <a:off x="9273167" y="3672604"/>
              <a:ext cx="117475" cy="103187"/>
            </a:xfrm>
            <a:prstGeom prst="rect">
              <a:avLst/>
            </a:prstGeom>
            <a:solidFill>
              <a:srgbClr val="767171"/>
            </a:solidFill>
            <a:ln w="12700" cap="flat" cmpd="sng" algn="ctr">
              <a:solidFill>
                <a:srgbClr val="767171"/>
              </a:solidFill>
              <a:prstDash val="solid"/>
              <a:miter lim="800000"/>
            </a:ln>
            <a:effectLst/>
          </p:spPr>
          <p:txBody>
            <a:bodyPr anchor="ctr"/>
            <a:lstStyle/>
            <a:p>
              <a:pPr algn="ctr" eaLnBrk="1" fontAlgn="auto" hangingPunct="1">
                <a:spcBef>
                  <a:spcPts val="0"/>
                </a:spcBef>
                <a:spcAft>
                  <a:spcPts val="0"/>
                </a:spcAft>
                <a:defRPr/>
              </a:pPr>
              <a:endParaRPr lang="en-US" sz="1867" kern="0">
                <a:solidFill>
                  <a:schemeClr val="bg1"/>
                </a:solidFill>
                <a:latin typeface="Arial" panose="020B0604020202020204" pitchFamily="34" charset="0"/>
                <a:cs typeface="Arial" panose="020B0604020202020204" pitchFamily="34" charset="0"/>
              </a:endParaRPr>
            </a:p>
          </p:txBody>
        </p:sp>
        <p:sp>
          <p:nvSpPr>
            <p:cNvPr id="27" name="Rectangle 26"/>
            <p:cNvSpPr/>
            <p:nvPr/>
          </p:nvSpPr>
          <p:spPr bwMode="auto">
            <a:xfrm>
              <a:off x="9273167" y="3975453"/>
              <a:ext cx="117475" cy="103187"/>
            </a:xfrm>
            <a:prstGeom prst="rect">
              <a:avLst/>
            </a:prstGeom>
            <a:solidFill>
              <a:srgbClr val="800000"/>
            </a:solidFill>
            <a:ln w="12700" cap="flat" cmpd="sng" algn="ctr">
              <a:solidFill>
                <a:srgbClr val="800000"/>
              </a:solidFill>
              <a:prstDash val="solid"/>
              <a:miter lim="800000"/>
            </a:ln>
            <a:effectLst/>
          </p:spPr>
          <p:txBody>
            <a:bodyPr anchor="ctr"/>
            <a:lstStyle/>
            <a:p>
              <a:pPr algn="ctr" eaLnBrk="1" fontAlgn="auto" hangingPunct="1">
                <a:spcBef>
                  <a:spcPts val="0"/>
                </a:spcBef>
                <a:spcAft>
                  <a:spcPts val="0"/>
                </a:spcAft>
                <a:defRPr/>
              </a:pPr>
              <a:endParaRPr lang="en-US" sz="1867" kern="0">
                <a:solidFill>
                  <a:schemeClr val="bg1"/>
                </a:solidFill>
                <a:latin typeface="Arial" panose="020B0604020202020204" pitchFamily="34" charset="0"/>
                <a:cs typeface="Arial" panose="020B0604020202020204" pitchFamily="34" charset="0"/>
              </a:endParaRPr>
            </a:p>
          </p:txBody>
        </p:sp>
        <p:sp>
          <p:nvSpPr>
            <p:cNvPr id="28" name="Rectangle 27"/>
            <p:cNvSpPr/>
            <p:nvPr/>
          </p:nvSpPr>
          <p:spPr bwMode="auto">
            <a:xfrm>
              <a:off x="9273166" y="4256697"/>
              <a:ext cx="117476" cy="103187"/>
            </a:xfrm>
            <a:prstGeom prst="rect">
              <a:avLst/>
            </a:prstGeom>
            <a:solidFill>
              <a:srgbClr val="0D274E"/>
            </a:solidFill>
            <a:ln w="12700" cap="flat" cmpd="sng" algn="ctr">
              <a:solidFill>
                <a:srgbClr val="0D274E"/>
              </a:solidFill>
              <a:prstDash val="solid"/>
              <a:miter lim="800000"/>
            </a:ln>
            <a:effectLst/>
          </p:spPr>
          <p:txBody>
            <a:bodyPr anchor="ctr"/>
            <a:lstStyle/>
            <a:p>
              <a:pPr algn="ctr" eaLnBrk="1" fontAlgn="auto" hangingPunct="1">
                <a:spcBef>
                  <a:spcPts val="0"/>
                </a:spcBef>
                <a:spcAft>
                  <a:spcPts val="0"/>
                </a:spcAft>
                <a:defRPr/>
              </a:pPr>
              <a:endParaRPr lang="en-US" sz="1867" kern="0">
                <a:solidFill>
                  <a:schemeClr val="bg1"/>
                </a:solidFill>
                <a:latin typeface="Arial" panose="020B0604020202020204" pitchFamily="34" charset="0"/>
                <a:cs typeface="Arial" panose="020B0604020202020204" pitchFamily="34" charset="0"/>
              </a:endParaRPr>
            </a:p>
          </p:txBody>
        </p:sp>
      </p:grpSp>
      <p:sp>
        <p:nvSpPr>
          <p:cNvPr id="2" name="TextBox 1">
            <a:extLst>
              <a:ext uri="{FF2B5EF4-FFF2-40B4-BE49-F238E27FC236}">
                <a16:creationId xmlns:a16="http://schemas.microsoft.com/office/drawing/2014/main" id="{52E9E776-CACF-7448-BB37-8CFC0E14C97C}"/>
              </a:ext>
            </a:extLst>
          </p:cNvPr>
          <p:cNvSpPr txBox="1"/>
          <p:nvPr/>
        </p:nvSpPr>
        <p:spPr>
          <a:xfrm>
            <a:off x="8942302" y="1529937"/>
            <a:ext cx="2975975" cy="2031325"/>
          </a:xfrm>
          <a:prstGeom prst="rect">
            <a:avLst/>
          </a:prstGeom>
          <a:noFill/>
        </p:spPr>
        <p:txBody>
          <a:bodyPr wrap="square" rtlCol="0">
            <a:spAutoFit/>
          </a:bodyPr>
          <a:lstStyle/>
          <a:p>
            <a:r>
              <a:rPr lang="en-US" i="1" dirty="0">
                <a:solidFill>
                  <a:schemeClr val="accent6"/>
                </a:solidFill>
                <a:latin typeface="Arial" pitchFamily="34" charset="0"/>
              </a:rPr>
              <a:t>PIK3CA</a:t>
            </a:r>
            <a:r>
              <a:rPr lang="en-US" dirty="0">
                <a:solidFill>
                  <a:schemeClr val="accent6"/>
                </a:solidFill>
                <a:latin typeface="Arial" pitchFamily="34" charset="0"/>
              </a:rPr>
              <a:t>-activating or </a:t>
            </a:r>
            <a:r>
              <a:rPr lang="en-US" i="1" dirty="0">
                <a:solidFill>
                  <a:schemeClr val="accent6"/>
                </a:solidFill>
                <a:latin typeface="Arial" pitchFamily="34" charset="0"/>
              </a:rPr>
              <a:t>PTEN</a:t>
            </a:r>
            <a:r>
              <a:rPr lang="en-US" dirty="0">
                <a:solidFill>
                  <a:schemeClr val="accent6"/>
                </a:solidFill>
                <a:latin typeface="Arial" pitchFamily="34" charset="0"/>
              </a:rPr>
              <a:t>-inactivating mutations in either tumor tissue or </a:t>
            </a:r>
            <a:r>
              <a:rPr lang="en-US" dirty="0" err="1">
                <a:solidFill>
                  <a:schemeClr val="accent6"/>
                </a:solidFill>
                <a:latin typeface="Arial" pitchFamily="34" charset="0"/>
              </a:rPr>
              <a:t>cfDNA</a:t>
            </a:r>
            <a:r>
              <a:rPr lang="en-US" dirty="0">
                <a:solidFill>
                  <a:schemeClr val="accent6"/>
                </a:solidFill>
                <a:latin typeface="Arial" pitchFamily="34" charset="0"/>
              </a:rPr>
              <a:t> was noted in 44% (19/43) of patients. </a:t>
            </a:r>
          </a:p>
          <a:p>
            <a:endParaRPr lang="en-US" dirty="0">
              <a:solidFill>
                <a:schemeClr val="accent6"/>
              </a:solidFill>
              <a:latin typeface="Arial" pitchFamily="34" charset="0"/>
            </a:endParaRPr>
          </a:p>
          <a:p>
            <a:endParaRPr lang="en-US" dirty="0"/>
          </a:p>
        </p:txBody>
      </p:sp>
    </p:spTree>
    <p:extLst>
      <p:ext uri="{BB962C8B-B14F-4D97-AF65-F5344CB8AC3E}">
        <p14:creationId xmlns:p14="http://schemas.microsoft.com/office/powerpoint/2010/main" val="14833989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12749" y="75852"/>
            <a:ext cx="10534651" cy="798513"/>
          </a:xfrm>
        </p:spPr>
        <p:txBody>
          <a:bodyPr vert="horz" lIns="121920" tIns="60960" rIns="121920" bIns="60960" rtlCol="0" anchor="b">
            <a:noAutofit/>
          </a:bodyPr>
          <a:lstStyle/>
          <a:p>
            <a:r>
              <a:rPr lang="en-GB" sz="4267" dirty="0"/>
              <a:t>LOTUS Trial: Overview of PFS</a:t>
            </a:r>
          </a:p>
        </p:txBody>
      </p:sp>
      <p:sp>
        <p:nvSpPr>
          <p:cNvPr id="23" name="TextBox 22"/>
          <p:cNvSpPr txBox="1"/>
          <p:nvPr/>
        </p:nvSpPr>
        <p:spPr>
          <a:xfrm>
            <a:off x="990600" y="2895601"/>
            <a:ext cx="1752600" cy="369332"/>
          </a:xfrm>
          <a:prstGeom prst="rect">
            <a:avLst/>
          </a:prstGeom>
          <a:solidFill>
            <a:schemeClr val="bg1"/>
          </a:solidFill>
          <a:ln w="12700">
            <a:noFill/>
          </a:ln>
        </p:spPr>
        <p:txBody>
          <a:bodyPr wrap="square" lIns="45720" tIns="45720" rIns="45720" bIns="45720" rtlCol="0">
            <a:spAutoFit/>
          </a:bodyPr>
          <a:lstStyle/>
          <a:p>
            <a:endParaRPr lang="en-GB" dirty="0">
              <a:solidFill>
                <a:srgbClr val="EB4F1A"/>
              </a:solidFill>
              <a:cs typeface="Arial" pitchFamily="34" charset="0"/>
            </a:endParaRPr>
          </a:p>
        </p:txBody>
      </p:sp>
      <p:sp>
        <p:nvSpPr>
          <p:cNvPr id="135" name="TextBox 134"/>
          <p:cNvSpPr txBox="1"/>
          <p:nvPr/>
        </p:nvSpPr>
        <p:spPr>
          <a:xfrm>
            <a:off x="5384208" y="3524077"/>
            <a:ext cx="5904501" cy="318100"/>
          </a:xfrm>
          <a:prstGeom prst="rect">
            <a:avLst/>
          </a:prstGeom>
          <a:noFill/>
          <a:ln w="12700">
            <a:noFill/>
          </a:ln>
        </p:spPr>
        <p:txBody>
          <a:bodyPr wrap="none" lIns="45720" tIns="45720" rIns="45720" bIns="45720" rtlCol="0">
            <a:spAutoFit/>
          </a:bodyPr>
          <a:lstStyle/>
          <a:p>
            <a:pPr>
              <a:spcAft>
                <a:spcPts val="1200"/>
              </a:spcAft>
              <a:tabLst>
                <a:tab pos="1276319" algn="ctr"/>
                <a:tab pos="1760495" algn="ctr"/>
                <a:tab pos="2247844" algn="ctr"/>
                <a:tab pos="2738370" algn="ctr"/>
                <a:tab pos="3227307" algn="ctr"/>
                <a:tab pos="3708307" algn="ctr"/>
                <a:tab pos="4194070" algn="ctr"/>
                <a:tab pos="4679834" algn="ctr"/>
                <a:tab pos="5167184" algn="ctr"/>
                <a:tab pos="5652947" algn="ctr"/>
              </a:tabLst>
            </a:pPr>
            <a:r>
              <a:rPr lang="en-GB" sz="1467" dirty="0">
                <a:latin typeface="Arial" pitchFamily="34" charset="0"/>
                <a:cs typeface="Arial" pitchFamily="34" charset="0"/>
              </a:rPr>
              <a:t>	0	2	4	6	8	10	12	14	16	18</a:t>
            </a:r>
          </a:p>
        </p:txBody>
      </p:sp>
      <p:grpSp>
        <p:nvGrpSpPr>
          <p:cNvPr id="371" name="Group 370"/>
          <p:cNvGrpSpPr/>
          <p:nvPr/>
        </p:nvGrpSpPr>
        <p:grpSpPr>
          <a:xfrm>
            <a:off x="2607858" y="3962402"/>
            <a:ext cx="8212543" cy="2876086"/>
            <a:chOff x="2607857" y="3962400"/>
            <a:chExt cx="8212543" cy="2876086"/>
          </a:xfrm>
        </p:grpSpPr>
        <p:sp>
          <p:nvSpPr>
            <p:cNvPr id="21" name="TextBox 20"/>
            <p:cNvSpPr txBox="1"/>
            <p:nvPr/>
          </p:nvSpPr>
          <p:spPr>
            <a:xfrm>
              <a:off x="6400800" y="4038600"/>
              <a:ext cx="4419600" cy="1200329"/>
            </a:xfrm>
            <a:prstGeom prst="rect">
              <a:avLst/>
            </a:prstGeom>
            <a:solidFill>
              <a:schemeClr val="bg1"/>
            </a:solidFill>
            <a:ln w="12700">
              <a:noFill/>
            </a:ln>
          </p:spPr>
          <p:txBody>
            <a:bodyPr wrap="square" lIns="60960" rIns="60960" rtlCol="0">
              <a:spAutoFit/>
            </a:bodyPr>
            <a:lstStyle/>
            <a:p>
              <a:pPr algn="ctr"/>
              <a:r>
                <a:rPr lang="en-GB" i="1" dirty="0">
                  <a:solidFill>
                    <a:srgbClr val="2670B7"/>
                  </a:solidFill>
                  <a:latin typeface="Arial" pitchFamily="34" charset="0"/>
                  <a:cs typeface="Arial" pitchFamily="34" charset="0"/>
                </a:rPr>
                <a:t>PIK3CA/AKT1/PTEN</a:t>
              </a:r>
              <a:r>
                <a:rPr lang="en-GB" dirty="0">
                  <a:solidFill>
                    <a:srgbClr val="2670B7"/>
                  </a:solidFill>
                  <a:latin typeface="Arial" pitchFamily="34" charset="0"/>
                  <a:cs typeface="Arial" pitchFamily="34" charset="0"/>
                </a:rPr>
                <a:t>-altered </a:t>
              </a:r>
              <a:r>
                <a:rPr lang="en-GB" dirty="0" err="1">
                  <a:solidFill>
                    <a:srgbClr val="2670B7"/>
                  </a:solidFill>
                  <a:latin typeface="Arial" pitchFamily="34" charset="0"/>
                  <a:cs typeface="Arial" pitchFamily="34" charset="0"/>
                </a:rPr>
                <a:t>tumor</a:t>
              </a:r>
              <a:r>
                <a:rPr lang="en-GB" dirty="0">
                  <a:solidFill>
                    <a:srgbClr val="2670B7"/>
                  </a:solidFill>
                  <a:latin typeface="Arial" pitchFamily="34" charset="0"/>
                  <a:cs typeface="Arial" pitchFamily="34" charset="0"/>
                </a:rPr>
                <a:t> population (NGS) (n=42)</a:t>
              </a:r>
            </a:p>
            <a:p>
              <a:pPr algn="ctr"/>
              <a:r>
                <a:rPr lang="en-GB" dirty="0" err="1"/>
                <a:t>Unstratified</a:t>
              </a:r>
              <a:r>
                <a:rPr lang="en-GB" dirty="0"/>
                <a:t> HR 0.44 </a:t>
              </a:r>
              <a:br>
                <a:rPr lang="en-GB" dirty="0"/>
              </a:br>
              <a:r>
                <a:rPr lang="en-GB" dirty="0"/>
                <a:t>(90% CI 0.20–0.87)</a:t>
              </a:r>
            </a:p>
          </p:txBody>
        </p:sp>
        <p:sp>
          <p:nvSpPr>
            <p:cNvPr id="31" name="TextBox 30"/>
            <p:cNvSpPr txBox="1"/>
            <p:nvPr/>
          </p:nvSpPr>
          <p:spPr>
            <a:xfrm>
              <a:off x="3962400" y="5807694"/>
              <a:ext cx="1548000" cy="369332"/>
            </a:xfrm>
            <a:prstGeom prst="rect">
              <a:avLst/>
            </a:prstGeom>
            <a:solidFill>
              <a:schemeClr val="bg1"/>
            </a:solidFill>
            <a:ln w="12700">
              <a:noFill/>
            </a:ln>
          </p:spPr>
          <p:txBody>
            <a:bodyPr wrap="square" lIns="60960" rIns="60960" rtlCol="0">
              <a:spAutoFit/>
            </a:bodyPr>
            <a:lstStyle/>
            <a:p>
              <a:endParaRPr lang="en-GB" dirty="0">
                <a:solidFill>
                  <a:srgbClr val="EB4F1A"/>
                </a:solidFill>
                <a:cs typeface="Arial" pitchFamily="34" charset="0"/>
              </a:endParaRPr>
            </a:p>
          </p:txBody>
        </p:sp>
        <p:sp>
          <p:nvSpPr>
            <p:cNvPr id="34" name="TextBox 33"/>
            <p:cNvSpPr txBox="1"/>
            <p:nvPr/>
          </p:nvSpPr>
          <p:spPr>
            <a:xfrm>
              <a:off x="6166144" y="5929076"/>
              <a:ext cx="427681" cy="379656"/>
            </a:xfrm>
            <a:prstGeom prst="rect">
              <a:avLst/>
            </a:prstGeom>
            <a:noFill/>
            <a:ln w="12700">
              <a:noFill/>
            </a:ln>
          </p:spPr>
          <p:txBody>
            <a:bodyPr wrap="none" lIns="60960" rIns="60960" rtlCol="0">
              <a:spAutoFit/>
            </a:bodyPr>
            <a:lstStyle/>
            <a:p>
              <a:r>
                <a:rPr lang="en-GB" sz="1867" dirty="0">
                  <a:solidFill>
                    <a:schemeClr val="tx2"/>
                  </a:solidFill>
                  <a:cs typeface="Arial" pitchFamily="34" charset="0"/>
                </a:rPr>
                <a:t>9.0</a:t>
              </a:r>
            </a:p>
          </p:txBody>
        </p:sp>
        <p:sp>
          <p:nvSpPr>
            <p:cNvPr id="35" name="TextBox 34"/>
            <p:cNvSpPr txBox="1"/>
            <p:nvPr/>
          </p:nvSpPr>
          <p:spPr>
            <a:xfrm>
              <a:off x="4720111" y="5929076"/>
              <a:ext cx="427681" cy="379656"/>
            </a:xfrm>
            <a:prstGeom prst="rect">
              <a:avLst/>
            </a:prstGeom>
            <a:noFill/>
            <a:ln w="12700">
              <a:noFill/>
            </a:ln>
          </p:spPr>
          <p:txBody>
            <a:bodyPr wrap="none" lIns="60960" rIns="60960" rtlCol="0">
              <a:spAutoFit/>
            </a:bodyPr>
            <a:lstStyle/>
            <a:p>
              <a:pPr algn="r"/>
              <a:r>
                <a:rPr lang="en-GB" sz="1867" dirty="0">
                  <a:solidFill>
                    <a:srgbClr val="FF0000"/>
                  </a:solidFill>
                  <a:cs typeface="Arial" pitchFamily="34" charset="0"/>
                </a:rPr>
                <a:t>4.9</a:t>
              </a:r>
            </a:p>
          </p:txBody>
        </p:sp>
        <p:grpSp>
          <p:nvGrpSpPr>
            <p:cNvPr id="345" name="Group 344"/>
            <p:cNvGrpSpPr/>
            <p:nvPr/>
          </p:nvGrpSpPr>
          <p:grpSpPr>
            <a:xfrm>
              <a:off x="3947521" y="4113134"/>
              <a:ext cx="4041775" cy="1641475"/>
              <a:chOff x="17542920" y="4035425"/>
              <a:chExt cx="4041775" cy="1641475"/>
            </a:xfrm>
          </p:grpSpPr>
          <p:sp>
            <p:nvSpPr>
              <p:cNvPr id="295" name="Freeform 119"/>
              <p:cNvSpPr>
                <a:spLocks/>
              </p:cNvSpPr>
              <p:nvPr/>
            </p:nvSpPr>
            <p:spPr bwMode="auto">
              <a:xfrm>
                <a:off x="17542920" y="4035425"/>
                <a:ext cx="4010025" cy="1612900"/>
              </a:xfrm>
              <a:custGeom>
                <a:avLst/>
                <a:gdLst>
                  <a:gd name="T0" fmla="*/ 0 w 2526"/>
                  <a:gd name="T1" fmla="*/ 0 h 1016"/>
                  <a:gd name="T2" fmla="*/ 242 w 2526"/>
                  <a:gd name="T3" fmla="*/ 0 h 1016"/>
                  <a:gd name="T4" fmla="*/ 242 w 2526"/>
                  <a:gd name="T5" fmla="*/ 56 h 1016"/>
                  <a:gd name="T6" fmla="*/ 504 w 2526"/>
                  <a:gd name="T7" fmla="*/ 56 h 1016"/>
                  <a:gd name="T8" fmla="*/ 504 w 2526"/>
                  <a:gd name="T9" fmla="*/ 116 h 1016"/>
                  <a:gd name="T10" fmla="*/ 532 w 2526"/>
                  <a:gd name="T11" fmla="*/ 116 h 1016"/>
                  <a:gd name="T12" fmla="*/ 532 w 2526"/>
                  <a:gd name="T13" fmla="*/ 176 h 1016"/>
                  <a:gd name="T14" fmla="*/ 550 w 2526"/>
                  <a:gd name="T15" fmla="*/ 176 h 1016"/>
                  <a:gd name="T16" fmla="*/ 550 w 2526"/>
                  <a:gd name="T17" fmla="*/ 242 h 1016"/>
                  <a:gd name="T18" fmla="*/ 554 w 2526"/>
                  <a:gd name="T19" fmla="*/ 242 h 1016"/>
                  <a:gd name="T20" fmla="*/ 554 w 2526"/>
                  <a:gd name="T21" fmla="*/ 310 h 1016"/>
                  <a:gd name="T22" fmla="*/ 562 w 2526"/>
                  <a:gd name="T23" fmla="*/ 310 h 1016"/>
                  <a:gd name="T24" fmla="*/ 562 w 2526"/>
                  <a:gd name="T25" fmla="*/ 374 h 1016"/>
                  <a:gd name="T26" fmla="*/ 696 w 2526"/>
                  <a:gd name="T27" fmla="*/ 374 h 1016"/>
                  <a:gd name="T28" fmla="*/ 696 w 2526"/>
                  <a:gd name="T29" fmla="*/ 448 h 1016"/>
                  <a:gd name="T30" fmla="*/ 943 w 2526"/>
                  <a:gd name="T31" fmla="*/ 448 h 1016"/>
                  <a:gd name="T32" fmla="*/ 943 w 2526"/>
                  <a:gd name="T33" fmla="*/ 540 h 1016"/>
                  <a:gd name="T34" fmla="*/ 1105 w 2526"/>
                  <a:gd name="T35" fmla="*/ 540 h 1016"/>
                  <a:gd name="T36" fmla="*/ 1105 w 2526"/>
                  <a:gd name="T37" fmla="*/ 630 h 1016"/>
                  <a:gd name="T38" fmla="*/ 1383 w 2526"/>
                  <a:gd name="T39" fmla="*/ 630 h 1016"/>
                  <a:gd name="T40" fmla="*/ 1383 w 2526"/>
                  <a:gd name="T41" fmla="*/ 736 h 1016"/>
                  <a:gd name="T42" fmla="*/ 1395 w 2526"/>
                  <a:gd name="T43" fmla="*/ 736 h 1016"/>
                  <a:gd name="T44" fmla="*/ 1395 w 2526"/>
                  <a:gd name="T45" fmla="*/ 840 h 1016"/>
                  <a:gd name="T46" fmla="*/ 1976 w 2526"/>
                  <a:gd name="T47" fmla="*/ 840 h 1016"/>
                  <a:gd name="T48" fmla="*/ 1976 w 2526"/>
                  <a:gd name="T49" fmla="*/ 1016 h 1016"/>
                  <a:gd name="T50" fmla="*/ 2526 w 2526"/>
                  <a:gd name="T51" fmla="*/ 1016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26" h="1016">
                    <a:moveTo>
                      <a:pt x="0" y="0"/>
                    </a:moveTo>
                    <a:lnTo>
                      <a:pt x="242" y="0"/>
                    </a:lnTo>
                    <a:lnTo>
                      <a:pt x="242" y="56"/>
                    </a:lnTo>
                    <a:lnTo>
                      <a:pt x="504" y="56"/>
                    </a:lnTo>
                    <a:lnTo>
                      <a:pt x="504" y="116"/>
                    </a:lnTo>
                    <a:lnTo>
                      <a:pt x="532" y="116"/>
                    </a:lnTo>
                    <a:lnTo>
                      <a:pt x="532" y="176"/>
                    </a:lnTo>
                    <a:lnTo>
                      <a:pt x="550" y="176"/>
                    </a:lnTo>
                    <a:lnTo>
                      <a:pt x="550" y="242"/>
                    </a:lnTo>
                    <a:lnTo>
                      <a:pt x="554" y="242"/>
                    </a:lnTo>
                    <a:lnTo>
                      <a:pt x="554" y="310"/>
                    </a:lnTo>
                    <a:lnTo>
                      <a:pt x="562" y="310"/>
                    </a:lnTo>
                    <a:lnTo>
                      <a:pt x="562" y="374"/>
                    </a:lnTo>
                    <a:lnTo>
                      <a:pt x="696" y="374"/>
                    </a:lnTo>
                    <a:lnTo>
                      <a:pt x="696" y="448"/>
                    </a:lnTo>
                    <a:lnTo>
                      <a:pt x="943" y="448"/>
                    </a:lnTo>
                    <a:lnTo>
                      <a:pt x="943" y="540"/>
                    </a:lnTo>
                    <a:lnTo>
                      <a:pt x="1105" y="540"/>
                    </a:lnTo>
                    <a:lnTo>
                      <a:pt x="1105" y="630"/>
                    </a:lnTo>
                    <a:lnTo>
                      <a:pt x="1383" y="630"/>
                    </a:lnTo>
                    <a:lnTo>
                      <a:pt x="1383" y="736"/>
                    </a:lnTo>
                    <a:lnTo>
                      <a:pt x="1395" y="736"/>
                    </a:lnTo>
                    <a:lnTo>
                      <a:pt x="1395" y="840"/>
                    </a:lnTo>
                    <a:lnTo>
                      <a:pt x="1976" y="840"/>
                    </a:lnTo>
                    <a:lnTo>
                      <a:pt x="1976" y="1016"/>
                    </a:lnTo>
                    <a:lnTo>
                      <a:pt x="2526" y="1016"/>
                    </a:lnTo>
                  </a:path>
                </a:pathLst>
              </a:custGeom>
              <a:noFill/>
              <a:ln w="19050" cap="flat">
                <a:solidFill>
                  <a:schemeClr val="tx2"/>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296" name="Line 120"/>
              <p:cNvSpPr>
                <a:spLocks noChangeShapeType="1"/>
              </p:cNvSpPr>
              <p:nvPr/>
            </p:nvSpPr>
            <p:spPr bwMode="auto">
              <a:xfrm>
                <a:off x="17942970" y="4095750"/>
                <a:ext cx="0" cy="60325"/>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297" name="Line 121"/>
              <p:cNvSpPr>
                <a:spLocks noChangeShapeType="1"/>
              </p:cNvSpPr>
              <p:nvPr/>
            </p:nvSpPr>
            <p:spPr bwMode="auto">
              <a:xfrm flipH="1">
                <a:off x="17911220" y="4124325"/>
                <a:ext cx="63500" cy="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298" name="Line 122"/>
              <p:cNvSpPr>
                <a:spLocks noChangeShapeType="1"/>
              </p:cNvSpPr>
              <p:nvPr/>
            </p:nvSpPr>
            <p:spPr bwMode="auto">
              <a:xfrm>
                <a:off x="18396995" y="4283075"/>
                <a:ext cx="0" cy="6350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299" name="Line 123"/>
              <p:cNvSpPr>
                <a:spLocks noChangeShapeType="1"/>
              </p:cNvSpPr>
              <p:nvPr/>
            </p:nvSpPr>
            <p:spPr bwMode="auto">
              <a:xfrm flipH="1">
                <a:off x="18365245" y="4314825"/>
                <a:ext cx="63500" cy="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00" name="Line 124"/>
              <p:cNvSpPr>
                <a:spLocks noChangeShapeType="1"/>
              </p:cNvSpPr>
              <p:nvPr/>
            </p:nvSpPr>
            <p:spPr bwMode="auto">
              <a:xfrm>
                <a:off x="18406520" y="4283075"/>
                <a:ext cx="0" cy="6350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01" name="Line 125"/>
              <p:cNvSpPr>
                <a:spLocks noChangeShapeType="1"/>
              </p:cNvSpPr>
              <p:nvPr/>
            </p:nvSpPr>
            <p:spPr bwMode="auto">
              <a:xfrm flipH="1">
                <a:off x="18374770" y="4314825"/>
                <a:ext cx="63500" cy="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02" name="Line 126"/>
              <p:cNvSpPr>
                <a:spLocks noChangeShapeType="1"/>
              </p:cNvSpPr>
              <p:nvPr/>
            </p:nvSpPr>
            <p:spPr bwMode="auto">
              <a:xfrm>
                <a:off x="18460495" y="4597400"/>
                <a:ext cx="0" cy="60325"/>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03" name="Line 127"/>
              <p:cNvSpPr>
                <a:spLocks noChangeShapeType="1"/>
              </p:cNvSpPr>
              <p:nvPr/>
            </p:nvSpPr>
            <p:spPr bwMode="auto">
              <a:xfrm flipH="1">
                <a:off x="18428745" y="4629150"/>
                <a:ext cx="63500" cy="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04" name="Line 128"/>
              <p:cNvSpPr>
                <a:spLocks noChangeShapeType="1"/>
              </p:cNvSpPr>
              <p:nvPr/>
            </p:nvSpPr>
            <p:spPr bwMode="auto">
              <a:xfrm>
                <a:off x="18492245" y="4597400"/>
                <a:ext cx="0" cy="60325"/>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05" name="Line 129"/>
              <p:cNvSpPr>
                <a:spLocks noChangeShapeType="1"/>
              </p:cNvSpPr>
              <p:nvPr/>
            </p:nvSpPr>
            <p:spPr bwMode="auto">
              <a:xfrm flipH="1">
                <a:off x="18460495" y="4629150"/>
                <a:ext cx="63500" cy="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06" name="Line 130"/>
              <p:cNvSpPr>
                <a:spLocks noChangeShapeType="1"/>
              </p:cNvSpPr>
              <p:nvPr/>
            </p:nvSpPr>
            <p:spPr bwMode="auto">
              <a:xfrm>
                <a:off x="18828795" y="4714875"/>
                <a:ext cx="0" cy="6350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07" name="Line 131"/>
              <p:cNvSpPr>
                <a:spLocks noChangeShapeType="1"/>
              </p:cNvSpPr>
              <p:nvPr/>
            </p:nvSpPr>
            <p:spPr bwMode="auto">
              <a:xfrm flipH="1">
                <a:off x="18797045" y="4746625"/>
                <a:ext cx="63500" cy="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08" name="Line 132"/>
              <p:cNvSpPr>
                <a:spLocks noChangeShapeType="1"/>
              </p:cNvSpPr>
              <p:nvPr/>
            </p:nvSpPr>
            <p:spPr bwMode="auto">
              <a:xfrm>
                <a:off x="18841495" y="4714875"/>
                <a:ext cx="0" cy="6350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09" name="Line 133"/>
              <p:cNvSpPr>
                <a:spLocks noChangeShapeType="1"/>
              </p:cNvSpPr>
              <p:nvPr/>
            </p:nvSpPr>
            <p:spPr bwMode="auto">
              <a:xfrm flipH="1">
                <a:off x="18809745" y="4746625"/>
                <a:ext cx="60325" cy="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10" name="Line 134"/>
              <p:cNvSpPr>
                <a:spLocks noChangeShapeType="1"/>
              </p:cNvSpPr>
              <p:nvPr/>
            </p:nvSpPr>
            <p:spPr bwMode="auto">
              <a:xfrm>
                <a:off x="19335207" y="5003800"/>
                <a:ext cx="0" cy="6350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11" name="Line 135"/>
              <p:cNvSpPr>
                <a:spLocks noChangeShapeType="1"/>
              </p:cNvSpPr>
              <p:nvPr/>
            </p:nvSpPr>
            <p:spPr bwMode="auto">
              <a:xfrm flipH="1">
                <a:off x="19306632" y="5035550"/>
                <a:ext cx="60325" cy="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12" name="Line 136"/>
              <p:cNvSpPr>
                <a:spLocks noChangeShapeType="1"/>
              </p:cNvSpPr>
              <p:nvPr/>
            </p:nvSpPr>
            <p:spPr bwMode="auto">
              <a:xfrm>
                <a:off x="20182932" y="5337175"/>
                <a:ext cx="0" cy="6350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13" name="Line 137"/>
              <p:cNvSpPr>
                <a:spLocks noChangeShapeType="1"/>
              </p:cNvSpPr>
              <p:nvPr/>
            </p:nvSpPr>
            <p:spPr bwMode="auto">
              <a:xfrm flipH="1">
                <a:off x="20151182" y="5368925"/>
                <a:ext cx="63500" cy="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14" name="Line 138"/>
              <p:cNvSpPr>
                <a:spLocks noChangeShapeType="1"/>
              </p:cNvSpPr>
              <p:nvPr/>
            </p:nvSpPr>
            <p:spPr bwMode="auto">
              <a:xfrm>
                <a:off x="20198807" y="5337175"/>
                <a:ext cx="0" cy="6350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15" name="Line 139"/>
              <p:cNvSpPr>
                <a:spLocks noChangeShapeType="1"/>
              </p:cNvSpPr>
              <p:nvPr/>
            </p:nvSpPr>
            <p:spPr bwMode="auto">
              <a:xfrm flipH="1">
                <a:off x="20167057" y="5368925"/>
                <a:ext cx="63500" cy="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16" name="Line 140"/>
              <p:cNvSpPr>
                <a:spLocks noChangeShapeType="1"/>
              </p:cNvSpPr>
              <p:nvPr/>
            </p:nvSpPr>
            <p:spPr bwMode="auto">
              <a:xfrm>
                <a:off x="20679820" y="5616575"/>
                <a:ext cx="0" cy="60325"/>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17" name="Line 141"/>
              <p:cNvSpPr>
                <a:spLocks noChangeShapeType="1"/>
              </p:cNvSpPr>
              <p:nvPr/>
            </p:nvSpPr>
            <p:spPr bwMode="auto">
              <a:xfrm flipH="1">
                <a:off x="20648070" y="5648325"/>
                <a:ext cx="63500" cy="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18" name="Line 142"/>
              <p:cNvSpPr>
                <a:spLocks noChangeShapeType="1"/>
              </p:cNvSpPr>
              <p:nvPr/>
            </p:nvSpPr>
            <p:spPr bwMode="auto">
              <a:xfrm>
                <a:off x="21552945" y="5616575"/>
                <a:ext cx="0" cy="60325"/>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19" name="Line 143"/>
              <p:cNvSpPr>
                <a:spLocks noChangeShapeType="1"/>
              </p:cNvSpPr>
              <p:nvPr/>
            </p:nvSpPr>
            <p:spPr bwMode="auto">
              <a:xfrm flipH="1">
                <a:off x="21521195" y="5648325"/>
                <a:ext cx="63500" cy="0"/>
              </a:xfrm>
              <a:prstGeom prst="line">
                <a:avLst/>
              </a:prstGeom>
              <a:noFill/>
              <a:ln w="1905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grpSp>
        <p:grpSp>
          <p:nvGrpSpPr>
            <p:cNvPr id="346" name="Group 345"/>
            <p:cNvGrpSpPr/>
            <p:nvPr/>
          </p:nvGrpSpPr>
          <p:grpSpPr>
            <a:xfrm>
              <a:off x="3915771" y="4081384"/>
              <a:ext cx="3194050" cy="2060575"/>
              <a:chOff x="17511170" y="4003675"/>
              <a:chExt cx="3194050" cy="2060575"/>
            </a:xfrm>
          </p:grpSpPr>
          <p:sp>
            <p:nvSpPr>
              <p:cNvPr id="320" name="Freeform 144"/>
              <p:cNvSpPr>
                <a:spLocks/>
              </p:cNvSpPr>
              <p:nvPr/>
            </p:nvSpPr>
            <p:spPr bwMode="auto">
              <a:xfrm>
                <a:off x="17542920" y="4035425"/>
                <a:ext cx="3130550" cy="1997075"/>
              </a:xfrm>
              <a:custGeom>
                <a:avLst/>
                <a:gdLst>
                  <a:gd name="T0" fmla="*/ 0 w 1972"/>
                  <a:gd name="T1" fmla="*/ 0 h 1258"/>
                  <a:gd name="T2" fmla="*/ 150 w 1972"/>
                  <a:gd name="T3" fmla="*/ 0 h 1258"/>
                  <a:gd name="T4" fmla="*/ 150 w 1972"/>
                  <a:gd name="T5" fmla="*/ 98 h 1258"/>
                  <a:gd name="T6" fmla="*/ 154 w 1972"/>
                  <a:gd name="T7" fmla="*/ 98 h 1258"/>
                  <a:gd name="T8" fmla="*/ 154 w 1972"/>
                  <a:gd name="T9" fmla="*/ 180 h 1258"/>
                  <a:gd name="T10" fmla="*/ 272 w 1972"/>
                  <a:gd name="T11" fmla="*/ 180 h 1258"/>
                  <a:gd name="T12" fmla="*/ 272 w 1972"/>
                  <a:gd name="T13" fmla="*/ 280 h 1258"/>
                  <a:gd name="T14" fmla="*/ 280 w 1972"/>
                  <a:gd name="T15" fmla="*/ 280 h 1258"/>
                  <a:gd name="T16" fmla="*/ 280 w 1972"/>
                  <a:gd name="T17" fmla="*/ 362 h 1258"/>
                  <a:gd name="T18" fmla="*/ 544 w 1972"/>
                  <a:gd name="T19" fmla="*/ 362 h 1258"/>
                  <a:gd name="T20" fmla="*/ 544 w 1972"/>
                  <a:gd name="T21" fmla="*/ 456 h 1258"/>
                  <a:gd name="T22" fmla="*/ 562 w 1972"/>
                  <a:gd name="T23" fmla="*/ 456 h 1258"/>
                  <a:gd name="T24" fmla="*/ 562 w 1972"/>
                  <a:gd name="T25" fmla="*/ 554 h 1258"/>
                  <a:gd name="T26" fmla="*/ 598 w 1972"/>
                  <a:gd name="T27" fmla="*/ 554 h 1258"/>
                  <a:gd name="T28" fmla="*/ 598 w 1972"/>
                  <a:gd name="T29" fmla="*/ 656 h 1258"/>
                  <a:gd name="T30" fmla="*/ 752 w 1972"/>
                  <a:gd name="T31" fmla="*/ 656 h 1258"/>
                  <a:gd name="T32" fmla="*/ 752 w 1972"/>
                  <a:gd name="T33" fmla="*/ 764 h 1258"/>
                  <a:gd name="T34" fmla="*/ 758 w 1972"/>
                  <a:gd name="T35" fmla="*/ 764 h 1258"/>
                  <a:gd name="T36" fmla="*/ 758 w 1972"/>
                  <a:gd name="T37" fmla="*/ 856 h 1258"/>
                  <a:gd name="T38" fmla="*/ 824 w 1972"/>
                  <a:gd name="T39" fmla="*/ 856 h 1258"/>
                  <a:gd name="T40" fmla="*/ 824 w 1972"/>
                  <a:gd name="T41" fmla="*/ 958 h 1258"/>
                  <a:gd name="T42" fmla="*/ 969 w 1972"/>
                  <a:gd name="T43" fmla="*/ 958 h 1258"/>
                  <a:gd name="T44" fmla="*/ 969 w 1972"/>
                  <a:gd name="T45" fmla="*/ 1060 h 1258"/>
                  <a:gd name="T46" fmla="*/ 1405 w 1972"/>
                  <a:gd name="T47" fmla="*/ 1060 h 1258"/>
                  <a:gd name="T48" fmla="*/ 1405 w 1972"/>
                  <a:gd name="T49" fmla="*/ 1158 h 1258"/>
                  <a:gd name="T50" fmla="*/ 1667 w 1972"/>
                  <a:gd name="T51" fmla="*/ 1158 h 1258"/>
                  <a:gd name="T52" fmla="*/ 1667 w 1972"/>
                  <a:gd name="T53" fmla="*/ 1258 h 1258"/>
                  <a:gd name="T54" fmla="*/ 1972 w 1972"/>
                  <a:gd name="T55" fmla="*/ 1258 h 1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72" h="1258">
                    <a:moveTo>
                      <a:pt x="0" y="0"/>
                    </a:moveTo>
                    <a:lnTo>
                      <a:pt x="150" y="0"/>
                    </a:lnTo>
                    <a:lnTo>
                      <a:pt x="150" y="98"/>
                    </a:lnTo>
                    <a:lnTo>
                      <a:pt x="154" y="98"/>
                    </a:lnTo>
                    <a:lnTo>
                      <a:pt x="154" y="180"/>
                    </a:lnTo>
                    <a:lnTo>
                      <a:pt x="272" y="180"/>
                    </a:lnTo>
                    <a:lnTo>
                      <a:pt x="272" y="280"/>
                    </a:lnTo>
                    <a:lnTo>
                      <a:pt x="280" y="280"/>
                    </a:lnTo>
                    <a:lnTo>
                      <a:pt x="280" y="362"/>
                    </a:lnTo>
                    <a:lnTo>
                      <a:pt x="544" y="362"/>
                    </a:lnTo>
                    <a:lnTo>
                      <a:pt x="544" y="456"/>
                    </a:lnTo>
                    <a:lnTo>
                      <a:pt x="562" y="456"/>
                    </a:lnTo>
                    <a:lnTo>
                      <a:pt x="562" y="554"/>
                    </a:lnTo>
                    <a:lnTo>
                      <a:pt x="598" y="554"/>
                    </a:lnTo>
                    <a:lnTo>
                      <a:pt x="598" y="656"/>
                    </a:lnTo>
                    <a:lnTo>
                      <a:pt x="752" y="656"/>
                    </a:lnTo>
                    <a:lnTo>
                      <a:pt x="752" y="764"/>
                    </a:lnTo>
                    <a:lnTo>
                      <a:pt x="758" y="764"/>
                    </a:lnTo>
                    <a:lnTo>
                      <a:pt x="758" y="856"/>
                    </a:lnTo>
                    <a:lnTo>
                      <a:pt x="824" y="856"/>
                    </a:lnTo>
                    <a:lnTo>
                      <a:pt x="824" y="958"/>
                    </a:lnTo>
                    <a:lnTo>
                      <a:pt x="969" y="958"/>
                    </a:lnTo>
                    <a:lnTo>
                      <a:pt x="969" y="1060"/>
                    </a:lnTo>
                    <a:lnTo>
                      <a:pt x="1405" y="1060"/>
                    </a:lnTo>
                    <a:lnTo>
                      <a:pt x="1405" y="1158"/>
                    </a:lnTo>
                    <a:lnTo>
                      <a:pt x="1667" y="1158"/>
                    </a:lnTo>
                    <a:lnTo>
                      <a:pt x="1667" y="1258"/>
                    </a:lnTo>
                    <a:lnTo>
                      <a:pt x="1972" y="1258"/>
                    </a:lnTo>
                  </a:path>
                </a:pathLst>
              </a:custGeom>
              <a:noFill/>
              <a:ln w="19050" cap="flat">
                <a:solidFill>
                  <a:srgbClr val="FF0000"/>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21" name="Line 145"/>
              <p:cNvSpPr>
                <a:spLocks noChangeShapeType="1"/>
              </p:cNvSpPr>
              <p:nvPr/>
            </p:nvSpPr>
            <p:spPr bwMode="auto">
              <a:xfrm>
                <a:off x="17542920" y="4003675"/>
                <a:ext cx="0" cy="60325"/>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22" name="Line 146"/>
              <p:cNvSpPr>
                <a:spLocks noChangeShapeType="1"/>
              </p:cNvSpPr>
              <p:nvPr/>
            </p:nvSpPr>
            <p:spPr bwMode="auto">
              <a:xfrm flipH="1">
                <a:off x="17511170" y="4035425"/>
                <a:ext cx="63500"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23" name="Line 147"/>
              <p:cNvSpPr>
                <a:spLocks noChangeShapeType="1"/>
              </p:cNvSpPr>
              <p:nvPr/>
            </p:nvSpPr>
            <p:spPr bwMode="auto">
              <a:xfrm>
                <a:off x="18419220" y="4727575"/>
                <a:ext cx="0" cy="6350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24" name="Line 148"/>
              <p:cNvSpPr>
                <a:spLocks noChangeShapeType="1"/>
              </p:cNvSpPr>
              <p:nvPr/>
            </p:nvSpPr>
            <p:spPr bwMode="auto">
              <a:xfrm flipH="1">
                <a:off x="18390645" y="4759325"/>
                <a:ext cx="60325"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25" name="Line 149"/>
              <p:cNvSpPr>
                <a:spLocks noChangeShapeType="1"/>
              </p:cNvSpPr>
              <p:nvPr/>
            </p:nvSpPr>
            <p:spPr bwMode="auto">
              <a:xfrm>
                <a:off x="20673470" y="6000750"/>
                <a:ext cx="0" cy="6350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26" name="Line 150"/>
              <p:cNvSpPr>
                <a:spLocks noChangeShapeType="1"/>
              </p:cNvSpPr>
              <p:nvPr/>
            </p:nvSpPr>
            <p:spPr bwMode="auto">
              <a:xfrm flipH="1">
                <a:off x="20641720" y="6032500"/>
                <a:ext cx="63500"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grpSp>
        <p:grpSp>
          <p:nvGrpSpPr>
            <p:cNvPr id="347" name="Group 346"/>
            <p:cNvGrpSpPr/>
            <p:nvPr/>
          </p:nvGrpSpPr>
          <p:grpSpPr>
            <a:xfrm>
              <a:off x="3844333" y="4113134"/>
              <a:ext cx="4459288" cy="2244725"/>
              <a:chOff x="17439732" y="4035425"/>
              <a:chExt cx="4459288" cy="2244725"/>
            </a:xfrm>
          </p:grpSpPr>
          <p:sp>
            <p:nvSpPr>
              <p:cNvPr id="327" name="Freeform 151"/>
              <p:cNvSpPr>
                <a:spLocks/>
              </p:cNvSpPr>
              <p:nvPr/>
            </p:nvSpPr>
            <p:spPr bwMode="auto">
              <a:xfrm>
                <a:off x="17530220" y="4035425"/>
                <a:ext cx="4368800" cy="2152650"/>
              </a:xfrm>
              <a:custGeom>
                <a:avLst/>
                <a:gdLst>
                  <a:gd name="T0" fmla="*/ 0 w 2752"/>
                  <a:gd name="T1" fmla="*/ 0 h 1356"/>
                  <a:gd name="T2" fmla="*/ 0 w 2752"/>
                  <a:gd name="T3" fmla="*/ 1356 h 1356"/>
                  <a:gd name="T4" fmla="*/ 2752 w 2752"/>
                  <a:gd name="T5" fmla="*/ 1356 h 1356"/>
                </a:gdLst>
                <a:ahLst/>
                <a:cxnLst>
                  <a:cxn ang="0">
                    <a:pos x="T0" y="T1"/>
                  </a:cxn>
                  <a:cxn ang="0">
                    <a:pos x="T2" y="T3"/>
                  </a:cxn>
                  <a:cxn ang="0">
                    <a:pos x="T4" y="T5"/>
                  </a:cxn>
                </a:cxnLst>
                <a:rect l="0" t="0" r="r" b="b"/>
                <a:pathLst>
                  <a:path w="2752" h="1356">
                    <a:moveTo>
                      <a:pt x="0" y="0"/>
                    </a:moveTo>
                    <a:lnTo>
                      <a:pt x="0" y="1356"/>
                    </a:lnTo>
                    <a:lnTo>
                      <a:pt x="2752" y="1356"/>
                    </a:lnTo>
                  </a:path>
                </a:pathLst>
              </a:custGeom>
              <a:noFill/>
              <a:ln w="12700" cap="sq">
                <a:solidFill>
                  <a:srgbClr val="000000"/>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28" name="Line 152"/>
              <p:cNvSpPr>
                <a:spLocks noChangeShapeType="1"/>
              </p:cNvSpPr>
              <p:nvPr/>
            </p:nvSpPr>
            <p:spPr bwMode="auto">
              <a:xfrm>
                <a:off x="17439732" y="4035425"/>
                <a:ext cx="90488"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29" name="Line 153"/>
              <p:cNvSpPr>
                <a:spLocks noChangeShapeType="1"/>
              </p:cNvSpPr>
              <p:nvPr/>
            </p:nvSpPr>
            <p:spPr bwMode="auto">
              <a:xfrm>
                <a:off x="17439732" y="4464050"/>
                <a:ext cx="90488"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30" name="Line 154"/>
              <p:cNvSpPr>
                <a:spLocks noChangeShapeType="1"/>
              </p:cNvSpPr>
              <p:nvPr/>
            </p:nvSpPr>
            <p:spPr bwMode="auto">
              <a:xfrm>
                <a:off x="17439732" y="4895850"/>
                <a:ext cx="90488"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31" name="Line 155"/>
              <p:cNvSpPr>
                <a:spLocks noChangeShapeType="1"/>
              </p:cNvSpPr>
              <p:nvPr/>
            </p:nvSpPr>
            <p:spPr bwMode="auto">
              <a:xfrm>
                <a:off x="17439732" y="5327650"/>
                <a:ext cx="90488"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32" name="Line 156"/>
              <p:cNvSpPr>
                <a:spLocks noChangeShapeType="1"/>
              </p:cNvSpPr>
              <p:nvPr/>
            </p:nvSpPr>
            <p:spPr bwMode="auto">
              <a:xfrm>
                <a:off x="17439732" y="5756275"/>
                <a:ext cx="90488"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33" name="Line 157"/>
              <p:cNvSpPr>
                <a:spLocks noChangeShapeType="1"/>
              </p:cNvSpPr>
              <p:nvPr/>
            </p:nvSpPr>
            <p:spPr bwMode="auto">
              <a:xfrm>
                <a:off x="17439732" y="6188075"/>
                <a:ext cx="90488"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34" name="Line 158"/>
              <p:cNvSpPr>
                <a:spLocks noChangeShapeType="1"/>
              </p:cNvSpPr>
              <p:nvPr/>
            </p:nvSpPr>
            <p:spPr bwMode="auto">
              <a:xfrm>
                <a:off x="19957507" y="6188075"/>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35" name="Line 159"/>
              <p:cNvSpPr>
                <a:spLocks noChangeShapeType="1"/>
              </p:cNvSpPr>
              <p:nvPr/>
            </p:nvSpPr>
            <p:spPr bwMode="auto">
              <a:xfrm>
                <a:off x="19471732" y="6188075"/>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36" name="Line 160"/>
              <p:cNvSpPr>
                <a:spLocks noChangeShapeType="1"/>
              </p:cNvSpPr>
              <p:nvPr/>
            </p:nvSpPr>
            <p:spPr bwMode="auto">
              <a:xfrm>
                <a:off x="18987545" y="6188075"/>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37" name="Line 161"/>
              <p:cNvSpPr>
                <a:spLocks noChangeShapeType="1"/>
              </p:cNvSpPr>
              <p:nvPr/>
            </p:nvSpPr>
            <p:spPr bwMode="auto">
              <a:xfrm>
                <a:off x="18501770" y="6188075"/>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38" name="Line 162"/>
              <p:cNvSpPr>
                <a:spLocks noChangeShapeType="1"/>
              </p:cNvSpPr>
              <p:nvPr/>
            </p:nvSpPr>
            <p:spPr bwMode="auto">
              <a:xfrm>
                <a:off x="21899020" y="6188075"/>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39" name="Line 163"/>
              <p:cNvSpPr>
                <a:spLocks noChangeShapeType="1"/>
              </p:cNvSpPr>
              <p:nvPr/>
            </p:nvSpPr>
            <p:spPr bwMode="auto">
              <a:xfrm>
                <a:off x="21413245" y="6188075"/>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40" name="Line 164"/>
              <p:cNvSpPr>
                <a:spLocks noChangeShapeType="1"/>
              </p:cNvSpPr>
              <p:nvPr/>
            </p:nvSpPr>
            <p:spPr bwMode="auto">
              <a:xfrm>
                <a:off x="20927470" y="6188075"/>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41" name="Line 165"/>
              <p:cNvSpPr>
                <a:spLocks noChangeShapeType="1"/>
              </p:cNvSpPr>
              <p:nvPr/>
            </p:nvSpPr>
            <p:spPr bwMode="auto">
              <a:xfrm>
                <a:off x="20443282" y="6188075"/>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42" name="Line 166"/>
              <p:cNvSpPr>
                <a:spLocks noChangeShapeType="1"/>
              </p:cNvSpPr>
              <p:nvPr/>
            </p:nvSpPr>
            <p:spPr bwMode="auto">
              <a:xfrm>
                <a:off x="18015995" y="6188075"/>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343" name="Line 167"/>
              <p:cNvSpPr>
                <a:spLocks noChangeShapeType="1"/>
              </p:cNvSpPr>
              <p:nvPr/>
            </p:nvSpPr>
            <p:spPr bwMode="auto">
              <a:xfrm>
                <a:off x="17530220" y="6188075"/>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grpSp>
        <p:sp>
          <p:nvSpPr>
            <p:cNvPr id="349" name="TextBox 348"/>
            <p:cNvSpPr txBox="1"/>
            <p:nvPr/>
          </p:nvSpPr>
          <p:spPr>
            <a:xfrm>
              <a:off x="2607857" y="6356675"/>
              <a:ext cx="5935279" cy="318100"/>
            </a:xfrm>
            <a:prstGeom prst="rect">
              <a:avLst/>
            </a:prstGeom>
            <a:noFill/>
            <a:ln w="12700">
              <a:noFill/>
            </a:ln>
          </p:spPr>
          <p:txBody>
            <a:bodyPr wrap="none" lIns="60960" rIns="60960" rtlCol="0">
              <a:spAutoFit/>
            </a:bodyPr>
            <a:lstStyle/>
            <a:p>
              <a:pPr>
                <a:spcAft>
                  <a:spcPts val="1200"/>
                </a:spcAft>
                <a:tabLst>
                  <a:tab pos="1276319" algn="ctr"/>
                  <a:tab pos="1760495" algn="ctr"/>
                  <a:tab pos="2247844" algn="ctr"/>
                  <a:tab pos="2738370" algn="ctr"/>
                  <a:tab pos="3227307" algn="ctr"/>
                  <a:tab pos="3708307" algn="ctr"/>
                  <a:tab pos="4194070" algn="ctr"/>
                  <a:tab pos="4679834" algn="ctr"/>
                  <a:tab pos="5167184" algn="ctr"/>
                  <a:tab pos="5652947" algn="ctr"/>
                </a:tabLst>
              </a:pPr>
              <a:r>
                <a:rPr lang="en-GB" sz="1467" dirty="0">
                  <a:latin typeface="Arial" pitchFamily="34" charset="0"/>
                  <a:cs typeface="Arial" pitchFamily="34" charset="0"/>
                </a:rPr>
                <a:t>	0	2	4	6	8	10	12	14	16	18</a:t>
              </a:r>
            </a:p>
          </p:txBody>
        </p:sp>
        <p:sp>
          <p:nvSpPr>
            <p:cNvPr id="350" name="TextBox 349"/>
            <p:cNvSpPr txBox="1"/>
            <p:nvPr/>
          </p:nvSpPr>
          <p:spPr>
            <a:xfrm>
              <a:off x="5544403" y="6520386"/>
              <a:ext cx="1243482" cy="318100"/>
            </a:xfrm>
            <a:prstGeom prst="rect">
              <a:avLst/>
            </a:prstGeom>
            <a:noFill/>
            <a:ln w="12700">
              <a:noFill/>
            </a:ln>
          </p:spPr>
          <p:txBody>
            <a:bodyPr wrap="none" lIns="60960" rIns="60960" rtlCol="0">
              <a:spAutoFit/>
            </a:bodyPr>
            <a:lstStyle/>
            <a:p>
              <a:r>
                <a:rPr lang="en-GB" sz="1467" dirty="0">
                  <a:cs typeface="Arial" pitchFamily="34" charset="0"/>
                </a:rPr>
                <a:t>Time (months)</a:t>
              </a:r>
            </a:p>
          </p:txBody>
        </p:sp>
        <p:sp>
          <p:nvSpPr>
            <p:cNvPr id="351" name="TextBox 350"/>
            <p:cNvSpPr txBox="1"/>
            <p:nvPr/>
          </p:nvSpPr>
          <p:spPr>
            <a:xfrm rot="16200000">
              <a:off x="2896188" y="5013352"/>
              <a:ext cx="833240" cy="318100"/>
            </a:xfrm>
            <a:prstGeom prst="rect">
              <a:avLst/>
            </a:prstGeom>
            <a:noFill/>
            <a:ln w="12700">
              <a:noFill/>
            </a:ln>
          </p:spPr>
          <p:txBody>
            <a:bodyPr wrap="none" lIns="60960" rIns="60960" rtlCol="0">
              <a:spAutoFit/>
            </a:bodyPr>
            <a:lstStyle/>
            <a:p>
              <a:pPr algn="ctr"/>
              <a:r>
                <a:rPr lang="en-GB" sz="1467" dirty="0">
                  <a:latin typeface="Arial" pitchFamily="34" charset="0"/>
                  <a:cs typeface="Arial" pitchFamily="34" charset="0"/>
                </a:rPr>
                <a:t>PFS (%)</a:t>
              </a:r>
            </a:p>
          </p:txBody>
        </p:sp>
        <p:sp>
          <p:nvSpPr>
            <p:cNvPr id="352" name="TextBox 351"/>
            <p:cNvSpPr txBox="1"/>
            <p:nvPr/>
          </p:nvSpPr>
          <p:spPr>
            <a:xfrm>
              <a:off x="3408517" y="3962400"/>
              <a:ext cx="435697" cy="2536977"/>
            </a:xfrm>
            <a:prstGeom prst="rect">
              <a:avLst/>
            </a:prstGeom>
            <a:noFill/>
            <a:ln w="12700">
              <a:noFill/>
            </a:ln>
          </p:spPr>
          <p:txBody>
            <a:bodyPr wrap="none" lIns="60960" rIns="60960" rtlCol="0">
              <a:spAutoFit/>
            </a:bodyPr>
            <a:lstStyle/>
            <a:p>
              <a:pPr algn="r">
                <a:spcAft>
                  <a:spcPts val="1700"/>
                </a:spcAft>
              </a:pPr>
              <a:r>
                <a:rPr lang="en-GB" sz="1467" dirty="0">
                  <a:latin typeface="Arial" pitchFamily="34" charset="0"/>
                  <a:cs typeface="Arial" pitchFamily="34" charset="0"/>
                </a:rPr>
                <a:t>100</a:t>
              </a:r>
            </a:p>
            <a:p>
              <a:pPr algn="r">
                <a:spcAft>
                  <a:spcPts val="1700"/>
                </a:spcAft>
              </a:pPr>
              <a:r>
                <a:rPr lang="en-GB" sz="1467" dirty="0">
                  <a:cs typeface="Arial" pitchFamily="34" charset="0"/>
                </a:rPr>
                <a:t>80</a:t>
              </a:r>
            </a:p>
            <a:p>
              <a:pPr algn="r">
                <a:spcAft>
                  <a:spcPts val="1700"/>
                </a:spcAft>
              </a:pPr>
              <a:r>
                <a:rPr lang="en-GB" sz="1467" dirty="0">
                  <a:latin typeface="Arial" pitchFamily="34" charset="0"/>
                  <a:cs typeface="Arial" pitchFamily="34" charset="0"/>
                </a:rPr>
                <a:t>60</a:t>
              </a:r>
            </a:p>
            <a:p>
              <a:pPr algn="r">
                <a:spcAft>
                  <a:spcPts val="1700"/>
                </a:spcAft>
              </a:pPr>
              <a:r>
                <a:rPr lang="en-GB" sz="1467" dirty="0">
                  <a:cs typeface="Arial" pitchFamily="34" charset="0"/>
                </a:rPr>
                <a:t>40</a:t>
              </a:r>
            </a:p>
            <a:p>
              <a:pPr algn="r">
                <a:spcAft>
                  <a:spcPts val="1700"/>
                </a:spcAft>
              </a:pPr>
              <a:r>
                <a:rPr lang="en-GB" sz="1467" dirty="0">
                  <a:latin typeface="Arial" pitchFamily="34" charset="0"/>
                  <a:cs typeface="Arial" pitchFamily="34" charset="0"/>
                </a:rPr>
                <a:t>20</a:t>
              </a:r>
            </a:p>
            <a:p>
              <a:pPr algn="r">
                <a:spcAft>
                  <a:spcPts val="1700"/>
                </a:spcAft>
              </a:pPr>
              <a:r>
                <a:rPr lang="en-GB" sz="1467" dirty="0">
                  <a:cs typeface="Arial" pitchFamily="34" charset="0"/>
                </a:rPr>
                <a:t>0</a:t>
              </a:r>
              <a:endParaRPr lang="en-GB" sz="1467" dirty="0">
                <a:latin typeface="Arial" pitchFamily="34" charset="0"/>
                <a:cs typeface="Arial" pitchFamily="34" charset="0"/>
              </a:endParaRPr>
            </a:p>
          </p:txBody>
        </p:sp>
        <p:cxnSp>
          <p:nvCxnSpPr>
            <p:cNvPr id="30" name="Straight Connector 29"/>
            <p:cNvCxnSpPr>
              <a:cxnSpLocks/>
            </p:cNvCxnSpPr>
            <p:nvPr/>
          </p:nvCxnSpPr>
          <p:spPr>
            <a:xfrm>
              <a:off x="3932120" y="5185099"/>
              <a:ext cx="2216268"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cxnSpLocks/>
            </p:cNvCxnSpPr>
            <p:nvPr/>
          </p:nvCxnSpPr>
          <p:spPr>
            <a:xfrm flipV="1">
              <a:off x="5141736" y="5185099"/>
              <a:ext cx="0" cy="10797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cxnSpLocks/>
            </p:cNvCxnSpPr>
            <p:nvPr/>
          </p:nvCxnSpPr>
          <p:spPr>
            <a:xfrm flipV="1">
              <a:off x="6143420" y="5185099"/>
              <a:ext cx="0" cy="10797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365" name="Group 364"/>
          <p:cNvGrpSpPr/>
          <p:nvPr/>
        </p:nvGrpSpPr>
        <p:grpSpPr>
          <a:xfrm>
            <a:off x="-397466" y="990600"/>
            <a:ext cx="6341067" cy="3070947"/>
            <a:chOff x="-397467" y="990600"/>
            <a:chExt cx="6341067" cy="3070947"/>
          </a:xfrm>
        </p:grpSpPr>
        <p:sp>
          <p:nvSpPr>
            <p:cNvPr id="5" name="TextBox 4"/>
            <p:cNvSpPr txBox="1"/>
            <p:nvPr/>
          </p:nvSpPr>
          <p:spPr>
            <a:xfrm>
              <a:off x="2971800" y="990600"/>
              <a:ext cx="2971800" cy="923330"/>
            </a:xfrm>
            <a:prstGeom prst="rect">
              <a:avLst/>
            </a:prstGeom>
            <a:solidFill>
              <a:schemeClr val="bg1"/>
            </a:solidFill>
            <a:ln w="12700">
              <a:noFill/>
            </a:ln>
          </p:spPr>
          <p:txBody>
            <a:bodyPr wrap="square" lIns="60960" rIns="60960" rtlCol="0">
              <a:spAutoFit/>
            </a:bodyPr>
            <a:lstStyle/>
            <a:p>
              <a:pPr algn="ctr"/>
              <a:r>
                <a:rPr lang="en-GB" dirty="0">
                  <a:solidFill>
                    <a:srgbClr val="2670B7"/>
                  </a:solidFill>
                  <a:latin typeface="Arial" pitchFamily="34" charset="0"/>
                  <a:cs typeface="Arial" pitchFamily="34" charset="0"/>
                </a:rPr>
                <a:t>ITT population (n=124)</a:t>
              </a:r>
            </a:p>
            <a:p>
              <a:pPr algn="ctr"/>
              <a:r>
                <a:rPr lang="en-GB" dirty="0"/>
                <a:t>Stratified HR 0.60 </a:t>
              </a:r>
              <a:br>
                <a:rPr lang="en-GB" dirty="0"/>
              </a:br>
              <a:r>
                <a:rPr lang="en-GB" dirty="0"/>
                <a:t>(90% CI 0.40–0.91)</a:t>
              </a:r>
            </a:p>
          </p:txBody>
        </p:sp>
        <p:sp>
          <p:nvSpPr>
            <p:cNvPr id="16" name="TextBox 15"/>
            <p:cNvSpPr txBox="1"/>
            <p:nvPr/>
          </p:nvSpPr>
          <p:spPr>
            <a:xfrm>
              <a:off x="2423024" y="3059668"/>
              <a:ext cx="427681" cy="379656"/>
            </a:xfrm>
            <a:prstGeom prst="rect">
              <a:avLst/>
            </a:prstGeom>
            <a:noFill/>
            <a:ln w="12700">
              <a:noFill/>
            </a:ln>
          </p:spPr>
          <p:txBody>
            <a:bodyPr wrap="none" lIns="60960" rIns="60960" rtlCol="0">
              <a:spAutoFit/>
            </a:bodyPr>
            <a:lstStyle/>
            <a:p>
              <a:r>
                <a:rPr lang="en-GB" sz="1867" dirty="0">
                  <a:solidFill>
                    <a:schemeClr val="tx2"/>
                  </a:solidFill>
                  <a:cs typeface="Arial" pitchFamily="34" charset="0"/>
                </a:rPr>
                <a:t>6.2</a:t>
              </a:r>
            </a:p>
          </p:txBody>
        </p:sp>
        <p:sp>
          <p:nvSpPr>
            <p:cNvPr id="17" name="TextBox 16"/>
            <p:cNvSpPr txBox="1"/>
            <p:nvPr/>
          </p:nvSpPr>
          <p:spPr>
            <a:xfrm>
              <a:off x="1703986" y="3059668"/>
              <a:ext cx="427681" cy="379656"/>
            </a:xfrm>
            <a:prstGeom prst="rect">
              <a:avLst/>
            </a:prstGeom>
            <a:noFill/>
            <a:ln w="12700">
              <a:noFill/>
            </a:ln>
          </p:spPr>
          <p:txBody>
            <a:bodyPr wrap="none" lIns="60960" rIns="60960" rtlCol="0">
              <a:spAutoFit/>
            </a:bodyPr>
            <a:lstStyle/>
            <a:p>
              <a:pPr algn="r"/>
              <a:r>
                <a:rPr lang="en-GB" sz="1867" dirty="0">
                  <a:solidFill>
                    <a:srgbClr val="FF0000"/>
                  </a:solidFill>
                  <a:cs typeface="Arial" pitchFamily="34" charset="0"/>
                </a:rPr>
                <a:t>4.9</a:t>
              </a:r>
            </a:p>
          </p:txBody>
        </p:sp>
        <p:sp>
          <p:nvSpPr>
            <p:cNvPr id="47" name="TextBox 46"/>
            <p:cNvSpPr txBox="1"/>
            <p:nvPr/>
          </p:nvSpPr>
          <p:spPr>
            <a:xfrm>
              <a:off x="-397467" y="3524076"/>
              <a:ext cx="5935279" cy="318100"/>
            </a:xfrm>
            <a:prstGeom prst="rect">
              <a:avLst/>
            </a:prstGeom>
            <a:noFill/>
            <a:ln w="12700">
              <a:noFill/>
            </a:ln>
          </p:spPr>
          <p:txBody>
            <a:bodyPr wrap="square" lIns="60960" rIns="60960" rtlCol="0">
              <a:spAutoFit/>
            </a:bodyPr>
            <a:lstStyle/>
            <a:p>
              <a:pPr>
                <a:spcAft>
                  <a:spcPts val="1200"/>
                </a:spcAft>
                <a:tabLst>
                  <a:tab pos="1276319" algn="ctr"/>
                  <a:tab pos="1760495" algn="ctr"/>
                  <a:tab pos="2247844" algn="ctr"/>
                  <a:tab pos="2738370" algn="ctr"/>
                  <a:tab pos="3227307" algn="ctr"/>
                  <a:tab pos="3708307" algn="ctr"/>
                  <a:tab pos="4194070" algn="ctr"/>
                  <a:tab pos="4679834" algn="ctr"/>
                  <a:tab pos="5167184" algn="ctr"/>
                  <a:tab pos="5652947" algn="ctr"/>
                </a:tabLst>
              </a:pPr>
              <a:r>
                <a:rPr lang="en-GB" sz="1467" dirty="0">
                  <a:latin typeface="Arial" pitchFamily="34" charset="0"/>
                  <a:cs typeface="Arial" pitchFamily="34" charset="0"/>
                </a:rPr>
                <a:t>	0	2	4	6	8	10	12	14	16	18</a:t>
              </a:r>
            </a:p>
          </p:txBody>
        </p:sp>
        <p:grpSp>
          <p:nvGrpSpPr>
            <p:cNvPr id="48" name="Group 47"/>
            <p:cNvGrpSpPr/>
            <p:nvPr/>
          </p:nvGrpSpPr>
          <p:grpSpPr>
            <a:xfrm>
              <a:off x="837608" y="1277763"/>
              <a:ext cx="4464050" cy="2246313"/>
              <a:chOff x="1590675" y="3038476"/>
              <a:chExt cx="4464050" cy="2246313"/>
            </a:xfrm>
          </p:grpSpPr>
          <p:sp>
            <p:nvSpPr>
              <p:cNvPr id="114" name="Freeform 5"/>
              <p:cNvSpPr>
                <a:spLocks/>
              </p:cNvSpPr>
              <p:nvPr/>
            </p:nvSpPr>
            <p:spPr bwMode="auto">
              <a:xfrm>
                <a:off x="1679575" y="3038476"/>
                <a:ext cx="4375150" cy="2154238"/>
              </a:xfrm>
              <a:custGeom>
                <a:avLst/>
                <a:gdLst>
                  <a:gd name="T0" fmla="*/ 0 w 2756"/>
                  <a:gd name="T1" fmla="*/ 0 h 1357"/>
                  <a:gd name="T2" fmla="*/ 0 w 2756"/>
                  <a:gd name="T3" fmla="*/ 1357 h 1357"/>
                  <a:gd name="T4" fmla="*/ 2756 w 2756"/>
                  <a:gd name="T5" fmla="*/ 1357 h 1357"/>
                </a:gdLst>
                <a:ahLst/>
                <a:cxnLst>
                  <a:cxn ang="0">
                    <a:pos x="T0" y="T1"/>
                  </a:cxn>
                  <a:cxn ang="0">
                    <a:pos x="T2" y="T3"/>
                  </a:cxn>
                  <a:cxn ang="0">
                    <a:pos x="T4" y="T5"/>
                  </a:cxn>
                </a:cxnLst>
                <a:rect l="0" t="0" r="r" b="b"/>
                <a:pathLst>
                  <a:path w="2756" h="1357">
                    <a:moveTo>
                      <a:pt x="0" y="0"/>
                    </a:moveTo>
                    <a:lnTo>
                      <a:pt x="0" y="1357"/>
                    </a:lnTo>
                    <a:lnTo>
                      <a:pt x="2756" y="1357"/>
                    </a:lnTo>
                  </a:path>
                </a:pathLst>
              </a:custGeom>
              <a:noFill/>
              <a:ln w="12700" cap="sq">
                <a:solidFill>
                  <a:srgbClr val="000000"/>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15" name="Line 6"/>
              <p:cNvSpPr>
                <a:spLocks noChangeShapeType="1"/>
              </p:cNvSpPr>
              <p:nvPr/>
            </p:nvSpPr>
            <p:spPr bwMode="auto">
              <a:xfrm>
                <a:off x="1590675" y="3038476"/>
                <a:ext cx="88900"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16" name="Line 7"/>
              <p:cNvSpPr>
                <a:spLocks noChangeShapeType="1"/>
              </p:cNvSpPr>
              <p:nvPr/>
            </p:nvSpPr>
            <p:spPr bwMode="auto">
              <a:xfrm>
                <a:off x="1590675" y="3470276"/>
                <a:ext cx="88900"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17" name="Line 8"/>
              <p:cNvSpPr>
                <a:spLocks noChangeShapeType="1"/>
              </p:cNvSpPr>
              <p:nvPr/>
            </p:nvSpPr>
            <p:spPr bwMode="auto">
              <a:xfrm>
                <a:off x="1590675" y="3898901"/>
                <a:ext cx="88900"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18" name="Line 9"/>
              <p:cNvSpPr>
                <a:spLocks noChangeShapeType="1"/>
              </p:cNvSpPr>
              <p:nvPr/>
            </p:nvSpPr>
            <p:spPr bwMode="auto">
              <a:xfrm>
                <a:off x="1590675" y="4332289"/>
                <a:ext cx="88900"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19" name="Line 10"/>
              <p:cNvSpPr>
                <a:spLocks noChangeShapeType="1"/>
              </p:cNvSpPr>
              <p:nvPr/>
            </p:nvSpPr>
            <p:spPr bwMode="auto">
              <a:xfrm>
                <a:off x="1590675" y="4764089"/>
                <a:ext cx="88900"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20" name="Line 11"/>
              <p:cNvSpPr>
                <a:spLocks noChangeShapeType="1"/>
              </p:cNvSpPr>
              <p:nvPr/>
            </p:nvSpPr>
            <p:spPr bwMode="auto">
              <a:xfrm>
                <a:off x="1590675" y="5192714"/>
                <a:ext cx="88900"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21" name="Line 12"/>
              <p:cNvSpPr>
                <a:spLocks noChangeShapeType="1"/>
              </p:cNvSpPr>
              <p:nvPr/>
            </p:nvSpPr>
            <p:spPr bwMode="auto">
              <a:xfrm>
                <a:off x="4111625"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22" name="Line 13"/>
              <p:cNvSpPr>
                <a:spLocks noChangeShapeType="1"/>
              </p:cNvSpPr>
              <p:nvPr/>
            </p:nvSpPr>
            <p:spPr bwMode="auto">
              <a:xfrm>
                <a:off x="3625850"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23" name="Line 14"/>
              <p:cNvSpPr>
                <a:spLocks noChangeShapeType="1"/>
              </p:cNvSpPr>
              <p:nvPr/>
            </p:nvSpPr>
            <p:spPr bwMode="auto">
              <a:xfrm>
                <a:off x="3140075"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24" name="Line 15"/>
              <p:cNvSpPr>
                <a:spLocks noChangeShapeType="1"/>
              </p:cNvSpPr>
              <p:nvPr/>
            </p:nvSpPr>
            <p:spPr bwMode="auto">
              <a:xfrm>
                <a:off x="2651125"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25" name="Line 16"/>
              <p:cNvSpPr>
                <a:spLocks noChangeShapeType="1"/>
              </p:cNvSpPr>
              <p:nvPr/>
            </p:nvSpPr>
            <p:spPr bwMode="auto">
              <a:xfrm>
                <a:off x="6054725"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26" name="Line 17"/>
              <p:cNvSpPr>
                <a:spLocks noChangeShapeType="1"/>
              </p:cNvSpPr>
              <p:nvPr/>
            </p:nvSpPr>
            <p:spPr bwMode="auto">
              <a:xfrm>
                <a:off x="5568950"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27" name="Line 18"/>
              <p:cNvSpPr>
                <a:spLocks noChangeShapeType="1"/>
              </p:cNvSpPr>
              <p:nvPr/>
            </p:nvSpPr>
            <p:spPr bwMode="auto">
              <a:xfrm>
                <a:off x="5083175"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28" name="Line 19"/>
              <p:cNvSpPr>
                <a:spLocks noChangeShapeType="1"/>
              </p:cNvSpPr>
              <p:nvPr/>
            </p:nvSpPr>
            <p:spPr bwMode="auto">
              <a:xfrm>
                <a:off x="4597400"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29" name="Line 20"/>
              <p:cNvSpPr>
                <a:spLocks noChangeShapeType="1"/>
              </p:cNvSpPr>
              <p:nvPr/>
            </p:nvSpPr>
            <p:spPr bwMode="auto">
              <a:xfrm>
                <a:off x="2165350"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30" name="Line 21"/>
              <p:cNvSpPr>
                <a:spLocks noChangeShapeType="1"/>
              </p:cNvSpPr>
              <p:nvPr/>
            </p:nvSpPr>
            <p:spPr bwMode="auto">
              <a:xfrm>
                <a:off x="1679575"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grpSp>
        <p:grpSp>
          <p:nvGrpSpPr>
            <p:cNvPr id="49" name="Group 48"/>
            <p:cNvGrpSpPr/>
            <p:nvPr/>
          </p:nvGrpSpPr>
          <p:grpSpPr>
            <a:xfrm>
              <a:off x="907458" y="1246013"/>
              <a:ext cx="3276600" cy="2027238"/>
              <a:chOff x="1660525" y="3006726"/>
              <a:chExt cx="3276600" cy="2027238"/>
            </a:xfrm>
          </p:grpSpPr>
          <p:sp>
            <p:nvSpPr>
              <p:cNvPr id="91" name="Freeform 39"/>
              <p:cNvSpPr>
                <a:spLocks/>
              </p:cNvSpPr>
              <p:nvPr/>
            </p:nvSpPr>
            <p:spPr bwMode="auto">
              <a:xfrm>
                <a:off x="1679575" y="3038476"/>
                <a:ext cx="3225800" cy="1963738"/>
              </a:xfrm>
              <a:custGeom>
                <a:avLst/>
                <a:gdLst>
                  <a:gd name="T0" fmla="*/ 8 w 2032"/>
                  <a:gd name="T1" fmla="*/ 0 h 1237"/>
                  <a:gd name="T2" fmla="*/ 132 w 2032"/>
                  <a:gd name="T3" fmla="*/ 24 h 1237"/>
                  <a:gd name="T4" fmla="*/ 158 w 2032"/>
                  <a:gd name="T5" fmla="*/ 46 h 1237"/>
                  <a:gd name="T6" fmla="*/ 166 w 2032"/>
                  <a:gd name="T7" fmla="*/ 70 h 1237"/>
                  <a:gd name="T8" fmla="*/ 198 w 2032"/>
                  <a:gd name="T9" fmla="*/ 90 h 1237"/>
                  <a:gd name="T10" fmla="*/ 242 w 2032"/>
                  <a:gd name="T11" fmla="*/ 116 h 1237"/>
                  <a:gd name="T12" fmla="*/ 252 w 2032"/>
                  <a:gd name="T13" fmla="*/ 138 h 1237"/>
                  <a:gd name="T14" fmla="*/ 258 w 2032"/>
                  <a:gd name="T15" fmla="*/ 186 h 1237"/>
                  <a:gd name="T16" fmla="*/ 264 w 2032"/>
                  <a:gd name="T17" fmla="*/ 214 h 1237"/>
                  <a:gd name="T18" fmla="*/ 272 w 2032"/>
                  <a:gd name="T19" fmla="*/ 236 h 1237"/>
                  <a:gd name="T20" fmla="*/ 278 w 2032"/>
                  <a:gd name="T21" fmla="*/ 252 h 1237"/>
                  <a:gd name="T22" fmla="*/ 284 w 2032"/>
                  <a:gd name="T23" fmla="*/ 302 h 1237"/>
                  <a:gd name="T24" fmla="*/ 290 w 2032"/>
                  <a:gd name="T25" fmla="*/ 330 h 1237"/>
                  <a:gd name="T26" fmla="*/ 390 w 2032"/>
                  <a:gd name="T27" fmla="*/ 370 h 1237"/>
                  <a:gd name="T28" fmla="*/ 432 w 2032"/>
                  <a:gd name="T29" fmla="*/ 394 h 1237"/>
                  <a:gd name="T30" fmla="*/ 438 w 2032"/>
                  <a:gd name="T31" fmla="*/ 416 h 1237"/>
                  <a:gd name="T32" fmla="*/ 534 w 2032"/>
                  <a:gd name="T33" fmla="*/ 466 h 1237"/>
                  <a:gd name="T34" fmla="*/ 544 w 2032"/>
                  <a:gd name="T35" fmla="*/ 488 h 1237"/>
                  <a:gd name="T36" fmla="*/ 548 w 2032"/>
                  <a:gd name="T37" fmla="*/ 500 h 1237"/>
                  <a:gd name="T38" fmla="*/ 556 w 2032"/>
                  <a:gd name="T39" fmla="*/ 546 h 1237"/>
                  <a:gd name="T40" fmla="*/ 560 w 2032"/>
                  <a:gd name="T41" fmla="*/ 568 h 1237"/>
                  <a:gd name="T42" fmla="*/ 568 w 2032"/>
                  <a:gd name="T43" fmla="*/ 604 h 1237"/>
                  <a:gd name="T44" fmla="*/ 604 w 2032"/>
                  <a:gd name="T45" fmla="*/ 626 h 1237"/>
                  <a:gd name="T46" fmla="*/ 756 w 2032"/>
                  <a:gd name="T47" fmla="*/ 658 h 1237"/>
                  <a:gd name="T48" fmla="*/ 760 w 2032"/>
                  <a:gd name="T49" fmla="*/ 688 h 1237"/>
                  <a:gd name="T50" fmla="*/ 780 w 2032"/>
                  <a:gd name="T51" fmla="*/ 714 h 1237"/>
                  <a:gd name="T52" fmla="*/ 814 w 2032"/>
                  <a:gd name="T53" fmla="*/ 781 h 1237"/>
                  <a:gd name="T54" fmla="*/ 820 w 2032"/>
                  <a:gd name="T55" fmla="*/ 815 h 1237"/>
                  <a:gd name="T56" fmla="*/ 826 w 2032"/>
                  <a:gd name="T57" fmla="*/ 843 h 1237"/>
                  <a:gd name="T58" fmla="*/ 844 w 2032"/>
                  <a:gd name="T59" fmla="*/ 903 h 1237"/>
                  <a:gd name="T60" fmla="*/ 882 w 2032"/>
                  <a:gd name="T61" fmla="*/ 933 h 1237"/>
                  <a:gd name="T62" fmla="*/ 970 w 2032"/>
                  <a:gd name="T63" fmla="*/ 963 h 1237"/>
                  <a:gd name="T64" fmla="*/ 990 w 2032"/>
                  <a:gd name="T65" fmla="*/ 993 h 1237"/>
                  <a:gd name="T66" fmla="*/ 1124 w 2032"/>
                  <a:gd name="T67" fmla="*/ 1025 h 1237"/>
                  <a:gd name="T68" fmla="*/ 1394 w 2032"/>
                  <a:gd name="T69" fmla="*/ 1055 h 1237"/>
                  <a:gd name="T70" fmla="*/ 1406 w 2032"/>
                  <a:gd name="T71" fmla="*/ 1095 h 1237"/>
                  <a:gd name="T72" fmla="*/ 1410 w 2032"/>
                  <a:gd name="T73" fmla="*/ 1129 h 1237"/>
                  <a:gd name="T74" fmla="*/ 1666 w 2032"/>
                  <a:gd name="T75" fmla="*/ 1157 h 1237"/>
                  <a:gd name="T76" fmla="*/ 1690 w 2032"/>
                  <a:gd name="T77" fmla="*/ 1197 h 1237"/>
                  <a:gd name="T78" fmla="*/ 2032 w 2032"/>
                  <a:gd name="T79" fmla="*/ 1237 h 1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32" h="1237">
                    <a:moveTo>
                      <a:pt x="0" y="0"/>
                    </a:moveTo>
                    <a:lnTo>
                      <a:pt x="8" y="0"/>
                    </a:lnTo>
                    <a:lnTo>
                      <a:pt x="8" y="24"/>
                    </a:lnTo>
                    <a:lnTo>
                      <a:pt x="132" y="24"/>
                    </a:lnTo>
                    <a:lnTo>
                      <a:pt x="132" y="46"/>
                    </a:lnTo>
                    <a:lnTo>
                      <a:pt x="158" y="46"/>
                    </a:lnTo>
                    <a:lnTo>
                      <a:pt x="158" y="70"/>
                    </a:lnTo>
                    <a:lnTo>
                      <a:pt x="166" y="70"/>
                    </a:lnTo>
                    <a:lnTo>
                      <a:pt x="166" y="90"/>
                    </a:lnTo>
                    <a:lnTo>
                      <a:pt x="198" y="90"/>
                    </a:lnTo>
                    <a:lnTo>
                      <a:pt x="198" y="116"/>
                    </a:lnTo>
                    <a:lnTo>
                      <a:pt x="242" y="116"/>
                    </a:lnTo>
                    <a:lnTo>
                      <a:pt x="242" y="138"/>
                    </a:lnTo>
                    <a:lnTo>
                      <a:pt x="252" y="138"/>
                    </a:lnTo>
                    <a:lnTo>
                      <a:pt x="250" y="186"/>
                    </a:lnTo>
                    <a:lnTo>
                      <a:pt x="258" y="186"/>
                    </a:lnTo>
                    <a:lnTo>
                      <a:pt x="258" y="214"/>
                    </a:lnTo>
                    <a:lnTo>
                      <a:pt x="264" y="214"/>
                    </a:lnTo>
                    <a:lnTo>
                      <a:pt x="264" y="236"/>
                    </a:lnTo>
                    <a:lnTo>
                      <a:pt x="272" y="236"/>
                    </a:lnTo>
                    <a:lnTo>
                      <a:pt x="272" y="252"/>
                    </a:lnTo>
                    <a:lnTo>
                      <a:pt x="278" y="252"/>
                    </a:lnTo>
                    <a:lnTo>
                      <a:pt x="278" y="302"/>
                    </a:lnTo>
                    <a:lnTo>
                      <a:pt x="284" y="302"/>
                    </a:lnTo>
                    <a:lnTo>
                      <a:pt x="284" y="330"/>
                    </a:lnTo>
                    <a:lnTo>
                      <a:pt x="290" y="330"/>
                    </a:lnTo>
                    <a:lnTo>
                      <a:pt x="290" y="370"/>
                    </a:lnTo>
                    <a:lnTo>
                      <a:pt x="390" y="370"/>
                    </a:lnTo>
                    <a:lnTo>
                      <a:pt x="390" y="394"/>
                    </a:lnTo>
                    <a:lnTo>
                      <a:pt x="432" y="394"/>
                    </a:lnTo>
                    <a:lnTo>
                      <a:pt x="432" y="416"/>
                    </a:lnTo>
                    <a:lnTo>
                      <a:pt x="438" y="416"/>
                    </a:lnTo>
                    <a:lnTo>
                      <a:pt x="438" y="466"/>
                    </a:lnTo>
                    <a:lnTo>
                      <a:pt x="534" y="466"/>
                    </a:lnTo>
                    <a:lnTo>
                      <a:pt x="534" y="488"/>
                    </a:lnTo>
                    <a:lnTo>
                      <a:pt x="544" y="488"/>
                    </a:lnTo>
                    <a:lnTo>
                      <a:pt x="544" y="500"/>
                    </a:lnTo>
                    <a:lnTo>
                      <a:pt x="548" y="500"/>
                    </a:lnTo>
                    <a:lnTo>
                      <a:pt x="548" y="546"/>
                    </a:lnTo>
                    <a:lnTo>
                      <a:pt x="556" y="546"/>
                    </a:lnTo>
                    <a:lnTo>
                      <a:pt x="556" y="568"/>
                    </a:lnTo>
                    <a:lnTo>
                      <a:pt x="560" y="568"/>
                    </a:lnTo>
                    <a:lnTo>
                      <a:pt x="560" y="604"/>
                    </a:lnTo>
                    <a:lnTo>
                      <a:pt x="568" y="604"/>
                    </a:lnTo>
                    <a:lnTo>
                      <a:pt x="568" y="626"/>
                    </a:lnTo>
                    <a:lnTo>
                      <a:pt x="604" y="626"/>
                    </a:lnTo>
                    <a:lnTo>
                      <a:pt x="604" y="658"/>
                    </a:lnTo>
                    <a:lnTo>
                      <a:pt x="756" y="658"/>
                    </a:lnTo>
                    <a:lnTo>
                      <a:pt x="756" y="688"/>
                    </a:lnTo>
                    <a:lnTo>
                      <a:pt x="760" y="688"/>
                    </a:lnTo>
                    <a:lnTo>
                      <a:pt x="760" y="714"/>
                    </a:lnTo>
                    <a:lnTo>
                      <a:pt x="780" y="714"/>
                    </a:lnTo>
                    <a:lnTo>
                      <a:pt x="780" y="781"/>
                    </a:lnTo>
                    <a:lnTo>
                      <a:pt x="814" y="781"/>
                    </a:lnTo>
                    <a:lnTo>
                      <a:pt x="814" y="815"/>
                    </a:lnTo>
                    <a:lnTo>
                      <a:pt x="820" y="815"/>
                    </a:lnTo>
                    <a:lnTo>
                      <a:pt x="820" y="843"/>
                    </a:lnTo>
                    <a:lnTo>
                      <a:pt x="826" y="843"/>
                    </a:lnTo>
                    <a:lnTo>
                      <a:pt x="826" y="903"/>
                    </a:lnTo>
                    <a:lnTo>
                      <a:pt x="844" y="903"/>
                    </a:lnTo>
                    <a:lnTo>
                      <a:pt x="844" y="933"/>
                    </a:lnTo>
                    <a:lnTo>
                      <a:pt x="882" y="933"/>
                    </a:lnTo>
                    <a:lnTo>
                      <a:pt x="882" y="963"/>
                    </a:lnTo>
                    <a:lnTo>
                      <a:pt x="970" y="963"/>
                    </a:lnTo>
                    <a:lnTo>
                      <a:pt x="970" y="993"/>
                    </a:lnTo>
                    <a:lnTo>
                      <a:pt x="990" y="993"/>
                    </a:lnTo>
                    <a:lnTo>
                      <a:pt x="990" y="1025"/>
                    </a:lnTo>
                    <a:lnTo>
                      <a:pt x="1124" y="1025"/>
                    </a:lnTo>
                    <a:lnTo>
                      <a:pt x="1124" y="1055"/>
                    </a:lnTo>
                    <a:lnTo>
                      <a:pt x="1394" y="1055"/>
                    </a:lnTo>
                    <a:lnTo>
                      <a:pt x="1394" y="1095"/>
                    </a:lnTo>
                    <a:lnTo>
                      <a:pt x="1406" y="1095"/>
                    </a:lnTo>
                    <a:lnTo>
                      <a:pt x="1406" y="1129"/>
                    </a:lnTo>
                    <a:lnTo>
                      <a:pt x="1410" y="1129"/>
                    </a:lnTo>
                    <a:lnTo>
                      <a:pt x="1410" y="1157"/>
                    </a:lnTo>
                    <a:lnTo>
                      <a:pt x="1666" y="1157"/>
                    </a:lnTo>
                    <a:lnTo>
                      <a:pt x="1666" y="1197"/>
                    </a:lnTo>
                    <a:lnTo>
                      <a:pt x="1690" y="1197"/>
                    </a:lnTo>
                    <a:lnTo>
                      <a:pt x="1690" y="1237"/>
                    </a:lnTo>
                    <a:lnTo>
                      <a:pt x="2032" y="1237"/>
                    </a:lnTo>
                  </a:path>
                </a:pathLst>
              </a:custGeom>
              <a:noFill/>
              <a:ln w="19050" cap="flat">
                <a:solidFill>
                  <a:srgbClr val="FF0000"/>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92" name="Line 40"/>
              <p:cNvSpPr>
                <a:spLocks noChangeShapeType="1"/>
              </p:cNvSpPr>
              <p:nvPr/>
            </p:nvSpPr>
            <p:spPr bwMode="auto">
              <a:xfrm>
                <a:off x="1692275" y="3006726"/>
                <a:ext cx="0" cy="6350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93" name="Line 41"/>
              <p:cNvSpPr>
                <a:spLocks noChangeShapeType="1"/>
              </p:cNvSpPr>
              <p:nvPr/>
            </p:nvSpPr>
            <p:spPr bwMode="auto">
              <a:xfrm flipH="1">
                <a:off x="1660525" y="3038476"/>
                <a:ext cx="63500"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94" name="Line 42"/>
              <p:cNvSpPr>
                <a:spLocks noChangeShapeType="1"/>
              </p:cNvSpPr>
              <p:nvPr/>
            </p:nvSpPr>
            <p:spPr bwMode="auto">
              <a:xfrm>
                <a:off x="2232025" y="3594101"/>
                <a:ext cx="0" cy="60325"/>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95" name="Line 43"/>
              <p:cNvSpPr>
                <a:spLocks noChangeShapeType="1"/>
              </p:cNvSpPr>
              <p:nvPr/>
            </p:nvSpPr>
            <p:spPr bwMode="auto">
              <a:xfrm flipH="1">
                <a:off x="2203450" y="3625851"/>
                <a:ext cx="60325"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96" name="Line 44"/>
              <p:cNvSpPr>
                <a:spLocks noChangeShapeType="1"/>
              </p:cNvSpPr>
              <p:nvPr/>
            </p:nvSpPr>
            <p:spPr bwMode="auto">
              <a:xfrm>
                <a:off x="2466975" y="3746501"/>
                <a:ext cx="0" cy="60325"/>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97" name="Line 45"/>
              <p:cNvSpPr>
                <a:spLocks noChangeShapeType="1"/>
              </p:cNvSpPr>
              <p:nvPr/>
            </p:nvSpPr>
            <p:spPr bwMode="auto">
              <a:xfrm flipH="1">
                <a:off x="2435225" y="3778251"/>
                <a:ext cx="63500"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98" name="Line 46"/>
              <p:cNvSpPr>
                <a:spLocks noChangeShapeType="1"/>
              </p:cNvSpPr>
              <p:nvPr/>
            </p:nvSpPr>
            <p:spPr bwMode="auto">
              <a:xfrm>
                <a:off x="2527300" y="3781426"/>
                <a:ext cx="0" cy="6350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99" name="Line 47"/>
              <p:cNvSpPr>
                <a:spLocks noChangeShapeType="1"/>
              </p:cNvSpPr>
              <p:nvPr/>
            </p:nvSpPr>
            <p:spPr bwMode="auto">
              <a:xfrm flipH="1">
                <a:off x="2495550" y="3813176"/>
                <a:ext cx="63500"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00" name="Line 48"/>
              <p:cNvSpPr>
                <a:spLocks noChangeShapeType="1"/>
              </p:cNvSpPr>
              <p:nvPr/>
            </p:nvSpPr>
            <p:spPr bwMode="auto">
              <a:xfrm>
                <a:off x="2536825" y="3781426"/>
                <a:ext cx="0" cy="6350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01" name="Line 49"/>
              <p:cNvSpPr>
                <a:spLocks noChangeShapeType="1"/>
              </p:cNvSpPr>
              <p:nvPr/>
            </p:nvSpPr>
            <p:spPr bwMode="auto">
              <a:xfrm flipH="1">
                <a:off x="2505075" y="3813176"/>
                <a:ext cx="63500"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02" name="Line 50"/>
              <p:cNvSpPr>
                <a:spLocks noChangeShapeType="1"/>
              </p:cNvSpPr>
              <p:nvPr/>
            </p:nvSpPr>
            <p:spPr bwMode="auto">
              <a:xfrm>
                <a:off x="2568575" y="3949701"/>
                <a:ext cx="0" cy="6350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03" name="Line 51"/>
              <p:cNvSpPr>
                <a:spLocks noChangeShapeType="1"/>
              </p:cNvSpPr>
              <p:nvPr/>
            </p:nvSpPr>
            <p:spPr bwMode="auto">
              <a:xfrm flipH="1">
                <a:off x="2540000" y="3981451"/>
                <a:ext cx="60325"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04" name="Line 52"/>
              <p:cNvSpPr>
                <a:spLocks noChangeShapeType="1"/>
              </p:cNvSpPr>
              <p:nvPr/>
            </p:nvSpPr>
            <p:spPr bwMode="auto">
              <a:xfrm>
                <a:off x="2616200" y="4000501"/>
                <a:ext cx="0" cy="6350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05" name="Line 53"/>
              <p:cNvSpPr>
                <a:spLocks noChangeShapeType="1"/>
              </p:cNvSpPr>
              <p:nvPr/>
            </p:nvSpPr>
            <p:spPr bwMode="auto">
              <a:xfrm flipH="1">
                <a:off x="2584450" y="4032251"/>
                <a:ext cx="60325"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06" name="Line 54"/>
              <p:cNvSpPr>
                <a:spLocks noChangeShapeType="1"/>
              </p:cNvSpPr>
              <p:nvPr/>
            </p:nvSpPr>
            <p:spPr bwMode="auto">
              <a:xfrm>
                <a:off x="3870325" y="4681539"/>
                <a:ext cx="0" cy="6350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07" name="Line 55"/>
              <p:cNvSpPr>
                <a:spLocks noChangeShapeType="1"/>
              </p:cNvSpPr>
              <p:nvPr/>
            </p:nvSpPr>
            <p:spPr bwMode="auto">
              <a:xfrm flipH="1">
                <a:off x="3838575" y="4713289"/>
                <a:ext cx="63500"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08" name="Line 56"/>
              <p:cNvSpPr>
                <a:spLocks noChangeShapeType="1"/>
              </p:cNvSpPr>
              <p:nvPr/>
            </p:nvSpPr>
            <p:spPr bwMode="auto">
              <a:xfrm>
                <a:off x="4311650" y="4843464"/>
                <a:ext cx="0" cy="6350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09" name="Line 57"/>
              <p:cNvSpPr>
                <a:spLocks noChangeShapeType="1"/>
              </p:cNvSpPr>
              <p:nvPr/>
            </p:nvSpPr>
            <p:spPr bwMode="auto">
              <a:xfrm flipH="1">
                <a:off x="4279900" y="4875214"/>
                <a:ext cx="63500"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10" name="Line 58"/>
              <p:cNvSpPr>
                <a:spLocks noChangeShapeType="1"/>
              </p:cNvSpPr>
              <p:nvPr/>
            </p:nvSpPr>
            <p:spPr bwMode="auto">
              <a:xfrm>
                <a:off x="4803775" y="4970464"/>
                <a:ext cx="0" cy="6350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11" name="Line 59"/>
              <p:cNvSpPr>
                <a:spLocks noChangeShapeType="1"/>
              </p:cNvSpPr>
              <p:nvPr/>
            </p:nvSpPr>
            <p:spPr bwMode="auto">
              <a:xfrm flipH="1">
                <a:off x="4772025" y="5002214"/>
                <a:ext cx="60325"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12" name="Line 60"/>
              <p:cNvSpPr>
                <a:spLocks noChangeShapeType="1"/>
              </p:cNvSpPr>
              <p:nvPr/>
            </p:nvSpPr>
            <p:spPr bwMode="auto">
              <a:xfrm>
                <a:off x="4905375" y="4970464"/>
                <a:ext cx="0" cy="6350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13" name="Line 61"/>
              <p:cNvSpPr>
                <a:spLocks noChangeShapeType="1"/>
              </p:cNvSpPr>
              <p:nvPr/>
            </p:nvSpPr>
            <p:spPr bwMode="auto">
              <a:xfrm flipH="1">
                <a:off x="4873625" y="5002214"/>
                <a:ext cx="63500"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grpSp>
        <p:grpSp>
          <p:nvGrpSpPr>
            <p:cNvPr id="50" name="Group 49"/>
            <p:cNvGrpSpPr/>
            <p:nvPr/>
          </p:nvGrpSpPr>
          <p:grpSpPr>
            <a:xfrm>
              <a:off x="939208" y="1277763"/>
              <a:ext cx="4016375" cy="1878013"/>
              <a:chOff x="1692275" y="3038476"/>
              <a:chExt cx="4016375" cy="1878013"/>
            </a:xfrm>
          </p:grpSpPr>
          <p:sp>
            <p:nvSpPr>
              <p:cNvPr id="58" name="Line 62"/>
              <p:cNvSpPr>
                <a:spLocks noChangeShapeType="1"/>
              </p:cNvSpPr>
              <p:nvPr/>
            </p:nvSpPr>
            <p:spPr bwMode="auto">
              <a:xfrm>
                <a:off x="2095500" y="3225801"/>
                <a:ext cx="0" cy="6350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59" name="Line 63"/>
              <p:cNvSpPr>
                <a:spLocks noChangeShapeType="1"/>
              </p:cNvSpPr>
              <p:nvPr/>
            </p:nvSpPr>
            <p:spPr bwMode="auto">
              <a:xfrm flipH="1">
                <a:off x="2063750" y="3257551"/>
                <a:ext cx="63500"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60" name="Line 64"/>
              <p:cNvSpPr>
                <a:spLocks noChangeShapeType="1"/>
              </p:cNvSpPr>
              <p:nvPr/>
            </p:nvSpPr>
            <p:spPr bwMode="auto">
              <a:xfrm>
                <a:off x="2546350" y="3527426"/>
                <a:ext cx="0" cy="6350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61" name="Line 65"/>
              <p:cNvSpPr>
                <a:spLocks noChangeShapeType="1"/>
              </p:cNvSpPr>
              <p:nvPr/>
            </p:nvSpPr>
            <p:spPr bwMode="auto">
              <a:xfrm flipH="1">
                <a:off x="2517775" y="3559176"/>
                <a:ext cx="60325"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62" name="Line 66"/>
              <p:cNvSpPr>
                <a:spLocks noChangeShapeType="1"/>
              </p:cNvSpPr>
              <p:nvPr/>
            </p:nvSpPr>
            <p:spPr bwMode="auto">
              <a:xfrm>
                <a:off x="2606675" y="3848101"/>
                <a:ext cx="0" cy="6350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63" name="Line 67"/>
              <p:cNvSpPr>
                <a:spLocks noChangeShapeType="1"/>
              </p:cNvSpPr>
              <p:nvPr/>
            </p:nvSpPr>
            <p:spPr bwMode="auto">
              <a:xfrm flipH="1">
                <a:off x="2574925" y="3879851"/>
                <a:ext cx="63500"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64" name="Line 68"/>
              <p:cNvSpPr>
                <a:spLocks noChangeShapeType="1"/>
              </p:cNvSpPr>
              <p:nvPr/>
            </p:nvSpPr>
            <p:spPr bwMode="auto">
              <a:xfrm>
                <a:off x="2638425" y="3848101"/>
                <a:ext cx="0" cy="6350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65" name="Line 69"/>
              <p:cNvSpPr>
                <a:spLocks noChangeShapeType="1"/>
              </p:cNvSpPr>
              <p:nvPr/>
            </p:nvSpPr>
            <p:spPr bwMode="auto">
              <a:xfrm flipH="1">
                <a:off x="2606675" y="3879851"/>
                <a:ext cx="63500"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66" name="Line 70"/>
              <p:cNvSpPr>
                <a:spLocks noChangeShapeType="1"/>
              </p:cNvSpPr>
              <p:nvPr/>
            </p:nvSpPr>
            <p:spPr bwMode="auto">
              <a:xfrm>
                <a:off x="2813050" y="3886201"/>
                <a:ext cx="0" cy="6350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67" name="Line 71"/>
              <p:cNvSpPr>
                <a:spLocks noChangeShapeType="1"/>
              </p:cNvSpPr>
              <p:nvPr/>
            </p:nvSpPr>
            <p:spPr bwMode="auto">
              <a:xfrm flipH="1">
                <a:off x="2781300" y="3917951"/>
                <a:ext cx="63500"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68" name="Line 72"/>
              <p:cNvSpPr>
                <a:spLocks noChangeShapeType="1"/>
              </p:cNvSpPr>
              <p:nvPr/>
            </p:nvSpPr>
            <p:spPr bwMode="auto">
              <a:xfrm>
                <a:off x="2978150" y="3933826"/>
                <a:ext cx="0" cy="6350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69" name="Line 73"/>
              <p:cNvSpPr>
                <a:spLocks noChangeShapeType="1"/>
              </p:cNvSpPr>
              <p:nvPr/>
            </p:nvSpPr>
            <p:spPr bwMode="auto">
              <a:xfrm flipH="1">
                <a:off x="2946400" y="3965576"/>
                <a:ext cx="60325"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70" name="Line 74"/>
              <p:cNvSpPr>
                <a:spLocks noChangeShapeType="1"/>
              </p:cNvSpPr>
              <p:nvPr/>
            </p:nvSpPr>
            <p:spPr bwMode="auto">
              <a:xfrm>
                <a:off x="2984500" y="3933826"/>
                <a:ext cx="0" cy="6350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71" name="Line 75"/>
              <p:cNvSpPr>
                <a:spLocks noChangeShapeType="1"/>
              </p:cNvSpPr>
              <p:nvPr/>
            </p:nvSpPr>
            <p:spPr bwMode="auto">
              <a:xfrm flipH="1">
                <a:off x="2952750" y="3965576"/>
                <a:ext cx="63500"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72" name="Line 76"/>
              <p:cNvSpPr>
                <a:spLocks noChangeShapeType="1"/>
              </p:cNvSpPr>
              <p:nvPr/>
            </p:nvSpPr>
            <p:spPr bwMode="auto">
              <a:xfrm>
                <a:off x="3041650" y="4025901"/>
                <a:ext cx="0" cy="6350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73" name="Line 77"/>
              <p:cNvSpPr>
                <a:spLocks noChangeShapeType="1"/>
              </p:cNvSpPr>
              <p:nvPr/>
            </p:nvSpPr>
            <p:spPr bwMode="auto">
              <a:xfrm flipH="1">
                <a:off x="3009900" y="4057651"/>
                <a:ext cx="63500"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74" name="Line 78"/>
              <p:cNvSpPr>
                <a:spLocks noChangeShapeType="1"/>
              </p:cNvSpPr>
              <p:nvPr/>
            </p:nvSpPr>
            <p:spPr bwMode="auto">
              <a:xfrm>
                <a:off x="3473450" y="4373564"/>
                <a:ext cx="0" cy="6350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75" name="Line 79"/>
              <p:cNvSpPr>
                <a:spLocks noChangeShapeType="1"/>
              </p:cNvSpPr>
              <p:nvPr/>
            </p:nvSpPr>
            <p:spPr bwMode="auto">
              <a:xfrm flipH="1">
                <a:off x="3441700" y="4405314"/>
                <a:ext cx="63500"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76" name="Line 80"/>
              <p:cNvSpPr>
                <a:spLocks noChangeShapeType="1"/>
              </p:cNvSpPr>
              <p:nvPr/>
            </p:nvSpPr>
            <p:spPr bwMode="auto">
              <a:xfrm>
                <a:off x="4311650" y="4545014"/>
                <a:ext cx="0" cy="60325"/>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77" name="Line 81"/>
              <p:cNvSpPr>
                <a:spLocks noChangeShapeType="1"/>
              </p:cNvSpPr>
              <p:nvPr/>
            </p:nvSpPr>
            <p:spPr bwMode="auto">
              <a:xfrm flipH="1">
                <a:off x="4279900" y="4573589"/>
                <a:ext cx="63500"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78" name="Line 82"/>
              <p:cNvSpPr>
                <a:spLocks noChangeShapeType="1"/>
              </p:cNvSpPr>
              <p:nvPr/>
            </p:nvSpPr>
            <p:spPr bwMode="auto">
              <a:xfrm>
                <a:off x="4330700" y="4608514"/>
                <a:ext cx="0" cy="60325"/>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79" name="Line 83"/>
              <p:cNvSpPr>
                <a:spLocks noChangeShapeType="1"/>
              </p:cNvSpPr>
              <p:nvPr/>
            </p:nvSpPr>
            <p:spPr bwMode="auto">
              <a:xfrm flipH="1">
                <a:off x="4302125" y="4640264"/>
                <a:ext cx="60325"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80" name="Line 84"/>
              <p:cNvSpPr>
                <a:spLocks noChangeShapeType="1"/>
              </p:cNvSpPr>
              <p:nvPr/>
            </p:nvSpPr>
            <p:spPr bwMode="auto">
              <a:xfrm>
                <a:off x="4362450" y="4608514"/>
                <a:ext cx="0" cy="60325"/>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81" name="Line 85"/>
              <p:cNvSpPr>
                <a:spLocks noChangeShapeType="1"/>
              </p:cNvSpPr>
              <p:nvPr/>
            </p:nvSpPr>
            <p:spPr bwMode="auto">
              <a:xfrm flipH="1">
                <a:off x="4330700" y="4640264"/>
                <a:ext cx="63500"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82" name="Line 86"/>
              <p:cNvSpPr>
                <a:spLocks noChangeShapeType="1"/>
              </p:cNvSpPr>
              <p:nvPr/>
            </p:nvSpPr>
            <p:spPr bwMode="auto">
              <a:xfrm>
                <a:off x="4816475" y="4700589"/>
                <a:ext cx="0" cy="6350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83" name="Line 87"/>
              <p:cNvSpPr>
                <a:spLocks noChangeShapeType="1"/>
              </p:cNvSpPr>
              <p:nvPr/>
            </p:nvSpPr>
            <p:spPr bwMode="auto">
              <a:xfrm flipH="1">
                <a:off x="4784725" y="4732339"/>
                <a:ext cx="60325"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84" name="Line 88"/>
              <p:cNvSpPr>
                <a:spLocks noChangeShapeType="1"/>
              </p:cNvSpPr>
              <p:nvPr/>
            </p:nvSpPr>
            <p:spPr bwMode="auto">
              <a:xfrm>
                <a:off x="4819650" y="4700589"/>
                <a:ext cx="0" cy="6350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85" name="Line 89"/>
              <p:cNvSpPr>
                <a:spLocks noChangeShapeType="1"/>
              </p:cNvSpPr>
              <p:nvPr/>
            </p:nvSpPr>
            <p:spPr bwMode="auto">
              <a:xfrm flipH="1">
                <a:off x="4787900" y="4732339"/>
                <a:ext cx="63500"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86" name="Line 90"/>
              <p:cNvSpPr>
                <a:spLocks noChangeShapeType="1"/>
              </p:cNvSpPr>
              <p:nvPr/>
            </p:nvSpPr>
            <p:spPr bwMode="auto">
              <a:xfrm>
                <a:off x="5241925" y="4852989"/>
                <a:ext cx="0" cy="6350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87" name="Line 91"/>
              <p:cNvSpPr>
                <a:spLocks noChangeShapeType="1"/>
              </p:cNvSpPr>
              <p:nvPr/>
            </p:nvSpPr>
            <p:spPr bwMode="auto">
              <a:xfrm flipH="1">
                <a:off x="5210175" y="4884739"/>
                <a:ext cx="63500"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88" name="Freeform 92"/>
              <p:cNvSpPr>
                <a:spLocks/>
              </p:cNvSpPr>
              <p:nvPr/>
            </p:nvSpPr>
            <p:spPr bwMode="auto">
              <a:xfrm>
                <a:off x="1692275" y="3038476"/>
                <a:ext cx="3987800" cy="1846263"/>
              </a:xfrm>
              <a:custGeom>
                <a:avLst/>
                <a:gdLst>
                  <a:gd name="T0" fmla="*/ 0 w 2512"/>
                  <a:gd name="T1" fmla="*/ 0 h 1163"/>
                  <a:gd name="T2" fmla="*/ 0 w 2512"/>
                  <a:gd name="T3" fmla="*/ 24 h 1163"/>
                  <a:gd name="T4" fmla="*/ 244 w 2512"/>
                  <a:gd name="T5" fmla="*/ 24 h 1163"/>
                  <a:gd name="T6" fmla="*/ 244 w 2512"/>
                  <a:gd name="T7" fmla="*/ 90 h 1163"/>
                  <a:gd name="T8" fmla="*/ 248 w 2512"/>
                  <a:gd name="T9" fmla="*/ 90 h 1163"/>
                  <a:gd name="T10" fmla="*/ 248 w 2512"/>
                  <a:gd name="T11" fmla="*/ 138 h 1163"/>
                  <a:gd name="T12" fmla="*/ 278 w 2512"/>
                  <a:gd name="T13" fmla="*/ 138 h 1163"/>
                  <a:gd name="T14" fmla="*/ 278 w 2512"/>
                  <a:gd name="T15" fmla="*/ 162 h 1163"/>
                  <a:gd name="T16" fmla="*/ 290 w 2512"/>
                  <a:gd name="T17" fmla="*/ 162 h 1163"/>
                  <a:gd name="T18" fmla="*/ 290 w 2512"/>
                  <a:gd name="T19" fmla="*/ 184 h 1163"/>
                  <a:gd name="T20" fmla="*/ 334 w 2512"/>
                  <a:gd name="T21" fmla="*/ 184 h 1163"/>
                  <a:gd name="T22" fmla="*/ 334 w 2512"/>
                  <a:gd name="T23" fmla="*/ 210 h 1163"/>
                  <a:gd name="T24" fmla="*/ 462 w 2512"/>
                  <a:gd name="T25" fmla="*/ 210 h 1163"/>
                  <a:gd name="T26" fmla="*/ 462 w 2512"/>
                  <a:gd name="T27" fmla="*/ 234 h 1163"/>
                  <a:gd name="T28" fmla="*/ 488 w 2512"/>
                  <a:gd name="T29" fmla="*/ 234 h 1163"/>
                  <a:gd name="T30" fmla="*/ 488 w 2512"/>
                  <a:gd name="T31" fmla="*/ 256 h 1163"/>
                  <a:gd name="T32" fmla="*/ 502 w 2512"/>
                  <a:gd name="T33" fmla="*/ 256 h 1163"/>
                  <a:gd name="T34" fmla="*/ 502 w 2512"/>
                  <a:gd name="T35" fmla="*/ 280 h 1163"/>
                  <a:gd name="T36" fmla="*/ 532 w 2512"/>
                  <a:gd name="T37" fmla="*/ 280 h 1163"/>
                  <a:gd name="T38" fmla="*/ 532 w 2512"/>
                  <a:gd name="T39" fmla="*/ 304 h 1163"/>
                  <a:gd name="T40" fmla="*/ 536 w 2512"/>
                  <a:gd name="T41" fmla="*/ 304 h 1163"/>
                  <a:gd name="T42" fmla="*/ 536 w 2512"/>
                  <a:gd name="T43" fmla="*/ 328 h 1163"/>
                  <a:gd name="T44" fmla="*/ 544 w 2512"/>
                  <a:gd name="T45" fmla="*/ 328 h 1163"/>
                  <a:gd name="T46" fmla="*/ 544 w 2512"/>
                  <a:gd name="T47" fmla="*/ 402 h 1163"/>
                  <a:gd name="T48" fmla="*/ 550 w 2512"/>
                  <a:gd name="T49" fmla="*/ 402 h 1163"/>
                  <a:gd name="T50" fmla="*/ 550 w 2512"/>
                  <a:gd name="T51" fmla="*/ 426 h 1163"/>
                  <a:gd name="T52" fmla="*/ 556 w 2512"/>
                  <a:gd name="T53" fmla="*/ 426 h 1163"/>
                  <a:gd name="T54" fmla="*/ 556 w 2512"/>
                  <a:gd name="T55" fmla="*/ 452 h 1163"/>
                  <a:gd name="T56" fmla="*/ 562 w 2512"/>
                  <a:gd name="T57" fmla="*/ 452 h 1163"/>
                  <a:gd name="T58" fmla="*/ 562 w 2512"/>
                  <a:gd name="T59" fmla="*/ 502 h 1163"/>
                  <a:gd name="T60" fmla="*/ 570 w 2512"/>
                  <a:gd name="T61" fmla="*/ 502 h 1163"/>
                  <a:gd name="T62" fmla="*/ 570 w 2512"/>
                  <a:gd name="T63" fmla="*/ 530 h 1163"/>
                  <a:gd name="T64" fmla="*/ 692 w 2512"/>
                  <a:gd name="T65" fmla="*/ 530 h 1163"/>
                  <a:gd name="T66" fmla="*/ 692 w 2512"/>
                  <a:gd name="T67" fmla="*/ 554 h 1163"/>
                  <a:gd name="T68" fmla="*/ 810 w 2512"/>
                  <a:gd name="T69" fmla="*/ 554 h 1163"/>
                  <a:gd name="T70" fmla="*/ 810 w 2512"/>
                  <a:gd name="T71" fmla="*/ 584 h 1163"/>
                  <a:gd name="T72" fmla="*/ 832 w 2512"/>
                  <a:gd name="T73" fmla="*/ 584 h 1163"/>
                  <a:gd name="T74" fmla="*/ 832 w 2512"/>
                  <a:gd name="T75" fmla="*/ 642 h 1163"/>
                  <a:gd name="T76" fmla="*/ 864 w 2512"/>
                  <a:gd name="T77" fmla="*/ 642 h 1163"/>
                  <a:gd name="T78" fmla="*/ 864 w 2512"/>
                  <a:gd name="T79" fmla="*/ 674 h 1163"/>
                  <a:gd name="T80" fmla="*/ 938 w 2512"/>
                  <a:gd name="T81" fmla="*/ 674 h 1163"/>
                  <a:gd name="T82" fmla="*/ 938 w 2512"/>
                  <a:gd name="T83" fmla="*/ 706 h 1163"/>
                  <a:gd name="T84" fmla="*/ 1012 w 2512"/>
                  <a:gd name="T85" fmla="*/ 706 h 1163"/>
                  <a:gd name="T86" fmla="*/ 1012 w 2512"/>
                  <a:gd name="T87" fmla="*/ 736 h 1163"/>
                  <a:gd name="T88" fmla="*/ 1098 w 2512"/>
                  <a:gd name="T89" fmla="*/ 736 h 1163"/>
                  <a:gd name="T90" fmla="*/ 1098 w 2512"/>
                  <a:gd name="T91" fmla="*/ 799 h 1163"/>
                  <a:gd name="T92" fmla="*/ 1108 w 2512"/>
                  <a:gd name="T93" fmla="*/ 799 h 1163"/>
                  <a:gd name="T94" fmla="*/ 1108 w 2512"/>
                  <a:gd name="T95" fmla="*/ 833 h 1163"/>
                  <a:gd name="T96" fmla="*/ 1116 w 2512"/>
                  <a:gd name="T97" fmla="*/ 833 h 1163"/>
                  <a:gd name="T98" fmla="*/ 1116 w 2512"/>
                  <a:gd name="T99" fmla="*/ 861 h 1163"/>
                  <a:gd name="T100" fmla="*/ 1376 w 2512"/>
                  <a:gd name="T101" fmla="*/ 861 h 1163"/>
                  <a:gd name="T102" fmla="*/ 1376 w 2512"/>
                  <a:gd name="T103" fmla="*/ 897 h 1163"/>
                  <a:gd name="T104" fmla="*/ 1386 w 2512"/>
                  <a:gd name="T105" fmla="*/ 897 h 1163"/>
                  <a:gd name="T106" fmla="*/ 1386 w 2512"/>
                  <a:gd name="T107" fmla="*/ 933 h 1163"/>
                  <a:gd name="T108" fmla="*/ 1416 w 2512"/>
                  <a:gd name="T109" fmla="*/ 933 h 1163"/>
                  <a:gd name="T110" fmla="*/ 1416 w 2512"/>
                  <a:gd name="T111" fmla="*/ 967 h 1163"/>
                  <a:gd name="T112" fmla="*/ 1662 w 2512"/>
                  <a:gd name="T113" fmla="*/ 967 h 1163"/>
                  <a:gd name="T114" fmla="*/ 1662 w 2512"/>
                  <a:gd name="T115" fmla="*/ 1009 h 1163"/>
                  <a:gd name="T116" fmla="*/ 1964 w 2512"/>
                  <a:gd name="T117" fmla="*/ 1009 h 1163"/>
                  <a:gd name="T118" fmla="*/ 1964 w 2512"/>
                  <a:gd name="T119" fmla="*/ 1067 h 1163"/>
                  <a:gd name="T120" fmla="*/ 2034 w 2512"/>
                  <a:gd name="T121" fmla="*/ 1067 h 1163"/>
                  <a:gd name="T122" fmla="*/ 2034 w 2512"/>
                  <a:gd name="T123" fmla="*/ 1163 h 1163"/>
                  <a:gd name="T124" fmla="*/ 2512 w 2512"/>
                  <a:gd name="T125" fmla="*/ 1163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12" h="1163">
                    <a:moveTo>
                      <a:pt x="0" y="0"/>
                    </a:moveTo>
                    <a:lnTo>
                      <a:pt x="0" y="24"/>
                    </a:lnTo>
                    <a:lnTo>
                      <a:pt x="244" y="24"/>
                    </a:lnTo>
                    <a:lnTo>
                      <a:pt x="244" y="90"/>
                    </a:lnTo>
                    <a:lnTo>
                      <a:pt x="248" y="90"/>
                    </a:lnTo>
                    <a:lnTo>
                      <a:pt x="248" y="138"/>
                    </a:lnTo>
                    <a:lnTo>
                      <a:pt x="278" y="138"/>
                    </a:lnTo>
                    <a:lnTo>
                      <a:pt x="278" y="162"/>
                    </a:lnTo>
                    <a:lnTo>
                      <a:pt x="290" y="162"/>
                    </a:lnTo>
                    <a:lnTo>
                      <a:pt x="290" y="184"/>
                    </a:lnTo>
                    <a:lnTo>
                      <a:pt x="334" y="184"/>
                    </a:lnTo>
                    <a:lnTo>
                      <a:pt x="334" y="210"/>
                    </a:lnTo>
                    <a:lnTo>
                      <a:pt x="462" y="210"/>
                    </a:lnTo>
                    <a:lnTo>
                      <a:pt x="462" y="234"/>
                    </a:lnTo>
                    <a:lnTo>
                      <a:pt x="488" y="234"/>
                    </a:lnTo>
                    <a:lnTo>
                      <a:pt x="488" y="256"/>
                    </a:lnTo>
                    <a:lnTo>
                      <a:pt x="502" y="256"/>
                    </a:lnTo>
                    <a:lnTo>
                      <a:pt x="502" y="280"/>
                    </a:lnTo>
                    <a:lnTo>
                      <a:pt x="532" y="280"/>
                    </a:lnTo>
                    <a:lnTo>
                      <a:pt x="532" y="304"/>
                    </a:lnTo>
                    <a:lnTo>
                      <a:pt x="536" y="304"/>
                    </a:lnTo>
                    <a:lnTo>
                      <a:pt x="536" y="328"/>
                    </a:lnTo>
                    <a:lnTo>
                      <a:pt x="544" y="328"/>
                    </a:lnTo>
                    <a:lnTo>
                      <a:pt x="544" y="402"/>
                    </a:lnTo>
                    <a:lnTo>
                      <a:pt x="550" y="402"/>
                    </a:lnTo>
                    <a:lnTo>
                      <a:pt x="550" y="426"/>
                    </a:lnTo>
                    <a:lnTo>
                      <a:pt x="556" y="426"/>
                    </a:lnTo>
                    <a:lnTo>
                      <a:pt x="556" y="452"/>
                    </a:lnTo>
                    <a:lnTo>
                      <a:pt x="562" y="452"/>
                    </a:lnTo>
                    <a:lnTo>
                      <a:pt x="562" y="502"/>
                    </a:lnTo>
                    <a:lnTo>
                      <a:pt x="570" y="502"/>
                    </a:lnTo>
                    <a:lnTo>
                      <a:pt x="570" y="530"/>
                    </a:lnTo>
                    <a:lnTo>
                      <a:pt x="692" y="530"/>
                    </a:lnTo>
                    <a:lnTo>
                      <a:pt x="692" y="554"/>
                    </a:lnTo>
                    <a:lnTo>
                      <a:pt x="810" y="554"/>
                    </a:lnTo>
                    <a:lnTo>
                      <a:pt x="810" y="584"/>
                    </a:lnTo>
                    <a:lnTo>
                      <a:pt x="832" y="584"/>
                    </a:lnTo>
                    <a:lnTo>
                      <a:pt x="832" y="642"/>
                    </a:lnTo>
                    <a:lnTo>
                      <a:pt x="864" y="642"/>
                    </a:lnTo>
                    <a:lnTo>
                      <a:pt x="864" y="674"/>
                    </a:lnTo>
                    <a:lnTo>
                      <a:pt x="938" y="674"/>
                    </a:lnTo>
                    <a:lnTo>
                      <a:pt x="938" y="706"/>
                    </a:lnTo>
                    <a:lnTo>
                      <a:pt x="1012" y="706"/>
                    </a:lnTo>
                    <a:lnTo>
                      <a:pt x="1012" y="736"/>
                    </a:lnTo>
                    <a:lnTo>
                      <a:pt x="1098" y="736"/>
                    </a:lnTo>
                    <a:lnTo>
                      <a:pt x="1098" y="799"/>
                    </a:lnTo>
                    <a:lnTo>
                      <a:pt x="1108" y="799"/>
                    </a:lnTo>
                    <a:lnTo>
                      <a:pt x="1108" y="833"/>
                    </a:lnTo>
                    <a:lnTo>
                      <a:pt x="1116" y="833"/>
                    </a:lnTo>
                    <a:lnTo>
                      <a:pt x="1116" y="861"/>
                    </a:lnTo>
                    <a:lnTo>
                      <a:pt x="1376" y="861"/>
                    </a:lnTo>
                    <a:lnTo>
                      <a:pt x="1376" y="897"/>
                    </a:lnTo>
                    <a:lnTo>
                      <a:pt x="1386" y="897"/>
                    </a:lnTo>
                    <a:lnTo>
                      <a:pt x="1386" y="933"/>
                    </a:lnTo>
                    <a:lnTo>
                      <a:pt x="1416" y="933"/>
                    </a:lnTo>
                    <a:lnTo>
                      <a:pt x="1416" y="967"/>
                    </a:lnTo>
                    <a:lnTo>
                      <a:pt x="1662" y="967"/>
                    </a:lnTo>
                    <a:lnTo>
                      <a:pt x="1662" y="1009"/>
                    </a:lnTo>
                    <a:lnTo>
                      <a:pt x="1964" y="1009"/>
                    </a:lnTo>
                    <a:lnTo>
                      <a:pt x="1964" y="1067"/>
                    </a:lnTo>
                    <a:lnTo>
                      <a:pt x="2034" y="1067"/>
                    </a:lnTo>
                    <a:lnTo>
                      <a:pt x="2034" y="1163"/>
                    </a:lnTo>
                    <a:lnTo>
                      <a:pt x="2512" y="1163"/>
                    </a:lnTo>
                  </a:path>
                </a:pathLst>
              </a:custGeom>
              <a:noFill/>
              <a:ln w="19050" cap="flat">
                <a:solidFill>
                  <a:schemeClr val="tx2"/>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89" name="Line 93"/>
              <p:cNvSpPr>
                <a:spLocks noChangeShapeType="1"/>
              </p:cNvSpPr>
              <p:nvPr/>
            </p:nvSpPr>
            <p:spPr bwMode="auto">
              <a:xfrm>
                <a:off x="5680075" y="4852989"/>
                <a:ext cx="0" cy="6350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90" name="Line 94"/>
              <p:cNvSpPr>
                <a:spLocks noChangeShapeType="1"/>
              </p:cNvSpPr>
              <p:nvPr/>
            </p:nvSpPr>
            <p:spPr bwMode="auto">
              <a:xfrm flipH="1">
                <a:off x="5648325" y="4884739"/>
                <a:ext cx="60325"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grpSp>
        <p:sp>
          <p:nvSpPr>
            <p:cNvPr id="51" name="TextBox 50"/>
            <p:cNvSpPr txBox="1"/>
            <p:nvPr/>
          </p:nvSpPr>
          <p:spPr>
            <a:xfrm>
              <a:off x="2514600" y="3743447"/>
              <a:ext cx="1243482" cy="318100"/>
            </a:xfrm>
            <a:prstGeom prst="rect">
              <a:avLst/>
            </a:prstGeom>
            <a:noFill/>
            <a:ln w="12700">
              <a:noFill/>
            </a:ln>
          </p:spPr>
          <p:txBody>
            <a:bodyPr wrap="none" lIns="60960" rIns="60960" rtlCol="0">
              <a:spAutoFit/>
            </a:bodyPr>
            <a:lstStyle/>
            <a:p>
              <a:r>
                <a:rPr lang="en-GB" sz="1467" dirty="0">
                  <a:cs typeface="Arial" pitchFamily="34" charset="0"/>
                </a:rPr>
                <a:t>Time (months)</a:t>
              </a:r>
            </a:p>
          </p:txBody>
        </p:sp>
        <p:sp>
          <p:nvSpPr>
            <p:cNvPr id="52" name="TextBox 51"/>
            <p:cNvSpPr txBox="1"/>
            <p:nvPr/>
          </p:nvSpPr>
          <p:spPr>
            <a:xfrm rot="16200000">
              <a:off x="-109136" y="2180753"/>
              <a:ext cx="833240" cy="318100"/>
            </a:xfrm>
            <a:prstGeom prst="rect">
              <a:avLst/>
            </a:prstGeom>
            <a:noFill/>
            <a:ln w="12700">
              <a:noFill/>
            </a:ln>
          </p:spPr>
          <p:txBody>
            <a:bodyPr wrap="none" lIns="60960" rIns="60960" rtlCol="0">
              <a:spAutoFit/>
            </a:bodyPr>
            <a:lstStyle/>
            <a:p>
              <a:pPr algn="ctr"/>
              <a:r>
                <a:rPr lang="en-GB" sz="1467" dirty="0">
                  <a:latin typeface="Arial" pitchFamily="34" charset="0"/>
                  <a:cs typeface="Arial" pitchFamily="34" charset="0"/>
                </a:rPr>
                <a:t>PFS (%)</a:t>
              </a:r>
            </a:p>
          </p:txBody>
        </p:sp>
        <p:sp>
          <p:nvSpPr>
            <p:cNvPr id="53" name="TextBox 52"/>
            <p:cNvSpPr txBox="1"/>
            <p:nvPr/>
          </p:nvSpPr>
          <p:spPr>
            <a:xfrm>
              <a:off x="403193" y="1129801"/>
              <a:ext cx="435697" cy="2536977"/>
            </a:xfrm>
            <a:prstGeom prst="rect">
              <a:avLst/>
            </a:prstGeom>
            <a:noFill/>
            <a:ln w="12700">
              <a:noFill/>
            </a:ln>
          </p:spPr>
          <p:txBody>
            <a:bodyPr wrap="none" lIns="60960" rIns="60960" rtlCol="0">
              <a:spAutoFit/>
            </a:bodyPr>
            <a:lstStyle/>
            <a:p>
              <a:pPr algn="r">
                <a:spcAft>
                  <a:spcPts val="1700"/>
                </a:spcAft>
              </a:pPr>
              <a:r>
                <a:rPr lang="en-GB" sz="1467" dirty="0">
                  <a:latin typeface="Arial" pitchFamily="34" charset="0"/>
                  <a:cs typeface="Arial" pitchFamily="34" charset="0"/>
                </a:rPr>
                <a:t>100</a:t>
              </a:r>
            </a:p>
            <a:p>
              <a:pPr algn="r">
                <a:spcAft>
                  <a:spcPts val="1700"/>
                </a:spcAft>
              </a:pPr>
              <a:r>
                <a:rPr lang="en-GB" sz="1467" dirty="0">
                  <a:cs typeface="Arial" pitchFamily="34" charset="0"/>
                </a:rPr>
                <a:t>80</a:t>
              </a:r>
            </a:p>
            <a:p>
              <a:pPr algn="r">
                <a:spcAft>
                  <a:spcPts val="1700"/>
                </a:spcAft>
              </a:pPr>
              <a:r>
                <a:rPr lang="en-GB" sz="1467" dirty="0">
                  <a:latin typeface="Arial" pitchFamily="34" charset="0"/>
                  <a:cs typeface="Arial" pitchFamily="34" charset="0"/>
                </a:rPr>
                <a:t>60</a:t>
              </a:r>
            </a:p>
            <a:p>
              <a:pPr algn="r">
                <a:spcAft>
                  <a:spcPts val="1700"/>
                </a:spcAft>
              </a:pPr>
              <a:r>
                <a:rPr lang="en-GB" sz="1467" dirty="0">
                  <a:cs typeface="Arial" pitchFamily="34" charset="0"/>
                </a:rPr>
                <a:t>40</a:t>
              </a:r>
            </a:p>
            <a:p>
              <a:pPr algn="r">
                <a:spcAft>
                  <a:spcPts val="1700"/>
                </a:spcAft>
              </a:pPr>
              <a:r>
                <a:rPr lang="en-GB" sz="1467" dirty="0">
                  <a:latin typeface="Arial" pitchFamily="34" charset="0"/>
                  <a:cs typeface="Arial" pitchFamily="34" charset="0"/>
                </a:rPr>
                <a:t>20</a:t>
              </a:r>
            </a:p>
            <a:p>
              <a:pPr algn="r">
                <a:spcAft>
                  <a:spcPts val="1700"/>
                </a:spcAft>
              </a:pPr>
              <a:r>
                <a:rPr lang="en-GB" sz="1467" dirty="0">
                  <a:cs typeface="Arial" pitchFamily="34" charset="0"/>
                </a:rPr>
                <a:t>0</a:t>
              </a:r>
              <a:endParaRPr lang="en-GB" sz="1467" dirty="0">
                <a:latin typeface="Arial" pitchFamily="34" charset="0"/>
                <a:cs typeface="Arial" pitchFamily="34" charset="0"/>
              </a:endParaRPr>
            </a:p>
          </p:txBody>
        </p:sp>
        <p:cxnSp>
          <p:nvCxnSpPr>
            <p:cNvPr id="12" name="Straight Connector 11"/>
            <p:cNvCxnSpPr>
              <a:cxnSpLocks/>
            </p:cNvCxnSpPr>
            <p:nvPr/>
          </p:nvCxnSpPr>
          <p:spPr>
            <a:xfrm>
              <a:off x="926512" y="2356350"/>
              <a:ext cx="149760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cxnSpLocks/>
            </p:cNvCxnSpPr>
            <p:nvPr/>
          </p:nvCxnSpPr>
          <p:spPr>
            <a:xfrm flipV="1">
              <a:off x="2129925" y="2359819"/>
              <a:ext cx="0" cy="106918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flipV="1">
              <a:off x="2421731" y="2359819"/>
              <a:ext cx="0" cy="106918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364" name="Group 363"/>
          <p:cNvGrpSpPr/>
          <p:nvPr/>
        </p:nvGrpSpPr>
        <p:grpSpPr>
          <a:xfrm>
            <a:off x="5930107" y="990600"/>
            <a:ext cx="5880893" cy="3070947"/>
            <a:chOff x="5930106" y="990600"/>
            <a:chExt cx="5880894" cy="3070947"/>
          </a:xfrm>
        </p:grpSpPr>
        <p:sp>
          <p:nvSpPr>
            <p:cNvPr id="18" name="TextBox 17"/>
            <p:cNvSpPr txBox="1"/>
            <p:nvPr/>
          </p:nvSpPr>
          <p:spPr>
            <a:xfrm>
              <a:off x="8610600" y="990600"/>
              <a:ext cx="3200400" cy="1200329"/>
            </a:xfrm>
            <a:prstGeom prst="rect">
              <a:avLst/>
            </a:prstGeom>
            <a:solidFill>
              <a:schemeClr val="bg1"/>
            </a:solidFill>
            <a:ln w="12700">
              <a:noFill/>
            </a:ln>
          </p:spPr>
          <p:txBody>
            <a:bodyPr wrap="square" lIns="60960" rIns="60960" rtlCol="0">
              <a:spAutoFit/>
            </a:bodyPr>
            <a:lstStyle/>
            <a:p>
              <a:pPr algn="ctr"/>
              <a:r>
                <a:rPr lang="en-GB" dirty="0">
                  <a:solidFill>
                    <a:srgbClr val="2670B7"/>
                  </a:solidFill>
                  <a:latin typeface="Arial" pitchFamily="34" charset="0"/>
                  <a:cs typeface="Arial" pitchFamily="34" charset="0"/>
                </a:rPr>
                <a:t>PTEN-low population (IHC) (n=48)</a:t>
              </a:r>
            </a:p>
            <a:p>
              <a:pPr algn="ctr"/>
              <a:r>
                <a:rPr lang="en-GB" dirty="0"/>
                <a:t>Stratified HR 0.59 </a:t>
              </a:r>
              <a:br>
                <a:rPr lang="en-GB" dirty="0"/>
              </a:br>
              <a:r>
                <a:rPr lang="en-GB" dirty="0"/>
                <a:t>(90% CI 0.30–1.16)</a:t>
              </a:r>
            </a:p>
          </p:txBody>
        </p:sp>
        <p:sp>
          <p:nvSpPr>
            <p:cNvPr id="25" name="TextBox 24"/>
            <p:cNvSpPr txBox="1"/>
            <p:nvPr/>
          </p:nvSpPr>
          <p:spPr>
            <a:xfrm>
              <a:off x="6769687" y="2895600"/>
              <a:ext cx="1752600" cy="369332"/>
            </a:xfrm>
            <a:prstGeom prst="rect">
              <a:avLst/>
            </a:prstGeom>
            <a:solidFill>
              <a:schemeClr val="bg1"/>
            </a:solidFill>
            <a:ln w="12700">
              <a:noFill/>
            </a:ln>
          </p:spPr>
          <p:txBody>
            <a:bodyPr wrap="square" lIns="60960" rIns="60960" rtlCol="0">
              <a:spAutoFit/>
            </a:bodyPr>
            <a:lstStyle/>
            <a:p>
              <a:endParaRPr lang="en-GB" dirty="0">
                <a:solidFill>
                  <a:srgbClr val="EB4F1A"/>
                </a:solidFill>
                <a:cs typeface="Arial" pitchFamily="34" charset="0"/>
              </a:endParaRPr>
            </a:p>
          </p:txBody>
        </p:sp>
        <p:sp>
          <p:nvSpPr>
            <p:cNvPr id="28" name="TextBox 27"/>
            <p:cNvSpPr txBox="1"/>
            <p:nvPr/>
          </p:nvSpPr>
          <p:spPr>
            <a:xfrm>
              <a:off x="8219090" y="3059668"/>
              <a:ext cx="427681" cy="379656"/>
            </a:xfrm>
            <a:prstGeom prst="rect">
              <a:avLst/>
            </a:prstGeom>
            <a:noFill/>
            <a:ln w="12700">
              <a:noFill/>
            </a:ln>
          </p:spPr>
          <p:txBody>
            <a:bodyPr wrap="none" lIns="60960" rIns="60960" rtlCol="0">
              <a:spAutoFit/>
            </a:bodyPr>
            <a:lstStyle/>
            <a:p>
              <a:r>
                <a:rPr lang="en-GB" sz="1867" dirty="0">
                  <a:solidFill>
                    <a:schemeClr val="tx2"/>
                  </a:solidFill>
                  <a:cs typeface="Arial" pitchFamily="34" charset="0"/>
                </a:rPr>
                <a:t>6.2</a:t>
              </a:r>
            </a:p>
          </p:txBody>
        </p:sp>
        <p:sp>
          <p:nvSpPr>
            <p:cNvPr id="29" name="TextBox 28"/>
            <p:cNvSpPr txBox="1"/>
            <p:nvPr/>
          </p:nvSpPr>
          <p:spPr>
            <a:xfrm>
              <a:off x="7174673" y="3059668"/>
              <a:ext cx="427681" cy="379656"/>
            </a:xfrm>
            <a:prstGeom prst="rect">
              <a:avLst/>
            </a:prstGeom>
            <a:noFill/>
            <a:ln w="12700">
              <a:noFill/>
            </a:ln>
          </p:spPr>
          <p:txBody>
            <a:bodyPr wrap="none" lIns="60960" rIns="60960" rtlCol="0">
              <a:spAutoFit/>
            </a:bodyPr>
            <a:lstStyle/>
            <a:p>
              <a:pPr algn="r"/>
              <a:r>
                <a:rPr lang="en-GB" sz="1867" dirty="0">
                  <a:solidFill>
                    <a:srgbClr val="FF0000"/>
                  </a:solidFill>
                  <a:cs typeface="Arial" pitchFamily="34" charset="0"/>
                </a:rPr>
                <a:t>3.7</a:t>
              </a:r>
            </a:p>
          </p:txBody>
        </p:sp>
        <p:grpSp>
          <p:nvGrpSpPr>
            <p:cNvPr id="132" name="Group 131"/>
            <p:cNvGrpSpPr/>
            <p:nvPr/>
          </p:nvGrpSpPr>
          <p:grpSpPr>
            <a:xfrm>
              <a:off x="6614522" y="1277763"/>
              <a:ext cx="4464050" cy="2246313"/>
              <a:chOff x="7410450" y="3038476"/>
              <a:chExt cx="4464050" cy="2246313"/>
            </a:xfrm>
          </p:grpSpPr>
          <p:sp>
            <p:nvSpPr>
              <p:cNvPr id="167" name="Freeform 22"/>
              <p:cNvSpPr>
                <a:spLocks/>
              </p:cNvSpPr>
              <p:nvPr/>
            </p:nvSpPr>
            <p:spPr bwMode="auto">
              <a:xfrm>
                <a:off x="7502525" y="3038476"/>
                <a:ext cx="4371975" cy="2154238"/>
              </a:xfrm>
              <a:custGeom>
                <a:avLst/>
                <a:gdLst>
                  <a:gd name="T0" fmla="*/ 0 w 2754"/>
                  <a:gd name="T1" fmla="*/ 0 h 1357"/>
                  <a:gd name="T2" fmla="*/ 0 w 2754"/>
                  <a:gd name="T3" fmla="*/ 1357 h 1357"/>
                  <a:gd name="T4" fmla="*/ 2754 w 2754"/>
                  <a:gd name="T5" fmla="*/ 1357 h 1357"/>
                </a:gdLst>
                <a:ahLst/>
                <a:cxnLst>
                  <a:cxn ang="0">
                    <a:pos x="T0" y="T1"/>
                  </a:cxn>
                  <a:cxn ang="0">
                    <a:pos x="T2" y="T3"/>
                  </a:cxn>
                  <a:cxn ang="0">
                    <a:pos x="T4" y="T5"/>
                  </a:cxn>
                </a:cxnLst>
                <a:rect l="0" t="0" r="r" b="b"/>
                <a:pathLst>
                  <a:path w="2754" h="1357">
                    <a:moveTo>
                      <a:pt x="0" y="0"/>
                    </a:moveTo>
                    <a:lnTo>
                      <a:pt x="0" y="1357"/>
                    </a:lnTo>
                    <a:lnTo>
                      <a:pt x="2754" y="1357"/>
                    </a:lnTo>
                  </a:path>
                </a:pathLst>
              </a:custGeom>
              <a:noFill/>
              <a:ln w="12700" cap="sq">
                <a:solidFill>
                  <a:srgbClr val="000000"/>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68" name="Line 23"/>
              <p:cNvSpPr>
                <a:spLocks noChangeShapeType="1"/>
              </p:cNvSpPr>
              <p:nvPr/>
            </p:nvSpPr>
            <p:spPr bwMode="auto">
              <a:xfrm>
                <a:off x="7410450" y="3038476"/>
                <a:ext cx="92075"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69" name="Line 24"/>
              <p:cNvSpPr>
                <a:spLocks noChangeShapeType="1"/>
              </p:cNvSpPr>
              <p:nvPr/>
            </p:nvSpPr>
            <p:spPr bwMode="auto">
              <a:xfrm>
                <a:off x="7410450" y="3470276"/>
                <a:ext cx="92075"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70" name="Line 25"/>
              <p:cNvSpPr>
                <a:spLocks noChangeShapeType="1"/>
              </p:cNvSpPr>
              <p:nvPr/>
            </p:nvSpPr>
            <p:spPr bwMode="auto">
              <a:xfrm>
                <a:off x="7410450" y="3898901"/>
                <a:ext cx="92075"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71" name="Line 26"/>
              <p:cNvSpPr>
                <a:spLocks noChangeShapeType="1"/>
              </p:cNvSpPr>
              <p:nvPr/>
            </p:nvSpPr>
            <p:spPr bwMode="auto">
              <a:xfrm>
                <a:off x="7410450" y="4332289"/>
                <a:ext cx="92075"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72" name="Line 27"/>
              <p:cNvSpPr>
                <a:spLocks noChangeShapeType="1"/>
              </p:cNvSpPr>
              <p:nvPr/>
            </p:nvSpPr>
            <p:spPr bwMode="auto">
              <a:xfrm>
                <a:off x="7410450" y="4764089"/>
                <a:ext cx="92075"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73" name="Line 28"/>
              <p:cNvSpPr>
                <a:spLocks noChangeShapeType="1"/>
              </p:cNvSpPr>
              <p:nvPr/>
            </p:nvSpPr>
            <p:spPr bwMode="auto">
              <a:xfrm>
                <a:off x="7410450" y="5192714"/>
                <a:ext cx="92075" cy="0"/>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74" name="Line 29"/>
              <p:cNvSpPr>
                <a:spLocks noChangeShapeType="1"/>
              </p:cNvSpPr>
              <p:nvPr/>
            </p:nvSpPr>
            <p:spPr bwMode="auto">
              <a:xfrm>
                <a:off x="9931400"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75" name="Line 30"/>
              <p:cNvSpPr>
                <a:spLocks noChangeShapeType="1"/>
              </p:cNvSpPr>
              <p:nvPr/>
            </p:nvSpPr>
            <p:spPr bwMode="auto">
              <a:xfrm>
                <a:off x="9445625"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76" name="Line 31"/>
              <p:cNvSpPr>
                <a:spLocks noChangeShapeType="1"/>
              </p:cNvSpPr>
              <p:nvPr/>
            </p:nvSpPr>
            <p:spPr bwMode="auto">
              <a:xfrm>
                <a:off x="8959850"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77" name="Line 32"/>
              <p:cNvSpPr>
                <a:spLocks noChangeShapeType="1"/>
              </p:cNvSpPr>
              <p:nvPr/>
            </p:nvSpPr>
            <p:spPr bwMode="auto">
              <a:xfrm>
                <a:off x="8474075"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78" name="Line 33"/>
              <p:cNvSpPr>
                <a:spLocks noChangeShapeType="1"/>
              </p:cNvSpPr>
              <p:nvPr/>
            </p:nvSpPr>
            <p:spPr bwMode="auto">
              <a:xfrm>
                <a:off x="11874500"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79" name="Line 34"/>
              <p:cNvSpPr>
                <a:spLocks noChangeShapeType="1"/>
              </p:cNvSpPr>
              <p:nvPr/>
            </p:nvSpPr>
            <p:spPr bwMode="auto">
              <a:xfrm>
                <a:off x="11388725"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80" name="Line 35"/>
              <p:cNvSpPr>
                <a:spLocks noChangeShapeType="1"/>
              </p:cNvSpPr>
              <p:nvPr/>
            </p:nvSpPr>
            <p:spPr bwMode="auto">
              <a:xfrm>
                <a:off x="10902950"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81" name="Line 36"/>
              <p:cNvSpPr>
                <a:spLocks noChangeShapeType="1"/>
              </p:cNvSpPr>
              <p:nvPr/>
            </p:nvSpPr>
            <p:spPr bwMode="auto">
              <a:xfrm>
                <a:off x="10417175"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82" name="Line 37"/>
              <p:cNvSpPr>
                <a:spLocks noChangeShapeType="1"/>
              </p:cNvSpPr>
              <p:nvPr/>
            </p:nvSpPr>
            <p:spPr bwMode="auto">
              <a:xfrm>
                <a:off x="7988300"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83" name="Line 38"/>
              <p:cNvSpPr>
                <a:spLocks noChangeShapeType="1"/>
              </p:cNvSpPr>
              <p:nvPr/>
            </p:nvSpPr>
            <p:spPr bwMode="auto">
              <a:xfrm>
                <a:off x="7502525" y="5192714"/>
                <a:ext cx="0" cy="92075"/>
              </a:xfrm>
              <a:prstGeom prst="line">
                <a:avLst/>
              </a:prstGeom>
              <a:noFill/>
              <a:ln w="12700" cap="flat">
                <a:solidFill>
                  <a:srgbClr val="00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grpSp>
        <p:grpSp>
          <p:nvGrpSpPr>
            <p:cNvPr id="133" name="Group 132"/>
            <p:cNvGrpSpPr/>
            <p:nvPr/>
          </p:nvGrpSpPr>
          <p:grpSpPr>
            <a:xfrm>
              <a:off x="6690722" y="1246013"/>
              <a:ext cx="3308350" cy="1976438"/>
              <a:chOff x="7486650" y="3006726"/>
              <a:chExt cx="3308350" cy="1976438"/>
            </a:xfrm>
          </p:grpSpPr>
          <p:sp>
            <p:nvSpPr>
              <p:cNvPr id="156" name="Freeform 95"/>
              <p:cNvSpPr>
                <a:spLocks/>
              </p:cNvSpPr>
              <p:nvPr/>
            </p:nvSpPr>
            <p:spPr bwMode="auto">
              <a:xfrm>
                <a:off x="7502525" y="3038476"/>
                <a:ext cx="3260725" cy="1916113"/>
              </a:xfrm>
              <a:custGeom>
                <a:avLst/>
                <a:gdLst>
                  <a:gd name="T0" fmla="*/ 0 w 2054"/>
                  <a:gd name="T1" fmla="*/ 0 h 1207"/>
                  <a:gd name="T2" fmla="*/ 8 w 2054"/>
                  <a:gd name="T3" fmla="*/ 0 h 1207"/>
                  <a:gd name="T4" fmla="*/ 8 w 2054"/>
                  <a:gd name="T5" fmla="*/ 56 h 1207"/>
                  <a:gd name="T6" fmla="*/ 132 w 2054"/>
                  <a:gd name="T7" fmla="*/ 56 h 1207"/>
                  <a:gd name="T8" fmla="*/ 132 w 2054"/>
                  <a:gd name="T9" fmla="*/ 120 h 1207"/>
                  <a:gd name="T10" fmla="*/ 262 w 2054"/>
                  <a:gd name="T11" fmla="*/ 120 h 1207"/>
                  <a:gd name="T12" fmla="*/ 262 w 2054"/>
                  <a:gd name="T13" fmla="*/ 184 h 1207"/>
                  <a:gd name="T14" fmla="*/ 270 w 2054"/>
                  <a:gd name="T15" fmla="*/ 184 h 1207"/>
                  <a:gd name="T16" fmla="*/ 270 w 2054"/>
                  <a:gd name="T17" fmla="*/ 244 h 1207"/>
                  <a:gd name="T18" fmla="*/ 282 w 2054"/>
                  <a:gd name="T19" fmla="*/ 244 h 1207"/>
                  <a:gd name="T20" fmla="*/ 282 w 2054"/>
                  <a:gd name="T21" fmla="*/ 306 h 1207"/>
                  <a:gd name="T22" fmla="*/ 288 w 2054"/>
                  <a:gd name="T23" fmla="*/ 306 h 1207"/>
                  <a:gd name="T24" fmla="*/ 288 w 2054"/>
                  <a:gd name="T25" fmla="*/ 428 h 1207"/>
                  <a:gd name="T26" fmla="*/ 392 w 2054"/>
                  <a:gd name="T27" fmla="*/ 428 h 1207"/>
                  <a:gd name="T28" fmla="*/ 392 w 2054"/>
                  <a:gd name="T29" fmla="*/ 494 h 1207"/>
                  <a:gd name="T30" fmla="*/ 552 w 2054"/>
                  <a:gd name="T31" fmla="*/ 494 h 1207"/>
                  <a:gd name="T32" fmla="*/ 552 w 2054"/>
                  <a:gd name="T33" fmla="*/ 628 h 1207"/>
                  <a:gd name="T34" fmla="*/ 564 w 2054"/>
                  <a:gd name="T35" fmla="*/ 628 h 1207"/>
                  <a:gd name="T36" fmla="*/ 564 w 2054"/>
                  <a:gd name="T37" fmla="*/ 690 h 1207"/>
                  <a:gd name="T38" fmla="*/ 610 w 2054"/>
                  <a:gd name="T39" fmla="*/ 690 h 1207"/>
                  <a:gd name="T40" fmla="*/ 610 w 2054"/>
                  <a:gd name="T41" fmla="*/ 767 h 1207"/>
                  <a:gd name="T42" fmla="*/ 786 w 2054"/>
                  <a:gd name="T43" fmla="*/ 767 h 1207"/>
                  <a:gd name="T44" fmla="*/ 786 w 2054"/>
                  <a:gd name="T45" fmla="*/ 841 h 1207"/>
                  <a:gd name="T46" fmla="*/ 890 w 2054"/>
                  <a:gd name="T47" fmla="*/ 841 h 1207"/>
                  <a:gd name="T48" fmla="*/ 890 w 2054"/>
                  <a:gd name="T49" fmla="*/ 913 h 1207"/>
                  <a:gd name="T50" fmla="*/ 1134 w 2054"/>
                  <a:gd name="T51" fmla="*/ 913 h 1207"/>
                  <a:gd name="T52" fmla="*/ 1134 w 2054"/>
                  <a:gd name="T53" fmla="*/ 987 h 1207"/>
                  <a:gd name="T54" fmla="*/ 1410 w 2054"/>
                  <a:gd name="T55" fmla="*/ 987 h 1207"/>
                  <a:gd name="T56" fmla="*/ 1410 w 2054"/>
                  <a:gd name="T57" fmla="*/ 1067 h 1207"/>
                  <a:gd name="T58" fmla="*/ 1418 w 2054"/>
                  <a:gd name="T59" fmla="*/ 1067 h 1207"/>
                  <a:gd name="T60" fmla="*/ 1418 w 2054"/>
                  <a:gd name="T61" fmla="*/ 1133 h 1207"/>
                  <a:gd name="T62" fmla="*/ 1680 w 2054"/>
                  <a:gd name="T63" fmla="*/ 1133 h 1207"/>
                  <a:gd name="T64" fmla="*/ 1680 w 2054"/>
                  <a:gd name="T65" fmla="*/ 1207 h 1207"/>
                  <a:gd name="T66" fmla="*/ 2054 w 2054"/>
                  <a:gd name="T67"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54" h="1207">
                    <a:moveTo>
                      <a:pt x="0" y="0"/>
                    </a:moveTo>
                    <a:lnTo>
                      <a:pt x="8" y="0"/>
                    </a:lnTo>
                    <a:lnTo>
                      <a:pt x="8" y="56"/>
                    </a:lnTo>
                    <a:lnTo>
                      <a:pt x="132" y="56"/>
                    </a:lnTo>
                    <a:lnTo>
                      <a:pt x="132" y="120"/>
                    </a:lnTo>
                    <a:lnTo>
                      <a:pt x="262" y="120"/>
                    </a:lnTo>
                    <a:lnTo>
                      <a:pt x="262" y="184"/>
                    </a:lnTo>
                    <a:lnTo>
                      <a:pt x="270" y="184"/>
                    </a:lnTo>
                    <a:lnTo>
                      <a:pt x="270" y="244"/>
                    </a:lnTo>
                    <a:lnTo>
                      <a:pt x="282" y="244"/>
                    </a:lnTo>
                    <a:lnTo>
                      <a:pt x="282" y="306"/>
                    </a:lnTo>
                    <a:lnTo>
                      <a:pt x="288" y="306"/>
                    </a:lnTo>
                    <a:lnTo>
                      <a:pt x="288" y="428"/>
                    </a:lnTo>
                    <a:lnTo>
                      <a:pt x="392" y="428"/>
                    </a:lnTo>
                    <a:lnTo>
                      <a:pt x="392" y="494"/>
                    </a:lnTo>
                    <a:lnTo>
                      <a:pt x="552" y="494"/>
                    </a:lnTo>
                    <a:lnTo>
                      <a:pt x="552" y="628"/>
                    </a:lnTo>
                    <a:lnTo>
                      <a:pt x="564" y="628"/>
                    </a:lnTo>
                    <a:lnTo>
                      <a:pt x="564" y="690"/>
                    </a:lnTo>
                    <a:lnTo>
                      <a:pt x="610" y="690"/>
                    </a:lnTo>
                    <a:lnTo>
                      <a:pt x="610" y="767"/>
                    </a:lnTo>
                    <a:lnTo>
                      <a:pt x="786" y="767"/>
                    </a:lnTo>
                    <a:lnTo>
                      <a:pt x="786" y="841"/>
                    </a:lnTo>
                    <a:lnTo>
                      <a:pt x="890" y="841"/>
                    </a:lnTo>
                    <a:lnTo>
                      <a:pt x="890" y="913"/>
                    </a:lnTo>
                    <a:lnTo>
                      <a:pt x="1134" y="913"/>
                    </a:lnTo>
                    <a:lnTo>
                      <a:pt x="1134" y="987"/>
                    </a:lnTo>
                    <a:lnTo>
                      <a:pt x="1410" y="987"/>
                    </a:lnTo>
                    <a:lnTo>
                      <a:pt x="1410" y="1067"/>
                    </a:lnTo>
                    <a:lnTo>
                      <a:pt x="1418" y="1067"/>
                    </a:lnTo>
                    <a:lnTo>
                      <a:pt x="1418" y="1133"/>
                    </a:lnTo>
                    <a:lnTo>
                      <a:pt x="1680" y="1133"/>
                    </a:lnTo>
                    <a:lnTo>
                      <a:pt x="1680" y="1207"/>
                    </a:lnTo>
                    <a:lnTo>
                      <a:pt x="2054" y="1207"/>
                    </a:lnTo>
                  </a:path>
                </a:pathLst>
              </a:custGeom>
              <a:noFill/>
              <a:ln w="19050" cap="flat">
                <a:solidFill>
                  <a:srgbClr val="FF0000"/>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57" name="Line 96"/>
              <p:cNvSpPr>
                <a:spLocks noChangeShapeType="1"/>
              </p:cNvSpPr>
              <p:nvPr/>
            </p:nvSpPr>
            <p:spPr bwMode="auto">
              <a:xfrm>
                <a:off x="7515225" y="3006726"/>
                <a:ext cx="0" cy="6350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58" name="Line 97"/>
              <p:cNvSpPr>
                <a:spLocks noChangeShapeType="1"/>
              </p:cNvSpPr>
              <p:nvPr/>
            </p:nvSpPr>
            <p:spPr bwMode="auto">
              <a:xfrm flipH="1">
                <a:off x="7486650" y="3038476"/>
                <a:ext cx="60325"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59" name="Line 98"/>
              <p:cNvSpPr>
                <a:spLocks noChangeShapeType="1"/>
              </p:cNvSpPr>
              <p:nvPr/>
            </p:nvSpPr>
            <p:spPr bwMode="auto">
              <a:xfrm>
                <a:off x="8058150" y="3689351"/>
                <a:ext cx="0" cy="60325"/>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60" name="Line 99"/>
              <p:cNvSpPr>
                <a:spLocks noChangeShapeType="1"/>
              </p:cNvSpPr>
              <p:nvPr/>
            </p:nvSpPr>
            <p:spPr bwMode="auto">
              <a:xfrm flipH="1">
                <a:off x="8026400" y="3717926"/>
                <a:ext cx="60325"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61" name="Line 100"/>
              <p:cNvSpPr>
                <a:spLocks noChangeShapeType="1"/>
              </p:cNvSpPr>
              <p:nvPr/>
            </p:nvSpPr>
            <p:spPr bwMode="auto">
              <a:xfrm>
                <a:off x="8407400" y="4105276"/>
                <a:ext cx="0" cy="60325"/>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62" name="Line 101"/>
              <p:cNvSpPr>
                <a:spLocks noChangeShapeType="1"/>
              </p:cNvSpPr>
              <p:nvPr/>
            </p:nvSpPr>
            <p:spPr bwMode="auto">
              <a:xfrm flipH="1">
                <a:off x="8375650" y="4133851"/>
                <a:ext cx="60325"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63" name="Line 102"/>
              <p:cNvSpPr>
                <a:spLocks noChangeShapeType="1"/>
              </p:cNvSpPr>
              <p:nvPr/>
            </p:nvSpPr>
            <p:spPr bwMode="auto">
              <a:xfrm>
                <a:off x="10661650" y="4922839"/>
                <a:ext cx="0" cy="60325"/>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64" name="Line 103"/>
              <p:cNvSpPr>
                <a:spLocks noChangeShapeType="1"/>
              </p:cNvSpPr>
              <p:nvPr/>
            </p:nvSpPr>
            <p:spPr bwMode="auto">
              <a:xfrm flipH="1">
                <a:off x="10629900" y="4954589"/>
                <a:ext cx="60325"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65" name="Line 104"/>
              <p:cNvSpPr>
                <a:spLocks noChangeShapeType="1"/>
              </p:cNvSpPr>
              <p:nvPr/>
            </p:nvSpPr>
            <p:spPr bwMode="auto">
              <a:xfrm>
                <a:off x="10763250" y="4922839"/>
                <a:ext cx="0" cy="60325"/>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66" name="Line 105"/>
              <p:cNvSpPr>
                <a:spLocks noChangeShapeType="1"/>
              </p:cNvSpPr>
              <p:nvPr/>
            </p:nvSpPr>
            <p:spPr bwMode="auto">
              <a:xfrm flipH="1">
                <a:off x="10731500" y="4954589"/>
                <a:ext cx="63500" cy="0"/>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grpSp>
        <p:grpSp>
          <p:nvGrpSpPr>
            <p:cNvPr id="134" name="Group 133"/>
            <p:cNvGrpSpPr/>
            <p:nvPr/>
          </p:nvGrpSpPr>
          <p:grpSpPr>
            <a:xfrm>
              <a:off x="6706597" y="1277763"/>
              <a:ext cx="2743200" cy="1738313"/>
              <a:chOff x="7502525" y="3038476"/>
              <a:chExt cx="2743200" cy="1738313"/>
            </a:xfrm>
          </p:grpSpPr>
          <p:sp>
            <p:nvSpPr>
              <p:cNvPr id="143" name="Freeform 106"/>
              <p:cNvSpPr>
                <a:spLocks/>
              </p:cNvSpPr>
              <p:nvPr/>
            </p:nvSpPr>
            <p:spPr bwMode="auto">
              <a:xfrm>
                <a:off x="7502525" y="3038476"/>
                <a:ext cx="2708275" cy="1706563"/>
              </a:xfrm>
              <a:custGeom>
                <a:avLst/>
                <a:gdLst>
                  <a:gd name="T0" fmla="*/ 0 w 1706"/>
                  <a:gd name="T1" fmla="*/ 0 h 1075"/>
                  <a:gd name="T2" fmla="*/ 8 w 1706"/>
                  <a:gd name="T3" fmla="*/ 0 h 1075"/>
                  <a:gd name="T4" fmla="*/ 8 w 1706"/>
                  <a:gd name="T5" fmla="*/ 54 h 1075"/>
                  <a:gd name="T6" fmla="*/ 254 w 1706"/>
                  <a:gd name="T7" fmla="*/ 54 h 1075"/>
                  <a:gd name="T8" fmla="*/ 254 w 1706"/>
                  <a:gd name="T9" fmla="*/ 106 h 1075"/>
                  <a:gd name="T10" fmla="*/ 256 w 1706"/>
                  <a:gd name="T11" fmla="*/ 106 h 1075"/>
                  <a:gd name="T12" fmla="*/ 256 w 1706"/>
                  <a:gd name="T13" fmla="*/ 158 h 1075"/>
                  <a:gd name="T14" fmla="*/ 286 w 1706"/>
                  <a:gd name="T15" fmla="*/ 158 h 1075"/>
                  <a:gd name="T16" fmla="*/ 286 w 1706"/>
                  <a:gd name="T17" fmla="*/ 214 h 1075"/>
                  <a:gd name="T18" fmla="*/ 474 w 1706"/>
                  <a:gd name="T19" fmla="*/ 214 h 1075"/>
                  <a:gd name="T20" fmla="*/ 474 w 1706"/>
                  <a:gd name="T21" fmla="*/ 268 h 1075"/>
                  <a:gd name="T22" fmla="*/ 548 w 1706"/>
                  <a:gd name="T23" fmla="*/ 268 h 1075"/>
                  <a:gd name="T24" fmla="*/ 548 w 1706"/>
                  <a:gd name="T25" fmla="*/ 324 h 1075"/>
                  <a:gd name="T26" fmla="*/ 558 w 1706"/>
                  <a:gd name="T27" fmla="*/ 324 h 1075"/>
                  <a:gd name="T28" fmla="*/ 558 w 1706"/>
                  <a:gd name="T29" fmla="*/ 450 h 1075"/>
                  <a:gd name="T30" fmla="*/ 562 w 1706"/>
                  <a:gd name="T31" fmla="*/ 450 h 1075"/>
                  <a:gd name="T32" fmla="*/ 562 w 1706"/>
                  <a:gd name="T33" fmla="*/ 516 h 1075"/>
                  <a:gd name="T34" fmla="*/ 706 w 1706"/>
                  <a:gd name="T35" fmla="*/ 516 h 1075"/>
                  <a:gd name="T36" fmla="*/ 706 w 1706"/>
                  <a:gd name="T37" fmla="*/ 586 h 1075"/>
                  <a:gd name="T38" fmla="*/ 850 w 1706"/>
                  <a:gd name="T39" fmla="*/ 586 h 1075"/>
                  <a:gd name="T40" fmla="*/ 850 w 1706"/>
                  <a:gd name="T41" fmla="*/ 662 h 1075"/>
                  <a:gd name="T42" fmla="*/ 954 w 1706"/>
                  <a:gd name="T43" fmla="*/ 662 h 1075"/>
                  <a:gd name="T44" fmla="*/ 954 w 1706"/>
                  <a:gd name="T45" fmla="*/ 738 h 1075"/>
                  <a:gd name="T46" fmla="*/ 1116 w 1706"/>
                  <a:gd name="T47" fmla="*/ 738 h 1075"/>
                  <a:gd name="T48" fmla="*/ 1116 w 1706"/>
                  <a:gd name="T49" fmla="*/ 817 h 1075"/>
                  <a:gd name="T50" fmla="*/ 1134 w 1706"/>
                  <a:gd name="T51" fmla="*/ 817 h 1075"/>
                  <a:gd name="T52" fmla="*/ 1134 w 1706"/>
                  <a:gd name="T53" fmla="*/ 891 h 1075"/>
                  <a:gd name="T54" fmla="*/ 1408 w 1706"/>
                  <a:gd name="T55" fmla="*/ 891 h 1075"/>
                  <a:gd name="T56" fmla="*/ 1408 w 1706"/>
                  <a:gd name="T57" fmla="*/ 985 h 1075"/>
                  <a:gd name="T58" fmla="*/ 1686 w 1706"/>
                  <a:gd name="T59" fmla="*/ 985 h 1075"/>
                  <a:gd name="T60" fmla="*/ 1686 w 1706"/>
                  <a:gd name="T61" fmla="*/ 1075 h 1075"/>
                  <a:gd name="T62" fmla="*/ 1706 w 1706"/>
                  <a:gd name="T63" fmla="*/ 1075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6" h="1075">
                    <a:moveTo>
                      <a:pt x="0" y="0"/>
                    </a:moveTo>
                    <a:lnTo>
                      <a:pt x="8" y="0"/>
                    </a:lnTo>
                    <a:lnTo>
                      <a:pt x="8" y="54"/>
                    </a:lnTo>
                    <a:lnTo>
                      <a:pt x="254" y="54"/>
                    </a:lnTo>
                    <a:lnTo>
                      <a:pt x="254" y="106"/>
                    </a:lnTo>
                    <a:lnTo>
                      <a:pt x="256" y="106"/>
                    </a:lnTo>
                    <a:lnTo>
                      <a:pt x="256" y="158"/>
                    </a:lnTo>
                    <a:lnTo>
                      <a:pt x="286" y="158"/>
                    </a:lnTo>
                    <a:lnTo>
                      <a:pt x="286" y="214"/>
                    </a:lnTo>
                    <a:lnTo>
                      <a:pt x="474" y="214"/>
                    </a:lnTo>
                    <a:lnTo>
                      <a:pt x="474" y="268"/>
                    </a:lnTo>
                    <a:lnTo>
                      <a:pt x="548" y="268"/>
                    </a:lnTo>
                    <a:lnTo>
                      <a:pt x="548" y="324"/>
                    </a:lnTo>
                    <a:lnTo>
                      <a:pt x="558" y="324"/>
                    </a:lnTo>
                    <a:lnTo>
                      <a:pt x="558" y="450"/>
                    </a:lnTo>
                    <a:lnTo>
                      <a:pt x="562" y="450"/>
                    </a:lnTo>
                    <a:lnTo>
                      <a:pt x="562" y="516"/>
                    </a:lnTo>
                    <a:lnTo>
                      <a:pt x="706" y="516"/>
                    </a:lnTo>
                    <a:lnTo>
                      <a:pt x="706" y="586"/>
                    </a:lnTo>
                    <a:lnTo>
                      <a:pt x="850" y="586"/>
                    </a:lnTo>
                    <a:lnTo>
                      <a:pt x="850" y="662"/>
                    </a:lnTo>
                    <a:lnTo>
                      <a:pt x="954" y="662"/>
                    </a:lnTo>
                    <a:lnTo>
                      <a:pt x="954" y="738"/>
                    </a:lnTo>
                    <a:lnTo>
                      <a:pt x="1116" y="738"/>
                    </a:lnTo>
                    <a:lnTo>
                      <a:pt x="1116" y="817"/>
                    </a:lnTo>
                    <a:lnTo>
                      <a:pt x="1134" y="817"/>
                    </a:lnTo>
                    <a:lnTo>
                      <a:pt x="1134" y="891"/>
                    </a:lnTo>
                    <a:lnTo>
                      <a:pt x="1408" y="891"/>
                    </a:lnTo>
                    <a:lnTo>
                      <a:pt x="1408" y="985"/>
                    </a:lnTo>
                    <a:lnTo>
                      <a:pt x="1686" y="985"/>
                    </a:lnTo>
                    <a:lnTo>
                      <a:pt x="1686" y="1075"/>
                    </a:lnTo>
                    <a:lnTo>
                      <a:pt x="1706" y="1075"/>
                    </a:lnTo>
                  </a:path>
                </a:pathLst>
              </a:custGeom>
              <a:noFill/>
              <a:ln w="19050" cap="flat">
                <a:solidFill>
                  <a:schemeClr val="tx2"/>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44" name="Line 107"/>
              <p:cNvSpPr>
                <a:spLocks noChangeShapeType="1"/>
              </p:cNvSpPr>
              <p:nvPr/>
            </p:nvSpPr>
            <p:spPr bwMode="auto">
              <a:xfrm>
                <a:off x="8378825" y="3517901"/>
                <a:ext cx="0" cy="6985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45" name="Line 108"/>
              <p:cNvSpPr>
                <a:spLocks noChangeShapeType="1"/>
              </p:cNvSpPr>
              <p:nvPr/>
            </p:nvSpPr>
            <p:spPr bwMode="auto">
              <a:xfrm flipH="1">
                <a:off x="8343900" y="3552826"/>
                <a:ext cx="66675"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46" name="Line 109"/>
              <p:cNvSpPr>
                <a:spLocks noChangeShapeType="1"/>
              </p:cNvSpPr>
              <p:nvPr/>
            </p:nvSpPr>
            <p:spPr bwMode="auto">
              <a:xfrm>
                <a:off x="8432800" y="3822701"/>
                <a:ext cx="0" cy="66675"/>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47" name="Line 110"/>
              <p:cNvSpPr>
                <a:spLocks noChangeShapeType="1"/>
              </p:cNvSpPr>
              <p:nvPr/>
            </p:nvSpPr>
            <p:spPr bwMode="auto">
              <a:xfrm flipH="1">
                <a:off x="8401050" y="3857626"/>
                <a:ext cx="66675"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48" name="Line 111"/>
              <p:cNvSpPr>
                <a:spLocks noChangeShapeType="1"/>
              </p:cNvSpPr>
              <p:nvPr/>
            </p:nvSpPr>
            <p:spPr bwMode="auto">
              <a:xfrm>
                <a:off x="8807450" y="3933826"/>
                <a:ext cx="0" cy="66675"/>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49" name="Line 112"/>
              <p:cNvSpPr>
                <a:spLocks noChangeShapeType="1"/>
              </p:cNvSpPr>
              <p:nvPr/>
            </p:nvSpPr>
            <p:spPr bwMode="auto">
              <a:xfrm flipH="1">
                <a:off x="8772525" y="3968751"/>
                <a:ext cx="69850"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50" name="Line 113"/>
              <p:cNvSpPr>
                <a:spLocks noChangeShapeType="1"/>
              </p:cNvSpPr>
              <p:nvPr/>
            </p:nvSpPr>
            <p:spPr bwMode="auto">
              <a:xfrm>
                <a:off x="9315450" y="4421189"/>
                <a:ext cx="0" cy="66675"/>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51" name="Line 114"/>
              <p:cNvSpPr>
                <a:spLocks noChangeShapeType="1"/>
              </p:cNvSpPr>
              <p:nvPr/>
            </p:nvSpPr>
            <p:spPr bwMode="auto">
              <a:xfrm flipH="1">
                <a:off x="9280525" y="4452939"/>
                <a:ext cx="69850"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52" name="Line 115"/>
              <p:cNvSpPr>
                <a:spLocks noChangeShapeType="1"/>
              </p:cNvSpPr>
              <p:nvPr/>
            </p:nvSpPr>
            <p:spPr bwMode="auto">
              <a:xfrm>
                <a:off x="10179050" y="4710114"/>
                <a:ext cx="0" cy="66675"/>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53" name="Line 116"/>
              <p:cNvSpPr>
                <a:spLocks noChangeShapeType="1"/>
              </p:cNvSpPr>
              <p:nvPr/>
            </p:nvSpPr>
            <p:spPr bwMode="auto">
              <a:xfrm flipH="1">
                <a:off x="10147300" y="4745039"/>
                <a:ext cx="66675"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54" name="Line 117"/>
              <p:cNvSpPr>
                <a:spLocks noChangeShapeType="1"/>
              </p:cNvSpPr>
              <p:nvPr/>
            </p:nvSpPr>
            <p:spPr bwMode="auto">
              <a:xfrm>
                <a:off x="10210800" y="4710114"/>
                <a:ext cx="0" cy="66675"/>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sp>
            <p:nvSpPr>
              <p:cNvPr id="155" name="Line 118"/>
              <p:cNvSpPr>
                <a:spLocks noChangeShapeType="1"/>
              </p:cNvSpPr>
              <p:nvPr/>
            </p:nvSpPr>
            <p:spPr bwMode="auto">
              <a:xfrm flipH="1">
                <a:off x="10179050" y="4745039"/>
                <a:ext cx="66675" cy="0"/>
              </a:xfrm>
              <a:prstGeom prst="line">
                <a:avLst/>
              </a:prstGeom>
              <a:noFill/>
              <a:ln w="12700" cap="flat">
                <a:solidFill>
                  <a:schemeClr val="tx2"/>
                </a:solidFill>
                <a:prstDash val="solid"/>
                <a:miter lim="800000"/>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GB"/>
              </a:p>
            </p:txBody>
          </p:sp>
        </p:grpSp>
        <p:sp>
          <p:nvSpPr>
            <p:cNvPr id="136" name="TextBox 135"/>
            <p:cNvSpPr txBox="1"/>
            <p:nvPr/>
          </p:nvSpPr>
          <p:spPr>
            <a:xfrm>
              <a:off x="8277192" y="3743447"/>
              <a:ext cx="1243482" cy="318100"/>
            </a:xfrm>
            <a:prstGeom prst="rect">
              <a:avLst/>
            </a:prstGeom>
            <a:noFill/>
            <a:ln w="12700">
              <a:noFill/>
            </a:ln>
          </p:spPr>
          <p:txBody>
            <a:bodyPr wrap="none" lIns="60960" rIns="60960" rtlCol="0">
              <a:spAutoFit/>
            </a:bodyPr>
            <a:lstStyle/>
            <a:p>
              <a:pPr algn="ctr"/>
              <a:r>
                <a:rPr lang="en-GB" sz="1467" dirty="0">
                  <a:cs typeface="Arial" pitchFamily="34" charset="0"/>
                </a:rPr>
                <a:t>Time (months)</a:t>
              </a:r>
            </a:p>
          </p:txBody>
        </p:sp>
        <p:sp>
          <p:nvSpPr>
            <p:cNvPr id="137" name="TextBox 136"/>
            <p:cNvSpPr txBox="1"/>
            <p:nvPr/>
          </p:nvSpPr>
          <p:spPr>
            <a:xfrm rot="16200000">
              <a:off x="5672535" y="2180753"/>
              <a:ext cx="833241" cy="318100"/>
            </a:xfrm>
            <a:prstGeom prst="rect">
              <a:avLst/>
            </a:prstGeom>
            <a:noFill/>
            <a:ln w="12700">
              <a:noFill/>
            </a:ln>
          </p:spPr>
          <p:txBody>
            <a:bodyPr wrap="none" lIns="60960" rIns="60960" rtlCol="0">
              <a:spAutoFit/>
            </a:bodyPr>
            <a:lstStyle/>
            <a:p>
              <a:pPr algn="ctr"/>
              <a:r>
                <a:rPr lang="en-GB" sz="1467" dirty="0">
                  <a:latin typeface="Arial" pitchFamily="34" charset="0"/>
                  <a:cs typeface="Arial" pitchFamily="34" charset="0"/>
                </a:rPr>
                <a:t>PFS (%)</a:t>
              </a:r>
            </a:p>
          </p:txBody>
        </p:sp>
        <p:sp>
          <p:nvSpPr>
            <p:cNvPr id="138" name="TextBox 137"/>
            <p:cNvSpPr txBox="1"/>
            <p:nvPr/>
          </p:nvSpPr>
          <p:spPr>
            <a:xfrm>
              <a:off x="6184869" y="1129801"/>
              <a:ext cx="435697" cy="2536977"/>
            </a:xfrm>
            <a:prstGeom prst="rect">
              <a:avLst/>
            </a:prstGeom>
            <a:noFill/>
            <a:ln w="12700">
              <a:noFill/>
            </a:ln>
          </p:spPr>
          <p:txBody>
            <a:bodyPr wrap="none" lIns="60960" rIns="60960" rtlCol="0">
              <a:spAutoFit/>
            </a:bodyPr>
            <a:lstStyle/>
            <a:p>
              <a:pPr algn="r">
                <a:spcAft>
                  <a:spcPts val="1700"/>
                </a:spcAft>
              </a:pPr>
              <a:r>
                <a:rPr lang="en-GB" sz="1467" dirty="0">
                  <a:latin typeface="Arial" pitchFamily="34" charset="0"/>
                  <a:cs typeface="Arial" pitchFamily="34" charset="0"/>
                </a:rPr>
                <a:t>100</a:t>
              </a:r>
            </a:p>
            <a:p>
              <a:pPr algn="r">
                <a:spcAft>
                  <a:spcPts val="1700"/>
                </a:spcAft>
              </a:pPr>
              <a:r>
                <a:rPr lang="en-GB" sz="1467" dirty="0">
                  <a:cs typeface="Arial" pitchFamily="34" charset="0"/>
                </a:rPr>
                <a:t>80</a:t>
              </a:r>
            </a:p>
            <a:p>
              <a:pPr algn="r">
                <a:spcAft>
                  <a:spcPts val="1700"/>
                </a:spcAft>
              </a:pPr>
              <a:r>
                <a:rPr lang="en-GB" sz="1467" dirty="0">
                  <a:latin typeface="Arial" pitchFamily="34" charset="0"/>
                  <a:cs typeface="Arial" pitchFamily="34" charset="0"/>
                </a:rPr>
                <a:t>60</a:t>
              </a:r>
            </a:p>
            <a:p>
              <a:pPr algn="r">
                <a:spcAft>
                  <a:spcPts val="1700"/>
                </a:spcAft>
              </a:pPr>
              <a:r>
                <a:rPr lang="en-GB" sz="1467" dirty="0">
                  <a:cs typeface="Arial" pitchFamily="34" charset="0"/>
                </a:rPr>
                <a:t>40</a:t>
              </a:r>
            </a:p>
            <a:p>
              <a:pPr algn="r">
                <a:spcAft>
                  <a:spcPts val="1700"/>
                </a:spcAft>
              </a:pPr>
              <a:r>
                <a:rPr lang="en-GB" sz="1467" dirty="0">
                  <a:latin typeface="Arial" pitchFamily="34" charset="0"/>
                  <a:cs typeface="Arial" pitchFamily="34" charset="0"/>
                </a:rPr>
                <a:t>20</a:t>
              </a:r>
            </a:p>
            <a:p>
              <a:pPr algn="r">
                <a:spcAft>
                  <a:spcPts val="1700"/>
                </a:spcAft>
              </a:pPr>
              <a:r>
                <a:rPr lang="en-GB" sz="1467" dirty="0">
                  <a:cs typeface="Arial" pitchFamily="34" charset="0"/>
                </a:rPr>
                <a:t>0</a:t>
              </a:r>
              <a:endParaRPr lang="en-GB" sz="1467" dirty="0">
                <a:latin typeface="Arial" pitchFamily="34" charset="0"/>
                <a:cs typeface="Arial" pitchFamily="34" charset="0"/>
              </a:endParaRPr>
            </a:p>
          </p:txBody>
        </p:sp>
        <p:cxnSp>
          <p:nvCxnSpPr>
            <p:cNvPr id="24" name="Straight Connector 23"/>
            <p:cNvCxnSpPr>
              <a:cxnSpLocks/>
            </p:cNvCxnSpPr>
            <p:nvPr/>
          </p:nvCxnSpPr>
          <p:spPr>
            <a:xfrm>
              <a:off x="6716684" y="2341094"/>
              <a:ext cx="1505772"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cxnSpLocks/>
            </p:cNvCxnSpPr>
            <p:nvPr/>
          </p:nvCxnSpPr>
          <p:spPr>
            <a:xfrm flipV="1">
              <a:off x="7602355" y="2336006"/>
              <a:ext cx="0" cy="10929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cxnSpLocks/>
            </p:cNvCxnSpPr>
            <p:nvPr/>
          </p:nvCxnSpPr>
          <p:spPr>
            <a:xfrm flipV="1">
              <a:off x="8219090" y="2341094"/>
              <a:ext cx="0" cy="108790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3" name="Group 2"/>
          <p:cNvGrpSpPr/>
          <p:nvPr/>
        </p:nvGrpSpPr>
        <p:grpSpPr>
          <a:xfrm>
            <a:off x="439925" y="4495802"/>
            <a:ext cx="2520987" cy="666977"/>
            <a:chOff x="439923" y="4495800"/>
            <a:chExt cx="2520988" cy="666977"/>
          </a:xfrm>
        </p:grpSpPr>
        <p:sp>
          <p:nvSpPr>
            <p:cNvPr id="211" name="Rectangle 210"/>
            <p:cNvSpPr/>
            <p:nvPr/>
          </p:nvSpPr>
          <p:spPr>
            <a:xfrm>
              <a:off x="685800" y="4495800"/>
              <a:ext cx="2275111" cy="666977"/>
            </a:xfrm>
            <a:prstGeom prst="rect">
              <a:avLst/>
            </a:prstGeom>
          </p:spPr>
          <p:txBody>
            <a:bodyPr wrap="none">
              <a:spAutoFit/>
            </a:bodyPr>
            <a:lstStyle/>
            <a:p>
              <a:r>
                <a:rPr lang="en-GB" sz="1867" spc="-31" dirty="0">
                  <a:cs typeface="Arial" pitchFamily="34" charset="0"/>
                </a:rPr>
                <a:t>Ipatasertib + paclitaxel</a:t>
              </a:r>
            </a:p>
            <a:p>
              <a:r>
                <a:rPr lang="en-GB" sz="1867" spc="-31" dirty="0">
                  <a:cs typeface="Arial" pitchFamily="34" charset="0"/>
                </a:rPr>
                <a:t>Placebo + paclitaxel</a:t>
              </a:r>
              <a:endParaRPr lang="en-GB" sz="1867" dirty="0"/>
            </a:p>
          </p:txBody>
        </p:sp>
        <p:cxnSp>
          <p:nvCxnSpPr>
            <p:cNvPr id="212" name="Straight Connector 211"/>
            <p:cNvCxnSpPr/>
            <p:nvPr/>
          </p:nvCxnSpPr>
          <p:spPr>
            <a:xfrm>
              <a:off x="439923" y="4691846"/>
              <a:ext cx="23956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a:off x="439923" y="4965713"/>
              <a:ext cx="23956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 name="TextBox 3">
            <a:extLst>
              <a:ext uri="{FF2B5EF4-FFF2-40B4-BE49-F238E27FC236}">
                <a16:creationId xmlns:a16="http://schemas.microsoft.com/office/drawing/2014/main" id="{2EC786AC-00CD-7042-8CD4-37CBD53057E3}"/>
              </a:ext>
            </a:extLst>
          </p:cNvPr>
          <p:cNvSpPr txBox="1"/>
          <p:nvPr/>
        </p:nvSpPr>
        <p:spPr>
          <a:xfrm>
            <a:off x="9530531" y="2489836"/>
            <a:ext cx="1762919" cy="369332"/>
          </a:xfrm>
          <a:prstGeom prst="rect">
            <a:avLst/>
          </a:prstGeom>
          <a:noFill/>
        </p:spPr>
        <p:txBody>
          <a:bodyPr wrap="none" rtlCol="0">
            <a:spAutoFit/>
          </a:bodyPr>
          <a:lstStyle/>
          <a:p>
            <a:r>
              <a:rPr lang="en-US" b="1" dirty="0"/>
              <a:t>ORR 48% vs 26%</a:t>
            </a:r>
          </a:p>
        </p:txBody>
      </p:sp>
      <p:sp>
        <p:nvSpPr>
          <p:cNvPr id="216" name="TextBox 215">
            <a:extLst>
              <a:ext uri="{FF2B5EF4-FFF2-40B4-BE49-F238E27FC236}">
                <a16:creationId xmlns:a16="http://schemas.microsoft.com/office/drawing/2014/main" id="{2BD994CF-77DE-F74C-892E-ED607E0CB04A}"/>
              </a:ext>
            </a:extLst>
          </p:cNvPr>
          <p:cNvSpPr txBox="1"/>
          <p:nvPr/>
        </p:nvSpPr>
        <p:spPr>
          <a:xfrm>
            <a:off x="8649977" y="5737425"/>
            <a:ext cx="1815818" cy="369332"/>
          </a:xfrm>
          <a:prstGeom prst="rect">
            <a:avLst/>
          </a:prstGeom>
          <a:noFill/>
        </p:spPr>
        <p:txBody>
          <a:bodyPr wrap="none" rtlCol="0">
            <a:spAutoFit/>
          </a:bodyPr>
          <a:lstStyle/>
          <a:p>
            <a:r>
              <a:rPr lang="en-US" b="1" dirty="0"/>
              <a:t>ORR 50% vs 44% </a:t>
            </a:r>
          </a:p>
        </p:txBody>
      </p:sp>
      <p:sp>
        <p:nvSpPr>
          <p:cNvPr id="217" name="TextBox 216">
            <a:extLst>
              <a:ext uri="{FF2B5EF4-FFF2-40B4-BE49-F238E27FC236}">
                <a16:creationId xmlns:a16="http://schemas.microsoft.com/office/drawing/2014/main" id="{B5B7ADCC-B3DD-9D41-B2B2-F14A95AAED13}"/>
              </a:ext>
            </a:extLst>
          </p:cNvPr>
          <p:cNvSpPr txBox="1"/>
          <p:nvPr/>
        </p:nvSpPr>
        <p:spPr>
          <a:xfrm>
            <a:off x="3410435" y="2416483"/>
            <a:ext cx="1815818" cy="369332"/>
          </a:xfrm>
          <a:prstGeom prst="rect">
            <a:avLst/>
          </a:prstGeom>
          <a:noFill/>
        </p:spPr>
        <p:txBody>
          <a:bodyPr wrap="none" rtlCol="0">
            <a:spAutoFit/>
          </a:bodyPr>
          <a:lstStyle/>
          <a:p>
            <a:r>
              <a:rPr lang="en-US" b="1" dirty="0"/>
              <a:t>ORR 42% vs 30% </a:t>
            </a:r>
          </a:p>
        </p:txBody>
      </p:sp>
    </p:spTree>
    <p:extLst>
      <p:ext uri="{BB962C8B-B14F-4D97-AF65-F5344CB8AC3E}">
        <p14:creationId xmlns:p14="http://schemas.microsoft.com/office/powerpoint/2010/main" val="77912824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vert="horz" lIns="121920" tIns="60960" rIns="121920" bIns="60960" rtlCol="0" anchor="b">
            <a:noAutofit/>
          </a:bodyPr>
          <a:lstStyle/>
          <a:p>
            <a:pPr algn="l">
              <a:lnSpc>
                <a:spcPct val="80000"/>
              </a:lnSpc>
            </a:pPr>
            <a:r>
              <a:rPr lang="en-AU" sz="4267" cap="all" dirty="0">
                <a:latin typeface="Arial Narrow"/>
                <a:cs typeface="Arial Narrow"/>
              </a:rPr>
              <a:t>Financial disclosure</a:t>
            </a:r>
          </a:p>
        </p:txBody>
      </p:sp>
      <p:sp>
        <p:nvSpPr>
          <p:cNvPr id="9" name="Content Placeholder 8"/>
          <p:cNvSpPr>
            <a:spLocks noGrp="1"/>
          </p:cNvSpPr>
          <p:nvPr>
            <p:ph idx="1"/>
          </p:nvPr>
        </p:nvSpPr>
        <p:spPr/>
        <p:txBody>
          <a:bodyPr>
            <a:noAutofit/>
          </a:bodyPr>
          <a:lstStyle/>
          <a:p>
            <a:r>
              <a:rPr lang="en-AU" sz="2133" dirty="0"/>
              <a:t>Professor Sherene Loi receives research funding </a:t>
            </a:r>
            <a:r>
              <a:rPr lang="en-AU" sz="2133" b="1" u="sng" dirty="0"/>
              <a:t>to her institution</a:t>
            </a:r>
            <a:r>
              <a:rPr lang="en-AU" sz="2133" dirty="0"/>
              <a:t> from Novartis, Bristol Meyers Squibb, Merck, Roche-Genentech, Puma Biotechnology, Pfizer, Eli Lilly and Seattle Genetics. She has acted as consultant </a:t>
            </a:r>
            <a:r>
              <a:rPr lang="en-AU" sz="2133" b="1" u="sng" dirty="0"/>
              <a:t>(not compensated</a:t>
            </a:r>
            <a:r>
              <a:rPr lang="en-AU" sz="2133" b="1" dirty="0"/>
              <a:t>)</a:t>
            </a:r>
            <a:r>
              <a:rPr lang="en-AU" sz="2133" dirty="0"/>
              <a:t> to Seattle Genetics, Pfizer, BMS, Merck, AstraZeneca and Roche-Genentech. She has acted as consultant </a:t>
            </a:r>
            <a:r>
              <a:rPr lang="en-AU" sz="2133" b="1" u="sng" dirty="0"/>
              <a:t>(paid to her institution)</a:t>
            </a:r>
            <a:r>
              <a:rPr lang="en-AU" sz="2133" dirty="0"/>
              <a:t> to </a:t>
            </a:r>
            <a:r>
              <a:rPr lang="en-AU" sz="2133" dirty="0" err="1"/>
              <a:t>Aduro</a:t>
            </a:r>
            <a:r>
              <a:rPr lang="en-AU" sz="2133" dirty="0"/>
              <a:t> Biotech, Silverback, Novartis.</a:t>
            </a:r>
            <a:endParaRPr lang="en-GB" sz="2133" dirty="0"/>
          </a:p>
        </p:txBody>
      </p:sp>
    </p:spTree>
    <p:extLst>
      <p:ext uri="{BB962C8B-B14F-4D97-AF65-F5344CB8AC3E}">
        <p14:creationId xmlns:p14="http://schemas.microsoft.com/office/powerpoint/2010/main" val="20461784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C7C8283-7195-344F-9AC4-F388A9035676}"/>
              </a:ext>
            </a:extLst>
          </p:cNvPr>
          <p:cNvGrpSpPr/>
          <p:nvPr/>
        </p:nvGrpSpPr>
        <p:grpSpPr>
          <a:xfrm>
            <a:off x="5150736" y="2521819"/>
            <a:ext cx="7031496" cy="4087325"/>
            <a:chOff x="5150736" y="2521819"/>
            <a:chExt cx="7031496" cy="4087325"/>
          </a:xfrm>
        </p:grpSpPr>
        <p:pic>
          <p:nvPicPr>
            <p:cNvPr id="8" name="Picture 7"/>
            <p:cNvPicPr>
              <a:picLocks noChangeAspect="1"/>
            </p:cNvPicPr>
            <p:nvPr/>
          </p:nvPicPr>
          <p:blipFill>
            <a:blip r:embed="rId2"/>
            <a:stretch>
              <a:fillRect/>
            </a:stretch>
          </p:blipFill>
          <p:spPr>
            <a:xfrm>
              <a:off x="5295442" y="2521819"/>
              <a:ext cx="6886790" cy="3960004"/>
            </a:xfrm>
            <a:prstGeom prst="rect">
              <a:avLst/>
            </a:prstGeom>
          </p:spPr>
        </p:pic>
        <p:sp>
          <p:nvSpPr>
            <p:cNvPr id="2" name="Rectangle 1">
              <a:extLst>
                <a:ext uri="{FF2B5EF4-FFF2-40B4-BE49-F238E27FC236}">
                  <a16:creationId xmlns:a16="http://schemas.microsoft.com/office/drawing/2014/main" id="{A5704EDE-28EE-4040-ADD8-FB5C2642A6F3}"/>
                </a:ext>
              </a:extLst>
            </p:cNvPr>
            <p:cNvSpPr/>
            <p:nvPr/>
          </p:nvSpPr>
          <p:spPr>
            <a:xfrm>
              <a:off x="5150736" y="6354501"/>
              <a:ext cx="544008" cy="2546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5" name="Picture 4"/>
          <p:cNvPicPr>
            <a:picLocks noChangeAspect="1"/>
          </p:cNvPicPr>
          <p:nvPr/>
        </p:nvPicPr>
        <p:blipFill>
          <a:blip r:embed="rId3"/>
          <a:stretch>
            <a:fillRect/>
          </a:stretch>
        </p:blipFill>
        <p:spPr>
          <a:xfrm>
            <a:off x="154276" y="-34134"/>
            <a:ext cx="6963587" cy="1803749"/>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1556833350"/>
              </p:ext>
            </p:extLst>
          </p:nvPr>
        </p:nvGraphicFramePr>
        <p:xfrm>
          <a:off x="154276" y="2521819"/>
          <a:ext cx="5152370" cy="3575534"/>
        </p:xfrm>
        <a:graphic>
          <a:graphicData uri="http://schemas.openxmlformats.org/drawingml/2006/table">
            <a:tbl>
              <a:tblPr firstRow="1" bandRow="1">
                <a:tableStyleId>{B301B821-A1FF-4177-AEE7-76D212191A09}</a:tableStyleId>
              </a:tblPr>
              <a:tblGrid>
                <a:gridCol w="1260309">
                  <a:extLst>
                    <a:ext uri="{9D8B030D-6E8A-4147-A177-3AD203B41FA5}">
                      <a16:colId xmlns:a16="http://schemas.microsoft.com/office/drawing/2014/main" val="1378840123"/>
                    </a:ext>
                  </a:extLst>
                </a:gridCol>
                <a:gridCol w="1195753">
                  <a:extLst>
                    <a:ext uri="{9D8B030D-6E8A-4147-A177-3AD203B41FA5}">
                      <a16:colId xmlns:a16="http://schemas.microsoft.com/office/drawing/2014/main" val="1720736280"/>
                    </a:ext>
                  </a:extLst>
                </a:gridCol>
                <a:gridCol w="1250462">
                  <a:extLst>
                    <a:ext uri="{9D8B030D-6E8A-4147-A177-3AD203B41FA5}">
                      <a16:colId xmlns:a16="http://schemas.microsoft.com/office/drawing/2014/main" val="3600811153"/>
                    </a:ext>
                  </a:extLst>
                </a:gridCol>
                <a:gridCol w="844062">
                  <a:extLst>
                    <a:ext uri="{9D8B030D-6E8A-4147-A177-3AD203B41FA5}">
                      <a16:colId xmlns:a16="http://schemas.microsoft.com/office/drawing/2014/main" val="2088819544"/>
                    </a:ext>
                  </a:extLst>
                </a:gridCol>
                <a:gridCol w="601784">
                  <a:extLst>
                    <a:ext uri="{9D8B030D-6E8A-4147-A177-3AD203B41FA5}">
                      <a16:colId xmlns:a16="http://schemas.microsoft.com/office/drawing/2014/main" val="1605413263"/>
                    </a:ext>
                  </a:extLst>
                </a:gridCol>
              </a:tblGrid>
              <a:tr h="503082">
                <a:tc>
                  <a:txBody>
                    <a:bodyPr/>
                    <a:lstStyle/>
                    <a:p>
                      <a:r>
                        <a:rPr lang="en-AU" sz="1400" dirty="0"/>
                        <a:t>Properties</a:t>
                      </a:r>
                    </a:p>
                  </a:txBody>
                  <a:tcPr marL="121920" marR="121920" marT="60960" marB="60960"/>
                </a:tc>
                <a:tc>
                  <a:txBody>
                    <a:bodyPr/>
                    <a:lstStyle/>
                    <a:p>
                      <a:r>
                        <a:rPr lang="en-AU" sz="1400" dirty="0" err="1"/>
                        <a:t>Palbo</a:t>
                      </a:r>
                      <a:endParaRPr lang="en-AU" sz="1400" dirty="0"/>
                    </a:p>
                  </a:txBody>
                  <a:tcPr marL="121920" marR="121920" marT="60960" marB="60960"/>
                </a:tc>
                <a:tc>
                  <a:txBody>
                    <a:bodyPr/>
                    <a:lstStyle/>
                    <a:p>
                      <a:r>
                        <a:rPr lang="en-AU" sz="1400" dirty="0" err="1"/>
                        <a:t>Ribo</a:t>
                      </a:r>
                      <a:endParaRPr lang="en-AU" sz="1400" dirty="0"/>
                    </a:p>
                  </a:txBody>
                  <a:tcPr marL="121920" marR="121920" marT="60960" marB="60960"/>
                </a:tc>
                <a:tc>
                  <a:txBody>
                    <a:bodyPr/>
                    <a:lstStyle/>
                    <a:p>
                      <a:r>
                        <a:rPr lang="en-AU" sz="1400" dirty="0" err="1"/>
                        <a:t>Abema</a:t>
                      </a:r>
                      <a:endParaRPr lang="en-AU" sz="1400" dirty="0"/>
                    </a:p>
                  </a:txBody>
                  <a:tcPr marL="121920" marR="121920" marT="60960" marB="60960"/>
                </a:tc>
                <a:tc>
                  <a:txBody>
                    <a:bodyPr/>
                    <a:lstStyle/>
                    <a:p>
                      <a:r>
                        <a:rPr lang="en-AU" sz="1400" dirty="0" err="1"/>
                        <a:t>Trila</a:t>
                      </a:r>
                      <a:endParaRPr lang="en-AU" sz="1400" dirty="0"/>
                    </a:p>
                  </a:txBody>
                  <a:tcPr marL="121920" marR="121920" marT="60960" marB="60960"/>
                </a:tc>
                <a:extLst>
                  <a:ext uri="{0D108BD9-81ED-4DB2-BD59-A6C34878D82A}">
                    <a16:rowId xmlns:a16="http://schemas.microsoft.com/office/drawing/2014/main" val="3410799206"/>
                  </a:ext>
                </a:extLst>
              </a:tr>
              <a:tr h="670776">
                <a:tc>
                  <a:txBody>
                    <a:bodyPr/>
                    <a:lstStyle/>
                    <a:p>
                      <a:r>
                        <a:rPr lang="en-AU" sz="1400" dirty="0"/>
                        <a:t>IC50 (</a:t>
                      </a:r>
                      <a:r>
                        <a:rPr lang="en-AU" sz="1400" dirty="0" err="1"/>
                        <a:t>nM</a:t>
                      </a:r>
                      <a:r>
                        <a:rPr lang="en-AU" sz="1400" dirty="0"/>
                        <a:t>)</a:t>
                      </a:r>
                    </a:p>
                    <a:p>
                      <a:r>
                        <a:rPr lang="en-AU" sz="1400" dirty="0"/>
                        <a:t>CDK4-CCND1</a:t>
                      </a:r>
                    </a:p>
                  </a:txBody>
                  <a:tcPr marL="121920" marR="121920" marT="60960" marB="60960"/>
                </a:tc>
                <a:tc>
                  <a:txBody>
                    <a:bodyPr/>
                    <a:lstStyle/>
                    <a:p>
                      <a:r>
                        <a:rPr lang="en-AU" sz="1400" dirty="0"/>
                        <a:t>11</a:t>
                      </a:r>
                    </a:p>
                  </a:txBody>
                  <a:tcPr marL="121920" marR="121920" marT="60960" marB="60960"/>
                </a:tc>
                <a:tc>
                  <a:txBody>
                    <a:bodyPr/>
                    <a:lstStyle/>
                    <a:p>
                      <a:r>
                        <a:rPr lang="en-AU" sz="1400" dirty="0"/>
                        <a:t>10</a:t>
                      </a:r>
                    </a:p>
                  </a:txBody>
                  <a:tcPr marL="121920" marR="121920" marT="60960" marB="60960"/>
                </a:tc>
                <a:tc>
                  <a:txBody>
                    <a:bodyPr/>
                    <a:lstStyle/>
                    <a:p>
                      <a:r>
                        <a:rPr lang="en-AU" sz="1400" dirty="0"/>
                        <a:t>2</a:t>
                      </a:r>
                    </a:p>
                  </a:txBody>
                  <a:tcPr marL="121920" marR="121920" marT="60960" marB="60960"/>
                </a:tc>
                <a:tc>
                  <a:txBody>
                    <a:bodyPr/>
                    <a:lstStyle/>
                    <a:p>
                      <a:r>
                        <a:rPr lang="en-AU" sz="1400" dirty="0"/>
                        <a:t>1</a:t>
                      </a:r>
                    </a:p>
                  </a:txBody>
                  <a:tcPr marL="121920" marR="121920" marT="60960" marB="60960"/>
                </a:tc>
                <a:extLst>
                  <a:ext uri="{0D108BD9-81ED-4DB2-BD59-A6C34878D82A}">
                    <a16:rowId xmlns:a16="http://schemas.microsoft.com/office/drawing/2014/main" val="1286279843"/>
                  </a:ext>
                </a:extLst>
              </a:tr>
              <a:tr h="670776">
                <a:tc>
                  <a:txBody>
                    <a:bodyPr/>
                    <a:lstStyle/>
                    <a:p>
                      <a:r>
                        <a:rPr lang="en-AU" sz="1400" dirty="0"/>
                        <a:t>CDK6-CCND1,2,3</a:t>
                      </a:r>
                    </a:p>
                  </a:txBody>
                  <a:tcPr marL="121920" marR="121920" marT="60960" marB="60960"/>
                </a:tc>
                <a:tc>
                  <a:txBody>
                    <a:bodyPr/>
                    <a:lstStyle/>
                    <a:p>
                      <a:r>
                        <a:rPr lang="en-AU" sz="1400" dirty="0"/>
                        <a:t>15</a:t>
                      </a:r>
                    </a:p>
                  </a:txBody>
                  <a:tcPr marL="121920" marR="121920" marT="60960" marB="60960"/>
                </a:tc>
                <a:tc>
                  <a:txBody>
                    <a:bodyPr/>
                    <a:lstStyle/>
                    <a:p>
                      <a:r>
                        <a:rPr lang="en-AU" sz="1400" dirty="0"/>
                        <a:t>39</a:t>
                      </a:r>
                    </a:p>
                  </a:txBody>
                  <a:tcPr marL="121920" marR="121920" marT="60960" marB="60960"/>
                </a:tc>
                <a:tc>
                  <a:txBody>
                    <a:bodyPr/>
                    <a:lstStyle/>
                    <a:p>
                      <a:r>
                        <a:rPr lang="en-AU" sz="1400" dirty="0"/>
                        <a:t>10</a:t>
                      </a:r>
                    </a:p>
                  </a:txBody>
                  <a:tcPr marL="121920" marR="121920" marT="60960" marB="60960"/>
                </a:tc>
                <a:tc>
                  <a:txBody>
                    <a:bodyPr/>
                    <a:lstStyle/>
                    <a:p>
                      <a:r>
                        <a:rPr lang="en-AU" sz="1400" dirty="0"/>
                        <a:t>4</a:t>
                      </a:r>
                    </a:p>
                  </a:txBody>
                  <a:tcPr marL="121920" marR="121920" marT="60960" marB="60960"/>
                </a:tc>
                <a:extLst>
                  <a:ext uri="{0D108BD9-81ED-4DB2-BD59-A6C34878D82A}">
                    <a16:rowId xmlns:a16="http://schemas.microsoft.com/office/drawing/2014/main" val="606863944"/>
                  </a:ext>
                </a:extLst>
              </a:tr>
              <a:tr h="484450">
                <a:tc>
                  <a:txBody>
                    <a:bodyPr/>
                    <a:lstStyle/>
                    <a:p>
                      <a:r>
                        <a:rPr lang="en-AU" sz="1400" dirty="0"/>
                        <a:t>CDK1-CCNB1</a:t>
                      </a:r>
                    </a:p>
                  </a:txBody>
                  <a:tcPr marL="121920" marR="121920" marT="60960" marB="60960"/>
                </a:tc>
                <a:tc>
                  <a:txBody>
                    <a:bodyPr/>
                    <a:lstStyle/>
                    <a:p>
                      <a:r>
                        <a:rPr lang="en-AU" sz="1400" dirty="0"/>
                        <a:t>&gt;10000</a:t>
                      </a:r>
                    </a:p>
                  </a:txBody>
                  <a:tcPr marL="121920" marR="121920" marT="60960" marB="60960"/>
                </a:tc>
                <a:tc>
                  <a:txBody>
                    <a:bodyPr/>
                    <a:lstStyle/>
                    <a:p>
                      <a:r>
                        <a:rPr lang="en-AU" sz="1400" dirty="0"/>
                        <a:t>113000</a:t>
                      </a:r>
                    </a:p>
                  </a:txBody>
                  <a:tcPr marL="121920" marR="121920" marT="60960" marB="60960"/>
                </a:tc>
                <a:tc>
                  <a:txBody>
                    <a:bodyPr/>
                    <a:lstStyle/>
                    <a:p>
                      <a:r>
                        <a:rPr lang="en-AU" sz="1400" dirty="0"/>
                        <a:t>1627</a:t>
                      </a:r>
                    </a:p>
                  </a:txBody>
                  <a:tcPr marL="121920" marR="121920" marT="60960" marB="60960"/>
                </a:tc>
                <a:tc>
                  <a:txBody>
                    <a:bodyPr/>
                    <a:lstStyle/>
                    <a:p>
                      <a:r>
                        <a:rPr lang="en-AU" sz="1400" dirty="0"/>
                        <a:t>NR</a:t>
                      </a:r>
                    </a:p>
                  </a:txBody>
                  <a:tcPr marL="121920" marR="121920" marT="60960" marB="60960"/>
                </a:tc>
                <a:extLst>
                  <a:ext uri="{0D108BD9-81ED-4DB2-BD59-A6C34878D82A}">
                    <a16:rowId xmlns:a16="http://schemas.microsoft.com/office/drawing/2014/main" val="4068246401"/>
                  </a:ext>
                </a:extLst>
              </a:tr>
              <a:tr h="484450">
                <a:tc>
                  <a:txBody>
                    <a:bodyPr/>
                    <a:lstStyle/>
                    <a:p>
                      <a:r>
                        <a:rPr lang="en-AU" sz="1400" dirty="0"/>
                        <a:t>CDK2-CCNA-E</a:t>
                      </a:r>
                    </a:p>
                  </a:txBody>
                  <a:tcPr marL="121920" marR="121920" marT="60960" marB="60960"/>
                </a:tc>
                <a:tc>
                  <a:txBody>
                    <a:bodyPr/>
                    <a:lstStyle/>
                    <a:p>
                      <a:r>
                        <a:rPr lang="en-AU" sz="1400" dirty="0"/>
                        <a:t>&gt;10000</a:t>
                      </a:r>
                    </a:p>
                  </a:txBody>
                  <a:tcPr marL="121920" marR="121920" marT="60960" marB="60960"/>
                </a:tc>
                <a:tc>
                  <a:txBody>
                    <a:bodyPr/>
                    <a:lstStyle/>
                    <a:p>
                      <a:r>
                        <a:rPr lang="en-AU" sz="1400" dirty="0"/>
                        <a:t>76000</a:t>
                      </a:r>
                    </a:p>
                  </a:txBody>
                  <a:tcPr marL="121920" marR="121920" marT="60960" marB="60960"/>
                </a:tc>
                <a:tc>
                  <a:txBody>
                    <a:bodyPr/>
                    <a:lstStyle/>
                    <a:p>
                      <a:r>
                        <a:rPr lang="en-AU" sz="1400" dirty="0"/>
                        <a:t>504</a:t>
                      </a:r>
                    </a:p>
                  </a:txBody>
                  <a:tcPr marL="121920" marR="121920" marT="60960" marB="60960"/>
                </a:tc>
                <a:tc>
                  <a:txBody>
                    <a:bodyPr/>
                    <a:lstStyle/>
                    <a:p>
                      <a:r>
                        <a:rPr lang="en-AU" sz="1400" dirty="0"/>
                        <a:t>NR</a:t>
                      </a:r>
                    </a:p>
                  </a:txBody>
                  <a:tcPr marL="121920" marR="121920" marT="60960" marB="60960"/>
                </a:tc>
                <a:extLst>
                  <a:ext uri="{0D108BD9-81ED-4DB2-BD59-A6C34878D82A}">
                    <a16:rowId xmlns:a16="http://schemas.microsoft.com/office/drawing/2014/main" val="432202909"/>
                  </a:ext>
                </a:extLst>
              </a:tr>
              <a:tr h="730522">
                <a:tc>
                  <a:txBody>
                    <a:bodyPr/>
                    <a:lstStyle/>
                    <a:p>
                      <a:r>
                        <a:rPr lang="en-AU" sz="1400" dirty="0"/>
                        <a:t>DLT</a:t>
                      </a:r>
                    </a:p>
                  </a:txBody>
                  <a:tcPr marL="121920" marR="121920" marT="60960" marB="60960"/>
                </a:tc>
                <a:tc>
                  <a:txBody>
                    <a:bodyPr/>
                    <a:lstStyle/>
                    <a:p>
                      <a:r>
                        <a:rPr lang="en-AU" sz="1400" dirty="0"/>
                        <a:t>Neutropenia</a:t>
                      </a:r>
                    </a:p>
                  </a:txBody>
                  <a:tcPr marL="121920" marR="121920" marT="60960" marB="60960"/>
                </a:tc>
                <a:tc>
                  <a:txBody>
                    <a:bodyPr/>
                    <a:lstStyle/>
                    <a:p>
                      <a:r>
                        <a:rPr lang="en-AU" sz="1400" dirty="0"/>
                        <a:t>Neutropenia,</a:t>
                      </a:r>
                      <a:r>
                        <a:rPr lang="en-AU" sz="1400" baseline="0" dirty="0"/>
                        <a:t> </a:t>
                      </a:r>
                      <a:r>
                        <a:rPr lang="en-AU" sz="1400" baseline="0" dirty="0" err="1"/>
                        <a:t>mucositis</a:t>
                      </a:r>
                      <a:r>
                        <a:rPr lang="en-AU" sz="1400" baseline="0" dirty="0"/>
                        <a:t>, </a:t>
                      </a:r>
                      <a:r>
                        <a:rPr lang="en-AU" sz="1400" baseline="0" dirty="0" err="1"/>
                        <a:t>QTcF</a:t>
                      </a:r>
                      <a:r>
                        <a:rPr lang="en-AU" sz="1400" baseline="0" dirty="0"/>
                        <a:t>, PE</a:t>
                      </a:r>
                      <a:endParaRPr lang="en-AU" sz="1400" dirty="0"/>
                    </a:p>
                  </a:txBody>
                  <a:tcPr marL="121920" marR="121920" marT="60960" marB="60960"/>
                </a:tc>
                <a:tc>
                  <a:txBody>
                    <a:bodyPr/>
                    <a:lstStyle/>
                    <a:p>
                      <a:r>
                        <a:rPr lang="en-AU" sz="1400" dirty="0"/>
                        <a:t>fatigue</a:t>
                      </a:r>
                    </a:p>
                  </a:txBody>
                  <a:tcPr marL="121920" marR="121920" marT="60960" marB="60960"/>
                </a:tc>
                <a:tc>
                  <a:txBody>
                    <a:bodyPr/>
                    <a:lstStyle/>
                    <a:p>
                      <a:r>
                        <a:rPr lang="en-AU" sz="1400" dirty="0"/>
                        <a:t>NR</a:t>
                      </a:r>
                    </a:p>
                  </a:txBody>
                  <a:tcPr marL="121920" marR="121920" marT="60960" marB="60960"/>
                </a:tc>
                <a:extLst>
                  <a:ext uri="{0D108BD9-81ED-4DB2-BD59-A6C34878D82A}">
                    <a16:rowId xmlns:a16="http://schemas.microsoft.com/office/drawing/2014/main" val="1316928667"/>
                  </a:ext>
                </a:extLst>
              </a:tr>
            </a:tbl>
          </a:graphicData>
        </a:graphic>
      </p:graphicFrame>
      <p:sp>
        <p:nvSpPr>
          <p:cNvPr id="7" name="TextBox 6"/>
          <p:cNvSpPr txBox="1"/>
          <p:nvPr/>
        </p:nvSpPr>
        <p:spPr>
          <a:xfrm>
            <a:off x="281598" y="2036740"/>
            <a:ext cx="3822970" cy="369332"/>
          </a:xfrm>
          <a:prstGeom prst="rect">
            <a:avLst/>
          </a:prstGeom>
          <a:noFill/>
        </p:spPr>
        <p:txBody>
          <a:bodyPr wrap="none" rtlCol="0">
            <a:spAutoFit/>
          </a:bodyPr>
          <a:lstStyle/>
          <a:p>
            <a:r>
              <a:rPr lang="en-AU" dirty="0"/>
              <a:t>Inhibits CDK4/6 and limits neutropenia</a:t>
            </a:r>
          </a:p>
        </p:txBody>
      </p:sp>
      <p:sp>
        <p:nvSpPr>
          <p:cNvPr id="9" name="TextBox 8"/>
          <p:cNvSpPr txBox="1"/>
          <p:nvPr/>
        </p:nvSpPr>
        <p:spPr>
          <a:xfrm>
            <a:off x="6454790" y="665345"/>
            <a:ext cx="5455612" cy="1477328"/>
          </a:xfrm>
          <a:prstGeom prst="rect">
            <a:avLst/>
          </a:prstGeom>
          <a:noFill/>
        </p:spPr>
        <p:txBody>
          <a:bodyPr wrap="square" rtlCol="0">
            <a:spAutoFit/>
          </a:bodyPr>
          <a:lstStyle/>
          <a:p>
            <a:pPr marL="380990" indent="-380990">
              <a:buFont typeface="Arial" panose="020B0604020202020204" pitchFamily="34" charset="0"/>
              <a:buChar char="•"/>
            </a:pPr>
            <a:r>
              <a:rPr lang="en-AU" dirty="0">
                <a:latin typeface="Arial Narrow" panose="020B0604020202020204" pitchFamily="34" charset="0"/>
                <a:cs typeface="Arial Narrow" panose="020B0604020202020204" pitchFamily="34" charset="0"/>
              </a:rPr>
              <a:t>Trial was negative for primary endpoint- no difference in neutropenia</a:t>
            </a:r>
          </a:p>
          <a:p>
            <a:pPr marL="380990" indent="-380990">
              <a:buFont typeface="Arial" panose="020B0604020202020204" pitchFamily="34" charset="0"/>
              <a:buChar char="•"/>
            </a:pPr>
            <a:r>
              <a:rPr lang="en-AU" dirty="0">
                <a:latin typeface="Arial Narrow" panose="020B0604020202020204" pitchFamily="34" charset="0"/>
                <a:cs typeface="Arial Narrow" panose="020B0604020202020204" pitchFamily="34" charset="0"/>
              </a:rPr>
              <a:t>However OS was improved in </a:t>
            </a:r>
            <a:r>
              <a:rPr lang="en-AU" dirty="0" err="1">
                <a:latin typeface="Arial Narrow" panose="020B0604020202020204" pitchFamily="34" charset="0"/>
                <a:cs typeface="Arial Narrow" panose="020B0604020202020204" pitchFamily="34" charset="0"/>
              </a:rPr>
              <a:t>trila</a:t>
            </a:r>
            <a:r>
              <a:rPr lang="en-AU" dirty="0">
                <a:latin typeface="Arial Narrow" panose="020B0604020202020204" pitchFamily="34" charset="0"/>
                <a:cs typeface="Arial Narrow" panose="020B0604020202020204" pitchFamily="34" charset="0"/>
              </a:rPr>
              <a:t> arms </a:t>
            </a:r>
          </a:p>
          <a:p>
            <a:pPr marL="380990" indent="-380990">
              <a:buFont typeface="Arial" panose="020B0604020202020204" pitchFamily="34" charset="0"/>
              <a:buChar char="•"/>
            </a:pPr>
            <a:r>
              <a:rPr lang="en-AU" dirty="0">
                <a:latin typeface="Arial Narrow" panose="020B0604020202020204" pitchFamily="34" charset="0"/>
                <a:cs typeface="Arial Narrow" panose="020B0604020202020204" pitchFamily="34" charset="0"/>
              </a:rPr>
              <a:t>Reasons unclear</a:t>
            </a:r>
          </a:p>
          <a:p>
            <a:pPr marL="380990" indent="-380990">
              <a:buFont typeface="Arial" panose="020B0604020202020204" pitchFamily="34" charset="0"/>
              <a:buChar char="•"/>
            </a:pPr>
            <a:r>
              <a:rPr lang="en-AU" dirty="0">
                <a:latin typeface="Arial Narrow" panose="020B0604020202020204" pitchFamily="34" charset="0"/>
                <a:cs typeface="Arial Narrow" panose="020B0604020202020204" pitchFamily="34" charset="0"/>
              </a:rPr>
              <a:t>Longer duration of chemo?</a:t>
            </a:r>
          </a:p>
        </p:txBody>
      </p:sp>
    </p:spTree>
    <p:extLst>
      <p:ext uri="{BB962C8B-B14F-4D97-AF65-F5344CB8AC3E}">
        <p14:creationId xmlns:p14="http://schemas.microsoft.com/office/powerpoint/2010/main" val="1291901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0CB5E-0530-FE4D-A480-D75A6B96F944}"/>
              </a:ext>
            </a:extLst>
          </p:cNvPr>
          <p:cNvSpPr>
            <a:spLocks noGrp="1"/>
          </p:cNvSpPr>
          <p:nvPr>
            <p:ph type="title"/>
          </p:nvPr>
        </p:nvSpPr>
        <p:spPr>
          <a:xfrm>
            <a:off x="838200" y="411856"/>
            <a:ext cx="10515600" cy="1003951"/>
          </a:xfrm>
        </p:spPr>
        <p:txBody>
          <a:bodyPr>
            <a:normAutofit/>
          </a:bodyPr>
          <a:lstStyle/>
          <a:p>
            <a:pPr lvl="0"/>
            <a:r>
              <a:rPr lang="en-US" dirty="0"/>
              <a:t>Case Presentation: Dr </a:t>
            </a:r>
            <a:r>
              <a:rPr lang="en-US" dirty="0" err="1"/>
              <a:t>Rugo</a:t>
            </a:r>
            <a:endParaRPr lang="en-US" dirty="0"/>
          </a:p>
        </p:txBody>
      </p:sp>
      <p:sp>
        <p:nvSpPr>
          <p:cNvPr id="4" name="Content Placeholder 3">
            <a:extLst>
              <a:ext uri="{FF2B5EF4-FFF2-40B4-BE49-F238E27FC236}">
                <a16:creationId xmlns:a16="http://schemas.microsoft.com/office/drawing/2014/main" id="{5B9BBBA7-11A1-F34E-86B5-11045BB12131}"/>
              </a:ext>
            </a:extLst>
          </p:cNvPr>
          <p:cNvSpPr>
            <a:spLocks noGrp="1"/>
          </p:cNvSpPr>
          <p:nvPr>
            <p:ph idx="1"/>
          </p:nvPr>
        </p:nvSpPr>
        <p:spPr>
          <a:xfrm>
            <a:off x="939976" y="1415807"/>
            <a:ext cx="10299952" cy="5030337"/>
          </a:xfrm>
        </p:spPr>
        <p:txBody>
          <a:bodyPr>
            <a:noAutofit/>
          </a:bodyPr>
          <a:lstStyle/>
          <a:p>
            <a:pPr marL="0" indent="0">
              <a:buNone/>
            </a:pPr>
            <a:r>
              <a:rPr lang="en-US" sz="2200" dirty="0"/>
              <a:t>58-year-old woman was diagnosed with right breast clinical stage II TNBC without germline mutation. Enrolled on the neoadjuvant I-SPY2 trial and received </a:t>
            </a:r>
            <a:r>
              <a:rPr lang="en-US" sz="2200" dirty="0" err="1"/>
              <a:t>talazoparib</a:t>
            </a:r>
            <a:r>
              <a:rPr lang="en-US" sz="2200" dirty="0"/>
              <a:t>/irinotecan x 3 weeks, then discontinued study therapy due to lack of response, continuing on to receive paclitaxel x 12 weeks followed by dose dense AC x 4.  </a:t>
            </a:r>
          </a:p>
          <a:p>
            <a:pPr marL="0" indent="0">
              <a:buNone/>
            </a:pPr>
            <a:r>
              <a:rPr lang="en-US" sz="2200" dirty="0"/>
              <a:t>She then underwent right breast lumpectomy and </a:t>
            </a:r>
            <a:r>
              <a:rPr lang="en-US" sz="2200" dirty="0" err="1"/>
              <a:t>SLNBx</a:t>
            </a:r>
            <a:r>
              <a:rPr lang="en-US" sz="2200" dirty="0"/>
              <a:t> which showed 2.8 cm of residual high grade TNBC, Ki67 of 80% and cellularity of 70% and 0/3 nodes.</a:t>
            </a:r>
          </a:p>
          <a:p>
            <a:pPr marL="0" indent="0">
              <a:buNone/>
            </a:pPr>
            <a:r>
              <a:rPr lang="en-US" sz="2200" dirty="0"/>
              <a:t>She then received radiation therapy followed by adjuvant capecitabine x 8 cycles, followed by adjuvant off-label pembrolizumab. 6 weeks after starting pembrolizumab, she had a chest CT showing multiple small lung nodules and an </a:t>
            </a:r>
            <a:r>
              <a:rPr lang="en-US" sz="2200" dirty="0" err="1"/>
              <a:t>intrapectoral</a:t>
            </a:r>
            <a:r>
              <a:rPr lang="en-US" sz="2200" dirty="0"/>
              <a:t> node, which on biopsy was consistent with recurrent disease. </a:t>
            </a:r>
          </a:p>
          <a:p>
            <a:pPr marL="0" indent="0">
              <a:buNone/>
            </a:pPr>
            <a:r>
              <a:rPr lang="en-US" sz="2200" dirty="0"/>
              <a:t>However, given that the documentation of recurrence occurred shortly after starting pembrolizumab, she continued on therapy with stable disease for one year, recently developing progressive disease with an increase in small lung nodules, </a:t>
            </a:r>
            <a:r>
              <a:rPr lang="en-US" sz="2200" dirty="0" err="1"/>
              <a:t>intrapectoral</a:t>
            </a:r>
            <a:r>
              <a:rPr lang="en-US" sz="2200" dirty="0"/>
              <a:t> lymph nodes and new soft tissue nodules in the right breast. PD-L1 testing is pending.</a:t>
            </a:r>
          </a:p>
        </p:txBody>
      </p:sp>
    </p:spTree>
    <p:extLst>
      <p:ext uri="{BB962C8B-B14F-4D97-AF65-F5344CB8AC3E}">
        <p14:creationId xmlns:p14="http://schemas.microsoft.com/office/powerpoint/2010/main" val="2392498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5B9BBBA7-11A1-F34E-86B5-11045BB12131}"/>
              </a:ext>
            </a:extLst>
          </p:cNvPr>
          <p:cNvSpPr>
            <a:spLocks noGrp="1"/>
          </p:cNvSpPr>
          <p:nvPr>
            <p:ph idx="1"/>
          </p:nvPr>
        </p:nvSpPr>
        <p:spPr>
          <a:xfrm>
            <a:off x="946024" y="1474004"/>
            <a:ext cx="10299952" cy="4024673"/>
          </a:xfrm>
        </p:spPr>
        <p:txBody>
          <a:bodyPr>
            <a:noAutofit/>
          </a:bodyPr>
          <a:lstStyle/>
          <a:p>
            <a:pPr marL="0" indent="0">
              <a:buNone/>
            </a:pPr>
            <a:r>
              <a:rPr lang="en-US" sz="2200" dirty="0"/>
              <a:t>Questions:</a:t>
            </a:r>
          </a:p>
          <a:p>
            <a:pPr marL="457200" indent="-457200">
              <a:buFont typeface="+mj-lt"/>
              <a:buAutoNum type="arabicPeriod"/>
            </a:pPr>
            <a:r>
              <a:rPr lang="en-US" sz="2200" dirty="0"/>
              <a:t>Have you ever or would you ever give post-neoadjuvant immune therapy outside of a clinical trial?</a:t>
            </a:r>
          </a:p>
          <a:p>
            <a:pPr marL="457200" indent="-457200">
              <a:buFont typeface="+mj-lt"/>
              <a:buAutoNum type="arabicPeriod"/>
            </a:pPr>
            <a:r>
              <a:rPr lang="en-US" sz="2200" dirty="0"/>
              <a:t>If so, would you only use immunotherapy as post-neoadjuvant therapy in patients with PD-L1+ disease?</a:t>
            </a:r>
          </a:p>
          <a:p>
            <a:pPr marL="457200" indent="-457200">
              <a:buFont typeface="+mj-lt"/>
              <a:buAutoNum type="arabicPeriod"/>
            </a:pPr>
            <a:r>
              <a:rPr lang="en-US" sz="2200" dirty="0"/>
              <a:t>Would you give immunotherapy in combination with capecitabine in this setting?</a:t>
            </a:r>
          </a:p>
        </p:txBody>
      </p:sp>
      <p:sp>
        <p:nvSpPr>
          <p:cNvPr id="6" name="Title 1">
            <a:extLst>
              <a:ext uri="{FF2B5EF4-FFF2-40B4-BE49-F238E27FC236}">
                <a16:creationId xmlns:a16="http://schemas.microsoft.com/office/drawing/2014/main" id="{A1AC70F0-33EC-EB4F-AA80-92D41944FFBE}"/>
              </a:ext>
            </a:extLst>
          </p:cNvPr>
          <p:cNvSpPr>
            <a:spLocks noGrp="1"/>
          </p:cNvSpPr>
          <p:nvPr>
            <p:ph type="title"/>
          </p:nvPr>
        </p:nvSpPr>
        <p:spPr>
          <a:xfrm>
            <a:off x="838200" y="411856"/>
            <a:ext cx="10515600" cy="1003951"/>
          </a:xfrm>
        </p:spPr>
        <p:txBody>
          <a:bodyPr>
            <a:normAutofit/>
          </a:bodyPr>
          <a:lstStyle/>
          <a:p>
            <a:pPr lvl="0"/>
            <a:r>
              <a:rPr lang="en-US" dirty="0"/>
              <a:t>Case Presentation: Dr </a:t>
            </a:r>
            <a:r>
              <a:rPr lang="en-US" dirty="0" err="1"/>
              <a:t>Rugo</a:t>
            </a:r>
            <a:endParaRPr lang="en-US" dirty="0"/>
          </a:p>
        </p:txBody>
      </p:sp>
    </p:spTree>
    <p:extLst>
      <p:ext uri="{BB962C8B-B14F-4D97-AF65-F5344CB8AC3E}">
        <p14:creationId xmlns:p14="http://schemas.microsoft.com/office/powerpoint/2010/main" val="537495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Enter Title/Headline Here"/>
          <p:cNvSpPr txBox="1"/>
          <p:nvPr/>
        </p:nvSpPr>
        <p:spPr>
          <a:xfrm>
            <a:off x="380185" y="376397"/>
            <a:ext cx="11528402"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7500" spc="-300"/>
            </a:lvl1pPr>
          </a:lstStyle>
          <a:p>
            <a:pPr marL="0" marR="0" lvl="0" indent="0" algn="l" defTabSz="412750" rtl="0" eaLnBrk="1" fontAlgn="auto" latinLnBrk="0" hangingPunct="0">
              <a:lnSpc>
                <a:spcPct val="80000"/>
              </a:lnSpc>
              <a:spcBef>
                <a:spcPts val="0"/>
              </a:spcBef>
              <a:spcAft>
                <a:spcPts val="0"/>
              </a:spcAft>
              <a:buClrTx/>
              <a:buSzTx/>
              <a:buFontTx/>
              <a:buNone/>
              <a:tabLst/>
              <a:defRPr/>
            </a:pPr>
            <a:endParaRPr kumimoji="0" sz="3750" b="1" i="0" u="none" strike="noStrike" kern="0" cap="none" spc="-300" normalizeH="0" baseline="0" noProof="0" dirty="0">
              <a:ln>
                <a:noFill/>
              </a:ln>
              <a:solidFill>
                <a:srgbClr val="2F80AB"/>
              </a:solidFill>
              <a:effectLst/>
              <a:uLnTx/>
              <a:uFillTx/>
              <a:latin typeface="Helvetica Neue"/>
              <a:ea typeface="Helvetica Neue"/>
              <a:cs typeface="Helvetica Neue"/>
              <a:sym typeface="Helvetica Neue"/>
            </a:endParaRPr>
          </a:p>
        </p:txBody>
      </p:sp>
      <p:sp>
        <p:nvSpPr>
          <p:cNvPr id="5" name="Enter Title/Headline Here">
            <a:extLst>
              <a:ext uri="{FF2B5EF4-FFF2-40B4-BE49-F238E27FC236}">
                <a16:creationId xmlns:a16="http://schemas.microsoft.com/office/drawing/2014/main" id="{B1C508B3-9AEB-F940-BEF8-9412EB17CC3C}"/>
              </a:ext>
            </a:extLst>
          </p:cNvPr>
          <p:cNvSpPr txBox="1"/>
          <p:nvPr/>
        </p:nvSpPr>
        <p:spPr>
          <a:xfrm>
            <a:off x="935571" y="415797"/>
            <a:ext cx="10973015" cy="49244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defRPr sz="7500" spc="-300"/>
            </a:lvl1pPr>
          </a:lstStyle>
          <a:p>
            <a:pPr marL="0" marR="0" lvl="0" indent="0" algn="l" defTabSz="412750" rtl="0" eaLnBrk="1" fontAlgn="auto" latinLnBrk="0" hangingPunct="0">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rgbClr val="2F80AB"/>
                </a:solidFill>
                <a:effectLst/>
                <a:uLnTx/>
                <a:uFillTx/>
                <a:latin typeface="Arial" panose="020B0604020202020204" pitchFamily="34" charset="0"/>
                <a:ea typeface="Helvetica Neue"/>
                <a:cs typeface="Arial" panose="020B0604020202020204" pitchFamily="34" charset="0"/>
                <a:sym typeface="Helvetica Neue"/>
              </a:rPr>
              <a:t>Case Presentation: Dr Robson</a:t>
            </a:r>
          </a:p>
        </p:txBody>
      </p:sp>
      <p:sp>
        <p:nvSpPr>
          <p:cNvPr id="4" name="TextBox 3">
            <a:extLst>
              <a:ext uri="{FF2B5EF4-FFF2-40B4-BE49-F238E27FC236}">
                <a16:creationId xmlns:a16="http://schemas.microsoft.com/office/drawing/2014/main" id="{41D7DD12-121A-3044-8184-1066195DCFEF}"/>
              </a:ext>
            </a:extLst>
          </p:cNvPr>
          <p:cNvSpPr txBox="1"/>
          <p:nvPr/>
        </p:nvSpPr>
        <p:spPr>
          <a:xfrm>
            <a:off x="935572" y="1520689"/>
            <a:ext cx="10396458" cy="428835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t">
            <a:spAutoFit/>
          </a:bodyPr>
          <a:lstStyle/>
          <a:p>
            <a:pPr lvl="0">
              <a:lnSpc>
                <a:spcPct val="100000"/>
              </a:lnSpc>
            </a:pPr>
            <a:r>
              <a:rPr kumimoji="0" lang="en-US" sz="2700" b="1" i="0" u="none" strike="noStrike" kern="0" cap="none" spc="0" normalizeH="0" baseline="0" noProof="0" dirty="0">
                <a:ln>
                  <a:noFill/>
                </a:ln>
                <a:solidFill>
                  <a:srgbClr val="000000"/>
                </a:solidFill>
                <a:effectLst/>
                <a:uLnTx/>
                <a:uFillTx/>
                <a:latin typeface="Arial" panose="020B0604020202020204" pitchFamily="34" charset="0"/>
                <a:ea typeface="Helvetica Neue"/>
                <a:cs typeface="Arial" panose="020B0604020202020204" pitchFamily="34" charset="0"/>
                <a:sym typeface="Helvetica Neue"/>
              </a:rPr>
              <a:t>40-year-old BRCA germline mutation carrier s/p T1N0 TNBC </a:t>
            </a:r>
            <a:br>
              <a:rPr kumimoji="0" lang="en-US" sz="2700" b="1" i="0" u="none" strike="noStrike" kern="0" cap="none" spc="0" normalizeH="0" baseline="0" noProof="0" dirty="0">
                <a:ln>
                  <a:noFill/>
                </a:ln>
                <a:solidFill>
                  <a:srgbClr val="000000"/>
                </a:solidFill>
                <a:effectLst/>
                <a:uLnTx/>
                <a:uFillTx/>
                <a:latin typeface="Arial" panose="020B0604020202020204" pitchFamily="34" charset="0"/>
                <a:ea typeface="Helvetica Neue"/>
                <a:cs typeface="Arial" panose="020B0604020202020204" pitchFamily="34" charset="0"/>
                <a:sym typeface="Helvetica Neue"/>
              </a:rPr>
            </a:br>
            <a:r>
              <a:rPr kumimoji="0" lang="en-US" sz="2700" b="1" i="0" u="none" strike="noStrike" kern="0" cap="none" spc="0" normalizeH="0" baseline="0" noProof="0" dirty="0">
                <a:ln>
                  <a:noFill/>
                </a:ln>
                <a:solidFill>
                  <a:srgbClr val="000000"/>
                </a:solidFill>
                <a:effectLst/>
                <a:uLnTx/>
                <a:uFillTx/>
                <a:latin typeface="Arial" panose="020B0604020202020204" pitchFamily="34" charset="0"/>
                <a:ea typeface="Helvetica Neue"/>
                <a:cs typeface="Arial" panose="020B0604020202020204" pitchFamily="34" charset="0"/>
                <a:sym typeface="Helvetica Neue"/>
              </a:rPr>
              <a:t>8 years ago, treated with BCT and FEC x 4 </a:t>
            </a:r>
            <a:r>
              <a:rPr kumimoji="0" lang="en-US" sz="2700" b="1" i="0" u="none" strike="noStrike" kern="0" cap="none" spc="0" normalizeH="0" baseline="0" noProof="0" dirty="0">
                <a:ln>
                  <a:noFill/>
                </a:ln>
                <a:solidFill>
                  <a:srgbClr val="000000"/>
                </a:solidFill>
                <a:effectLst/>
                <a:uLnTx/>
                <a:uFillTx/>
                <a:latin typeface="Arial" panose="020B0604020202020204" pitchFamily="34" charset="0"/>
                <a:ea typeface="Helvetica Neue"/>
                <a:cs typeface="Arial" panose="020B0604020202020204" pitchFamily="34" charset="0"/>
                <a:sym typeface="Wingdings" pitchFamily="2" charset="2"/>
              </a:rPr>
              <a:t> </a:t>
            </a:r>
            <a:r>
              <a:rPr kumimoji="0" lang="en-US" sz="2700" b="1" i="0" u="none" strike="noStrike" kern="0" cap="none" spc="0" normalizeH="0" baseline="0" noProof="0" dirty="0">
                <a:ln>
                  <a:noFill/>
                </a:ln>
                <a:solidFill>
                  <a:srgbClr val="000000"/>
                </a:solidFill>
                <a:effectLst/>
                <a:uLnTx/>
                <a:uFillTx/>
                <a:latin typeface="Arial" panose="020B0604020202020204" pitchFamily="34" charset="0"/>
                <a:ea typeface="Helvetica Neue"/>
                <a:cs typeface="Arial" panose="020B0604020202020204" pitchFamily="34" charset="0"/>
                <a:sym typeface="Helvetica Neue"/>
              </a:rPr>
              <a:t>docetaxel. Reacted to first docetaxel (anaphylactoid) and completed therapy with FEC (total </a:t>
            </a:r>
            <a:r>
              <a:rPr kumimoji="0" lang="en-US" sz="2700" b="1" i="0" u="none" strike="noStrike" kern="0" cap="none" spc="0" normalizeH="0" baseline="0" noProof="0" dirty="0" err="1">
                <a:ln>
                  <a:noFill/>
                </a:ln>
                <a:solidFill>
                  <a:srgbClr val="000000"/>
                </a:solidFill>
                <a:effectLst/>
                <a:uLnTx/>
                <a:uFillTx/>
                <a:latin typeface="Arial" panose="020B0604020202020204" pitchFamily="34" charset="0"/>
                <a:ea typeface="Helvetica Neue"/>
                <a:cs typeface="Arial" panose="020B0604020202020204" pitchFamily="34" charset="0"/>
                <a:sym typeface="Helvetica Neue"/>
              </a:rPr>
              <a:t>epirubicin</a:t>
            </a:r>
            <a:r>
              <a:rPr kumimoji="0" lang="en-US" sz="2700" b="1" i="0" u="none" strike="noStrike" kern="0" cap="none" spc="0" normalizeH="0" baseline="0" noProof="0" dirty="0">
                <a:ln>
                  <a:noFill/>
                </a:ln>
                <a:solidFill>
                  <a:srgbClr val="000000"/>
                </a:solidFill>
                <a:effectLst/>
                <a:uLnTx/>
                <a:uFillTx/>
                <a:latin typeface="Arial" panose="020B0604020202020204" pitchFamily="34" charset="0"/>
                <a:ea typeface="Helvetica Neue"/>
                <a:cs typeface="Arial" panose="020B0604020202020204" pitchFamily="34" charset="0"/>
                <a:sym typeface="Helvetica Neue"/>
              </a:rPr>
              <a:t> dose 600 mg/m</a:t>
            </a:r>
            <a:r>
              <a:rPr kumimoji="0" lang="en-US" sz="2700" b="1" i="0" u="none" strike="noStrike" kern="0" cap="none" spc="0" normalizeH="0" baseline="30000" noProof="0" dirty="0">
                <a:ln>
                  <a:noFill/>
                </a:ln>
                <a:solidFill>
                  <a:srgbClr val="000000"/>
                </a:solidFill>
                <a:effectLst/>
                <a:uLnTx/>
                <a:uFillTx/>
                <a:latin typeface="Arial" panose="020B0604020202020204" pitchFamily="34" charset="0"/>
                <a:ea typeface="Helvetica Neue"/>
                <a:cs typeface="Arial" panose="020B0604020202020204" pitchFamily="34" charset="0"/>
                <a:sym typeface="Helvetica Neue"/>
              </a:rPr>
              <a:t>2</a:t>
            </a:r>
            <a:r>
              <a:rPr kumimoji="0" lang="en-US" sz="2700" b="1" i="0" u="none" strike="noStrike" kern="0" cap="none" spc="0" normalizeH="0" baseline="0" noProof="0" dirty="0">
                <a:ln>
                  <a:noFill/>
                </a:ln>
                <a:solidFill>
                  <a:srgbClr val="000000"/>
                </a:solidFill>
                <a:effectLst/>
                <a:uLnTx/>
                <a:uFillTx/>
                <a:latin typeface="Arial" panose="020B0604020202020204" pitchFamily="34" charset="0"/>
                <a:ea typeface="Helvetica Neue"/>
                <a:cs typeface="Arial" panose="020B0604020202020204" pitchFamily="34" charset="0"/>
                <a:sym typeface="Helvetica Neue"/>
              </a:rPr>
              <a:t>). Now presented with T1bN1 (2 LN) TNBC contralateral. s/p BLM.</a:t>
            </a:r>
            <a:endParaRPr lang="en-US" sz="2800" dirty="0">
              <a:solidFill>
                <a:srgbClr val="000000"/>
              </a:solidFill>
              <a:latin typeface="Arial" panose="020B0604020202020204" pitchFamily="34" charset="0"/>
              <a:cs typeface="Arial" panose="020B0604020202020204" pitchFamily="34" charset="0"/>
            </a:endParaRPr>
          </a:p>
          <a:p>
            <a:pPr>
              <a:lnSpc>
                <a:spcPct val="100000"/>
              </a:lnSpc>
            </a:pPr>
            <a:r>
              <a:rPr lang="en-US" sz="2800" dirty="0">
                <a:solidFill>
                  <a:srgbClr val="000000"/>
                </a:solidFill>
                <a:latin typeface="Arial" panose="020B0604020202020204" pitchFamily="34" charset="0"/>
                <a:cs typeface="Arial" panose="020B0604020202020204" pitchFamily="34" charset="0"/>
              </a:rPr>
              <a:t> </a:t>
            </a:r>
          </a:p>
          <a:p>
            <a:pPr marL="457200" indent="-457200">
              <a:lnSpc>
                <a:spcPct val="100000"/>
              </a:lnSpc>
              <a:buFont typeface="Arial" panose="020B0604020202020204" pitchFamily="34" charset="0"/>
              <a:buChar char="•"/>
            </a:pPr>
            <a:r>
              <a:rPr lang="en-US" sz="2800" dirty="0">
                <a:solidFill>
                  <a:srgbClr val="000000"/>
                </a:solidFill>
                <a:latin typeface="Arial" panose="020B0604020202020204" pitchFamily="34" charset="0"/>
                <a:cs typeface="Arial" panose="020B0604020202020204" pitchFamily="34" charset="0"/>
              </a:rPr>
              <a:t>What is your recommended adjuvant therapy regimen?</a:t>
            </a:r>
          </a:p>
          <a:p>
            <a:pPr marL="0" marR="0" lvl="0" indent="0" algn="l" defTabSz="412750" rtl="0" eaLnBrk="1" fontAlgn="auto" latinLnBrk="0" hangingPunct="0">
              <a:lnSpc>
                <a:spcPct val="100000"/>
              </a:lnSpc>
              <a:spcBef>
                <a:spcPts val="0"/>
              </a:spcBef>
              <a:spcAft>
                <a:spcPts val="0"/>
              </a:spcAft>
              <a:buClrTx/>
              <a:buSzTx/>
              <a:buFontTx/>
              <a:buNone/>
              <a:tabLst/>
              <a:defRPr/>
            </a:pPr>
            <a:endParaRPr kumimoji="0" lang="en-US" sz="2700" b="1" i="0" u="none" strike="noStrike" kern="0" cap="none" spc="0" normalizeH="0" baseline="0" noProof="0" dirty="0">
              <a:ln>
                <a:noFill/>
              </a:ln>
              <a:solidFill>
                <a:srgbClr val="000000"/>
              </a:solidFill>
              <a:effectLst/>
              <a:uLnTx/>
              <a:uFillTx/>
              <a:latin typeface="Arial" panose="020B0604020202020204" pitchFamily="34" charset="0"/>
              <a:ea typeface="Helvetica Neue"/>
              <a:cs typeface="Arial" panose="020B0604020202020204" pitchFamily="34" charset="0"/>
              <a:sym typeface="Helvetica Neue"/>
            </a:endParaRPr>
          </a:p>
          <a:p>
            <a:pPr marL="0" marR="0" lvl="0" indent="0" algn="l" defTabSz="412750" rtl="0" eaLnBrk="1" fontAlgn="auto" latinLnBrk="0" hangingPunct="0">
              <a:lnSpc>
                <a:spcPct val="100000"/>
              </a:lnSpc>
              <a:spcBef>
                <a:spcPts val="0"/>
              </a:spcBef>
              <a:spcAft>
                <a:spcPts val="0"/>
              </a:spcAft>
              <a:buClrTx/>
              <a:buSzTx/>
              <a:buFontTx/>
              <a:buNone/>
              <a:tabLst/>
              <a:defRPr/>
            </a:pPr>
            <a:r>
              <a:rPr kumimoji="0" lang="en-US" sz="2700" b="0" i="0" u="none" strike="noStrike" kern="0" cap="none" spc="0" normalizeH="0" baseline="0" noProof="0" dirty="0">
                <a:ln>
                  <a:noFill/>
                </a:ln>
                <a:solidFill>
                  <a:srgbClr val="000000"/>
                </a:solidFill>
                <a:effectLst/>
                <a:uLnTx/>
                <a:uFillTx/>
                <a:latin typeface="Arial" panose="020B0604020202020204" pitchFamily="34" charset="0"/>
                <a:ea typeface="Helvetica Neue"/>
                <a:cs typeface="Arial" panose="020B0604020202020204" pitchFamily="34" charset="0"/>
                <a:sym typeface="Helvetica Neue"/>
              </a:rPr>
              <a:t> </a:t>
            </a:r>
          </a:p>
          <a:p>
            <a:pPr marL="0" marR="0" lvl="0" indent="0" algn="l" defTabSz="412750" rtl="0" eaLnBrk="1" fontAlgn="auto" latinLnBrk="0" hangingPunct="0">
              <a:lnSpc>
                <a:spcPct val="100000"/>
              </a:lnSpc>
              <a:spcBef>
                <a:spcPts val="0"/>
              </a:spcBef>
              <a:spcAft>
                <a:spcPts val="0"/>
              </a:spcAft>
              <a:buClrTx/>
              <a:buSzTx/>
              <a:buFontTx/>
              <a:buNone/>
              <a:tabLst/>
              <a:defRPr/>
            </a:pPr>
            <a:endParaRPr kumimoji="0" lang="en-US" sz="2700" b="0" i="0" u="none" strike="noStrike" kern="0" cap="none" spc="0" normalizeH="0" baseline="0" noProof="0" dirty="0">
              <a:ln>
                <a:noFill/>
              </a:ln>
              <a:solidFill>
                <a:srgbClr val="000000"/>
              </a:solidFill>
              <a:effectLst/>
              <a:uLnTx/>
              <a:uFillTx/>
              <a:latin typeface="Arial" panose="020B0604020202020204" pitchFamily="34" charset="0"/>
              <a:ea typeface="Helvetica Neue"/>
              <a:cs typeface="Arial" panose="020B0604020202020204" pitchFamily="34" charset="0"/>
              <a:sym typeface="Helvetica Neue"/>
            </a:endParaRPr>
          </a:p>
        </p:txBody>
      </p:sp>
    </p:spTree>
    <p:extLst>
      <p:ext uri="{BB962C8B-B14F-4D97-AF65-F5344CB8AC3E}">
        <p14:creationId xmlns:p14="http://schemas.microsoft.com/office/powerpoint/2010/main" val="7375003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 Placeholder 5">
            <a:extLst>
              <a:ext uri="{FF2B5EF4-FFF2-40B4-BE49-F238E27FC236}">
                <a16:creationId xmlns:a16="http://schemas.microsoft.com/office/drawing/2014/main" id="{8813A43F-7F39-4177-8E60-F45EBF9F1A79}"/>
              </a:ext>
            </a:extLst>
          </p:cNvPr>
          <p:cNvSpPr txBox="1">
            <a:spLocks/>
          </p:cNvSpPr>
          <p:nvPr/>
        </p:nvSpPr>
        <p:spPr>
          <a:xfrm>
            <a:off x="-320" y="6287071"/>
            <a:ext cx="11621696" cy="576000"/>
          </a:xfrm>
          <a:prstGeom prst="rect">
            <a:avLst/>
          </a:prstGeom>
        </p:spPr>
        <p:txBody>
          <a:bodyPr vert="horz" lIns="121920" tIns="60960" rIns="121920" bIns="60960" numCol="2" rtlCol="0" anchor="b" anchorCtr="0">
            <a:noAutofit/>
          </a:bodyPr>
          <a:lstStyle>
            <a:lvl1pPr marL="0" indent="0" algn="l" defTabSz="342946" rtl="0" eaLnBrk="1" latinLnBrk="0" hangingPunct="1">
              <a:lnSpc>
                <a:spcPct val="100000"/>
              </a:lnSpc>
              <a:spcBef>
                <a:spcPts val="0"/>
              </a:spcBef>
              <a:buClr>
                <a:schemeClr val="accent1">
                  <a:lumMod val="75000"/>
                </a:schemeClr>
              </a:buClr>
              <a:buSzPct val="95000"/>
              <a:buFont typeface="Arial Black" panose="020B0A04020102020204" pitchFamily="34" charset="0"/>
              <a:buNone/>
              <a:defRPr sz="700" kern="600" spc="23">
                <a:solidFill>
                  <a:schemeClr val="tx1"/>
                </a:solidFill>
                <a:latin typeface="Arial" panose="020B0604020202020204" pitchFamily="34" charset="0"/>
                <a:ea typeface="+mn-ea"/>
                <a:cs typeface="Arial" panose="020B0604020202020204" pitchFamily="34" charset="0"/>
              </a:defRPr>
            </a:lvl1pPr>
            <a:lvl2pPr marL="170282" indent="0" algn="l" defTabSz="342946" rtl="0" eaLnBrk="1" latinLnBrk="0" hangingPunct="1">
              <a:lnSpc>
                <a:spcPct val="100000"/>
              </a:lnSpc>
              <a:spcBef>
                <a:spcPts val="0"/>
              </a:spcBef>
              <a:buClr>
                <a:schemeClr val="accent1">
                  <a:lumMod val="75000"/>
                </a:schemeClr>
              </a:buClr>
              <a:buSzPct val="100000"/>
              <a:buFont typeface="Arial Narrow" panose="020B0606020202030204" pitchFamily="34" charset="0"/>
              <a:buNone/>
              <a:defRPr sz="900" kern="600" spc="23">
                <a:solidFill>
                  <a:schemeClr val="tx1"/>
                </a:solidFill>
                <a:latin typeface="Arial" panose="020B0604020202020204" pitchFamily="34" charset="0"/>
                <a:ea typeface="+mn-ea"/>
                <a:cs typeface="Arial" panose="020B0604020202020204" pitchFamily="34" charset="0"/>
              </a:defRPr>
            </a:lvl2pPr>
            <a:lvl3pPr marL="345327" indent="0" algn="l" defTabSz="342946" rtl="0" eaLnBrk="1" latinLnBrk="0" hangingPunct="1">
              <a:lnSpc>
                <a:spcPct val="100000"/>
              </a:lnSpc>
              <a:spcBef>
                <a:spcPts val="0"/>
              </a:spcBef>
              <a:buClr>
                <a:schemeClr val="accent1">
                  <a:lumMod val="75000"/>
                </a:schemeClr>
              </a:buClr>
              <a:buSzPct val="95000"/>
              <a:buFont typeface="Wingdings" panose="05000000000000000000" pitchFamily="2" charset="2"/>
              <a:buNone/>
              <a:defRPr sz="900" kern="600" spc="23">
                <a:solidFill>
                  <a:schemeClr val="tx1"/>
                </a:solidFill>
                <a:latin typeface="Arial" panose="020B0604020202020204" pitchFamily="34" charset="0"/>
                <a:ea typeface="+mn-ea"/>
                <a:cs typeface="Arial" panose="020B0604020202020204" pitchFamily="34" charset="0"/>
              </a:defRPr>
            </a:lvl3pPr>
            <a:lvl4pPr marL="515609" indent="0" algn="l" defTabSz="342946" rtl="0" eaLnBrk="1" latinLnBrk="0" hangingPunct="1">
              <a:lnSpc>
                <a:spcPct val="100000"/>
              </a:lnSpc>
              <a:spcBef>
                <a:spcPts val="0"/>
              </a:spcBef>
              <a:buClr>
                <a:schemeClr val="accent1">
                  <a:lumMod val="75000"/>
                </a:schemeClr>
              </a:buClr>
              <a:buSzPct val="100000"/>
              <a:buFont typeface="Arial Narrow" panose="020B0606020202030204" pitchFamily="34" charset="0"/>
              <a:buNone/>
              <a:tabLst/>
              <a:defRPr sz="900" kern="600" spc="23">
                <a:solidFill>
                  <a:schemeClr val="tx1"/>
                </a:solidFill>
                <a:latin typeface="Arial" panose="020B0604020202020204" pitchFamily="34" charset="0"/>
                <a:ea typeface="+mn-ea"/>
                <a:cs typeface="Arial" panose="020B0604020202020204" pitchFamily="34" charset="0"/>
              </a:defRPr>
            </a:lvl4pPr>
            <a:lvl5pPr marL="685891" indent="0" algn="l" defTabSz="342946" rtl="0" eaLnBrk="1" latinLnBrk="0" hangingPunct="1">
              <a:lnSpc>
                <a:spcPct val="100000"/>
              </a:lnSpc>
              <a:spcBef>
                <a:spcPts val="0"/>
              </a:spcBef>
              <a:buClr>
                <a:schemeClr val="accent1">
                  <a:lumMod val="75000"/>
                </a:schemeClr>
              </a:buClr>
              <a:buSzPct val="90000"/>
              <a:buFont typeface="Arial Black" panose="020B0A04020102020204" pitchFamily="34" charset="0"/>
              <a:buNone/>
              <a:defRPr sz="900" kern="600" spc="23">
                <a:solidFill>
                  <a:schemeClr val="tx1"/>
                </a:solidFill>
                <a:latin typeface="Arial" panose="020B0604020202020204" pitchFamily="34" charset="0"/>
                <a:ea typeface="+mn-ea"/>
                <a:cs typeface="Arial" panose="020B0604020202020204" pitchFamily="34" charset="0"/>
              </a:defRPr>
            </a:lvl5pPr>
            <a:lvl6pPr marL="1886201" indent="-171473" algn="l" defTabSz="342946" rtl="0" eaLnBrk="1" latinLnBrk="0" hangingPunct="1">
              <a:spcBef>
                <a:spcPct val="20000"/>
              </a:spcBef>
              <a:buFont typeface="Arial"/>
              <a:buChar char="•"/>
              <a:defRPr sz="1500" kern="1200">
                <a:solidFill>
                  <a:schemeClr val="tx1"/>
                </a:solidFill>
                <a:latin typeface="+mn-lt"/>
                <a:ea typeface="+mn-ea"/>
                <a:cs typeface="+mn-cs"/>
              </a:defRPr>
            </a:lvl6pPr>
            <a:lvl7pPr marL="2229147" indent="-171473" algn="l" defTabSz="342946" rtl="0" eaLnBrk="1" latinLnBrk="0" hangingPunct="1">
              <a:spcBef>
                <a:spcPct val="20000"/>
              </a:spcBef>
              <a:buFont typeface="Arial"/>
              <a:buChar char="•"/>
              <a:defRPr sz="1500" kern="1200">
                <a:solidFill>
                  <a:schemeClr val="tx1"/>
                </a:solidFill>
                <a:latin typeface="+mn-lt"/>
                <a:ea typeface="+mn-ea"/>
                <a:cs typeface="+mn-cs"/>
              </a:defRPr>
            </a:lvl7pPr>
            <a:lvl8pPr marL="2572093" indent="-171473" algn="l" defTabSz="342946" rtl="0" eaLnBrk="1" latinLnBrk="0" hangingPunct="1">
              <a:spcBef>
                <a:spcPct val="20000"/>
              </a:spcBef>
              <a:buFont typeface="Arial"/>
              <a:buChar char="•"/>
              <a:defRPr sz="1500" kern="1200">
                <a:solidFill>
                  <a:schemeClr val="tx1"/>
                </a:solidFill>
                <a:latin typeface="+mn-lt"/>
                <a:ea typeface="+mn-ea"/>
                <a:cs typeface="+mn-cs"/>
              </a:defRPr>
            </a:lvl8pPr>
            <a:lvl9pPr marL="2915039" indent="-171473" algn="l" defTabSz="342946" rtl="0" eaLnBrk="1" latinLnBrk="0" hangingPunct="1">
              <a:spcBef>
                <a:spcPct val="20000"/>
              </a:spcBef>
              <a:buFont typeface="Arial"/>
              <a:buChar char="•"/>
              <a:defRPr sz="1500" kern="1200">
                <a:solidFill>
                  <a:schemeClr val="tx1"/>
                </a:solidFill>
                <a:latin typeface="+mn-lt"/>
                <a:ea typeface="+mn-ea"/>
                <a:cs typeface="+mn-cs"/>
              </a:defRPr>
            </a:lvl9pPr>
          </a:lstStyle>
          <a:p>
            <a:pPr defTabSz="457239">
              <a:lnSpc>
                <a:spcPct val="80000"/>
              </a:lnSpc>
              <a:buClr>
                <a:srgbClr val="00877C">
                  <a:lumMod val="75000"/>
                </a:srgbClr>
              </a:buClr>
              <a:defRPr/>
            </a:pPr>
            <a:r>
              <a:rPr lang="en-US" sz="1067" baseline="30000" dirty="0" err="1">
                <a:solidFill>
                  <a:srgbClr val="000000"/>
                </a:solidFill>
              </a:rPr>
              <a:t>a</a:t>
            </a:r>
            <a:r>
              <a:rPr lang="en-US" sz="1067" dirty="0" err="1">
                <a:solidFill>
                  <a:srgbClr val="000000"/>
                </a:solidFill>
              </a:rPr>
              <a:t>TNBC</a:t>
            </a:r>
            <a:r>
              <a:rPr lang="en-US" sz="1067" dirty="0">
                <a:solidFill>
                  <a:srgbClr val="000000"/>
                </a:solidFill>
              </a:rPr>
              <a:t> defined by the most recent American Society of Clinical Oncology/College of American Pathologists guidelines. TN staging assessed by investigator per AJCC. </a:t>
            </a:r>
          </a:p>
          <a:p>
            <a:pPr lvl="0">
              <a:lnSpc>
                <a:spcPct val="80000"/>
              </a:lnSpc>
              <a:buClr>
                <a:srgbClr val="00877C">
                  <a:lumMod val="75000"/>
                </a:srgbClr>
              </a:buClr>
              <a:defRPr/>
            </a:pPr>
            <a:r>
              <a:rPr lang="en-US" sz="1067" baseline="30000" dirty="0">
                <a:solidFill>
                  <a:srgbClr val="000000"/>
                </a:solidFill>
              </a:rPr>
              <a:t>b</a:t>
            </a:r>
            <a:r>
              <a:rPr lang="en-US" sz="1067" dirty="0">
                <a:solidFill>
                  <a:srgbClr val="000000"/>
                </a:solidFill>
              </a:rPr>
              <a:t>M</a:t>
            </a:r>
            <a:r>
              <a:rPr lang="en-US" sz="1067" dirty="0" err="1">
                <a:solidFill>
                  <a:srgbClr val="000000"/>
                </a:solidFill>
              </a:rPr>
              <a:t>ust</a:t>
            </a:r>
            <a:r>
              <a:rPr lang="en-US" sz="1067" dirty="0">
                <a:solidFill>
                  <a:srgbClr val="000000"/>
                </a:solidFill>
              </a:rPr>
              <a:t> consist of at least 2 separate tumor cores from the primary tumor. </a:t>
            </a:r>
          </a:p>
          <a:p>
            <a:pPr lvl="0">
              <a:lnSpc>
                <a:spcPct val="80000"/>
              </a:lnSpc>
              <a:buClr>
                <a:srgbClr val="00877C">
                  <a:lumMod val="75000"/>
                </a:srgbClr>
              </a:buClr>
              <a:defRPr/>
            </a:pPr>
            <a:r>
              <a:rPr lang="en-US" sz="1067" baseline="30000" dirty="0" err="1">
                <a:solidFill>
                  <a:srgbClr val="000000"/>
                </a:solidFill>
              </a:rPr>
              <a:t>c</a:t>
            </a:r>
            <a:r>
              <a:rPr lang="en-US" sz="1067" dirty="0" err="1">
                <a:solidFill>
                  <a:srgbClr val="000000"/>
                </a:solidFill>
              </a:rPr>
              <a:t>Carboplatin</a:t>
            </a:r>
            <a:r>
              <a:rPr lang="en-US" sz="1067" dirty="0">
                <a:solidFill>
                  <a:srgbClr val="000000"/>
                </a:solidFill>
              </a:rPr>
              <a:t> dose was AUC 5 Q3W or AUC 1.5 QW.</a:t>
            </a:r>
          </a:p>
          <a:p>
            <a:pPr lvl="0">
              <a:lnSpc>
                <a:spcPct val="80000"/>
              </a:lnSpc>
              <a:buClr>
                <a:srgbClr val="00877C">
                  <a:lumMod val="75000"/>
                </a:srgbClr>
              </a:buClr>
              <a:defRPr/>
            </a:pPr>
            <a:r>
              <a:rPr lang="en-US" sz="1067" baseline="30000" dirty="0" err="1">
                <a:solidFill>
                  <a:srgbClr val="000000"/>
                </a:solidFill>
              </a:rPr>
              <a:t>d</a:t>
            </a:r>
            <a:r>
              <a:rPr lang="en-US" sz="1067" dirty="0" err="1">
                <a:solidFill>
                  <a:srgbClr val="000000"/>
                </a:solidFill>
              </a:rPr>
              <a:t>Paclitaxel</a:t>
            </a:r>
            <a:r>
              <a:rPr lang="en-US" sz="1067" dirty="0">
                <a:solidFill>
                  <a:srgbClr val="000000"/>
                </a:solidFill>
              </a:rPr>
              <a:t> dose was 80 mg/m</a:t>
            </a:r>
            <a:r>
              <a:rPr lang="en-US" sz="1067" baseline="30000" dirty="0">
                <a:solidFill>
                  <a:srgbClr val="000000"/>
                </a:solidFill>
              </a:rPr>
              <a:t>2</a:t>
            </a:r>
            <a:r>
              <a:rPr lang="en-US" sz="1067" dirty="0">
                <a:solidFill>
                  <a:srgbClr val="000000"/>
                </a:solidFill>
              </a:rPr>
              <a:t> QW.</a:t>
            </a:r>
          </a:p>
          <a:p>
            <a:pPr lvl="0">
              <a:lnSpc>
                <a:spcPct val="80000"/>
              </a:lnSpc>
              <a:buClr>
                <a:srgbClr val="00877C">
                  <a:lumMod val="75000"/>
                </a:srgbClr>
              </a:buClr>
              <a:defRPr/>
            </a:pPr>
            <a:r>
              <a:rPr lang="en-US" sz="1067" baseline="30000" dirty="0" err="1">
                <a:solidFill>
                  <a:srgbClr val="000000"/>
                </a:solidFill>
              </a:rPr>
              <a:t>e</a:t>
            </a:r>
            <a:r>
              <a:rPr lang="en-US" sz="1067" dirty="0" err="1">
                <a:solidFill>
                  <a:srgbClr val="000000"/>
                </a:solidFill>
              </a:rPr>
              <a:t>Doxorubicin</a:t>
            </a:r>
            <a:r>
              <a:rPr lang="en-US" sz="1067" dirty="0">
                <a:solidFill>
                  <a:srgbClr val="000000"/>
                </a:solidFill>
              </a:rPr>
              <a:t> dose was 60 mg/m</a:t>
            </a:r>
            <a:r>
              <a:rPr lang="en-US" sz="1067" baseline="30000" dirty="0">
                <a:solidFill>
                  <a:srgbClr val="000000"/>
                </a:solidFill>
              </a:rPr>
              <a:t>2</a:t>
            </a:r>
            <a:r>
              <a:rPr lang="en-US" sz="1067" dirty="0">
                <a:solidFill>
                  <a:srgbClr val="000000"/>
                </a:solidFill>
              </a:rPr>
              <a:t> Q3W.</a:t>
            </a:r>
          </a:p>
          <a:p>
            <a:pPr lvl="0">
              <a:lnSpc>
                <a:spcPct val="80000"/>
              </a:lnSpc>
              <a:buClr>
                <a:srgbClr val="00877C">
                  <a:lumMod val="75000"/>
                </a:srgbClr>
              </a:buClr>
              <a:defRPr/>
            </a:pPr>
            <a:r>
              <a:rPr lang="en-US" sz="1067" baseline="30000" dirty="0" err="1">
                <a:solidFill>
                  <a:srgbClr val="000000"/>
                </a:solidFill>
              </a:rPr>
              <a:t>f</a:t>
            </a:r>
            <a:r>
              <a:rPr lang="en-US" sz="1067" dirty="0" err="1">
                <a:solidFill>
                  <a:srgbClr val="000000"/>
                </a:solidFill>
              </a:rPr>
              <a:t>Epirubicin</a:t>
            </a:r>
            <a:r>
              <a:rPr lang="en-US" sz="1067" dirty="0">
                <a:solidFill>
                  <a:srgbClr val="000000"/>
                </a:solidFill>
              </a:rPr>
              <a:t> dose was 90 mg/m</a:t>
            </a:r>
            <a:r>
              <a:rPr lang="en-US" sz="1067" baseline="30000" dirty="0">
                <a:solidFill>
                  <a:srgbClr val="000000"/>
                </a:solidFill>
              </a:rPr>
              <a:t>2</a:t>
            </a:r>
            <a:r>
              <a:rPr lang="en-US" sz="1067" dirty="0">
                <a:solidFill>
                  <a:srgbClr val="000000"/>
                </a:solidFill>
              </a:rPr>
              <a:t> Q3W.</a:t>
            </a:r>
          </a:p>
          <a:p>
            <a:pPr lvl="0">
              <a:lnSpc>
                <a:spcPct val="80000"/>
              </a:lnSpc>
              <a:buClr>
                <a:srgbClr val="00877C">
                  <a:lumMod val="75000"/>
                </a:srgbClr>
              </a:buClr>
              <a:defRPr/>
            </a:pPr>
            <a:r>
              <a:rPr lang="en-US" sz="1067" baseline="30000" dirty="0" err="1">
                <a:solidFill>
                  <a:srgbClr val="000000"/>
                </a:solidFill>
              </a:rPr>
              <a:t>g</a:t>
            </a:r>
            <a:r>
              <a:rPr lang="en-US" sz="1067" dirty="0" err="1">
                <a:solidFill>
                  <a:srgbClr val="000000"/>
                </a:solidFill>
              </a:rPr>
              <a:t>Cyclophosphamide</a:t>
            </a:r>
            <a:r>
              <a:rPr lang="en-US" sz="1067" dirty="0">
                <a:solidFill>
                  <a:srgbClr val="000000"/>
                </a:solidFill>
              </a:rPr>
              <a:t> dose was 600 mg/</a:t>
            </a:r>
            <a:r>
              <a:rPr lang="en-US" sz="1067">
                <a:solidFill>
                  <a:srgbClr val="000000"/>
                </a:solidFill>
              </a:rPr>
              <a:t>m</a:t>
            </a:r>
            <a:r>
              <a:rPr lang="en-US" sz="1067" baseline="30000">
                <a:solidFill>
                  <a:srgbClr val="000000"/>
                </a:solidFill>
              </a:rPr>
              <a:t>2</a:t>
            </a:r>
            <a:r>
              <a:rPr lang="en-US" sz="1067">
                <a:solidFill>
                  <a:srgbClr val="000000"/>
                </a:solidFill>
              </a:rPr>
              <a:t> Q3W. </a:t>
            </a:r>
            <a:endParaRPr lang="en-US" sz="1067" dirty="0">
              <a:solidFill>
                <a:srgbClr val="000000"/>
              </a:solidFill>
            </a:endParaRPr>
          </a:p>
        </p:txBody>
      </p:sp>
      <p:sp>
        <p:nvSpPr>
          <p:cNvPr id="91" name="Title 1">
            <a:extLst>
              <a:ext uri="{FF2B5EF4-FFF2-40B4-BE49-F238E27FC236}">
                <a16:creationId xmlns:a16="http://schemas.microsoft.com/office/drawing/2014/main" id="{8C2FF0E4-F309-4AA9-B2A4-DD134BBFCC26}"/>
              </a:ext>
            </a:extLst>
          </p:cNvPr>
          <p:cNvSpPr>
            <a:spLocks noGrp="1"/>
          </p:cNvSpPr>
          <p:nvPr>
            <p:ph type="title"/>
          </p:nvPr>
        </p:nvSpPr>
        <p:spPr>
          <a:xfrm>
            <a:off x="603533" y="46371"/>
            <a:ext cx="11072283" cy="929636"/>
          </a:xfrm>
        </p:spPr>
        <p:txBody>
          <a:bodyPr vert="horz" lIns="121920" tIns="60960" rIns="121920" bIns="60960" rtlCol="0" anchor="b">
            <a:noAutofit/>
          </a:bodyPr>
          <a:lstStyle/>
          <a:p>
            <a:pPr algn="l">
              <a:lnSpc>
                <a:spcPct val="80000"/>
              </a:lnSpc>
            </a:pPr>
            <a:r>
              <a:rPr lang="en-US" sz="4267" b="1" cap="all" dirty="0">
                <a:solidFill>
                  <a:schemeClr val="tx1"/>
                </a:solidFill>
                <a:latin typeface="Arial Narrow"/>
                <a:cs typeface="Arial Narrow"/>
              </a:rPr>
              <a:t>KEYNOTE-522 Study Design (NCT03036488) </a:t>
            </a:r>
          </a:p>
        </p:txBody>
      </p:sp>
      <p:grpSp>
        <p:nvGrpSpPr>
          <p:cNvPr id="12" name="Group 11">
            <a:extLst>
              <a:ext uri="{FF2B5EF4-FFF2-40B4-BE49-F238E27FC236}">
                <a16:creationId xmlns:a16="http://schemas.microsoft.com/office/drawing/2014/main" id="{AF636499-4D09-4741-8F6C-8DF0AC36CB62}"/>
              </a:ext>
            </a:extLst>
          </p:cNvPr>
          <p:cNvGrpSpPr/>
          <p:nvPr/>
        </p:nvGrpSpPr>
        <p:grpSpPr>
          <a:xfrm>
            <a:off x="468569" y="1210605"/>
            <a:ext cx="11342211" cy="4019509"/>
            <a:chOff x="468568" y="1210603"/>
            <a:chExt cx="11342211" cy="4019508"/>
          </a:xfrm>
        </p:grpSpPr>
        <p:sp>
          <p:nvSpPr>
            <p:cNvPr id="92" name="Rectangle 91">
              <a:extLst>
                <a:ext uri="{FF2B5EF4-FFF2-40B4-BE49-F238E27FC236}">
                  <a16:creationId xmlns:a16="http://schemas.microsoft.com/office/drawing/2014/main" id="{FB00B655-EC96-48C7-A0A9-6D9F7FD26DA1}"/>
                </a:ext>
              </a:extLst>
            </p:cNvPr>
            <p:cNvSpPr/>
            <p:nvPr/>
          </p:nvSpPr>
          <p:spPr>
            <a:xfrm>
              <a:off x="2703351" y="4472981"/>
              <a:ext cx="2758676" cy="757130"/>
            </a:xfrm>
            <a:prstGeom prst="rect">
              <a:avLst/>
            </a:prstGeom>
          </p:spPr>
          <p:txBody>
            <a:bodyPr wrap="square" lIns="81280" rIns="81280">
              <a:spAutoFit/>
            </a:bodyPr>
            <a:lstStyle/>
            <a:p>
              <a:pPr lvl="0">
                <a:lnSpc>
                  <a:spcPct val="90000"/>
                </a:lnSpc>
                <a:defRPr/>
              </a:pPr>
              <a:r>
                <a:rPr lang="en-US" sz="1200" b="1" dirty="0">
                  <a:latin typeface="Arial" panose="020B0604020202020204" pitchFamily="34" charset="0"/>
                  <a:cs typeface="Arial" panose="020B0604020202020204" pitchFamily="34" charset="0"/>
                </a:rPr>
                <a:t>Stratification Factors:</a:t>
              </a:r>
            </a:p>
            <a:p>
              <a:pPr marL="152392" indent="-152392" defTabSz="1219140">
                <a:lnSpc>
                  <a:spcPct val="90000"/>
                </a:lnSpc>
                <a:buFont typeface="Arial" panose="020B0604020202020204" pitchFamily="34" charset="0"/>
                <a:buChar char="•"/>
                <a:defRPr/>
              </a:pPr>
              <a:r>
                <a:rPr lang="en-US" sz="1200" kern="0" dirty="0">
                  <a:latin typeface="Arial" panose="020B0604020202020204" pitchFamily="34" charset="0"/>
                  <a:cs typeface="Arial" panose="020B0604020202020204" pitchFamily="34" charset="0"/>
                </a:rPr>
                <a:t>Nodal status (+ vs -)</a:t>
              </a:r>
            </a:p>
            <a:p>
              <a:pPr marL="152392" indent="-152392" defTabSz="1219140">
                <a:lnSpc>
                  <a:spcPct val="90000"/>
                </a:lnSpc>
                <a:buFont typeface="Arial" panose="020B0604020202020204" pitchFamily="34" charset="0"/>
                <a:buChar char="•"/>
                <a:defRPr/>
              </a:pPr>
              <a:r>
                <a:rPr lang="en-US" sz="1200" kern="0" dirty="0">
                  <a:latin typeface="Arial" panose="020B0604020202020204" pitchFamily="34" charset="0"/>
                  <a:cs typeface="Arial" panose="020B0604020202020204" pitchFamily="34" charset="0"/>
                </a:rPr>
                <a:t>Tumor size (T1/T2 vs T3/T4)</a:t>
              </a:r>
            </a:p>
            <a:p>
              <a:pPr marL="152392" indent="-152392" defTabSz="1219140">
                <a:lnSpc>
                  <a:spcPct val="90000"/>
                </a:lnSpc>
                <a:buFont typeface="Arial" panose="020B0604020202020204" pitchFamily="34" charset="0"/>
                <a:buChar char="•"/>
                <a:defRPr/>
              </a:pPr>
              <a:r>
                <a:rPr lang="en-US" sz="1200" kern="0" dirty="0">
                  <a:latin typeface="Arial" panose="020B0604020202020204" pitchFamily="34" charset="0"/>
                  <a:cs typeface="Arial" panose="020B0604020202020204" pitchFamily="34" charset="0"/>
                </a:rPr>
                <a:t>Carboplatin schedule (QW vs Q3W) </a:t>
              </a:r>
            </a:p>
          </p:txBody>
        </p:sp>
        <p:sp>
          <p:nvSpPr>
            <p:cNvPr id="93" name="Rectangle: Rounded Corners 92">
              <a:extLst>
                <a:ext uri="{FF2B5EF4-FFF2-40B4-BE49-F238E27FC236}">
                  <a16:creationId xmlns:a16="http://schemas.microsoft.com/office/drawing/2014/main" id="{B1C42050-7C28-4E74-8963-356AD801898D}"/>
                </a:ext>
              </a:extLst>
            </p:cNvPr>
            <p:cNvSpPr/>
            <p:nvPr/>
          </p:nvSpPr>
          <p:spPr>
            <a:xfrm>
              <a:off x="468568" y="2491079"/>
              <a:ext cx="2651589" cy="1908245"/>
            </a:xfrm>
            <a:prstGeom prst="roundRect">
              <a:avLst/>
            </a:prstGeom>
            <a:solidFill>
              <a:srgbClr val="37424A"/>
            </a:solidFill>
            <a:ln w="9525" cap="flat">
              <a:noFill/>
              <a:prstDash val="solid"/>
              <a:miter/>
            </a:ln>
            <a:effectLst>
              <a:outerShdw blurRad="50800" dist="38100" dir="2700000" algn="tl" rotWithShape="0">
                <a:prstClr val="black">
                  <a:alpha val="40000"/>
                </a:prstClr>
              </a:outerShdw>
            </a:effectLst>
            <a:scene3d>
              <a:camera prst="orthographicFront"/>
              <a:lightRig rig="threePt" dir="t"/>
            </a:scene3d>
            <a:sp3d>
              <a:bevelT/>
            </a:sp3d>
          </p:spPr>
          <p:txBody>
            <a:bodyPr rtlCol="0" anchor="t"/>
            <a:lstStyle/>
            <a:p>
              <a:pPr defTabSz="457239">
                <a:defRPr/>
              </a:pPr>
              <a:r>
                <a:rPr lang="en-US" sz="1200" b="1" dirty="0">
                  <a:solidFill>
                    <a:schemeClr val="bg1"/>
                  </a:solidFill>
                  <a:latin typeface="Arial"/>
                </a:rPr>
                <a:t>Key Eligibility Criteria</a:t>
              </a:r>
            </a:p>
            <a:p>
              <a:pPr marL="228589" indent="-150276" defTabSz="457239">
                <a:spcBef>
                  <a:spcPts val="400"/>
                </a:spcBef>
                <a:buFont typeface="Arial" panose="020B0604020202020204" pitchFamily="34" charset="0"/>
                <a:buChar char="•"/>
                <a:defRPr/>
              </a:pPr>
              <a:r>
                <a:rPr lang="en-US" sz="1200" b="1" dirty="0">
                  <a:solidFill>
                    <a:schemeClr val="bg1"/>
                  </a:solidFill>
                  <a:latin typeface="Arial"/>
                </a:rPr>
                <a:t>Age ≥18 years</a:t>
              </a:r>
            </a:p>
            <a:p>
              <a:pPr marL="228589" indent="-150276" defTabSz="457239">
                <a:spcBef>
                  <a:spcPts val="400"/>
                </a:spcBef>
                <a:buFont typeface="Arial" panose="020B0604020202020204" pitchFamily="34" charset="0"/>
                <a:buChar char="•"/>
                <a:defRPr/>
              </a:pPr>
              <a:r>
                <a:rPr lang="en-US" sz="1200" b="1" dirty="0">
                  <a:solidFill>
                    <a:schemeClr val="bg1"/>
                  </a:solidFill>
                  <a:latin typeface="Arial"/>
                </a:rPr>
                <a:t>Newly diagnosed TNBC of either T1c N+ or T2-4Nx</a:t>
              </a:r>
              <a:r>
                <a:rPr lang="en-US" sz="1200" b="1" baseline="30000" dirty="0">
                  <a:solidFill>
                    <a:schemeClr val="bg1"/>
                  </a:solidFill>
                  <a:latin typeface="Arial"/>
                </a:rPr>
                <a:t>a</a:t>
              </a:r>
              <a:endParaRPr lang="en-US" sz="1200" b="1" dirty="0">
                <a:solidFill>
                  <a:schemeClr val="bg1"/>
                </a:solidFill>
                <a:latin typeface="Arial"/>
              </a:endParaRPr>
            </a:p>
            <a:p>
              <a:pPr marL="228589" indent="-150276" defTabSz="457239">
                <a:spcBef>
                  <a:spcPts val="400"/>
                </a:spcBef>
                <a:buFont typeface="Arial" panose="020B0604020202020204" pitchFamily="34" charset="0"/>
                <a:buChar char="•"/>
                <a:defRPr/>
              </a:pPr>
              <a:r>
                <a:rPr lang="en-US" sz="1200" b="1" dirty="0">
                  <a:solidFill>
                    <a:schemeClr val="bg1"/>
                  </a:solidFill>
                  <a:latin typeface="Arial"/>
                </a:rPr>
                <a:t>ECOG PS 0-1</a:t>
              </a:r>
            </a:p>
            <a:p>
              <a:pPr marL="228589" indent="-150276" defTabSz="457239">
                <a:spcBef>
                  <a:spcPts val="400"/>
                </a:spcBef>
                <a:buFont typeface="Arial" panose="020B0604020202020204" pitchFamily="34" charset="0"/>
                <a:buChar char="•"/>
                <a:defRPr/>
              </a:pPr>
              <a:r>
                <a:rPr lang="en-US" sz="1200" b="1" dirty="0">
                  <a:solidFill>
                    <a:schemeClr val="bg1"/>
                  </a:solidFill>
                  <a:latin typeface="Arial"/>
                </a:rPr>
                <a:t>Tissue sample for PD-L1 </a:t>
              </a:r>
              <a:r>
                <a:rPr lang="en-US" sz="1200" b="1" dirty="0" err="1">
                  <a:solidFill>
                    <a:schemeClr val="bg1"/>
                  </a:solidFill>
                  <a:latin typeface="Arial"/>
                </a:rPr>
                <a:t>assessment</a:t>
              </a:r>
              <a:r>
                <a:rPr lang="en-US" sz="1200" b="1" baseline="30000" dirty="0" err="1">
                  <a:solidFill>
                    <a:schemeClr val="bg1"/>
                  </a:solidFill>
                  <a:latin typeface="Arial"/>
                </a:rPr>
                <a:t>b</a:t>
              </a:r>
              <a:endParaRPr lang="en-US" sz="1200" b="1" dirty="0">
                <a:solidFill>
                  <a:schemeClr val="bg1"/>
                </a:solidFill>
                <a:latin typeface="Arial"/>
              </a:endParaRPr>
            </a:p>
            <a:p>
              <a:pPr marL="228589" indent="-228589" defTabSz="457239">
                <a:buFont typeface="Arial" panose="020B0604020202020204" pitchFamily="34" charset="0"/>
                <a:buChar char="•"/>
                <a:defRPr/>
              </a:pPr>
              <a:endParaRPr lang="en-US" sz="1200" b="1" dirty="0">
                <a:solidFill>
                  <a:schemeClr val="bg1"/>
                </a:solidFill>
                <a:latin typeface="Arial"/>
              </a:endParaRPr>
            </a:p>
          </p:txBody>
        </p:sp>
        <p:sp>
          <p:nvSpPr>
            <p:cNvPr id="94" name="Rectangle: Rounded Corners 93">
              <a:extLst>
                <a:ext uri="{FF2B5EF4-FFF2-40B4-BE49-F238E27FC236}">
                  <a16:creationId xmlns:a16="http://schemas.microsoft.com/office/drawing/2014/main" id="{B8E43AD0-D7E3-42B8-8140-42C13A129B73}"/>
                </a:ext>
              </a:extLst>
            </p:cNvPr>
            <p:cNvSpPr/>
            <p:nvPr/>
          </p:nvSpPr>
          <p:spPr>
            <a:xfrm>
              <a:off x="4548988" y="1562265"/>
              <a:ext cx="1864860" cy="516980"/>
            </a:xfrm>
            <a:prstGeom prst="roundRect">
              <a:avLst/>
            </a:prstGeom>
            <a:noFill/>
            <a:ln w="6350" cap="flat" cmpd="sng" algn="ctr">
              <a:noFill/>
              <a:prstDash val="solid"/>
              <a:round/>
              <a:headEnd type="none" w="med" len="med"/>
              <a:tailEnd type="none" w="med" len="med"/>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81280" rIns="81280" rtlCol="0" anchor="ctr"/>
            <a:lstStyle/>
            <a:p>
              <a:pPr algn="ctr"/>
              <a:r>
                <a:rPr lang="en-US" sz="1067" b="1" kern="600" spc="40" dirty="0">
                  <a:solidFill>
                    <a:sysClr val="windowText" lastClr="000000"/>
                  </a:solidFill>
                </a:rPr>
                <a:t>Neoadjuvant Treatment 1</a:t>
              </a:r>
            </a:p>
            <a:p>
              <a:pPr algn="ctr"/>
              <a:r>
                <a:rPr lang="en-US" sz="1067" b="1" kern="600" spc="40" dirty="0">
                  <a:solidFill>
                    <a:sysClr val="windowText" lastClr="000000"/>
                  </a:solidFill>
                </a:rPr>
                <a:t>(cycles 1-4; 12 weeks)</a:t>
              </a:r>
            </a:p>
          </p:txBody>
        </p:sp>
        <p:sp>
          <p:nvSpPr>
            <p:cNvPr id="95" name="Rectangle: Rounded Corners 94">
              <a:extLst>
                <a:ext uri="{FF2B5EF4-FFF2-40B4-BE49-F238E27FC236}">
                  <a16:creationId xmlns:a16="http://schemas.microsoft.com/office/drawing/2014/main" id="{512E29FB-EF3A-4F87-8407-7C77BD9DA71C}"/>
                </a:ext>
              </a:extLst>
            </p:cNvPr>
            <p:cNvSpPr/>
            <p:nvPr/>
          </p:nvSpPr>
          <p:spPr>
            <a:xfrm>
              <a:off x="6344220" y="1562265"/>
              <a:ext cx="1809897" cy="516980"/>
            </a:xfrm>
            <a:prstGeom prst="roundRect">
              <a:avLst/>
            </a:prstGeom>
            <a:noFill/>
            <a:ln w="6350" cap="flat" cmpd="sng" algn="ctr">
              <a:noFill/>
              <a:prstDash val="solid"/>
              <a:round/>
              <a:headEnd type="none" w="med" len="med"/>
              <a:tailEnd type="none" w="med" len="med"/>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81280" rIns="81280" rtlCol="0" anchor="ctr"/>
            <a:lstStyle/>
            <a:p>
              <a:pPr algn="ctr"/>
              <a:r>
                <a:rPr lang="en-US" sz="1067" b="1" kern="600" spc="40" dirty="0">
                  <a:solidFill>
                    <a:sysClr val="windowText" lastClr="000000"/>
                  </a:solidFill>
                </a:rPr>
                <a:t>Neoadjuvant Treatment 2 </a:t>
              </a:r>
              <a:br>
                <a:rPr lang="en-US" sz="1067" b="1" kern="600" spc="40" dirty="0">
                  <a:solidFill>
                    <a:sysClr val="windowText" lastClr="000000"/>
                  </a:solidFill>
                </a:rPr>
              </a:br>
              <a:r>
                <a:rPr lang="en-US" sz="1067" b="1" kern="600" spc="40" dirty="0">
                  <a:solidFill>
                    <a:sysClr val="windowText" lastClr="000000"/>
                  </a:solidFill>
                </a:rPr>
                <a:t>(cycles 5-8; 12 weeks)</a:t>
              </a:r>
            </a:p>
          </p:txBody>
        </p:sp>
        <p:sp>
          <p:nvSpPr>
            <p:cNvPr id="96" name="Rectangle: Rounded Corners 95">
              <a:extLst>
                <a:ext uri="{FF2B5EF4-FFF2-40B4-BE49-F238E27FC236}">
                  <a16:creationId xmlns:a16="http://schemas.microsoft.com/office/drawing/2014/main" id="{62048978-C770-4E51-A031-B51C2735EB9B}"/>
                </a:ext>
              </a:extLst>
            </p:cNvPr>
            <p:cNvSpPr/>
            <p:nvPr/>
          </p:nvSpPr>
          <p:spPr>
            <a:xfrm>
              <a:off x="9053607" y="1562265"/>
              <a:ext cx="2548915" cy="516980"/>
            </a:xfrm>
            <a:prstGeom prst="roundRect">
              <a:avLst/>
            </a:prstGeom>
            <a:noFill/>
            <a:ln w="6350" cap="flat" cmpd="sng" algn="ctr">
              <a:noFill/>
              <a:prstDash val="solid"/>
              <a:round/>
              <a:headEnd type="none" w="med" len="med"/>
              <a:tailEnd type="none" w="med" len="med"/>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81280" rIns="81280" rtlCol="0" anchor="ctr"/>
            <a:lstStyle/>
            <a:p>
              <a:pPr algn="ctr"/>
              <a:r>
                <a:rPr lang="en-US" sz="1067" b="1" kern="600" spc="40" dirty="0">
                  <a:solidFill>
                    <a:sysClr val="windowText" lastClr="000000"/>
                  </a:solidFill>
                </a:rPr>
                <a:t>Adjuvant Treatment</a:t>
              </a:r>
              <a:br>
                <a:rPr lang="en-US" sz="1067" b="1" kern="600" spc="40" dirty="0">
                  <a:solidFill>
                    <a:sysClr val="windowText" lastClr="000000"/>
                  </a:solidFill>
                </a:rPr>
              </a:br>
              <a:r>
                <a:rPr lang="en-US" sz="1067" b="1" kern="600" spc="40" dirty="0">
                  <a:solidFill>
                    <a:sysClr val="windowText" lastClr="000000"/>
                  </a:solidFill>
                </a:rPr>
                <a:t>(cycles 1-9; 27 weeks) </a:t>
              </a:r>
            </a:p>
          </p:txBody>
        </p:sp>
        <p:sp>
          <p:nvSpPr>
            <p:cNvPr id="97" name="Rectangle: Rounded Corners 96">
              <a:extLst>
                <a:ext uri="{FF2B5EF4-FFF2-40B4-BE49-F238E27FC236}">
                  <a16:creationId xmlns:a16="http://schemas.microsoft.com/office/drawing/2014/main" id="{ED95320C-E593-4CFA-8119-41C856ACFC0D}"/>
                </a:ext>
              </a:extLst>
            </p:cNvPr>
            <p:cNvSpPr/>
            <p:nvPr/>
          </p:nvSpPr>
          <p:spPr>
            <a:xfrm>
              <a:off x="4674791" y="2165163"/>
              <a:ext cx="1728000" cy="576000"/>
            </a:xfrm>
            <a:prstGeom prst="roundRect">
              <a:avLst/>
            </a:prstGeom>
            <a:solidFill>
              <a:srgbClr val="FF9900"/>
            </a:solidFill>
            <a:ln w="6350" cap="flat" cmpd="sng" algn="ctr">
              <a:noFill/>
              <a:prstDash val="solid"/>
              <a:round/>
              <a:headEnd type="none" w="med" len="med"/>
              <a:tailEnd type="none" w="med" len="med"/>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81280" rIns="81280" rtlCol="0" anchor="ctr"/>
            <a:lstStyle/>
            <a:p>
              <a:pPr algn="ctr"/>
              <a:r>
                <a:rPr lang="en-US" sz="1200" b="1" kern="600" spc="40" dirty="0" err="1"/>
                <a:t>Carboplatin</a:t>
              </a:r>
              <a:r>
                <a:rPr lang="en-US" sz="1200" b="1" kern="600" spc="40" baseline="30000" dirty="0" err="1"/>
                <a:t>c</a:t>
              </a:r>
              <a:r>
                <a:rPr lang="en-US" sz="1200" b="1" kern="600" spc="40" dirty="0"/>
                <a:t> + </a:t>
              </a:r>
              <a:r>
                <a:rPr lang="en-US" sz="1200" b="1" kern="600" spc="40" dirty="0" err="1"/>
                <a:t>Paclitaxel</a:t>
              </a:r>
              <a:r>
                <a:rPr lang="en-US" sz="1200" b="1" kern="600" spc="40" baseline="30000" dirty="0" err="1"/>
                <a:t>d</a:t>
              </a:r>
              <a:endParaRPr lang="en-US" sz="1200" b="1" kern="600" spc="40" baseline="30000" dirty="0"/>
            </a:p>
          </p:txBody>
        </p:sp>
        <p:sp>
          <p:nvSpPr>
            <p:cNvPr id="98" name="Rectangle: Rounded Corners 97">
              <a:extLst>
                <a:ext uri="{FF2B5EF4-FFF2-40B4-BE49-F238E27FC236}">
                  <a16:creationId xmlns:a16="http://schemas.microsoft.com/office/drawing/2014/main" id="{945F6033-DA06-4080-A79B-4D0628272B94}"/>
                </a:ext>
              </a:extLst>
            </p:cNvPr>
            <p:cNvSpPr/>
            <p:nvPr/>
          </p:nvSpPr>
          <p:spPr>
            <a:xfrm>
              <a:off x="6416771" y="2154598"/>
              <a:ext cx="1734769" cy="570124"/>
            </a:xfrm>
            <a:prstGeom prst="roundRect">
              <a:avLst/>
            </a:prstGeom>
            <a:solidFill>
              <a:srgbClr val="FF9900"/>
            </a:solidFill>
            <a:ln w="6350" cap="flat" cmpd="sng" algn="ctr">
              <a:noFill/>
              <a:prstDash val="solid"/>
              <a:round/>
              <a:headEnd type="none" w="med" len="med"/>
              <a:tailEnd type="none" w="med" len="med"/>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81280" rIns="81280" rtlCol="0" anchor="ctr"/>
            <a:lstStyle/>
            <a:p>
              <a:pPr algn="ctr"/>
              <a:r>
                <a:rPr lang="en-US" sz="1200" b="1" kern="600" spc="40" dirty="0" err="1"/>
                <a:t>Doxo</a:t>
              </a:r>
              <a:r>
                <a:rPr lang="en-US" sz="1200" b="1" kern="600" spc="40" baseline="30000" dirty="0" err="1"/>
                <a:t>e</a:t>
              </a:r>
              <a:r>
                <a:rPr lang="en-US" sz="1200" b="1" kern="600" spc="40" dirty="0"/>
                <a:t>/</a:t>
              </a:r>
              <a:r>
                <a:rPr lang="en-US" sz="1200" b="1" kern="600" spc="40" dirty="0" err="1"/>
                <a:t>Epirubicin</a:t>
              </a:r>
              <a:r>
                <a:rPr lang="en-US" sz="1200" b="1" kern="600" spc="40" baseline="30000" dirty="0" err="1"/>
                <a:t>f</a:t>
              </a:r>
              <a:r>
                <a:rPr lang="en-US" sz="1200" b="1" kern="600" spc="40" dirty="0"/>
                <a:t> + </a:t>
              </a:r>
              <a:r>
                <a:rPr lang="en-US" sz="1200" b="1" kern="600" spc="40" dirty="0" err="1"/>
                <a:t>Cyclophosphamide</a:t>
              </a:r>
              <a:r>
                <a:rPr lang="en-US" sz="1200" b="1" kern="600" spc="40" baseline="30000" dirty="0" err="1"/>
                <a:t>g</a:t>
              </a:r>
              <a:endParaRPr lang="en-US" sz="1200" b="1" kern="600" spc="40" baseline="30000" dirty="0"/>
            </a:p>
          </p:txBody>
        </p:sp>
        <p:sp>
          <p:nvSpPr>
            <p:cNvPr id="99" name="Rectangle: Rounded Corners 98">
              <a:extLst>
                <a:ext uri="{FF2B5EF4-FFF2-40B4-BE49-F238E27FC236}">
                  <a16:creationId xmlns:a16="http://schemas.microsoft.com/office/drawing/2014/main" id="{9A5C8A23-490A-47C8-8E6C-128E8E28B7F9}"/>
                </a:ext>
              </a:extLst>
            </p:cNvPr>
            <p:cNvSpPr/>
            <p:nvPr/>
          </p:nvSpPr>
          <p:spPr>
            <a:xfrm>
              <a:off x="4674793" y="2716436"/>
              <a:ext cx="3469981" cy="576000"/>
            </a:xfrm>
            <a:prstGeom prst="roundRect">
              <a:avLst/>
            </a:prstGeom>
            <a:solidFill>
              <a:schemeClr val="accent1"/>
            </a:solidFill>
            <a:ln w="6350" cap="flat" cmpd="sng" algn="ctr">
              <a:noFill/>
              <a:prstDash val="solid"/>
              <a:round/>
              <a:headEnd type="none" w="med" len="med"/>
              <a:tailEnd type="none" w="med" len="med"/>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81280" rIns="81280" rtlCol="0" anchor="ctr"/>
            <a:lstStyle/>
            <a:p>
              <a:pPr algn="ctr"/>
              <a:r>
                <a:rPr lang="en-US" sz="1200" b="1" kern="600" spc="40" dirty="0"/>
                <a:t>Pembrolizumab 200 mg Q3W</a:t>
              </a:r>
            </a:p>
          </p:txBody>
        </p:sp>
        <p:sp>
          <p:nvSpPr>
            <p:cNvPr id="100" name="Rectangle: Rounded Corners 99">
              <a:extLst>
                <a:ext uri="{FF2B5EF4-FFF2-40B4-BE49-F238E27FC236}">
                  <a16:creationId xmlns:a16="http://schemas.microsoft.com/office/drawing/2014/main" id="{5E820060-15F4-4B59-8297-4A6E3371B492}"/>
                </a:ext>
              </a:extLst>
            </p:cNvPr>
            <p:cNvSpPr/>
            <p:nvPr/>
          </p:nvSpPr>
          <p:spPr>
            <a:xfrm>
              <a:off x="8847056" y="2398586"/>
              <a:ext cx="2963723" cy="624000"/>
            </a:xfrm>
            <a:prstGeom prst="roundRect">
              <a:avLst/>
            </a:prstGeom>
            <a:solidFill>
              <a:schemeClr val="accent1"/>
            </a:solidFill>
            <a:ln w="6350" cap="flat" cmpd="sng" algn="ctr">
              <a:noFill/>
              <a:prstDash val="solid"/>
              <a:round/>
              <a:headEnd type="none" w="med" len="med"/>
              <a:tailEnd type="none" w="med" len="med"/>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81280" rIns="81280" rtlCol="0" anchor="ctr"/>
            <a:lstStyle/>
            <a:p>
              <a:pPr algn="ctr"/>
              <a:r>
                <a:rPr lang="en-US" sz="1200" b="1" kern="600" spc="40" dirty="0"/>
                <a:t>Pembrolizumab 200 mg Q3W</a:t>
              </a:r>
            </a:p>
          </p:txBody>
        </p:sp>
        <p:sp>
          <p:nvSpPr>
            <p:cNvPr id="103" name="Rectangle: Rounded Corners 102">
              <a:extLst>
                <a:ext uri="{FF2B5EF4-FFF2-40B4-BE49-F238E27FC236}">
                  <a16:creationId xmlns:a16="http://schemas.microsoft.com/office/drawing/2014/main" id="{F0ECDE1B-8099-4C80-8558-E8B1314D0A61}"/>
                </a:ext>
              </a:extLst>
            </p:cNvPr>
            <p:cNvSpPr/>
            <p:nvPr/>
          </p:nvSpPr>
          <p:spPr>
            <a:xfrm>
              <a:off x="4668132" y="4129838"/>
              <a:ext cx="3462121" cy="576000"/>
            </a:xfrm>
            <a:prstGeom prst="roundRect">
              <a:avLst/>
            </a:prstGeom>
            <a:solidFill>
              <a:schemeClr val="accent5"/>
            </a:solidFill>
            <a:ln w="6350" cap="flat" cmpd="sng" algn="ctr">
              <a:noFill/>
              <a:prstDash val="solid"/>
              <a:round/>
              <a:headEnd type="none" w="med" len="med"/>
              <a:tailEnd type="none" w="med" len="med"/>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81280" rIns="81280" rtlCol="0" anchor="ctr"/>
            <a:lstStyle/>
            <a:p>
              <a:pPr algn="ctr"/>
              <a:r>
                <a:rPr lang="en-US" sz="1200" b="1" kern="600" spc="40" dirty="0"/>
                <a:t>Placebo</a:t>
              </a:r>
            </a:p>
          </p:txBody>
        </p:sp>
        <p:sp>
          <p:nvSpPr>
            <p:cNvPr id="104" name="Rectangle: Rounded Corners 103">
              <a:extLst>
                <a:ext uri="{FF2B5EF4-FFF2-40B4-BE49-F238E27FC236}">
                  <a16:creationId xmlns:a16="http://schemas.microsoft.com/office/drawing/2014/main" id="{EA556617-C431-47DA-99BC-461F1E7DF9A0}"/>
                </a:ext>
              </a:extLst>
            </p:cNvPr>
            <p:cNvSpPr/>
            <p:nvPr/>
          </p:nvSpPr>
          <p:spPr>
            <a:xfrm>
              <a:off x="8845351" y="3796062"/>
              <a:ext cx="2965428" cy="624000"/>
            </a:xfrm>
            <a:prstGeom prst="roundRect">
              <a:avLst/>
            </a:prstGeom>
            <a:solidFill>
              <a:schemeClr val="accent5"/>
            </a:solidFill>
            <a:ln w="6350" cap="flat" cmpd="sng" algn="ctr">
              <a:noFill/>
              <a:prstDash val="solid"/>
              <a:round/>
              <a:headEnd type="none" w="med" len="med"/>
              <a:tailEnd type="none" w="med" len="med"/>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81280" rIns="81280" rtlCol="0" anchor="ctr"/>
            <a:lstStyle/>
            <a:p>
              <a:pPr algn="ctr"/>
              <a:r>
                <a:rPr lang="en-US" sz="1200" b="1" kern="600" spc="40" dirty="0"/>
                <a:t>Placebo</a:t>
              </a:r>
            </a:p>
          </p:txBody>
        </p:sp>
        <p:cxnSp>
          <p:nvCxnSpPr>
            <p:cNvPr id="105" name="Connector: Elbow 104">
              <a:extLst>
                <a:ext uri="{FF2B5EF4-FFF2-40B4-BE49-F238E27FC236}">
                  <a16:creationId xmlns:a16="http://schemas.microsoft.com/office/drawing/2014/main" id="{BAB05F32-2CE3-40BF-A0C2-B2C0F6F6B16D}"/>
                </a:ext>
              </a:extLst>
            </p:cNvPr>
            <p:cNvCxnSpPr>
              <a:cxnSpLocks/>
              <a:stCxn id="93" idx="3"/>
            </p:cNvCxnSpPr>
            <p:nvPr/>
          </p:nvCxnSpPr>
          <p:spPr>
            <a:xfrm flipV="1">
              <a:off x="3120157" y="2753183"/>
              <a:ext cx="1547975" cy="692019"/>
            </a:xfrm>
            <a:prstGeom prst="bentConnector3">
              <a:avLst>
                <a:gd name="adj1" fmla="val 50000"/>
              </a:avLst>
            </a:prstGeom>
            <a:ln w="12700" cap="flat" cmpd="sng" algn="ctr">
              <a:solidFill>
                <a:schemeClr val="tx1"/>
              </a:solidFill>
              <a:prstDash val="solid"/>
              <a:round/>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106" name="Connector: Elbow 105">
              <a:extLst>
                <a:ext uri="{FF2B5EF4-FFF2-40B4-BE49-F238E27FC236}">
                  <a16:creationId xmlns:a16="http://schemas.microsoft.com/office/drawing/2014/main" id="{41ED465A-258F-465F-BDC5-F9802CE41104}"/>
                </a:ext>
              </a:extLst>
            </p:cNvPr>
            <p:cNvCxnSpPr>
              <a:cxnSpLocks/>
              <a:stCxn id="93" idx="3"/>
            </p:cNvCxnSpPr>
            <p:nvPr/>
          </p:nvCxnSpPr>
          <p:spPr>
            <a:xfrm>
              <a:off x="3120157" y="3445202"/>
              <a:ext cx="1547975" cy="701721"/>
            </a:xfrm>
            <a:prstGeom prst="bentConnector3">
              <a:avLst>
                <a:gd name="adj1" fmla="val 50000"/>
              </a:avLst>
            </a:prstGeom>
            <a:ln w="12700" cap="flat" cmpd="sng" algn="ctr">
              <a:solidFill>
                <a:schemeClr val="tx1"/>
              </a:solidFill>
              <a:prstDash val="solid"/>
              <a:roun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07" name="Oval 106">
              <a:extLst>
                <a:ext uri="{FF2B5EF4-FFF2-40B4-BE49-F238E27FC236}">
                  <a16:creationId xmlns:a16="http://schemas.microsoft.com/office/drawing/2014/main" id="{2D14C319-E25E-4069-B6FE-991F3CE41F47}"/>
                </a:ext>
              </a:extLst>
            </p:cNvPr>
            <p:cNvSpPr/>
            <p:nvPr/>
          </p:nvSpPr>
          <p:spPr>
            <a:xfrm>
              <a:off x="3530213" y="3137156"/>
              <a:ext cx="720000" cy="720000"/>
            </a:xfrm>
            <a:prstGeom prst="ellipse">
              <a:avLst/>
            </a:prstGeom>
            <a:solidFill>
              <a:srgbClr val="37424A"/>
            </a:solidFill>
            <a:ln w="6350" cap="flat" cmpd="sng" algn="ctr">
              <a:noFill/>
              <a:prstDash val="solid"/>
              <a:round/>
              <a:headEnd type="none" w="med" len="med"/>
              <a:tailEnd type="none" w="med" len="med"/>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33" b="1" kern="600" spc="40" dirty="0"/>
                <a:t>R 2:1</a:t>
              </a:r>
            </a:p>
          </p:txBody>
        </p:sp>
        <p:cxnSp>
          <p:nvCxnSpPr>
            <p:cNvPr id="108" name="Straight Arrow Connector 107">
              <a:extLst>
                <a:ext uri="{FF2B5EF4-FFF2-40B4-BE49-F238E27FC236}">
                  <a16:creationId xmlns:a16="http://schemas.microsoft.com/office/drawing/2014/main" id="{531C9C29-C5AA-4374-BFB0-74C402586C12}"/>
                </a:ext>
              </a:extLst>
            </p:cNvPr>
            <p:cNvCxnSpPr>
              <a:cxnSpLocks/>
            </p:cNvCxnSpPr>
            <p:nvPr/>
          </p:nvCxnSpPr>
          <p:spPr>
            <a:xfrm>
              <a:off x="4674791" y="1321846"/>
              <a:ext cx="4132852" cy="0"/>
            </a:xfrm>
            <a:prstGeom prst="straightConnector1">
              <a:avLst/>
            </a:prstGeom>
            <a:ln w="38100" cap="flat" cmpd="sng" algn="ctr">
              <a:solidFill>
                <a:schemeClr val="tx1"/>
              </a:solidFill>
              <a:prstDash val="solid"/>
              <a:round/>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09" name="TextBox 108">
              <a:extLst>
                <a:ext uri="{FF2B5EF4-FFF2-40B4-BE49-F238E27FC236}">
                  <a16:creationId xmlns:a16="http://schemas.microsoft.com/office/drawing/2014/main" id="{5E7DA60D-DEC0-48B4-8E7C-50C1EF9A4AF3}"/>
                </a:ext>
              </a:extLst>
            </p:cNvPr>
            <p:cNvSpPr txBox="1"/>
            <p:nvPr/>
          </p:nvSpPr>
          <p:spPr>
            <a:xfrm>
              <a:off x="5928302" y="1219254"/>
              <a:ext cx="1625830" cy="205121"/>
            </a:xfrm>
            <a:prstGeom prst="rect">
              <a:avLst/>
            </a:prstGeom>
            <a:solidFill>
              <a:schemeClr val="bg1"/>
            </a:solidFill>
          </p:spPr>
          <p:txBody>
            <a:bodyPr wrap="none" lIns="81280" tIns="0" rIns="81280" bIns="0" rtlCol="0" anchor="t" anchorCtr="0">
              <a:spAutoFit/>
            </a:bodyPr>
            <a:lstStyle/>
            <a:p>
              <a:pPr algn="ctr"/>
              <a:r>
                <a:rPr lang="en-US" sz="1333" b="1" kern="600" spc="40" dirty="0"/>
                <a:t>Neoadjuvant Phase</a:t>
              </a:r>
            </a:p>
          </p:txBody>
        </p:sp>
        <p:cxnSp>
          <p:nvCxnSpPr>
            <p:cNvPr id="110" name="Straight Arrow Connector 109">
              <a:extLst>
                <a:ext uri="{FF2B5EF4-FFF2-40B4-BE49-F238E27FC236}">
                  <a16:creationId xmlns:a16="http://schemas.microsoft.com/office/drawing/2014/main" id="{68F8A4DC-A166-4860-ABE1-4031AFF28FC1}"/>
                </a:ext>
              </a:extLst>
            </p:cNvPr>
            <p:cNvCxnSpPr>
              <a:cxnSpLocks/>
            </p:cNvCxnSpPr>
            <p:nvPr/>
          </p:nvCxnSpPr>
          <p:spPr>
            <a:xfrm>
              <a:off x="8807643" y="1321846"/>
              <a:ext cx="3003136" cy="0"/>
            </a:xfrm>
            <a:prstGeom prst="straightConnector1">
              <a:avLst/>
            </a:prstGeom>
            <a:ln w="38100" cap="flat" cmpd="sng" algn="ctr">
              <a:solidFill>
                <a:schemeClr val="tx1"/>
              </a:solidFill>
              <a:prstDash val="solid"/>
              <a:round/>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11" name="TextBox 110">
              <a:extLst>
                <a:ext uri="{FF2B5EF4-FFF2-40B4-BE49-F238E27FC236}">
                  <a16:creationId xmlns:a16="http://schemas.microsoft.com/office/drawing/2014/main" id="{928CECE7-CF4C-4196-BFEC-9F5E00746E7E}"/>
                </a:ext>
              </a:extLst>
            </p:cNvPr>
            <p:cNvSpPr txBox="1"/>
            <p:nvPr/>
          </p:nvSpPr>
          <p:spPr>
            <a:xfrm>
              <a:off x="9576431" y="1210603"/>
              <a:ext cx="1465560" cy="205121"/>
            </a:xfrm>
            <a:prstGeom prst="rect">
              <a:avLst/>
            </a:prstGeom>
            <a:solidFill>
              <a:schemeClr val="bg1"/>
            </a:solidFill>
          </p:spPr>
          <p:txBody>
            <a:bodyPr wrap="square" lIns="81280" tIns="0" rIns="81280" bIns="0" rtlCol="0" anchor="t" anchorCtr="0">
              <a:spAutoFit/>
            </a:bodyPr>
            <a:lstStyle/>
            <a:p>
              <a:pPr algn="ctr"/>
              <a:r>
                <a:rPr lang="en-US" sz="1333" b="1" kern="600" spc="40" dirty="0"/>
                <a:t>Adjuvant Phase</a:t>
              </a:r>
            </a:p>
          </p:txBody>
        </p:sp>
        <p:sp>
          <p:nvSpPr>
            <p:cNvPr id="35" name="Rectangle: Rounded Corners 96">
              <a:extLst>
                <a:ext uri="{FF2B5EF4-FFF2-40B4-BE49-F238E27FC236}">
                  <a16:creationId xmlns:a16="http://schemas.microsoft.com/office/drawing/2014/main" id="{0AAD3FBA-22E6-9F44-A8BE-BAED333D031E}"/>
                </a:ext>
              </a:extLst>
            </p:cNvPr>
            <p:cNvSpPr/>
            <p:nvPr/>
          </p:nvSpPr>
          <p:spPr>
            <a:xfrm>
              <a:off x="4660271" y="3560441"/>
              <a:ext cx="1728000" cy="576000"/>
            </a:xfrm>
            <a:prstGeom prst="roundRect">
              <a:avLst/>
            </a:prstGeom>
            <a:solidFill>
              <a:srgbClr val="FF9900"/>
            </a:solidFill>
            <a:ln w="6350" cap="flat" cmpd="sng" algn="ctr">
              <a:noFill/>
              <a:prstDash val="solid"/>
              <a:round/>
              <a:headEnd type="none" w="med" len="med"/>
              <a:tailEnd type="none" w="med" len="med"/>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81280" rIns="81280" rtlCol="0" anchor="ctr"/>
            <a:lstStyle/>
            <a:p>
              <a:pPr algn="ctr"/>
              <a:r>
                <a:rPr lang="en-US" sz="1200" b="1" kern="600" spc="40" dirty="0" err="1"/>
                <a:t>Carboplatin</a:t>
              </a:r>
              <a:r>
                <a:rPr lang="en-US" sz="1200" b="1" kern="600" spc="40" baseline="30000" dirty="0" err="1"/>
                <a:t>c</a:t>
              </a:r>
              <a:r>
                <a:rPr lang="en-US" sz="1200" b="1" kern="600" spc="40" dirty="0"/>
                <a:t> + </a:t>
              </a:r>
              <a:r>
                <a:rPr lang="en-US" sz="1200" b="1" kern="600" spc="40" dirty="0" err="1"/>
                <a:t>Paclitaxel</a:t>
              </a:r>
              <a:r>
                <a:rPr lang="en-US" sz="1200" b="1" kern="600" spc="40" baseline="30000" dirty="0" err="1"/>
                <a:t>d</a:t>
              </a:r>
              <a:endParaRPr lang="en-US" sz="1200" b="1" kern="600" spc="40" baseline="30000" dirty="0"/>
            </a:p>
          </p:txBody>
        </p:sp>
        <p:sp>
          <p:nvSpPr>
            <p:cNvPr id="36" name="Rectangle: Rounded Corners 97">
              <a:extLst>
                <a:ext uri="{FF2B5EF4-FFF2-40B4-BE49-F238E27FC236}">
                  <a16:creationId xmlns:a16="http://schemas.microsoft.com/office/drawing/2014/main" id="{AC6FD63A-0947-F145-8D35-424029F27861}"/>
                </a:ext>
              </a:extLst>
            </p:cNvPr>
            <p:cNvSpPr/>
            <p:nvPr/>
          </p:nvSpPr>
          <p:spPr>
            <a:xfrm>
              <a:off x="6388271" y="3549875"/>
              <a:ext cx="1741983" cy="576000"/>
            </a:xfrm>
            <a:prstGeom prst="roundRect">
              <a:avLst/>
            </a:prstGeom>
            <a:solidFill>
              <a:srgbClr val="FF9900"/>
            </a:solidFill>
            <a:ln w="6350" cap="flat" cmpd="sng" algn="ctr">
              <a:noFill/>
              <a:prstDash val="solid"/>
              <a:round/>
              <a:headEnd type="none" w="med" len="med"/>
              <a:tailEnd type="none" w="med" len="med"/>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81280" rIns="81280" rtlCol="0" anchor="ctr"/>
            <a:lstStyle/>
            <a:p>
              <a:pPr lvl="0" algn="ctr"/>
              <a:r>
                <a:rPr lang="en-US" sz="1200" b="1" kern="600" spc="40" dirty="0" err="1">
                  <a:solidFill>
                    <a:srgbClr val="FFFFFF"/>
                  </a:solidFill>
                </a:rPr>
                <a:t>Doxo</a:t>
              </a:r>
              <a:r>
                <a:rPr lang="en-US" sz="1200" b="1" kern="600" spc="40" baseline="30000" dirty="0" err="1">
                  <a:solidFill>
                    <a:srgbClr val="FFFFFF"/>
                  </a:solidFill>
                </a:rPr>
                <a:t>e</a:t>
              </a:r>
              <a:r>
                <a:rPr lang="en-US" sz="1200" b="1" kern="600" spc="40" dirty="0">
                  <a:solidFill>
                    <a:srgbClr val="FFFFFF"/>
                  </a:solidFill>
                </a:rPr>
                <a:t>/</a:t>
              </a:r>
              <a:r>
                <a:rPr lang="en-US" sz="1200" b="1" kern="600" spc="40" dirty="0" err="1">
                  <a:solidFill>
                    <a:srgbClr val="FFFFFF"/>
                  </a:solidFill>
                </a:rPr>
                <a:t>Epirubicin</a:t>
              </a:r>
              <a:r>
                <a:rPr lang="en-US" sz="1200" b="1" kern="600" spc="40" baseline="30000" dirty="0" err="1">
                  <a:solidFill>
                    <a:srgbClr val="FFFFFF"/>
                  </a:solidFill>
                </a:rPr>
                <a:t>f</a:t>
              </a:r>
              <a:r>
                <a:rPr lang="en-US" sz="1200" b="1" kern="600" spc="40" dirty="0">
                  <a:solidFill>
                    <a:srgbClr val="FFFFFF"/>
                  </a:solidFill>
                </a:rPr>
                <a:t> + </a:t>
              </a:r>
              <a:r>
                <a:rPr lang="en-US" sz="1200" b="1" kern="600" spc="40" dirty="0" err="1">
                  <a:solidFill>
                    <a:srgbClr val="FFFFFF"/>
                  </a:solidFill>
                </a:rPr>
                <a:t>Cyclophosphamide</a:t>
              </a:r>
              <a:r>
                <a:rPr lang="en-US" sz="1200" b="1" kern="600" spc="40" baseline="30000" dirty="0" err="1">
                  <a:solidFill>
                    <a:srgbClr val="FFFFFF"/>
                  </a:solidFill>
                </a:rPr>
                <a:t>g</a:t>
              </a:r>
              <a:endParaRPr lang="en-US" sz="1200" b="1" kern="600" spc="40" baseline="30000" dirty="0">
                <a:solidFill>
                  <a:srgbClr val="FFFFFF"/>
                </a:solidFill>
              </a:endParaRPr>
            </a:p>
          </p:txBody>
        </p:sp>
        <p:sp>
          <p:nvSpPr>
            <p:cNvPr id="40" name="Rectangle: Rounded Corners 97">
              <a:extLst>
                <a:ext uri="{FF2B5EF4-FFF2-40B4-BE49-F238E27FC236}">
                  <a16:creationId xmlns:a16="http://schemas.microsoft.com/office/drawing/2014/main" id="{93235DF8-8ADA-7940-A839-FC6F1751F7E3}"/>
                </a:ext>
              </a:extLst>
            </p:cNvPr>
            <p:cNvSpPr/>
            <p:nvPr/>
          </p:nvSpPr>
          <p:spPr>
            <a:xfrm>
              <a:off x="8253659" y="2163326"/>
              <a:ext cx="521511" cy="2542512"/>
            </a:xfrm>
            <a:prstGeom prst="roundRect">
              <a:avLst/>
            </a:prstGeom>
            <a:solidFill>
              <a:schemeClr val="bg1">
                <a:lumMod val="50000"/>
              </a:schemeClr>
            </a:solidFill>
            <a:ln w="6350" cap="flat" cmpd="sng" algn="ctr">
              <a:noFill/>
              <a:prstDash val="solid"/>
              <a:round/>
              <a:headEnd type="none" w="med" len="med"/>
              <a:tailEnd type="none" w="med" len="med"/>
            </a:ln>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81280" rIns="81280" rtlCol="0" anchor="ctr"/>
            <a:lstStyle/>
            <a:p>
              <a:pPr algn="ctr"/>
              <a:r>
                <a:rPr lang="en-US" sz="1200" b="1" kern="600" spc="40" dirty="0"/>
                <a:t>S</a:t>
              </a:r>
            </a:p>
            <a:p>
              <a:pPr algn="ctr"/>
              <a:r>
                <a:rPr lang="en-US" sz="1200" b="1" kern="600" spc="40" dirty="0"/>
                <a:t>U</a:t>
              </a:r>
            </a:p>
            <a:p>
              <a:pPr algn="ctr"/>
              <a:r>
                <a:rPr lang="en-US" sz="1200" b="1" kern="600" spc="40" dirty="0"/>
                <a:t>R</a:t>
              </a:r>
            </a:p>
            <a:p>
              <a:pPr algn="ctr"/>
              <a:r>
                <a:rPr lang="en-US" sz="1200" b="1" kern="600" spc="40" dirty="0"/>
                <a:t>G</a:t>
              </a:r>
            </a:p>
            <a:p>
              <a:pPr algn="ctr"/>
              <a:r>
                <a:rPr lang="en-US" sz="1200" b="1" kern="600" spc="40" dirty="0"/>
                <a:t>E</a:t>
              </a:r>
            </a:p>
            <a:p>
              <a:pPr algn="ctr"/>
              <a:r>
                <a:rPr lang="en-US" sz="1200" b="1" kern="600" spc="40" dirty="0"/>
                <a:t>R</a:t>
              </a:r>
            </a:p>
            <a:p>
              <a:pPr algn="ctr"/>
              <a:r>
                <a:rPr lang="en-US" sz="1200" b="1" kern="600" spc="40" dirty="0"/>
                <a:t>Y</a:t>
              </a:r>
            </a:p>
          </p:txBody>
        </p:sp>
      </p:grpSp>
      <p:sp>
        <p:nvSpPr>
          <p:cNvPr id="11" name="TextBox 10">
            <a:extLst>
              <a:ext uri="{FF2B5EF4-FFF2-40B4-BE49-F238E27FC236}">
                <a16:creationId xmlns:a16="http://schemas.microsoft.com/office/drawing/2014/main" id="{8A7E51EA-4F76-445D-98B8-E32465C8CF6D}"/>
              </a:ext>
            </a:extLst>
          </p:cNvPr>
          <p:cNvSpPr txBox="1"/>
          <p:nvPr/>
        </p:nvSpPr>
        <p:spPr>
          <a:xfrm>
            <a:off x="468568" y="5536155"/>
            <a:ext cx="10147650" cy="528478"/>
          </a:xfrm>
          <a:prstGeom prst="rect">
            <a:avLst/>
          </a:prstGeom>
          <a:noFill/>
        </p:spPr>
        <p:txBody>
          <a:bodyPr wrap="none" lIns="0" tIns="0" rIns="0" bIns="0" rtlCol="0" anchor="t" anchorCtr="0">
            <a:spAutoFit/>
          </a:bodyPr>
          <a:lstStyle/>
          <a:p>
            <a:r>
              <a:rPr lang="en-US" sz="1467" b="1" kern="600" spc="31" dirty="0"/>
              <a:t>Neoadjuvant phase: </a:t>
            </a:r>
            <a:r>
              <a:rPr lang="en-US" sz="1467" kern="600" spc="31" dirty="0"/>
              <a:t>starts from the first neoadjuvant treatment and ends after definitive surgery (post treatment included)</a:t>
            </a:r>
          </a:p>
          <a:p>
            <a:pPr>
              <a:spcBef>
                <a:spcPts val="600"/>
              </a:spcBef>
            </a:pPr>
            <a:r>
              <a:rPr lang="en-US" sz="1467" b="1" kern="600" spc="31" dirty="0"/>
              <a:t>Adjuvant phase: </a:t>
            </a:r>
            <a:r>
              <a:rPr lang="en-US" sz="1467" kern="600" spc="31" dirty="0"/>
              <a:t>starts from the first adjuvant treatment and includes radiation therapy as indicated (post treatment included)</a:t>
            </a:r>
          </a:p>
        </p:txBody>
      </p:sp>
      <p:sp>
        <p:nvSpPr>
          <p:cNvPr id="27" name="TextBox 26"/>
          <p:cNvSpPr txBox="1"/>
          <p:nvPr/>
        </p:nvSpPr>
        <p:spPr>
          <a:xfrm>
            <a:off x="7380350" y="4943188"/>
            <a:ext cx="4634084" cy="420564"/>
          </a:xfrm>
          <a:prstGeom prst="rect">
            <a:avLst/>
          </a:prstGeom>
          <a:noFill/>
        </p:spPr>
        <p:txBody>
          <a:bodyPr wrap="square" rtlCol="0">
            <a:spAutoFit/>
          </a:bodyPr>
          <a:lstStyle/>
          <a:p>
            <a:pPr marL="380990" indent="-380990" algn="r" eaLnBrk="1" fontAlgn="auto" hangingPunct="1">
              <a:spcBef>
                <a:spcPts val="0"/>
              </a:spcBef>
              <a:spcAft>
                <a:spcPts val="0"/>
              </a:spcAft>
              <a:buFont typeface="Arial"/>
              <a:buChar char="•"/>
            </a:pPr>
            <a:r>
              <a:rPr lang="en-US" sz="2133" b="1" dirty="0">
                <a:solidFill>
                  <a:srgbClr val="FF0000"/>
                </a:solidFill>
                <a:latin typeface="Arial Narrow"/>
                <a:ea typeface="+mn-ea"/>
                <a:cs typeface="Arial Narrow"/>
              </a:rPr>
              <a:t>Primary endpoint is </a:t>
            </a:r>
            <a:r>
              <a:rPr lang="en-US" sz="2133" b="1" dirty="0" err="1">
                <a:solidFill>
                  <a:srgbClr val="FF0000"/>
                </a:solidFill>
                <a:latin typeface="Arial Narrow"/>
                <a:ea typeface="+mn-ea"/>
                <a:cs typeface="Arial Narrow"/>
              </a:rPr>
              <a:t>pCR</a:t>
            </a:r>
            <a:r>
              <a:rPr lang="en-US" sz="2133" b="1" dirty="0">
                <a:solidFill>
                  <a:srgbClr val="FF0000"/>
                </a:solidFill>
                <a:latin typeface="Arial Narrow"/>
                <a:ea typeface="+mn-ea"/>
                <a:cs typeface="Arial Narrow"/>
              </a:rPr>
              <a:t>/EFS</a:t>
            </a:r>
          </a:p>
        </p:txBody>
      </p:sp>
    </p:spTree>
    <p:extLst>
      <p:ext uri="{BB962C8B-B14F-4D97-AF65-F5344CB8AC3E}">
        <p14:creationId xmlns:p14="http://schemas.microsoft.com/office/powerpoint/2010/main" val="36485953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205" y="176192"/>
            <a:ext cx="10970524" cy="789941"/>
          </a:xfrm>
        </p:spPr>
        <p:txBody>
          <a:bodyPr vert="horz" lIns="121920" tIns="60960" rIns="121920" bIns="60960" rtlCol="0" anchor="b">
            <a:noAutofit/>
          </a:bodyPr>
          <a:lstStyle/>
          <a:p>
            <a:pPr algn="l">
              <a:lnSpc>
                <a:spcPct val="80000"/>
              </a:lnSpc>
            </a:pPr>
            <a:r>
              <a:rPr lang="en-US" sz="3733" b="1" cap="all" dirty="0">
                <a:solidFill>
                  <a:schemeClr val="tx1"/>
                </a:solidFill>
                <a:latin typeface="Arial Narrow"/>
                <a:cs typeface="Arial Narrow"/>
              </a:rPr>
              <a:t>Baseline Characteristics, ITT Population</a:t>
            </a:r>
          </a:p>
        </p:txBody>
      </p:sp>
      <p:sp>
        <p:nvSpPr>
          <p:cNvPr id="3" name="Text Placeholder 2"/>
          <p:cNvSpPr>
            <a:spLocks noGrp="1"/>
          </p:cNvSpPr>
          <p:nvPr>
            <p:ph type="body" sz="quarter" idx="13"/>
          </p:nvPr>
        </p:nvSpPr>
        <p:spPr/>
        <p:txBody>
          <a:bodyPr/>
          <a:lstStyle/>
          <a:p>
            <a:r>
              <a:rPr lang="en-US" baseline="30000" dirty="0" err="1"/>
              <a:t>a</a:t>
            </a:r>
            <a:r>
              <a:rPr lang="en-US" dirty="0" err="1"/>
              <a:t>The</a:t>
            </a:r>
            <a:r>
              <a:rPr lang="en-US" dirty="0"/>
              <a:t> PD-L1 combined positive score was defined as number of PD-L1–positive cells (tumor cells, lymphocytes, and macrophages) divided by total number of tumor cells × 100. </a:t>
            </a:r>
          </a:p>
          <a:p>
            <a:r>
              <a:rPr lang="en-US" dirty="0"/>
              <a:t>PD-L1 positivity was defined as CPS ≥1. Data cutoff date: April 24, 2019.</a:t>
            </a:r>
          </a:p>
        </p:txBody>
      </p:sp>
      <p:sp>
        <p:nvSpPr>
          <p:cNvPr id="4" name="Text Placeholder 3"/>
          <p:cNvSpPr>
            <a:spLocks noGrp="1"/>
          </p:cNvSpPr>
          <p:nvPr>
            <p:ph type="body" sz="quarter" idx="14"/>
          </p:nvPr>
        </p:nvSpPr>
        <p:spPr/>
        <p:txBody>
          <a:bodyPr/>
          <a:lstStyle/>
          <a:p>
            <a:endParaRPr lang="en-US" dirty="0"/>
          </a:p>
        </p:txBody>
      </p:sp>
      <p:graphicFrame>
        <p:nvGraphicFramePr>
          <p:cNvPr id="5" name="Content Placeholder 3"/>
          <p:cNvGraphicFramePr>
            <a:graphicFrameLocks/>
          </p:cNvGraphicFramePr>
          <p:nvPr>
            <p:extLst>
              <p:ext uri="{D42A27DB-BD31-4B8C-83A1-F6EECF244321}">
                <p14:modId xmlns:p14="http://schemas.microsoft.com/office/powerpoint/2010/main" val="2368487751"/>
              </p:ext>
            </p:extLst>
          </p:nvPr>
        </p:nvGraphicFramePr>
        <p:xfrm>
          <a:off x="738685" y="1103899"/>
          <a:ext cx="9792425" cy="4998720"/>
        </p:xfrm>
        <a:graphic>
          <a:graphicData uri="http://schemas.openxmlformats.org/drawingml/2006/table">
            <a:tbl>
              <a:tblPr firstRow="1" bandRow="1">
                <a:tableStyleId>{2D5ABB26-0587-4C30-8999-92F81FD0307C}</a:tableStyleId>
              </a:tblPr>
              <a:tblGrid>
                <a:gridCol w="3749897">
                  <a:extLst>
                    <a:ext uri="{9D8B030D-6E8A-4147-A177-3AD203B41FA5}">
                      <a16:colId xmlns:a16="http://schemas.microsoft.com/office/drawing/2014/main" val="20000"/>
                    </a:ext>
                  </a:extLst>
                </a:gridCol>
                <a:gridCol w="3236500">
                  <a:extLst>
                    <a:ext uri="{9D8B030D-6E8A-4147-A177-3AD203B41FA5}">
                      <a16:colId xmlns:a16="http://schemas.microsoft.com/office/drawing/2014/main" val="2723093810"/>
                    </a:ext>
                  </a:extLst>
                </a:gridCol>
                <a:gridCol w="2806028">
                  <a:extLst>
                    <a:ext uri="{9D8B030D-6E8A-4147-A177-3AD203B41FA5}">
                      <a16:colId xmlns:a16="http://schemas.microsoft.com/office/drawing/2014/main" val="279392134"/>
                    </a:ext>
                  </a:extLst>
                </a:gridCol>
              </a:tblGrid>
              <a:tr h="365760">
                <a:tc>
                  <a:txBody>
                    <a:bodyPr/>
                    <a:lstStyle/>
                    <a:p>
                      <a:pPr>
                        <a:lnSpc>
                          <a:spcPct val="85000"/>
                        </a:lnSpc>
                      </a:pPr>
                      <a:endParaRPr lang="en-US" sz="1600" b="1" dirty="0">
                        <a:solidFill>
                          <a:schemeClr val="tx1"/>
                        </a:solidFill>
                        <a:latin typeface="Arial" panose="020B0604020202020204" pitchFamily="34" charset="0"/>
                        <a:cs typeface="Arial" panose="020B0604020202020204" pitchFamily="34" charset="0"/>
                      </a:endParaRPr>
                    </a:p>
                  </a:txBody>
                  <a:tcPr marL="121920" marR="121920" marT="60960" marB="60960" anchor="ctr">
                    <a:lnL>
                      <a:noFill/>
                    </a:lnL>
                    <a:lnR>
                      <a:noFill/>
                    </a:lnR>
                    <a:lnT w="38100" cap="flat" cmpd="sng" algn="ctr">
                      <a:solidFill>
                        <a:schemeClr val="accent1">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ctr">
                        <a:lnSpc>
                          <a:spcPct val="85000"/>
                        </a:lnSpc>
                      </a:pPr>
                      <a:r>
                        <a:rPr lang="en-US" sz="1600" b="1" baseline="0" dirty="0">
                          <a:solidFill>
                            <a:schemeClr val="tx1"/>
                          </a:solidFill>
                          <a:latin typeface="Arial" panose="020B0604020202020204" pitchFamily="34" charset="0"/>
                          <a:cs typeface="Arial" panose="020B0604020202020204" pitchFamily="34" charset="0"/>
                        </a:rPr>
                        <a:t>All Subjects, N = 1174</a:t>
                      </a:r>
                    </a:p>
                  </a:txBody>
                  <a:tcPr marL="121920" marR="121920" marT="60960" marB="60960" anchor="ctr">
                    <a:lnL w="38100" cap="flat" cmpd="sng" algn="ctr">
                      <a:noFill/>
                      <a:prstDash val="solid"/>
                      <a:round/>
                      <a:headEnd type="none" w="med" len="med"/>
                      <a:tailEnd type="none" w="med" len="med"/>
                    </a:lnL>
                    <a:lnR>
                      <a:noFill/>
                    </a:lnR>
                    <a:lnT w="38100" cap="flat" cmpd="sng" algn="ctr">
                      <a:solidFill>
                        <a:schemeClr val="accent1">
                          <a:lumMod val="75000"/>
                        </a:schemeClr>
                      </a:solidFill>
                      <a:prstDash val="solid"/>
                      <a:round/>
                      <a:headEnd type="none" w="med" len="med"/>
                      <a:tailEnd type="none" w="med" len="med"/>
                    </a:lnT>
                    <a:lnB w="1905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pPr algn="ctr">
                        <a:lnSpc>
                          <a:spcPct val="80000"/>
                        </a:lnSpc>
                      </a:pPr>
                      <a:endParaRPr lang="en-US" sz="1200" b="1" dirty="0">
                        <a:solidFill>
                          <a:schemeClr val="tx1"/>
                        </a:solidFill>
                        <a:latin typeface="Arial" panose="020B0604020202020204" pitchFamily="34" charset="0"/>
                        <a:cs typeface="Arial" panose="020B0604020202020204" pitchFamily="34" charset="0"/>
                      </a:endParaRPr>
                    </a:p>
                  </a:txBody>
                  <a:tcPr anchor="ctr">
                    <a:lnL>
                      <a:noFill/>
                    </a:lnL>
                    <a:lnR>
                      <a:noFill/>
                    </a:lnR>
                    <a:lnT w="38100" cap="flat" cmpd="sng" algn="ctr">
                      <a:solidFill>
                        <a:schemeClr val="accent1">
                          <a:lumMod val="75000"/>
                        </a:schemeClr>
                      </a:solidFill>
                      <a:prstDash val="solid"/>
                      <a:round/>
                      <a:headEnd type="none" w="med" len="med"/>
                      <a:tailEnd type="none" w="med" len="med"/>
                    </a:lnT>
                    <a:lnB w="1905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441348161"/>
                  </a:ext>
                </a:extLst>
              </a:tr>
              <a:tr h="536448">
                <a:tc>
                  <a:txBody>
                    <a:bodyPr/>
                    <a:lstStyle/>
                    <a:p>
                      <a:pPr>
                        <a:lnSpc>
                          <a:spcPct val="85000"/>
                        </a:lnSpc>
                      </a:pPr>
                      <a:r>
                        <a:rPr lang="en-US" sz="1600" b="1" dirty="0">
                          <a:solidFill>
                            <a:schemeClr val="tx1"/>
                          </a:solidFill>
                          <a:latin typeface="Arial" panose="020B0604020202020204" pitchFamily="34" charset="0"/>
                          <a:cs typeface="Arial" panose="020B0604020202020204" pitchFamily="34" charset="0"/>
                        </a:rPr>
                        <a:t>Characteristic, n (%)</a:t>
                      </a:r>
                    </a:p>
                  </a:txBody>
                  <a:tcPr marL="121920" marR="121920" marT="60960" marB="60960" anchor="b">
                    <a:lnL>
                      <a:noFill/>
                    </a:lnL>
                    <a:lnR>
                      <a:noFill/>
                    </a:lnR>
                    <a:lnT w="12700" cap="flat" cmpd="sng" algn="ctr">
                      <a:no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lnSpc>
                          <a:spcPct val="85000"/>
                        </a:lnSpc>
                      </a:pPr>
                      <a:r>
                        <a:rPr lang="en-US" sz="1600" b="1" dirty="0" err="1">
                          <a:solidFill>
                            <a:schemeClr val="accent1"/>
                          </a:solidFill>
                          <a:latin typeface="Arial" panose="020B0604020202020204" pitchFamily="34" charset="0"/>
                          <a:cs typeface="Arial" panose="020B0604020202020204" pitchFamily="34" charset="0"/>
                        </a:rPr>
                        <a:t>Pembro</a:t>
                      </a:r>
                      <a:r>
                        <a:rPr lang="en-US" sz="1600" b="1" dirty="0">
                          <a:solidFill>
                            <a:schemeClr val="accent1"/>
                          </a:solidFill>
                          <a:latin typeface="Arial" panose="020B0604020202020204" pitchFamily="34" charset="0"/>
                          <a:cs typeface="Arial" panose="020B0604020202020204" pitchFamily="34" charset="0"/>
                        </a:rPr>
                        <a:t> + Chemo</a:t>
                      </a:r>
                    </a:p>
                    <a:p>
                      <a:pPr algn="ctr">
                        <a:lnSpc>
                          <a:spcPct val="85000"/>
                        </a:lnSpc>
                      </a:pPr>
                      <a:r>
                        <a:rPr lang="en-US" sz="1600" b="1" dirty="0">
                          <a:solidFill>
                            <a:schemeClr val="accent1"/>
                          </a:solidFill>
                          <a:latin typeface="Arial" panose="020B0604020202020204" pitchFamily="34" charset="0"/>
                          <a:cs typeface="Arial" panose="020B0604020202020204" pitchFamily="34" charset="0"/>
                        </a:rPr>
                        <a:t>N = 784</a:t>
                      </a:r>
                    </a:p>
                  </a:txBody>
                  <a:tcPr marL="121920" marR="121920" marT="60960" marB="60960" anchor="b">
                    <a:lnL w="38100" cap="flat" cmpd="sng" algn="ctr">
                      <a:noFill/>
                      <a:prstDash val="solid"/>
                      <a:round/>
                      <a:headEnd type="none" w="med" len="med"/>
                      <a:tailEnd type="none" w="med" len="med"/>
                    </a:lnL>
                    <a:lnR>
                      <a:noFill/>
                    </a:lnR>
                    <a:lnT w="1905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lnSpc>
                          <a:spcPct val="85000"/>
                        </a:lnSpc>
                      </a:pPr>
                      <a:r>
                        <a:rPr lang="en-US" sz="1600" b="1" dirty="0">
                          <a:solidFill>
                            <a:schemeClr val="accent5"/>
                          </a:solidFill>
                          <a:latin typeface="Arial" panose="020B0604020202020204" pitchFamily="34" charset="0"/>
                          <a:cs typeface="Arial" panose="020B0604020202020204" pitchFamily="34" charset="0"/>
                        </a:rPr>
                        <a:t>Placebo + Chemo</a:t>
                      </a:r>
                    </a:p>
                    <a:p>
                      <a:pPr algn="ctr">
                        <a:lnSpc>
                          <a:spcPct val="85000"/>
                        </a:lnSpc>
                      </a:pPr>
                      <a:r>
                        <a:rPr lang="en-US" sz="1600" b="1" dirty="0">
                          <a:solidFill>
                            <a:schemeClr val="accent5"/>
                          </a:solidFill>
                          <a:latin typeface="Arial" panose="020B0604020202020204" pitchFamily="34" charset="0"/>
                          <a:cs typeface="Arial" panose="020B0604020202020204" pitchFamily="34" charset="0"/>
                        </a:rPr>
                        <a:t>N = 390</a:t>
                      </a:r>
                    </a:p>
                  </a:txBody>
                  <a:tcPr marL="121920" marR="121920" marT="60960" marB="60960" anchor="b">
                    <a:lnL>
                      <a:noFill/>
                    </a:lnL>
                    <a:lnR>
                      <a:noFill/>
                    </a:lnR>
                    <a:lnT w="19050" cap="flat" cmpd="sng" algn="ctr">
                      <a:solidFill>
                        <a:schemeClr val="accent1">
                          <a:lumMod val="75000"/>
                        </a:schemeClr>
                      </a:solidFill>
                      <a:prstDash val="solid"/>
                      <a:round/>
                      <a:headEnd type="none" w="med" len="med"/>
                      <a:tailEnd type="none" w="med" len="med"/>
                    </a:lnT>
                    <a:lnB w="38100" cap="flat" cmpd="sng" algn="ctr">
                      <a:solidFill>
                        <a:schemeClr val="accent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0"/>
                  </a:ext>
                </a:extLst>
              </a:tr>
              <a:tr h="341376">
                <a:tc>
                  <a:txBody>
                    <a:bodyPr/>
                    <a:lstStyle/>
                    <a:p>
                      <a:pPr>
                        <a:lnSpc>
                          <a:spcPct val="85000"/>
                        </a:lnSpc>
                      </a:pPr>
                      <a:r>
                        <a:rPr lang="en-US" sz="1600" dirty="0">
                          <a:latin typeface="Arial" panose="020B0604020202020204" pitchFamily="34" charset="0"/>
                          <a:cs typeface="Arial" panose="020B0604020202020204" pitchFamily="34" charset="0"/>
                        </a:rPr>
                        <a:t>Age, median (range), yrs</a:t>
                      </a:r>
                      <a:endParaRPr lang="en-US" sz="1600" dirty="0">
                        <a:solidFill>
                          <a:schemeClr val="tx1"/>
                        </a:solidFill>
                        <a:latin typeface="Arial" panose="020B0604020202020204" pitchFamily="34" charset="0"/>
                        <a:cs typeface="Arial" panose="020B0604020202020204" pitchFamily="34" charset="0"/>
                      </a:endParaRPr>
                    </a:p>
                  </a:txBody>
                  <a:tcPr marL="121920" marR="121920" marT="60960" marB="60960" anchor="ctr">
                    <a:lnT w="38100" cap="flat" cmpd="sng" algn="ctr">
                      <a:solidFill>
                        <a:schemeClr val="accent1">
                          <a:lumMod val="75000"/>
                        </a:schemeClr>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49 (22-80)</a:t>
                      </a:r>
                    </a:p>
                  </a:txBody>
                  <a:tcPr marL="121920" marR="121920" marT="60960" marB="60960" anchor="ctr">
                    <a:lnT w="38100" cap="flat" cmpd="sng" algn="ctr">
                      <a:solidFill>
                        <a:schemeClr val="accent1">
                          <a:lumMod val="75000"/>
                        </a:schemeClr>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48 (24-79)</a:t>
                      </a:r>
                    </a:p>
                  </a:txBody>
                  <a:tcPr marL="121920" marR="121920" marT="60960" marB="60960" anchor="ctr">
                    <a:lnT w="38100" cap="flat" cmpd="sng" algn="ctr">
                      <a:solidFill>
                        <a:schemeClr val="accent1">
                          <a:lumMod val="75000"/>
                        </a:schemeClr>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888200516"/>
                  </a:ext>
                </a:extLst>
              </a:tr>
              <a:tr h="341376">
                <a:tc>
                  <a:txBody>
                    <a:bodyPr/>
                    <a:lstStyle/>
                    <a:p>
                      <a:pPr>
                        <a:lnSpc>
                          <a:spcPct val="85000"/>
                        </a:lnSpc>
                      </a:pPr>
                      <a:r>
                        <a:rPr lang="en-US" sz="1600" dirty="0">
                          <a:latin typeface="Arial" panose="020B0604020202020204" pitchFamily="34" charset="0"/>
                          <a:cs typeface="Arial" panose="020B0604020202020204" pitchFamily="34" charset="0"/>
                        </a:rPr>
                        <a:t>ECOG PS 1</a:t>
                      </a:r>
                      <a:endParaRPr lang="en-US" sz="1600" dirty="0">
                        <a:solidFill>
                          <a:schemeClr val="tx1"/>
                        </a:solidFill>
                        <a:latin typeface="Arial" panose="020B0604020202020204" pitchFamily="34" charset="0"/>
                        <a:cs typeface="Arial" panose="020B0604020202020204" pitchFamily="34" charset="0"/>
                      </a:endParaRPr>
                    </a:p>
                  </a:txBody>
                  <a:tcPr marL="121920" marR="121920" marT="60960" marB="60960" anchor="ctr">
                    <a:lnT w="12700" cap="flat" cmpd="sng" algn="ctr">
                      <a:noFill/>
                      <a:prstDash val="solid"/>
                      <a:round/>
                      <a:headEnd type="none" w="med" len="med"/>
                      <a:tailEnd type="none" w="med" len="med"/>
                    </a:lnT>
                  </a:tcP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106 (13.5)</a:t>
                      </a:r>
                    </a:p>
                  </a:txBody>
                  <a:tcPr marL="121920" marR="121920" marT="60960" marB="60960" anchor="ctr">
                    <a:lnT w="12700" cap="flat" cmpd="sng" algn="ctr">
                      <a:noFill/>
                      <a:prstDash val="solid"/>
                      <a:round/>
                      <a:headEnd type="none" w="med" len="med"/>
                      <a:tailEnd type="none" w="med" len="med"/>
                    </a:lnT>
                  </a:tcP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49 (12.6)</a:t>
                      </a:r>
                    </a:p>
                  </a:txBody>
                  <a:tcPr marL="121920" marR="121920" marT="60960" marB="60960" anchor="ctr">
                    <a:lnT w="12700" cap="flat" cmpd="sng" algn="ctr">
                      <a:noFill/>
                      <a:prstDash val="solid"/>
                      <a:round/>
                      <a:headEnd type="none" w="med" len="med"/>
                      <a:tailEnd type="none" w="med" len="med"/>
                    </a:lnT>
                  </a:tcPr>
                </a:tc>
                <a:extLst>
                  <a:ext uri="{0D108BD9-81ED-4DB2-BD59-A6C34878D82A}">
                    <a16:rowId xmlns:a16="http://schemas.microsoft.com/office/drawing/2014/main" val="10001"/>
                  </a:ext>
                </a:extLst>
              </a:tr>
              <a:tr h="341376">
                <a:tc>
                  <a:txBody>
                    <a:bodyPr/>
                    <a:lstStyle/>
                    <a:p>
                      <a:pPr>
                        <a:lnSpc>
                          <a:spcPct val="85000"/>
                        </a:lnSpc>
                      </a:pPr>
                      <a:r>
                        <a:rPr lang="en-US" sz="1600" dirty="0">
                          <a:latin typeface="Arial" panose="020B0604020202020204" pitchFamily="34" charset="0"/>
                          <a:cs typeface="Arial" panose="020B0604020202020204" pitchFamily="34" charset="0"/>
                        </a:rPr>
                        <a:t>PD-L1–</a:t>
                      </a:r>
                      <a:r>
                        <a:rPr lang="en-US" sz="1600" dirty="0" err="1">
                          <a:latin typeface="Arial" panose="020B0604020202020204" pitchFamily="34" charset="0"/>
                          <a:cs typeface="Arial" panose="020B0604020202020204" pitchFamily="34" charset="0"/>
                        </a:rPr>
                        <a:t>positive</a:t>
                      </a:r>
                      <a:r>
                        <a:rPr lang="en-US" sz="1600" baseline="30000" dirty="0" err="1">
                          <a:latin typeface="Arial" panose="020B0604020202020204" pitchFamily="34" charset="0"/>
                          <a:cs typeface="Arial" panose="020B0604020202020204" pitchFamily="34" charset="0"/>
                        </a:rPr>
                        <a:t>a</a:t>
                      </a:r>
                      <a:endParaRPr lang="en-US" sz="1600" baseline="30000" dirty="0">
                        <a:solidFill>
                          <a:schemeClr val="tx1"/>
                        </a:solidFill>
                        <a:latin typeface="Arial" panose="020B0604020202020204" pitchFamily="34" charset="0"/>
                        <a:cs typeface="Arial" panose="020B0604020202020204" pitchFamily="34" charset="0"/>
                      </a:endParaRPr>
                    </a:p>
                  </a:txBody>
                  <a:tcPr marL="121920" marR="121920" marT="60960" marB="60960" anchor="ct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656 (83.7)</a:t>
                      </a:r>
                    </a:p>
                  </a:txBody>
                  <a:tcPr marL="121920" marR="121920" marT="60960" marB="60960" anchor="ct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317 (81.3)</a:t>
                      </a:r>
                    </a:p>
                  </a:txBody>
                  <a:tcPr marL="121920" marR="121920" marT="60960" marB="60960" anchor="ctr"/>
                </a:tc>
                <a:extLst>
                  <a:ext uri="{0D108BD9-81ED-4DB2-BD59-A6C34878D82A}">
                    <a16:rowId xmlns:a16="http://schemas.microsoft.com/office/drawing/2014/main" val="10005"/>
                  </a:ext>
                </a:extLst>
              </a:tr>
              <a:tr h="341376">
                <a:tc>
                  <a:txBody>
                    <a:bodyPr/>
                    <a:lstStyle/>
                    <a:p>
                      <a:pPr>
                        <a:lnSpc>
                          <a:spcPct val="85000"/>
                        </a:lnSpc>
                      </a:pPr>
                      <a:r>
                        <a:rPr lang="en-US" sz="1600" dirty="0">
                          <a:solidFill>
                            <a:schemeClr val="tx1"/>
                          </a:solidFill>
                          <a:latin typeface="Arial" panose="020B0604020202020204" pitchFamily="34" charset="0"/>
                          <a:cs typeface="Arial" panose="020B0604020202020204" pitchFamily="34" charset="0"/>
                        </a:rPr>
                        <a:t>Carboplatin schedule</a:t>
                      </a:r>
                    </a:p>
                  </a:txBody>
                  <a:tcPr marL="121920" marR="121920" marT="60960" marB="60960" anchor="ctr"/>
                </a:tc>
                <a:tc>
                  <a:txBody>
                    <a:bodyPr/>
                    <a:lstStyle/>
                    <a:p>
                      <a:pPr algn="ctr">
                        <a:lnSpc>
                          <a:spcPct val="85000"/>
                        </a:lnSpc>
                      </a:pPr>
                      <a:endParaRPr lang="en-US" sz="1600" dirty="0">
                        <a:solidFill>
                          <a:schemeClr val="tx1"/>
                        </a:solidFill>
                        <a:latin typeface="Arial" panose="020B0604020202020204" pitchFamily="34" charset="0"/>
                        <a:cs typeface="Arial" panose="020B0604020202020204" pitchFamily="34" charset="0"/>
                      </a:endParaRPr>
                    </a:p>
                  </a:txBody>
                  <a:tcPr marL="121920" marR="121920" marT="60960" marB="60960" anchor="ctr"/>
                </a:tc>
                <a:tc>
                  <a:txBody>
                    <a:bodyPr/>
                    <a:lstStyle/>
                    <a:p>
                      <a:pPr algn="ctr">
                        <a:lnSpc>
                          <a:spcPct val="85000"/>
                        </a:lnSpc>
                      </a:pPr>
                      <a:endParaRPr lang="en-US" sz="1600" dirty="0">
                        <a:solidFill>
                          <a:schemeClr val="tx1"/>
                        </a:solidFill>
                        <a:latin typeface="Arial" panose="020B0604020202020204" pitchFamily="34" charset="0"/>
                        <a:cs typeface="Arial" panose="020B0604020202020204" pitchFamily="34" charset="0"/>
                      </a:endParaRPr>
                    </a:p>
                  </a:txBody>
                  <a:tcPr marL="121920" marR="121920" marT="60960" marB="60960" anchor="ctr"/>
                </a:tc>
                <a:extLst>
                  <a:ext uri="{0D108BD9-81ED-4DB2-BD59-A6C34878D82A}">
                    <a16:rowId xmlns:a16="http://schemas.microsoft.com/office/drawing/2014/main" val="3284586235"/>
                  </a:ext>
                </a:extLst>
              </a:tr>
              <a:tr h="341376">
                <a:tc>
                  <a:txBody>
                    <a:bodyPr/>
                    <a:lstStyle/>
                    <a:p>
                      <a:pPr>
                        <a:lnSpc>
                          <a:spcPct val="85000"/>
                        </a:lnSpc>
                      </a:pPr>
                      <a:r>
                        <a:rPr lang="en-US" sz="1600" dirty="0">
                          <a:solidFill>
                            <a:schemeClr val="tx1"/>
                          </a:solidFill>
                          <a:latin typeface="Arial" panose="020B0604020202020204" pitchFamily="34" charset="0"/>
                          <a:cs typeface="Arial" panose="020B0604020202020204" pitchFamily="34" charset="0"/>
                        </a:rPr>
                        <a:t>     QW</a:t>
                      </a:r>
                    </a:p>
                  </a:txBody>
                  <a:tcPr marL="121920" marR="121920" marT="60960" marB="60960" anchor="ct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449 (57.3)</a:t>
                      </a:r>
                    </a:p>
                  </a:txBody>
                  <a:tcPr marL="121920" marR="121920" marT="60960" marB="60960" anchor="ct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223 (57.2)</a:t>
                      </a:r>
                    </a:p>
                  </a:txBody>
                  <a:tcPr marL="121920" marR="121920" marT="60960" marB="60960" anchor="ctr"/>
                </a:tc>
                <a:extLst>
                  <a:ext uri="{0D108BD9-81ED-4DB2-BD59-A6C34878D82A}">
                    <a16:rowId xmlns:a16="http://schemas.microsoft.com/office/drawing/2014/main" val="3914651066"/>
                  </a:ext>
                </a:extLst>
              </a:tr>
              <a:tr h="341376">
                <a:tc>
                  <a:txBody>
                    <a:bodyPr/>
                    <a:lstStyle/>
                    <a:p>
                      <a:pPr>
                        <a:lnSpc>
                          <a:spcPct val="85000"/>
                        </a:lnSpc>
                      </a:pPr>
                      <a:r>
                        <a:rPr lang="en-US" sz="1600" dirty="0">
                          <a:solidFill>
                            <a:schemeClr val="tx1"/>
                          </a:solidFill>
                          <a:latin typeface="Arial" panose="020B0604020202020204" pitchFamily="34" charset="0"/>
                          <a:cs typeface="Arial" panose="020B0604020202020204" pitchFamily="34" charset="0"/>
                        </a:rPr>
                        <a:t>     Q3W</a:t>
                      </a:r>
                    </a:p>
                  </a:txBody>
                  <a:tcPr marL="121920" marR="121920" marT="60960" marB="60960" anchor="ct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335 (42.7)</a:t>
                      </a:r>
                    </a:p>
                  </a:txBody>
                  <a:tcPr marL="121920" marR="121920" marT="60960" marB="60960" anchor="ct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167 (42.8)</a:t>
                      </a:r>
                    </a:p>
                  </a:txBody>
                  <a:tcPr marL="121920" marR="121920" marT="60960" marB="60960" anchor="ctr"/>
                </a:tc>
                <a:extLst>
                  <a:ext uri="{0D108BD9-81ED-4DB2-BD59-A6C34878D82A}">
                    <a16:rowId xmlns:a16="http://schemas.microsoft.com/office/drawing/2014/main" val="302859795"/>
                  </a:ext>
                </a:extLst>
              </a:tr>
              <a:tr h="341376">
                <a:tc>
                  <a:txBody>
                    <a:bodyPr/>
                    <a:lstStyle/>
                    <a:p>
                      <a:pPr marL="0" marR="0" lvl="0" indent="0" algn="l" defTabSz="342946" rtl="0" eaLnBrk="1" fontAlgn="auto" latinLnBrk="0" hangingPunct="1">
                        <a:lnSpc>
                          <a:spcPct val="85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Tumor size</a:t>
                      </a:r>
                    </a:p>
                  </a:txBody>
                  <a:tcPr marL="121920" marR="121920" marT="60960" marB="60960" anchor="ctr"/>
                </a:tc>
                <a:tc>
                  <a:txBody>
                    <a:bodyPr/>
                    <a:lstStyle/>
                    <a:p>
                      <a:pPr algn="ctr">
                        <a:lnSpc>
                          <a:spcPct val="85000"/>
                        </a:lnSpc>
                      </a:pPr>
                      <a:endParaRPr lang="en-US" sz="1600" dirty="0">
                        <a:solidFill>
                          <a:schemeClr val="tx1"/>
                        </a:solidFill>
                        <a:latin typeface="Arial" panose="020B0604020202020204" pitchFamily="34" charset="0"/>
                        <a:cs typeface="Arial" panose="020B0604020202020204" pitchFamily="34" charset="0"/>
                      </a:endParaRPr>
                    </a:p>
                  </a:txBody>
                  <a:tcPr marL="121920" marR="121920" marT="60960" marB="60960" anchor="ctr"/>
                </a:tc>
                <a:tc>
                  <a:txBody>
                    <a:bodyPr/>
                    <a:lstStyle/>
                    <a:p>
                      <a:pPr algn="ctr">
                        <a:lnSpc>
                          <a:spcPct val="85000"/>
                        </a:lnSpc>
                      </a:pPr>
                      <a:endParaRPr lang="en-US" sz="1600" dirty="0">
                        <a:solidFill>
                          <a:schemeClr val="tx1"/>
                        </a:solidFill>
                        <a:latin typeface="Arial" panose="020B0604020202020204" pitchFamily="34" charset="0"/>
                        <a:cs typeface="Arial" panose="020B0604020202020204" pitchFamily="34" charset="0"/>
                      </a:endParaRPr>
                    </a:p>
                  </a:txBody>
                  <a:tcPr marL="121920" marR="121920" marT="60960" marB="60960" anchor="ctr"/>
                </a:tc>
                <a:extLst>
                  <a:ext uri="{0D108BD9-81ED-4DB2-BD59-A6C34878D82A}">
                    <a16:rowId xmlns:a16="http://schemas.microsoft.com/office/drawing/2014/main" val="3022154493"/>
                  </a:ext>
                </a:extLst>
              </a:tr>
              <a:tr h="341376">
                <a:tc>
                  <a:txBody>
                    <a:bodyPr/>
                    <a:lstStyle/>
                    <a:p>
                      <a:pPr marL="230188" indent="0">
                        <a:lnSpc>
                          <a:spcPct val="85000"/>
                        </a:lnSpc>
                      </a:pPr>
                      <a:r>
                        <a:rPr lang="en-US" sz="1600" dirty="0">
                          <a:solidFill>
                            <a:schemeClr val="tx1"/>
                          </a:solidFill>
                          <a:latin typeface="Arial" panose="020B0604020202020204" pitchFamily="34" charset="0"/>
                          <a:cs typeface="Arial" panose="020B0604020202020204" pitchFamily="34" charset="0"/>
                        </a:rPr>
                        <a:t>T1/T2</a:t>
                      </a:r>
                    </a:p>
                  </a:txBody>
                  <a:tcPr marL="121920" marR="121920" marT="60960" marB="60960" anchor="ct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580 (74.0)</a:t>
                      </a:r>
                    </a:p>
                  </a:txBody>
                  <a:tcPr marL="121920" marR="121920" marT="60960" marB="60960" anchor="ct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290 (74.4)</a:t>
                      </a:r>
                    </a:p>
                  </a:txBody>
                  <a:tcPr marL="121920" marR="121920" marT="60960" marB="60960" anchor="ctr"/>
                </a:tc>
                <a:extLst>
                  <a:ext uri="{0D108BD9-81ED-4DB2-BD59-A6C34878D82A}">
                    <a16:rowId xmlns:a16="http://schemas.microsoft.com/office/drawing/2014/main" val="3164983621"/>
                  </a:ext>
                </a:extLst>
              </a:tr>
              <a:tr h="341376">
                <a:tc>
                  <a:txBody>
                    <a:bodyPr/>
                    <a:lstStyle/>
                    <a:p>
                      <a:pPr marL="230188" indent="0">
                        <a:lnSpc>
                          <a:spcPct val="85000"/>
                        </a:lnSpc>
                      </a:pPr>
                      <a:r>
                        <a:rPr lang="en-US" sz="1600" dirty="0">
                          <a:solidFill>
                            <a:schemeClr val="tx1"/>
                          </a:solidFill>
                          <a:latin typeface="Arial" panose="020B0604020202020204" pitchFamily="34" charset="0"/>
                          <a:cs typeface="Arial" panose="020B0604020202020204" pitchFamily="34" charset="0"/>
                        </a:rPr>
                        <a:t>T3/T4</a:t>
                      </a:r>
                    </a:p>
                  </a:txBody>
                  <a:tcPr marL="121920" marR="121920" marT="60960" marB="60960" anchor="ct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204 (26.0)</a:t>
                      </a:r>
                    </a:p>
                  </a:txBody>
                  <a:tcPr marL="121920" marR="121920" marT="60960" marB="60960" anchor="ct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100 (25.6)</a:t>
                      </a:r>
                    </a:p>
                  </a:txBody>
                  <a:tcPr marL="121920" marR="121920" marT="60960" marB="60960" anchor="ctr"/>
                </a:tc>
                <a:extLst>
                  <a:ext uri="{0D108BD9-81ED-4DB2-BD59-A6C34878D82A}">
                    <a16:rowId xmlns:a16="http://schemas.microsoft.com/office/drawing/2014/main" val="3770944113"/>
                  </a:ext>
                </a:extLst>
              </a:tr>
              <a:tr h="341376">
                <a:tc>
                  <a:txBody>
                    <a:bodyPr/>
                    <a:lstStyle/>
                    <a:p>
                      <a:pPr>
                        <a:lnSpc>
                          <a:spcPct val="85000"/>
                        </a:lnSpc>
                      </a:pPr>
                      <a:r>
                        <a:rPr lang="en-US" sz="1600" dirty="0">
                          <a:solidFill>
                            <a:schemeClr val="tx1"/>
                          </a:solidFill>
                          <a:latin typeface="Arial" panose="020B0604020202020204" pitchFamily="34" charset="0"/>
                          <a:cs typeface="Arial" panose="020B0604020202020204" pitchFamily="34" charset="0"/>
                        </a:rPr>
                        <a:t>Nodal involvement</a:t>
                      </a:r>
                    </a:p>
                  </a:txBody>
                  <a:tcPr marL="121920" marR="121920" marT="60960" marB="60960" anchor="ctr"/>
                </a:tc>
                <a:tc>
                  <a:txBody>
                    <a:bodyPr/>
                    <a:lstStyle/>
                    <a:p>
                      <a:pPr algn="ctr">
                        <a:lnSpc>
                          <a:spcPct val="85000"/>
                        </a:lnSpc>
                      </a:pPr>
                      <a:endParaRPr lang="en-US" sz="1600" dirty="0">
                        <a:solidFill>
                          <a:schemeClr val="tx1"/>
                        </a:solidFill>
                        <a:latin typeface="Arial" panose="020B0604020202020204" pitchFamily="34" charset="0"/>
                        <a:cs typeface="Arial" panose="020B0604020202020204" pitchFamily="34" charset="0"/>
                      </a:endParaRPr>
                    </a:p>
                  </a:txBody>
                  <a:tcPr marL="121920" marR="121920" marT="60960" marB="60960" anchor="ctr"/>
                </a:tc>
                <a:tc>
                  <a:txBody>
                    <a:bodyPr/>
                    <a:lstStyle/>
                    <a:p>
                      <a:pPr algn="ctr">
                        <a:lnSpc>
                          <a:spcPct val="85000"/>
                        </a:lnSpc>
                      </a:pPr>
                      <a:endParaRPr lang="en-US" sz="1600" dirty="0">
                        <a:solidFill>
                          <a:schemeClr val="tx1"/>
                        </a:solidFill>
                        <a:latin typeface="Arial" panose="020B0604020202020204" pitchFamily="34" charset="0"/>
                        <a:cs typeface="Arial" panose="020B0604020202020204" pitchFamily="34" charset="0"/>
                      </a:endParaRPr>
                    </a:p>
                  </a:txBody>
                  <a:tcPr marL="121920" marR="121920" marT="60960" marB="60960" anchor="ctr"/>
                </a:tc>
                <a:extLst>
                  <a:ext uri="{0D108BD9-81ED-4DB2-BD59-A6C34878D82A}">
                    <a16:rowId xmlns:a16="http://schemas.microsoft.com/office/drawing/2014/main" val="678234270"/>
                  </a:ext>
                </a:extLst>
              </a:tr>
              <a:tr h="341376">
                <a:tc>
                  <a:txBody>
                    <a:bodyPr/>
                    <a:lstStyle/>
                    <a:p>
                      <a:pPr marL="230188" indent="0">
                        <a:lnSpc>
                          <a:spcPct val="85000"/>
                        </a:lnSpc>
                      </a:pPr>
                      <a:r>
                        <a:rPr lang="en-US" sz="1600" dirty="0">
                          <a:solidFill>
                            <a:schemeClr val="tx1"/>
                          </a:solidFill>
                          <a:latin typeface="Arial" panose="020B0604020202020204" pitchFamily="34" charset="0"/>
                          <a:cs typeface="Arial" panose="020B0604020202020204" pitchFamily="34" charset="0"/>
                        </a:rPr>
                        <a:t>Positive</a:t>
                      </a:r>
                    </a:p>
                  </a:txBody>
                  <a:tcPr marL="121920" marR="121920" marT="60960" marB="60960" anchor="ct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405 (51.7)</a:t>
                      </a:r>
                    </a:p>
                  </a:txBody>
                  <a:tcPr marL="121920" marR="121920" marT="60960" marB="60960" anchor="ct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200 (51.3)</a:t>
                      </a:r>
                    </a:p>
                  </a:txBody>
                  <a:tcPr marL="121920" marR="121920" marT="60960" marB="60960" anchor="ctr"/>
                </a:tc>
                <a:extLst>
                  <a:ext uri="{0D108BD9-81ED-4DB2-BD59-A6C34878D82A}">
                    <a16:rowId xmlns:a16="http://schemas.microsoft.com/office/drawing/2014/main" val="397207025"/>
                  </a:ext>
                </a:extLst>
              </a:tr>
              <a:tr h="341376">
                <a:tc>
                  <a:txBody>
                    <a:bodyPr/>
                    <a:lstStyle/>
                    <a:p>
                      <a:pPr marL="230188" indent="0">
                        <a:lnSpc>
                          <a:spcPct val="85000"/>
                        </a:lnSpc>
                      </a:pPr>
                      <a:r>
                        <a:rPr lang="en-US" sz="1600" dirty="0">
                          <a:solidFill>
                            <a:schemeClr val="tx1"/>
                          </a:solidFill>
                          <a:latin typeface="Arial" panose="020B0604020202020204" pitchFamily="34" charset="0"/>
                          <a:cs typeface="Arial" panose="020B0604020202020204" pitchFamily="34" charset="0"/>
                        </a:rPr>
                        <a:t>Negative</a:t>
                      </a:r>
                    </a:p>
                  </a:txBody>
                  <a:tcPr marL="121920" marR="121920" marT="60960" marB="60960" anchor="ctr">
                    <a:lnB w="38100" cap="flat" cmpd="sng" algn="ctr">
                      <a:solidFill>
                        <a:schemeClr val="accent1">
                          <a:lumMod val="75000"/>
                        </a:schemeClr>
                      </a:solidFill>
                      <a:prstDash val="solid"/>
                      <a:round/>
                      <a:headEnd type="none" w="med" len="med"/>
                      <a:tailEnd type="none" w="med" len="med"/>
                    </a:lnB>
                  </a:tcP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379 (48.3)</a:t>
                      </a:r>
                    </a:p>
                  </a:txBody>
                  <a:tcPr marL="121920" marR="121920" marT="60960" marB="60960" anchor="ctr">
                    <a:lnB w="38100" cap="flat" cmpd="sng" algn="ctr">
                      <a:solidFill>
                        <a:schemeClr val="accent1">
                          <a:lumMod val="75000"/>
                        </a:schemeClr>
                      </a:solidFill>
                      <a:prstDash val="solid"/>
                      <a:round/>
                      <a:headEnd type="none" w="med" len="med"/>
                      <a:tailEnd type="none" w="med" len="med"/>
                    </a:lnB>
                  </a:tcPr>
                </a:tc>
                <a:tc>
                  <a:txBody>
                    <a:bodyPr/>
                    <a:lstStyle/>
                    <a:p>
                      <a:pPr algn="ctr">
                        <a:lnSpc>
                          <a:spcPct val="85000"/>
                        </a:lnSpc>
                      </a:pPr>
                      <a:r>
                        <a:rPr lang="en-US" sz="1600" dirty="0">
                          <a:solidFill>
                            <a:schemeClr val="tx1"/>
                          </a:solidFill>
                          <a:latin typeface="Arial" panose="020B0604020202020204" pitchFamily="34" charset="0"/>
                          <a:cs typeface="Arial" panose="020B0604020202020204" pitchFamily="34" charset="0"/>
                        </a:rPr>
                        <a:t>190 (48.7)</a:t>
                      </a:r>
                    </a:p>
                  </a:txBody>
                  <a:tcPr marL="121920" marR="121920" marT="60960" marB="60960" anchor="ctr">
                    <a:lnB w="38100" cap="flat" cmpd="sng" algn="ctr">
                      <a:solidFill>
                        <a:schemeClr val="accent1">
                          <a:lumMod val="75000"/>
                        </a:schemeClr>
                      </a:solidFill>
                      <a:prstDash val="solid"/>
                      <a:round/>
                      <a:headEnd type="none" w="med" len="med"/>
                      <a:tailEnd type="none" w="med" len="med"/>
                    </a:lnB>
                  </a:tcPr>
                </a:tc>
                <a:extLst>
                  <a:ext uri="{0D108BD9-81ED-4DB2-BD59-A6C34878D82A}">
                    <a16:rowId xmlns:a16="http://schemas.microsoft.com/office/drawing/2014/main" val="2258990423"/>
                  </a:ext>
                </a:extLst>
              </a:tr>
            </a:tbl>
          </a:graphicData>
        </a:graphic>
      </p:graphicFrame>
      <p:sp>
        <p:nvSpPr>
          <p:cNvPr id="6" name="Rectangle 5"/>
          <p:cNvSpPr/>
          <p:nvPr/>
        </p:nvSpPr>
        <p:spPr>
          <a:xfrm>
            <a:off x="773335" y="2634625"/>
            <a:ext cx="9565211" cy="369332"/>
          </a:xfrm>
          <a:prstGeom prst="rect">
            <a:avLst/>
          </a:prstGeom>
          <a:ln w="28575">
            <a:solidFill>
              <a:srgbClr val="FF0000"/>
            </a:solidFill>
          </a:ln>
        </p:spPr>
        <p:txBody>
          <a:bodyPr wrap="square" rtlCol="0" anchor="ctr">
            <a:noAutofit/>
          </a:bodyPr>
          <a:lstStyle/>
          <a:p>
            <a:pPr algn="ctr"/>
            <a:endParaRPr lang="en-AU" dirty="0">
              <a:latin typeface="+mn-lt"/>
            </a:endParaRPr>
          </a:p>
        </p:txBody>
      </p:sp>
      <p:sp>
        <p:nvSpPr>
          <p:cNvPr id="7" name="Rectangle 6"/>
          <p:cNvSpPr/>
          <p:nvPr/>
        </p:nvSpPr>
        <p:spPr>
          <a:xfrm>
            <a:off x="761111" y="4063903"/>
            <a:ext cx="9565211" cy="977877"/>
          </a:xfrm>
          <a:prstGeom prst="rect">
            <a:avLst/>
          </a:prstGeom>
          <a:ln w="28575">
            <a:solidFill>
              <a:srgbClr val="FF0000"/>
            </a:solidFill>
          </a:ln>
        </p:spPr>
        <p:txBody>
          <a:bodyPr wrap="square" rtlCol="0" anchor="ctr">
            <a:noAutofit/>
          </a:bodyPr>
          <a:lstStyle/>
          <a:p>
            <a:pPr algn="ctr"/>
            <a:endParaRPr lang="en-AU" dirty="0">
              <a:latin typeface="+mn-lt"/>
            </a:endParaRPr>
          </a:p>
        </p:txBody>
      </p:sp>
      <p:sp>
        <p:nvSpPr>
          <p:cNvPr id="8" name="Rectangle 7"/>
          <p:cNvSpPr/>
          <p:nvPr/>
        </p:nvSpPr>
        <p:spPr>
          <a:xfrm>
            <a:off x="761111" y="5114401"/>
            <a:ext cx="9565211" cy="977877"/>
          </a:xfrm>
          <a:prstGeom prst="rect">
            <a:avLst/>
          </a:prstGeom>
          <a:ln w="28575">
            <a:solidFill>
              <a:srgbClr val="FF0000"/>
            </a:solidFill>
          </a:ln>
        </p:spPr>
        <p:txBody>
          <a:bodyPr wrap="square" rtlCol="0" anchor="ctr">
            <a:noAutofit/>
          </a:bodyPr>
          <a:lstStyle/>
          <a:p>
            <a:pPr algn="ctr"/>
            <a:endParaRPr lang="en-AU" dirty="0">
              <a:latin typeface="+mn-lt"/>
            </a:endParaRPr>
          </a:p>
        </p:txBody>
      </p:sp>
      <p:sp>
        <p:nvSpPr>
          <p:cNvPr id="9" name="TextBox 8"/>
          <p:cNvSpPr txBox="1"/>
          <p:nvPr/>
        </p:nvSpPr>
        <p:spPr>
          <a:xfrm>
            <a:off x="9395075" y="3003957"/>
            <a:ext cx="2784701" cy="748795"/>
          </a:xfrm>
          <a:prstGeom prst="rect">
            <a:avLst/>
          </a:prstGeom>
          <a:noFill/>
        </p:spPr>
        <p:txBody>
          <a:bodyPr wrap="square" rtlCol="0">
            <a:spAutoFit/>
          </a:bodyPr>
          <a:lstStyle/>
          <a:p>
            <a:pPr marL="274320" indent="-380990" algn="r" eaLnBrk="1" fontAlgn="auto" hangingPunct="1">
              <a:spcBef>
                <a:spcPts val="0"/>
              </a:spcBef>
              <a:spcAft>
                <a:spcPts val="0"/>
              </a:spcAft>
              <a:buFont typeface="Arial"/>
              <a:buChar char="•"/>
            </a:pPr>
            <a:r>
              <a:rPr lang="en-US" sz="2133" b="1" dirty="0">
                <a:solidFill>
                  <a:srgbClr val="FF0000"/>
                </a:solidFill>
                <a:latin typeface="+mn-lt"/>
                <a:ea typeface="+mn-ea"/>
                <a:cs typeface="Arial Narrow"/>
              </a:rPr>
              <a:t>Largely PD-L1 </a:t>
            </a:r>
            <a:r>
              <a:rPr lang="en-US" sz="2133" b="1" dirty="0" err="1">
                <a:solidFill>
                  <a:srgbClr val="FF0000"/>
                </a:solidFill>
                <a:latin typeface="+mn-lt"/>
                <a:ea typeface="+mn-ea"/>
                <a:cs typeface="Arial Narrow"/>
              </a:rPr>
              <a:t>pos</a:t>
            </a:r>
            <a:endParaRPr lang="en-US" sz="2133" b="1" dirty="0">
              <a:solidFill>
                <a:srgbClr val="FF0000"/>
              </a:solidFill>
              <a:latin typeface="+mn-lt"/>
              <a:ea typeface="+mn-ea"/>
              <a:cs typeface="Arial Narrow"/>
            </a:endParaRPr>
          </a:p>
          <a:p>
            <a:pPr marL="274320" indent="-380990" algn="r" eaLnBrk="1" fontAlgn="auto" hangingPunct="1">
              <a:spcBef>
                <a:spcPts val="0"/>
              </a:spcBef>
              <a:spcAft>
                <a:spcPts val="0"/>
              </a:spcAft>
              <a:buFont typeface="Arial"/>
              <a:buChar char="•"/>
            </a:pPr>
            <a:r>
              <a:rPr lang="en-US" sz="2133" b="1" dirty="0">
                <a:solidFill>
                  <a:srgbClr val="FF0000"/>
                </a:solidFill>
                <a:latin typeface="+mn-lt"/>
              </a:rPr>
              <a:t>CPS ≥1</a:t>
            </a:r>
            <a:r>
              <a:rPr lang="en-US" sz="2133" b="1" dirty="0">
                <a:solidFill>
                  <a:srgbClr val="FF0000"/>
                </a:solidFill>
                <a:latin typeface="+mn-lt"/>
                <a:ea typeface="+mn-ea"/>
                <a:cs typeface="Arial Narrow"/>
              </a:rPr>
              <a:t> </a:t>
            </a:r>
          </a:p>
        </p:txBody>
      </p:sp>
      <p:sp>
        <p:nvSpPr>
          <p:cNvPr id="10" name="TextBox 9"/>
          <p:cNvSpPr txBox="1"/>
          <p:nvPr/>
        </p:nvSpPr>
        <p:spPr>
          <a:xfrm>
            <a:off x="9407300" y="3718071"/>
            <a:ext cx="2784701" cy="748795"/>
          </a:xfrm>
          <a:prstGeom prst="rect">
            <a:avLst/>
          </a:prstGeom>
          <a:noFill/>
        </p:spPr>
        <p:txBody>
          <a:bodyPr wrap="square" rtlCol="0">
            <a:spAutoFit/>
          </a:bodyPr>
          <a:lstStyle/>
          <a:p>
            <a:pPr marL="274320" indent="-380990" algn="r" eaLnBrk="1" fontAlgn="auto" hangingPunct="1">
              <a:spcBef>
                <a:spcPts val="0"/>
              </a:spcBef>
              <a:spcAft>
                <a:spcPts val="0"/>
              </a:spcAft>
              <a:buFont typeface="Arial"/>
              <a:buChar char="•"/>
            </a:pPr>
            <a:r>
              <a:rPr lang="en-US" sz="2133" b="1" dirty="0">
                <a:solidFill>
                  <a:srgbClr val="FF0000"/>
                </a:solidFill>
                <a:latin typeface="+mn-lt"/>
                <a:ea typeface="+mn-ea"/>
                <a:cs typeface="Arial Narrow"/>
              </a:rPr>
              <a:t>50% node neg</a:t>
            </a:r>
          </a:p>
          <a:p>
            <a:pPr marL="274320" indent="-380990" algn="r" eaLnBrk="1" fontAlgn="auto" hangingPunct="1">
              <a:spcBef>
                <a:spcPts val="0"/>
              </a:spcBef>
              <a:spcAft>
                <a:spcPts val="0"/>
              </a:spcAft>
              <a:buFont typeface="Arial"/>
              <a:buChar char="•"/>
            </a:pPr>
            <a:r>
              <a:rPr lang="en-US" sz="2133" b="1" dirty="0">
                <a:solidFill>
                  <a:srgbClr val="FF0000"/>
                </a:solidFill>
                <a:latin typeface="+mn-lt"/>
                <a:ea typeface="+mn-ea"/>
                <a:cs typeface="Arial Narrow"/>
              </a:rPr>
              <a:t>Stage 1B </a:t>
            </a:r>
          </a:p>
        </p:txBody>
      </p:sp>
    </p:spTree>
    <p:extLst>
      <p:ext uri="{BB962C8B-B14F-4D97-AF65-F5344CB8AC3E}">
        <p14:creationId xmlns:p14="http://schemas.microsoft.com/office/powerpoint/2010/main" val="35577225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7DD74-D601-4B58-A8A5-8AAE5C0BCFA9}"/>
              </a:ext>
            </a:extLst>
          </p:cNvPr>
          <p:cNvSpPr>
            <a:spLocks noGrp="1"/>
          </p:cNvSpPr>
          <p:nvPr>
            <p:ph type="title"/>
          </p:nvPr>
        </p:nvSpPr>
        <p:spPr>
          <a:xfrm>
            <a:off x="293380" y="68309"/>
            <a:ext cx="11211449" cy="744340"/>
          </a:xfrm>
        </p:spPr>
        <p:txBody>
          <a:bodyPr vert="horz" lIns="121920" tIns="60960" rIns="121920" bIns="60960" rtlCol="0" anchor="b">
            <a:noAutofit/>
          </a:bodyPr>
          <a:lstStyle/>
          <a:p>
            <a:pPr algn="l">
              <a:lnSpc>
                <a:spcPct val="80000"/>
              </a:lnSpc>
            </a:pPr>
            <a:r>
              <a:rPr lang="en-US" sz="3400" cap="all" dirty="0">
                <a:solidFill>
                  <a:schemeClr val="tx1"/>
                </a:solidFill>
                <a:latin typeface="Arial Narrow"/>
                <a:cs typeface="Arial Narrow"/>
              </a:rPr>
              <a:t>Keynote-522: Pathological Complete Response at IA1</a:t>
            </a:r>
          </a:p>
        </p:txBody>
      </p:sp>
      <p:sp>
        <p:nvSpPr>
          <p:cNvPr id="3" name="Text Placeholder 2">
            <a:extLst>
              <a:ext uri="{FF2B5EF4-FFF2-40B4-BE49-F238E27FC236}">
                <a16:creationId xmlns:a16="http://schemas.microsoft.com/office/drawing/2014/main" id="{6B42CDE7-E86F-4938-A0F8-FDE7FFF81A21}"/>
              </a:ext>
            </a:extLst>
          </p:cNvPr>
          <p:cNvSpPr>
            <a:spLocks noGrp="1"/>
          </p:cNvSpPr>
          <p:nvPr>
            <p:ph type="body" sz="quarter" idx="13"/>
          </p:nvPr>
        </p:nvSpPr>
        <p:spPr>
          <a:xfrm>
            <a:off x="278207" y="6274303"/>
            <a:ext cx="11635586" cy="486415"/>
          </a:xfrm>
        </p:spPr>
        <p:txBody>
          <a:bodyPr/>
          <a:lstStyle/>
          <a:p>
            <a:pPr lvl="0">
              <a:buClr>
                <a:srgbClr val="00877C">
                  <a:lumMod val="75000"/>
                </a:srgbClr>
              </a:buClr>
            </a:pPr>
            <a:r>
              <a:rPr lang="en-US" sz="1000" baseline="30000" dirty="0" err="1">
                <a:solidFill>
                  <a:srgbClr val="000000"/>
                </a:solidFill>
              </a:rPr>
              <a:t>a</a:t>
            </a:r>
            <a:r>
              <a:rPr lang="en-US" sz="1000" dirty="0" err="1">
                <a:solidFill>
                  <a:srgbClr val="000000"/>
                </a:solidFill>
              </a:rPr>
              <a:t>Estimated</a:t>
            </a:r>
            <a:r>
              <a:rPr lang="en-US" sz="1000" dirty="0">
                <a:solidFill>
                  <a:srgbClr val="000000"/>
                </a:solidFill>
              </a:rPr>
              <a:t> treatment difference based on </a:t>
            </a:r>
            <a:r>
              <a:rPr lang="en-US" sz="1000" dirty="0" err="1">
                <a:solidFill>
                  <a:srgbClr val="000000"/>
                </a:solidFill>
              </a:rPr>
              <a:t>Miettinen</a:t>
            </a:r>
            <a:r>
              <a:rPr lang="en-US" sz="1000" dirty="0">
                <a:solidFill>
                  <a:srgbClr val="000000"/>
                </a:solidFill>
              </a:rPr>
              <a:t> &amp; </a:t>
            </a:r>
            <a:r>
              <a:rPr lang="en-US" sz="1000" dirty="0" err="1">
                <a:solidFill>
                  <a:srgbClr val="000000"/>
                </a:solidFill>
              </a:rPr>
              <a:t>Nurminen</a:t>
            </a:r>
            <a:r>
              <a:rPr lang="en-US" sz="1000" dirty="0">
                <a:solidFill>
                  <a:srgbClr val="000000"/>
                </a:solidFill>
              </a:rPr>
              <a:t> method stratified by randomization stratification factors. </a:t>
            </a:r>
            <a:r>
              <a:rPr lang="en-US" sz="1000" baseline="30000" dirty="0" err="1">
                <a:solidFill>
                  <a:srgbClr val="000000"/>
                </a:solidFill>
              </a:rPr>
              <a:t>b</a:t>
            </a:r>
            <a:r>
              <a:rPr lang="en-US" sz="1000" dirty="0" err="1">
                <a:solidFill>
                  <a:srgbClr val="000000"/>
                </a:solidFill>
              </a:rPr>
              <a:t>The</a:t>
            </a:r>
            <a:r>
              <a:rPr lang="en-US" sz="1000" dirty="0">
                <a:solidFill>
                  <a:srgbClr val="000000"/>
                </a:solidFill>
              </a:rPr>
              <a:t> PD-L1 combined positive score was defined as number of PD-L1–positive cells (tumor cells, lymphocytes, and macrophages) divided by total number of tumor cells × 100. PD-L1 positivity was defined as CPS ≥1. </a:t>
            </a:r>
          </a:p>
          <a:p>
            <a:pPr lvl="0">
              <a:buClr>
                <a:srgbClr val="00877C">
                  <a:lumMod val="75000"/>
                </a:srgbClr>
              </a:buClr>
            </a:pPr>
            <a:r>
              <a:rPr lang="en-US" sz="1000" dirty="0">
                <a:solidFill>
                  <a:srgbClr val="000000"/>
                </a:solidFill>
              </a:rPr>
              <a:t>Data cutoff date: September 24, 2018.</a:t>
            </a:r>
          </a:p>
        </p:txBody>
      </p:sp>
      <p:sp>
        <p:nvSpPr>
          <p:cNvPr id="6" name="Text Placeholder 5">
            <a:extLst>
              <a:ext uri="{FF2B5EF4-FFF2-40B4-BE49-F238E27FC236}">
                <a16:creationId xmlns:a16="http://schemas.microsoft.com/office/drawing/2014/main" id="{BC00954F-D928-491F-8C13-E87FFF513AA5}"/>
              </a:ext>
            </a:extLst>
          </p:cNvPr>
          <p:cNvSpPr>
            <a:spLocks noGrp="1"/>
          </p:cNvSpPr>
          <p:nvPr>
            <p:ph type="body" sz="quarter" idx="14"/>
          </p:nvPr>
        </p:nvSpPr>
        <p:spPr/>
        <p:txBody>
          <a:bodyPr/>
          <a:lstStyle/>
          <a:p>
            <a:endParaRPr lang="en-US" dirty="0"/>
          </a:p>
        </p:txBody>
      </p:sp>
      <p:sp>
        <p:nvSpPr>
          <p:cNvPr id="39" name="Text Placeholder 2">
            <a:extLst>
              <a:ext uri="{FF2B5EF4-FFF2-40B4-BE49-F238E27FC236}">
                <a16:creationId xmlns:a16="http://schemas.microsoft.com/office/drawing/2014/main" id="{13B28345-1BA4-411B-91A8-353AC9C846B1}"/>
              </a:ext>
            </a:extLst>
          </p:cNvPr>
          <p:cNvSpPr txBox="1">
            <a:spLocks/>
          </p:cNvSpPr>
          <p:nvPr/>
        </p:nvSpPr>
        <p:spPr>
          <a:xfrm>
            <a:off x="0" y="6608840"/>
            <a:ext cx="12192000" cy="249161"/>
          </a:xfrm>
          <a:prstGeom prst="rect">
            <a:avLst/>
          </a:prstGeom>
        </p:spPr>
        <p:txBody>
          <a:bodyPr vert="horz" lIns="121920" tIns="60960" rIns="121920" bIns="60960" rtlCol="0" anchor="b" anchorCtr="0">
            <a:noAutofit/>
          </a:bodyPr>
          <a:lstStyle>
            <a:lvl1pPr marL="0" indent="0" algn="l" defTabSz="342946" rtl="0" eaLnBrk="1" latinLnBrk="0" hangingPunct="1">
              <a:lnSpc>
                <a:spcPct val="100000"/>
              </a:lnSpc>
              <a:spcBef>
                <a:spcPts val="0"/>
              </a:spcBef>
              <a:buClr>
                <a:schemeClr val="accent1">
                  <a:lumMod val="75000"/>
                </a:schemeClr>
              </a:buClr>
              <a:buSzPct val="95000"/>
              <a:buFont typeface="Arial Black" panose="020B0A04020102020204" pitchFamily="34" charset="0"/>
              <a:buNone/>
              <a:defRPr sz="800" kern="600" spc="23">
                <a:solidFill>
                  <a:schemeClr val="tx1"/>
                </a:solidFill>
                <a:latin typeface="Arial" panose="020B0604020202020204" pitchFamily="34" charset="0"/>
                <a:ea typeface="+mn-ea"/>
                <a:cs typeface="Arial" panose="020B0604020202020204" pitchFamily="34" charset="0"/>
              </a:defRPr>
            </a:lvl1pPr>
            <a:lvl2pPr marL="170282" indent="0" algn="l" defTabSz="342946" rtl="0" eaLnBrk="1" latinLnBrk="0" hangingPunct="1">
              <a:lnSpc>
                <a:spcPct val="100000"/>
              </a:lnSpc>
              <a:spcBef>
                <a:spcPts val="0"/>
              </a:spcBef>
              <a:buClr>
                <a:schemeClr val="accent1">
                  <a:lumMod val="75000"/>
                </a:schemeClr>
              </a:buClr>
              <a:buSzPct val="100000"/>
              <a:buFont typeface="Arial Narrow" panose="020B0606020202030204" pitchFamily="34" charset="0"/>
              <a:buNone/>
              <a:defRPr sz="900" kern="600" spc="23">
                <a:solidFill>
                  <a:schemeClr val="tx1"/>
                </a:solidFill>
                <a:latin typeface="Arial" panose="020B0604020202020204" pitchFamily="34" charset="0"/>
                <a:ea typeface="+mn-ea"/>
                <a:cs typeface="Arial" panose="020B0604020202020204" pitchFamily="34" charset="0"/>
              </a:defRPr>
            </a:lvl2pPr>
            <a:lvl3pPr marL="345327" indent="0" algn="l" defTabSz="342946" rtl="0" eaLnBrk="1" latinLnBrk="0" hangingPunct="1">
              <a:lnSpc>
                <a:spcPct val="100000"/>
              </a:lnSpc>
              <a:spcBef>
                <a:spcPts val="0"/>
              </a:spcBef>
              <a:buClr>
                <a:schemeClr val="accent1">
                  <a:lumMod val="75000"/>
                </a:schemeClr>
              </a:buClr>
              <a:buSzPct val="95000"/>
              <a:buFont typeface="Wingdings" panose="05000000000000000000" pitchFamily="2" charset="2"/>
              <a:buNone/>
              <a:defRPr sz="900" kern="600" spc="23">
                <a:solidFill>
                  <a:schemeClr val="tx1"/>
                </a:solidFill>
                <a:latin typeface="Arial" panose="020B0604020202020204" pitchFamily="34" charset="0"/>
                <a:ea typeface="+mn-ea"/>
                <a:cs typeface="Arial" panose="020B0604020202020204" pitchFamily="34" charset="0"/>
              </a:defRPr>
            </a:lvl3pPr>
            <a:lvl4pPr marL="515609" indent="0" algn="l" defTabSz="342946" rtl="0" eaLnBrk="1" latinLnBrk="0" hangingPunct="1">
              <a:lnSpc>
                <a:spcPct val="100000"/>
              </a:lnSpc>
              <a:spcBef>
                <a:spcPts val="0"/>
              </a:spcBef>
              <a:buClr>
                <a:schemeClr val="accent1">
                  <a:lumMod val="75000"/>
                </a:schemeClr>
              </a:buClr>
              <a:buSzPct val="100000"/>
              <a:buFont typeface="Arial Narrow" panose="020B0606020202030204" pitchFamily="34" charset="0"/>
              <a:buNone/>
              <a:tabLst/>
              <a:defRPr sz="900" kern="600" spc="23">
                <a:solidFill>
                  <a:schemeClr val="tx1"/>
                </a:solidFill>
                <a:latin typeface="Arial" panose="020B0604020202020204" pitchFamily="34" charset="0"/>
                <a:ea typeface="+mn-ea"/>
                <a:cs typeface="Arial" panose="020B0604020202020204" pitchFamily="34" charset="0"/>
              </a:defRPr>
            </a:lvl4pPr>
            <a:lvl5pPr marL="685891" indent="0" algn="l" defTabSz="342946" rtl="0" eaLnBrk="1" latinLnBrk="0" hangingPunct="1">
              <a:lnSpc>
                <a:spcPct val="100000"/>
              </a:lnSpc>
              <a:spcBef>
                <a:spcPts val="0"/>
              </a:spcBef>
              <a:buClr>
                <a:schemeClr val="accent1">
                  <a:lumMod val="75000"/>
                </a:schemeClr>
              </a:buClr>
              <a:buSzPct val="90000"/>
              <a:buFont typeface="Arial Black" panose="020B0A04020102020204" pitchFamily="34" charset="0"/>
              <a:buNone/>
              <a:defRPr sz="900" kern="600" spc="23">
                <a:solidFill>
                  <a:schemeClr val="tx1"/>
                </a:solidFill>
                <a:latin typeface="Arial" panose="020B0604020202020204" pitchFamily="34" charset="0"/>
                <a:ea typeface="+mn-ea"/>
                <a:cs typeface="Arial" panose="020B0604020202020204" pitchFamily="34" charset="0"/>
              </a:defRPr>
            </a:lvl5pPr>
            <a:lvl6pPr marL="1886201" indent="-171473" algn="l" defTabSz="342946" rtl="0" eaLnBrk="1" latinLnBrk="0" hangingPunct="1">
              <a:spcBef>
                <a:spcPct val="20000"/>
              </a:spcBef>
              <a:buFont typeface="Arial"/>
              <a:buChar char="•"/>
              <a:defRPr sz="1500" kern="1200">
                <a:solidFill>
                  <a:schemeClr val="tx1"/>
                </a:solidFill>
                <a:latin typeface="+mn-lt"/>
                <a:ea typeface="+mn-ea"/>
                <a:cs typeface="+mn-cs"/>
              </a:defRPr>
            </a:lvl6pPr>
            <a:lvl7pPr marL="2229147" indent="-171473" algn="l" defTabSz="342946" rtl="0" eaLnBrk="1" latinLnBrk="0" hangingPunct="1">
              <a:spcBef>
                <a:spcPct val="20000"/>
              </a:spcBef>
              <a:buFont typeface="Arial"/>
              <a:buChar char="•"/>
              <a:defRPr sz="1500" kern="1200">
                <a:solidFill>
                  <a:schemeClr val="tx1"/>
                </a:solidFill>
                <a:latin typeface="+mn-lt"/>
                <a:ea typeface="+mn-ea"/>
                <a:cs typeface="+mn-cs"/>
              </a:defRPr>
            </a:lvl7pPr>
            <a:lvl8pPr marL="2572093" indent="-171473" algn="l" defTabSz="342946" rtl="0" eaLnBrk="1" latinLnBrk="0" hangingPunct="1">
              <a:spcBef>
                <a:spcPct val="20000"/>
              </a:spcBef>
              <a:buFont typeface="Arial"/>
              <a:buChar char="•"/>
              <a:defRPr sz="1500" kern="1200">
                <a:solidFill>
                  <a:schemeClr val="tx1"/>
                </a:solidFill>
                <a:latin typeface="+mn-lt"/>
                <a:ea typeface="+mn-ea"/>
                <a:cs typeface="+mn-cs"/>
              </a:defRPr>
            </a:lvl8pPr>
            <a:lvl9pPr marL="2915039" indent="-171473" algn="l" defTabSz="342946" rtl="0" eaLnBrk="1" latinLnBrk="0" hangingPunct="1">
              <a:spcBef>
                <a:spcPct val="20000"/>
              </a:spcBef>
              <a:buFont typeface="Arial"/>
              <a:buChar char="•"/>
              <a:defRPr sz="1500" kern="1200">
                <a:solidFill>
                  <a:schemeClr val="tx1"/>
                </a:solidFill>
                <a:latin typeface="+mn-lt"/>
                <a:ea typeface="+mn-ea"/>
                <a:cs typeface="+mn-cs"/>
              </a:defRPr>
            </a:lvl9pPr>
          </a:lstStyle>
          <a:p>
            <a:pPr defTabSz="457239">
              <a:buClr>
                <a:srgbClr val="00877C">
                  <a:lumMod val="75000"/>
                </a:srgbClr>
              </a:buClr>
            </a:pPr>
            <a:endParaRPr lang="en-US" sz="1067" dirty="0">
              <a:solidFill>
                <a:srgbClr val="000000"/>
              </a:solidFill>
            </a:endParaRPr>
          </a:p>
        </p:txBody>
      </p:sp>
      <p:graphicFrame>
        <p:nvGraphicFramePr>
          <p:cNvPr id="10" name="Chart 9">
            <a:extLst>
              <a:ext uri="{FF2B5EF4-FFF2-40B4-BE49-F238E27FC236}">
                <a16:creationId xmlns:a16="http://schemas.microsoft.com/office/drawing/2014/main" id="{82086D55-F67A-4A83-993D-8AEFB4943B7A}"/>
              </a:ext>
            </a:extLst>
          </p:cNvPr>
          <p:cNvGraphicFramePr/>
          <p:nvPr>
            <p:extLst>
              <p:ext uri="{D42A27DB-BD31-4B8C-83A1-F6EECF244321}">
                <p14:modId xmlns:p14="http://schemas.microsoft.com/office/powerpoint/2010/main" val="272881775"/>
              </p:ext>
            </p:extLst>
          </p:nvPr>
        </p:nvGraphicFramePr>
        <p:xfrm>
          <a:off x="293379" y="2053093"/>
          <a:ext cx="3851007" cy="4208443"/>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a:extLst>
              <a:ext uri="{FF2B5EF4-FFF2-40B4-BE49-F238E27FC236}">
                <a16:creationId xmlns:a16="http://schemas.microsoft.com/office/drawing/2014/main" id="{2FFA0965-874A-455B-8B8A-CE576B1D8877}"/>
              </a:ext>
            </a:extLst>
          </p:cNvPr>
          <p:cNvSpPr txBox="1"/>
          <p:nvPr/>
        </p:nvSpPr>
        <p:spPr>
          <a:xfrm>
            <a:off x="887285" y="1029288"/>
            <a:ext cx="3474669" cy="861967"/>
          </a:xfrm>
          <a:prstGeom prst="rect">
            <a:avLst/>
          </a:prstGeom>
          <a:noFill/>
        </p:spPr>
        <p:txBody>
          <a:bodyPr wrap="none" lIns="0" tIns="0" rIns="0" bIns="0" rtlCol="0" anchor="t" anchorCtr="0">
            <a:spAutoFit/>
          </a:bodyPr>
          <a:lstStyle/>
          <a:p>
            <a:pPr algn="ctr"/>
            <a:r>
              <a:rPr lang="en-US" sz="1867" b="1" u="sng" kern="600" spc="31" dirty="0"/>
              <a:t>Primary Endpoint: ypT0/Tis ypN0 </a:t>
            </a:r>
          </a:p>
          <a:p>
            <a:pPr algn="ctr"/>
            <a:r>
              <a:rPr lang="en-US" sz="1867" kern="600" spc="31" dirty="0"/>
              <a:t>Statistically significant</a:t>
            </a:r>
            <a:br>
              <a:rPr lang="en-US" sz="1867" kern="600" spc="31" dirty="0"/>
            </a:br>
            <a:r>
              <a:rPr lang="en-US" sz="1867" kern="600" spc="31" dirty="0"/>
              <a:t>benefit for Pembro + Chemo</a:t>
            </a:r>
          </a:p>
        </p:txBody>
      </p:sp>
      <p:sp>
        <p:nvSpPr>
          <p:cNvPr id="32" name="TextBox 31">
            <a:extLst>
              <a:ext uri="{FF2B5EF4-FFF2-40B4-BE49-F238E27FC236}">
                <a16:creationId xmlns:a16="http://schemas.microsoft.com/office/drawing/2014/main" id="{80CC4A34-F6D9-4E0D-9604-4B29FDDE6BAE}"/>
              </a:ext>
            </a:extLst>
          </p:cNvPr>
          <p:cNvSpPr txBox="1"/>
          <p:nvPr/>
        </p:nvSpPr>
        <p:spPr>
          <a:xfrm>
            <a:off x="1560391" y="3081676"/>
            <a:ext cx="607538" cy="246221"/>
          </a:xfrm>
          <a:prstGeom prst="rect">
            <a:avLst/>
          </a:prstGeom>
          <a:noFill/>
        </p:spPr>
        <p:txBody>
          <a:bodyPr wrap="none" lIns="0" tIns="0" rIns="0" bIns="0" rtlCol="0" anchor="t" anchorCtr="0">
            <a:spAutoFit/>
          </a:bodyPr>
          <a:lstStyle/>
          <a:p>
            <a:pPr algn="ctr" defTabSz="457239"/>
            <a:r>
              <a:rPr lang="en-US" sz="1600" b="1" kern="600" spc="40" dirty="0">
                <a:solidFill>
                  <a:srgbClr val="000000"/>
                </a:solidFill>
                <a:latin typeface="Arial"/>
              </a:rPr>
              <a:t>64.8%</a:t>
            </a:r>
          </a:p>
        </p:txBody>
      </p:sp>
      <p:sp>
        <p:nvSpPr>
          <p:cNvPr id="33" name="TextBox 32">
            <a:extLst>
              <a:ext uri="{FF2B5EF4-FFF2-40B4-BE49-F238E27FC236}">
                <a16:creationId xmlns:a16="http://schemas.microsoft.com/office/drawing/2014/main" id="{C46AF9C3-4466-40B5-92DE-4F60FDFD7B66}"/>
              </a:ext>
            </a:extLst>
          </p:cNvPr>
          <p:cNvSpPr txBox="1"/>
          <p:nvPr/>
        </p:nvSpPr>
        <p:spPr>
          <a:xfrm>
            <a:off x="2988086" y="3444023"/>
            <a:ext cx="607538" cy="246221"/>
          </a:xfrm>
          <a:prstGeom prst="rect">
            <a:avLst/>
          </a:prstGeom>
          <a:noFill/>
        </p:spPr>
        <p:txBody>
          <a:bodyPr wrap="none" lIns="0" tIns="0" rIns="0" bIns="0" rtlCol="0" anchor="t" anchorCtr="0">
            <a:spAutoFit/>
          </a:bodyPr>
          <a:lstStyle/>
          <a:p>
            <a:pPr algn="ctr" defTabSz="457239"/>
            <a:r>
              <a:rPr lang="en-US" sz="1600" b="1" kern="600" spc="40" dirty="0">
                <a:solidFill>
                  <a:srgbClr val="000000"/>
                </a:solidFill>
                <a:latin typeface="Arial"/>
              </a:rPr>
              <a:t>51.2%</a:t>
            </a:r>
          </a:p>
        </p:txBody>
      </p:sp>
      <p:grpSp>
        <p:nvGrpSpPr>
          <p:cNvPr id="26" name="Group 25">
            <a:extLst>
              <a:ext uri="{FF2B5EF4-FFF2-40B4-BE49-F238E27FC236}">
                <a16:creationId xmlns:a16="http://schemas.microsoft.com/office/drawing/2014/main" id="{7298060B-55A9-4C33-8CA6-68D56D61D126}"/>
              </a:ext>
            </a:extLst>
          </p:cNvPr>
          <p:cNvGrpSpPr/>
          <p:nvPr/>
        </p:nvGrpSpPr>
        <p:grpSpPr>
          <a:xfrm>
            <a:off x="1863897" y="2857323"/>
            <a:ext cx="1408323" cy="604955"/>
            <a:chOff x="2082188" y="2974554"/>
            <a:chExt cx="1408323" cy="604954"/>
          </a:xfrm>
        </p:grpSpPr>
        <p:cxnSp>
          <p:nvCxnSpPr>
            <p:cNvPr id="18" name="Straight Connector 17">
              <a:extLst>
                <a:ext uri="{FF2B5EF4-FFF2-40B4-BE49-F238E27FC236}">
                  <a16:creationId xmlns:a16="http://schemas.microsoft.com/office/drawing/2014/main" id="{56E84FE9-AB7C-460F-8BF5-964D49290C59}"/>
                </a:ext>
              </a:extLst>
            </p:cNvPr>
            <p:cNvCxnSpPr/>
            <p:nvPr/>
          </p:nvCxnSpPr>
          <p:spPr>
            <a:xfrm flipV="1">
              <a:off x="2082188" y="2974554"/>
              <a:ext cx="0" cy="224351"/>
            </a:xfrm>
            <a:prstGeom prst="line">
              <a:avLst/>
            </a:prstGeom>
            <a:ln w="635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3A49B549-CD89-4BF3-BD5A-06D0D636FCD8}"/>
                </a:ext>
              </a:extLst>
            </p:cNvPr>
            <p:cNvCxnSpPr>
              <a:cxnSpLocks/>
            </p:cNvCxnSpPr>
            <p:nvPr/>
          </p:nvCxnSpPr>
          <p:spPr>
            <a:xfrm flipV="1">
              <a:off x="3490511" y="2974554"/>
              <a:ext cx="0" cy="604954"/>
            </a:xfrm>
            <a:prstGeom prst="line">
              <a:avLst/>
            </a:prstGeom>
            <a:ln w="635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254BBBA2-C307-4613-9F33-E0CAE251E947}"/>
                </a:ext>
              </a:extLst>
            </p:cNvPr>
            <p:cNvCxnSpPr/>
            <p:nvPr/>
          </p:nvCxnSpPr>
          <p:spPr>
            <a:xfrm>
              <a:off x="2082188" y="2974554"/>
              <a:ext cx="1408323" cy="0"/>
            </a:xfrm>
            <a:prstGeom prst="line">
              <a:avLst/>
            </a:prstGeom>
            <a:ln w="635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57" name="TextBox 56">
            <a:extLst>
              <a:ext uri="{FF2B5EF4-FFF2-40B4-BE49-F238E27FC236}">
                <a16:creationId xmlns:a16="http://schemas.microsoft.com/office/drawing/2014/main" id="{91AAC19A-86AB-45B0-9F79-2BF4F4A1DB97}"/>
              </a:ext>
            </a:extLst>
          </p:cNvPr>
          <p:cNvSpPr txBox="1"/>
          <p:nvPr/>
        </p:nvSpPr>
        <p:spPr>
          <a:xfrm>
            <a:off x="1481687" y="2329500"/>
            <a:ext cx="2121040" cy="492443"/>
          </a:xfrm>
          <a:prstGeom prst="rect">
            <a:avLst/>
          </a:prstGeom>
          <a:noFill/>
        </p:spPr>
        <p:txBody>
          <a:bodyPr wrap="square" lIns="0" tIns="0" rIns="0" bIns="0" rtlCol="0" anchor="t" anchorCtr="0">
            <a:spAutoFit/>
          </a:bodyPr>
          <a:lstStyle/>
          <a:p>
            <a:pPr algn="ctr" defTabSz="457239"/>
            <a:r>
              <a:rPr lang="el-GR" sz="1600" b="1" kern="600" spc="40" dirty="0">
                <a:solidFill>
                  <a:srgbClr val="000000"/>
                </a:solidFill>
                <a:latin typeface="Arial"/>
                <a:cs typeface="Arial"/>
              </a:rPr>
              <a:t>Δ </a:t>
            </a:r>
            <a:r>
              <a:rPr lang="en-US" sz="1600" b="1" kern="600" spc="40" dirty="0">
                <a:solidFill>
                  <a:srgbClr val="000000"/>
                </a:solidFill>
                <a:latin typeface="Arial"/>
              </a:rPr>
              <a:t>13.6 (5.4–21.8)</a:t>
            </a:r>
            <a:r>
              <a:rPr lang="en-US" sz="1600" b="1" kern="600" spc="40" baseline="30000" dirty="0">
                <a:solidFill>
                  <a:srgbClr val="000000"/>
                </a:solidFill>
                <a:latin typeface="Arial"/>
              </a:rPr>
              <a:t>a</a:t>
            </a:r>
            <a:endParaRPr lang="en-US" sz="1600" b="1" kern="600" spc="40" dirty="0">
              <a:solidFill>
                <a:srgbClr val="000000"/>
              </a:solidFill>
              <a:latin typeface="Arial"/>
            </a:endParaRPr>
          </a:p>
          <a:p>
            <a:pPr algn="ctr" defTabSz="457239"/>
            <a:r>
              <a:rPr lang="en-US" sz="1600" b="1" i="1" kern="600" spc="40" dirty="0">
                <a:solidFill>
                  <a:srgbClr val="000000"/>
                </a:solidFill>
                <a:latin typeface="Arial"/>
              </a:rPr>
              <a:t>P</a:t>
            </a:r>
            <a:r>
              <a:rPr lang="en-US" sz="1600" b="1" kern="600" spc="40" dirty="0">
                <a:solidFill>
                  <a:srgbClr val="000000"/>
                </a:solidFill>
                <a:latin typeface="Arial"/>
              </a:rPr>
              <a:t>=0.00055</a:t>
            </a:r>
            <a:endParaRPr lang="en-US" sz="1600" b="1" kern="600" spc="40" baseline="30000" dirty="0">
              <a:solidFill>
                <a:srgbClr val="000000"/>
              </a:solidFill>
              <a:latin typeface="Arial"/>
            </a:endParaRPr>
          </a:p>
        </p:txBody>
      </p:sp>
      <p:graphicFrame>
        <p:nvGraphicFramePr>
          <p:cNvPr id="58" name="Chart 57">
            <a:extLst>
              <a:ext uri="{FF2B5EF4-FFF2-40B4-BE49-F238E27FC236}">
                <a16:creationId xmlns:a16="http://schemas.microsoft.com/office/drawing/2014/main" id="{85CBB867-BE59-47EC-A3C6-015B4B032B66}"/>
              </a:ext>
            </a:extLst>
          </p:cNvPr>
          <p:cNvGraphicFramePr/>
          <p:nvPr>
            <p:extLst>
              <p:ext uri="{D42A27DB-BD31-4B8C-83A1-F6EECF244321}">
                <p14:modId xmlns:p14="http://schemas.microsoft.com/office/powerpoint/2010/main" val="571136138"/>
              </p:ext>
            </p:extLst>
          </p:nvPr>
        </p:nvGraphicFramePr>
        <p:xfrm>
          <a:off x="5149085" y="1885243"/>
          <a:ext cx="6871471" cy="4238695"/>
        </p:xfrm>
        <a:graphic>
          <a:graphicData uri="http://schemas.openxmlformats.org/drawingml/2006/chart">
            <c:chart xmlns:c="http://schemas.openxmlformats.org/drawingml/2006/chart" xmlns:r="http://schemas.openxmlformats.org/officeDocument/2006/relationships" r:id="rId4"/>
          </a:graphicData>
        </a:graphic>
      </p:graphicFrame>
      <p:sp>
        <p:nvSpPr>
          <p:cNvPr id="59" name="TextBox 58">
            <a:extLst>
              <a:ext uri="{FF2B5EF4-FFF2-40B4-BE49-F238E27FC236}">
                <a16:creationId xmlns:a16="http://schemas.microsoft.com/office/drawing/2014/main" id="{7FB93660-EB66-46F7-A4AE-7B81D8EC10D3}"/>
              </a:ext>
            </a:extLst>
          </p:cNvPr>
          <p:cNvSpPr txBox="1"/>
          <p:nvPr/>
        </p:nvSpPr>
        <p:spPr>
          <a:xfrm>
            <a:off x="6675876" y="1029288"/>
            <a:ext cx="4089581" cy="861967"/>
          </a:xfrm>
          <a:prstGeom prst="rect">
            <a:avLst/>
          </a:prstGeom>
          <a:noFill/>
        </p:spPr>
        <p:txBody>
          <a:bodyPr wrap="none" lIns="0" tIns="0" rIns="0" bIns="0" rtlCol="0" anchor="t" anchorCtr="0">
            <a:spAutoFit/>
          </a:bodyPr>
          <a:lstStyle/>
          <a:p>
            <a:pPr algn="ctr"/>
            <a:r>
              <a:rPr lang="en-US" sz="1867" b="1" u="sng" kern="600" spc="31" dirty="0"/>
              <a:t>By PD-L1 </a:t>
            </a:r>
            <a:r>
              <a:rPr lang="en-US" sz="1867" b="1" u="sng" kern="600" spc="31" dirty="0" err="1"/>
              <a:t>Status</a:t>
            </a:r>
            <a:r>
              <a:rPr lang="en-US" sz="1867" b="1" u="sng" kern="600" spc="31" baseline="30000" dirty="0" err="1"/>
              <a:t>b</a:t>
            </a:r>
            <a:r>
              <a:rPr lang="en-US" sz="1867" b="1" u="sng" kern="600" spc="31" dirty="0"/>
              <a:t>: ypT0/Tis ypN0</a:t>
            </a:r>
          </a:p>
          <a:p>
            <a:pPr algn="ctr"/>
            <a:r>
              <a:rPr lang="en-US" sz="1867" kern="600" spc="31" dirty="0"/>
              <a:t>Benefit for Pembro + Chemo in </a:t>
            </a:r>
            <a:br>
              <a:rPr lang="en-US" sz="1867" kern="600" spc="31" dirty="0"/>
            </a:br>
            <a:r>
              <a:rPr lang="en-US" sz="1867" kern="600" spc="31" dirty="0"/>
              <a:t>both PD-L1–positive and PD-L1–negative</a:t>
            </a:r>
          </a:p>
        </p:txBody>
      </p:sp>
      <p:sp>
        <p:nvSpPr>
          <p:cNvPr id="60" name="TextBox 59">
            <a:extLst>
              <a:ext uri="{FF2B5EF4-FFF2-40B4-BE49-F238E27FC236}">
                <a16:creationId xmlns:a16="http://schemas.microsoft.com/office/drawing/2014/main" id="{37919D96-6870-4DF6-8629-46EB8B5DEE4A}"/>
              </a:ext>
            </a:extLst>
          </p:cNvPr>
          <p:cNvSpPr txBox="1"/>
          <p:nvPr/>
        </p:nvSpPr>
        <p:spPr>
          <a:xfrm>
            <a:off x="6465268" y="2837304"/>
            <a:ext cx="607538" cy="246221"/>
          </a:xfrm>
          <a:prstGeom prst="rect">
            <a:avLst/>
          </a:prstGeom>
          <a:noFill/>
        </p:spPr>
        <p:txBody>
          <a:bodyPr wrap="none" lIns="0" tIns="0" rIns="0" bIns="0" rtlCol="0" anchor="t" anchorCtr="0">
            <a:spAutoFit/>
          </a:bodyPr>
          <a:lstStyle/>
          <a:p>
            <a:pPr algn="ctr" defTabSz="457239"/>
            <a:r>
              <a:rPr lang="en-US" sz="1600" b="1" kern="600" spc="40" dirty="0">
                <a:solidFill>
                  <a:srgbClr val="000000"/>
                </a:solidFill>
                <a:latin typeface="Arial"/>
              </a:rPr>
              <a:t>68.9%</a:t>
            </a:r>
          </a:p>
        </p:txBody>
      </p:sp>
      <p:sp>
        <p:nvSpPr>
          <p:cNvPr id="61" name="TextBox 60">
            <a:extLst>
              <a:ext uri="{FF2B5EF4-FFF2-40B4-BE49-F238E27FC236}">
                <a16:creationId xmlns:a16="http://schemas.microsoft.com/office/drawing/2014/main" id="{BCD25C29-CFED-40D8-AFAC-23E77F43D29F}"/>
              </a:ext>
            </a:extLst>
          </p:cNvPr>
          <p:cNvSpPr txBox="1"/>
          <p:nvPr/>
        </p:nvSpPr>
        <p:spPr>
          <a:xfrm>
            <a:off x="7895442" y="3226857"/>
            <a:ext cx="607538" cy="246221"/>
          </a:xfrm>
          <a:prstGeom prst="rect">
            <a:avLst/>
          </a:prstGeom>
          <a:noFill/>
        </p:spPr>
        <p:txBody>
          <a:bodyPr wrap="none" lIns="0" tIns="0" rIns="0" bIns="0" rtlCol="0" anchor="t" anchorCtr="0">
            <a:spAutoFit/>
          </a:bodyPr>
          <a:lstStyle/>
          <a:p>
            <a:pPr algn="ctr" defTabSz="457239"/>
            <a:r>
              <a:rPr lang="en-US" sz="1600" b="1" kern="600" spc="40" dirty="0">
                <a:solidFill>
                  <a:srgbClr val="000000"/>
                </a:solidFill>
                <a:latin typeface="Arial"/>
              </a:rPr>
              <a:t>54.9%</a:t>
            </a:r>
          </a:p>
        </p:txBody>
      </p:sp>
      <p:grpSp>
        <p:nvGrpSpPr>
          <p:cNvPr id="62" name="Group 61">
            <a:extLst>
              <a:ext uri="{FF2B5EF4-FFF2-40B4-BE49-F238E27FC236}">
                <a16:creationId xmlns:a16="http://schemas.microsoft.com/office/drawing/2014/main" id="{05341E1A-5850-474D-A56E-70EAE6A96C15}"/>
              </a:ext>
            </a:extLst>
          </p:cNvPr>
          <p:cNvGrpSpPr/>
          <p:nvPr/>
        </p:nvGrpSpPr>
        <p:grpSpPr>
          <a:xfrm>
            <a:off x="6749219" y="2642867"/>
            <a:ext cx="1408323" cy="604955"/>
            <a:chOff x="2082188" y="2974554"/>
            <a:chExt cx="1408323" cy="604954"/>
          </a:xfrm>
        </p:grpSpPr>
        <p:cxnSp>
          <p:nvCxnSpPr>
            <p:cNvPr id="63" name="Straight Connector 62">
              <a:extLst>
                <a:ext uri="{FF2B5EF4-FFF2-40B4-BE49-F238E27FC236}">
                  <a16:creationId xmlns:a16="http://schemas.microsoft.com/office/drawing/2014/main" id="{F737065D-2A76-4FD2-AEE8-0BE5DDD0B632}"/>
                </a:ext>
              </a:extLst>
            </p:cNvPr>
            <p:cNvCxnSpPr/>
            <p:nvPr/>
          </p:nvCxnSpPr>
          <p:spPr>
            <a:xfrm flipV="1">
              <a:off x="2082188" y="2974554"/>
              <a:ext cx="0" cy="224351"/>
            </a:xfrm>
            <a:prstGeom prst="line">
              <a:avLst/>
            </a:prstGeom>
            <a:ln w="635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6C5DD21B-4F87-4348-A5CE-AA481775EED7}"/>
                </a:ext>
              </a:extLst>
            </p:cNvPr>
            <p:cNvCxnSpPr>
              <a:cxnSpLocks/>
            </p:cNvCxnSpPr>
            <p:nvPr/>
          </p:nvCxnSpPr>
          <p:spPr>
            <a:xfrm flipV="1">
              <a:off x="3490511" y="2974554"/>
              <a:ext cx="0" cy="604954"/>
            </a:xfrm>
            <a:prstGeom prst="line">
              <a:avLst/>
            </a:prstGeom>
            <a:ln w="635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5" name="Straight Connector 64">
              <a:extLst>
                <a:ext uri="{FF2B5EF4-FFF2-40B4-BE49-F238E27FC236}">
                  <a16:creationId xmlns:a16="http://schemas.microsoft.com/office/drawing/2014/main" id="{4407A71C-FFA1-4E50-BBD3-9C4F62B21ADF}"/>
                </a:ext>
              </a:extLst>
            </p:cNvPr>
            <p:cNvCxnSpPr/>
            <p:nvPr/>
          </p:nvCxnSpPr>
          <p:spPr>
            <a:xfrm>
              <a:off x="2082188" y="2974554"/>
              <a:ext cx="1408323" cy="0"/>
            </a:xfrm>
            <a:prstGeom prst="line">
              <a:avLst/>
            </a:prstGeom>
            <a:ln w="635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66" name="TextBox 65">
            <a:extLst>
              <a:ext uri="{FF2B5EF4-FFF2-40B4-BE49-F238E27FC236}">
                <a16:creationId xmlns:a16="http://schemas.microsoft.com/office/drawing/2014/main" id="{2D5B591C-3E29-4F2D-8061-1A3D3763E8E1}"/>
              </a:ext>
            </a:extLst>
          </p:cNvPr>
          <p:cNvSpPr txBox="1"/>
          <p:nvPr/>
        </p:nvSpPr>
        <p:spPr>
          <a:xfrm>
            <a:off x="6367008" y="2349039"/>
            <a:ext cx="2121040" cy="246221"/>
          </a:xfrm>
          <a:prstGeom prst="rect">
            <a:avLst/>
          </a:prstGeom>
          <a:noFill/>
        </p:spPr>
        <p:txBody>
          <a:bodyPr wrap="square" lIns="0" tIns="0" rIns="0" bIns="0" rtlCol="0" anchor="t" anchorCtr="0">
            <a:spAutoFit/>
          </a:bodyPr>
          <a:lstStyle/>
          <a:p>
            <a:pPr algn="ctr" defTabSz="457239"/>
            <a:r>
              <a:rPr lang="el-GR" sz="1600" b="1" kern="600" spc="40" dirty="0">
                <a:solidFill>
                  <a:srgbClr val="000000"/>
                </a:solidFill>
                <a:latin typeface="Arial"/>
                <a:cs typeface="Arial"/>
              </a:rPr>
              <a:t>Δ </a:t>
            </a:r>
            <a:r>
              <a:rPr lang="en-US" sz="1600" b="1" kern="600" spc="40" dirty="0">
                <a:solidFill>
                  <a:srgbClr val="000000"/>
                </a:solidFill>
                <a:latin typeface="Arial"/>
              </a:rPr>
              <a:t>14.2 (5.3–23.1)</a:t>
            </a:r>
            <a:r>
              <a:rPr lang="en-US" sz="1600" b="1" kern="600" spc="40" baseline="30000" dirty="0">
                <a:solidFill>
                  <a:srgbClr val="000000"/>
                </a:solidFill>
                <a:latin typeface="Arial"/>
              </a:rPr>
              <a:t>a</a:t>
            </a:r>
            <a:endParaRPr lang="en-US" sz="1600" b="1" kern="600" spc="40" dirty="0">
              <a:solidFill>
                <a:srgbClr val="000000"/>
              </a:solidFill>
              <a:latin typeface="Arial"/>
            </a:endParaRPr>
          </a:p>
        </p:txBody>
      </p:sp>
      <p:sp>
        <p:nvSpPr>
          <p:cNvPr id="67" name="TextBox 66">
            <a:extLst>
              <a:ext uri="{FF2B5EF4-FFF2-40B4-BE49-F238E27FC236}">
                <a16:creationId xmlns:a16="http://schemas.microsoft.com/office/drawing/2014/main" id="{17C1FA75-AF83-483C-BA82-072685C9E69A}"/>
              </a:ext>
            </a:extLst>
          </p:cNvPr>
          <p:cNvSpPr txBox="1"/>
          <p:nvPr/>
        </p:nvSpPr>
        <p:spPr>
          <a:xfrm>
            <a:off x="9385380" y="3376224"/>
            <a:ext cx="607538" cy="246221"/>
          </a:xfrm>
          <a:prstGeom prst="rect">
            <a:avLst/>
          </a:prstGeom>
          <a:noFill/>
        </p:spPr>
        <p:txBody>
          <a:bodyPr wrap="none" lIns="0" tIns="0" rIns="0" bIns="0" rtlCol="0" anchor="t" anchorCtr="0">
            <a:spAutoFit/>
          </a:bodyPr>
          <a:lstStyle/>
          <a:p>
            <a:pPr algn="ctr" defTabSz="457239"/>
            <a:r>
              <a:rPr lang="en-US" sz="1600" b="1" kern="600" spc="40" dirty="0">
                <a:solidFill>
                  <a:srgbClr val="000000"/>
                </a:solidFill>
                <a:latin typeface="Arial"/>
              </a:rPr>
              <a:t>45.3%</a:t>
            </a:r>
          </a:p>
        </p:txBody>
      </p:sp>
      <p:sp>
        <p:nvSpPr>
          <p:cNvPr id="68" name="TextBox 67">
            <a:extLst>
              <a:ext uri="{FF2B5EF4-FFF2-40B4-BE49-F238E27FC236}">
                <a16:creationId xmlns:a16="http://schemas.microsoft.com/office/drawing/2014/main" id="{2BB53D8C-BDA1-4ABD-B34E-465E271A1874}"/>
              </a:ext>
            </a:extLst>
          </p:cNvPr>
          <p:cNvSpPr txBox="1"/>
          <p:nvPr/>
        </p:nvSpPr>
        <p:spPr>
          <a:xfrm>
            <a:off x="10849624" y="3702076"/>
            <a:ext cx="607538" cy="246221"/>
          </a:xfrm>
          <a:prstGeom prst="rect">
            <a:avLst/>
          </a:prstGeom>
          <a:noFill/>
        </p:spPr>
        <p:txBody>
          <a:bodyPr wrap="none" lIns="0" tIns="0" rIns="0" bIns="0" rtlCol="0" anchor="t" anchorCtr="0">
            <a:spAutoFit/>
          </a:bodyPr>
          <a:lstStyle/>
          <a:p>
            <a:pPr algn="ctr" defTabSz="457239"/>
            <a:r>
              <a:rPr lang="en-US" sz="1600" b="1" kern="600" spc="40" dirty="0">
                <a:solidFill>
                  <a:srgbClr val="000000"/>
                </a:solidFill>
                <a:latin typeface="Arial"/>
              </a:rPr>
              <a:t>30.3%</a:t>
            </a:r>
          </a:p>
        </p:txBody>
      </p:sp>
      <p:grpSp>
        <p:nvGrpSpPr>
          <p:cNvPr id="69" name="Group 68">
            <a:extLst>
              <a:ext uri="{FF2B5EF4-FFF2-40B4-BE49-F238E27FC236}">
                <a16:creationId xmlns:a16="http://schemas.microsoft.com/office/drawing/2014/main" id="{90065F5F-2A5B-4791-9E38-7BDF79472DC2}"/>
              </a:ext>
            </a:extLst>
          </p:cNvPr>
          <p:cNvGrpSpPr/>
          <p:nvPr/>
        </p:nvGrpSpPr>
        <p:grpSpPr>
          <a:xfrm>
            <a:off x="9688885" y="3133018"/>
            <a:ext cx="1408323" cy="604955"/>
            <a:chOff x="2082188" y="2974554"/>
            <a:chExt cx="1408323" cy="604954"/>
          </a:xfrm>
        </p:grpSpPr>
        <p:cxnSp>
          <p:nvCxnSpPr>
            <p:cNvPr id="70" name="Straight Connector 69">
              <a:extLst>
                <a:ext uri="{FF2B5EF4-FFF2-40B4-BE49-F238E27FC236}">
                  <a16:creationId xmlns:a16="http://schemas.microsoft.com/office/drawing/2014/main" id="{D9F2824C-4AF8-4D23-A190-03120D915479}"/>
                </a:ext>
              </a:extLst>
            </p:cNvPr>
            <p:cNvCxnSpPr/>
            <p:nvPr/>
          </p:nvCxnSpPr>
          <p:spPr>
            <a:xfrm flipV="1">
              <a:off x="2082188" y="2974554"/>
              <a:ext cx="0" cy="224351"/>
            </a:xfrm>
            <a:prstGeom prst="line">
              <a:avLst/>
            </a:prstGeom>
            <a:ln w="635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1" name="Straight Connector 70">
              <a:extLst>
                <a:ext uri="{FF2B5EF4-FFF2-40B4-BE49-F238E27FC236}">
                  <a16:creationId xmlns:a16="http://schemas.microsoft.com/office/drawing/2014/main" id="{DC8343FE-CF8D-46F1-B4BA-82816E5E51A1}"/>
                </a:ext>
              </a:extLst>
            </p:cNvPr>
            <p:cNvCxnSpPr>
              <a:cxnSpLocks/>
            </p:cNvCxnSpPr>
            <p:nvPr/>
          </p:nvCxnSpPr>
          <p:spPr>
            <a:xfrm flipV="1">
              <a:off x="3490511" y="2974554"/>
              <a:ext cx="0" cy="604954"/>
            </a:xfrm>
            <a:prstGeom prst="line">
              <a:avLst/>
            </a:prstGeom>
            <a:ln w="635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2" name="Straight Connector 71">
              <a:extLst>
                <a:ext uri="{FF2B5EF4-FFF2-40B4-BE49-F238E27FC236}">
                  <a16:creationId xmlns:a16="http://schemas.microsoft.com/office/drawing/2014/main" id="{68886C16-109B-4530-BB43-BF397C36DF83}"/>
                </a:ext>
              </a:extLst>
            </p:cNvPr>
            <p:cNvCxnSpPr/>
            <p:nvPr/>
          </p:nvCxnSpPr>
          <p:spPr>
            <a:xfrm>
              <a:off x="2082188" y="2974554"/>
              <a:ext cx="1408323" cy="0"/>
            </a:xfrm>
            <a:prstGeom prst="line">
              <a:avLst/>
            </a:prstGeom>
            <a:ln w="635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73" name="TextBox 72">
            <a:extLst>
              <a:ext uri="{FF2B5EF4-FFF2-40B4-BE49-F238E27FC236}">
                <a16:creationId xmlns:a16="http://schemas.microsoft.com/office/drawing/2014/main" id="{6B1CCA55-5BDB-4F20-9AC1-9774B91EB0C0}"/>
              </a:ext>
            </a:extLst>
          </p:cNvPr>
          <p:cNvSpPr txBox="1"/>
          <p:nvPr/>
        </p:nvSpPr>
        <p:spPr>
          <a:xfrm>
            <a:off x="9311897" y="2788961"/>
            <a:ext cx="2121040" cy="246221"/>
          </a:xfrm>
          <a:prstGeom prst="rect">
            <a:avLst/>
          </a:prstGeom>
          <a:noFill/>
        </p:spPr>
        <p:txBody>
          <a:bodyPr wrap="square" lIns="0" tIns="0" rIns="0" bIns="0" rtlCol="0" anchor="t" anchorCtr="0">
            <a:spAutoFit/>
          </a:bodyPr>
          <a:lstStyle/>
          <a:p>
            <a:pPr algn="ctr" defTabSz="457239"/>
            <a:r>
              <a:rPr lang="el-GR" sz="1600" b="1" kern="600" spc="40" dirty="0">
                <a:solidFill>
                  <a:srgbClr val="000000"/>
                </a:solidFill>
                <a:latin typeface="Arial"/>
                <a:cs typeface="Arial"/>
              </a:rPr>
              <a:t>Δ </a:t>
            </a:r>
            <a:r>
              <a:rPr lang="en-US" sz="1600" b="1" kern="600" spc="40" dirty="0">
                <a:solidFill>
                  <a:srgbClr val="000000"/>
                </a:solidFill>
                <a:latin typeface="Arial"/>
              </a:rPr>
              <a:t>18.3 (–3.3–36.8)</a:t>
            </a:r>
            <a:r>
              <a:rPr lang="en-US" sz="1600" b="1" kern="600" spc="40" baseline="30000" dirty="0">
                <a:solidFill>
                  <a:srgbClr val="000000"/>
                </a:solidFill>
                <a:latin typeface="Arial"/>
              </a:rPr>
              <a:t>a</a:t>
            </a:r>
            <a:endParaRPr lang="en-US" sz="1600" b="1" kern="600" spc="40" dirty="0">
              <a:solidFill>
                <a:srgbClr val="000000"/>
              </a:solidFill>
              <a:latin typeface="Arial"/>
            </a:endParaRPr>
          </a:p>
        </p:txBody>
      </p:sp>
      <p:sp>
        <p:nvSpPr>
          <p:cNvPr id="79" name="TextBox 78">
            <a:extLst>
              <a:ext uri="{FF2B5EF4-FFF2-40B4-BE49-F238E27FC236}">
                <a16:creationId xmlns:a16="http://schemas.microsoft.com/office/drawing/2014/main" id="{81C1230B-3093-4E85-A68D-B9CA60ACE38C}"/>
              </a:ext>
            </a:extLst>
          </p:cNvPr>
          <p:cNvSpPr txBox="1"/>
          <p:nvPr/>
        </p:nvSpPr>
        <p:spPr>
          <a:xfrm>
            <a:off x="1590567" y="5682010"/>
            <a:ext cx="564835" cy="184666"/>
          </a:xfrm>
          <a:prstGeom prst="rect">
            <a:avLst/>
          </a:prstGeom>
          <a:noFill/>
        </p:spPr>
        <p:txBody>
          <a:bodyPr wrap="none" lIns="0" tIns="0" rIns="0" bIns="0" rtlCol="0" anchor="t" anchorCtr="0">
            <a:spAutoFit/>
          </a:bodyPr>
          <a:lstStyle/>
          <a:p>
            <a:pPr algn="ctr"/>
            <a:r>
              <a:rPr lang="en-US" sz="1200" b="1" kern="600" spc="31" dirty="0">
                <a:solidFill>
                  <a:srgbClr val="000000"/>
                </a:solidFill>
              </a:rPr>
              <a:t>260/401</a:t>
            </a:r>
          </a:p>
        </p:txBody>
      </p:sp>
      <p:sp>
        <p:nvSpPr>
          <p:cNvPr id="80" name="TextBox 79">
            <a:extLst>
              <a:ext uri="{FF2B5EF4-FFF2-40B4-BE49-F238E27FC236}">
                <a16:creationId xmlns:a16="http://schemas.microsoft.com/office/drawing/2014/main" id="{402AE3EC-4F5D-4EB9-947E-27C9EC412870}"/>
              </a:ext>
            </a:extLst>
          </p:cNvPr>
          <p:cNvSpPr txBox="1"/>
          <p:nvPr/>
        </p:nvSpPr>
        <p:spPr>
          <a:xfrm>
            <a:off x="3020900" y="5682010"/>
            <a:ext cx="564835" cy="184666"/>
          </a:xfrm>
          <a:prstGeom prst="rect">
            <a:avLst/>
          </a:prstGeom>
          <a:noFill/>
        </p:spPr>
        <p:txBody>
          <a:bodyPr wrap="none" lIns="0" tIns="0" rIns="0" bIns="0" rtlCol="0" anchor="t" anchorCtr="0">
            <a:spAutoFit/>
          </a:bodyPr>
          <a:lstStyle/>
          <a:p>
            <a:pPr algn="ctr"/>
            <a:r>
              <a:rPr lang="en-US" sz="1200" b="1" kern="600" spc="31" dirty="0">
                <a:solidFill>
                  <a:srgbClr val="000000"/>
                </a:solidFill>
              </a:rPr>
              <a:t>103/201</a:t>
            </a:r>
          </a:p>
        </p:txBody>
      </p:sp>
      <p:sp>
        <p:nvSpPr>
          <p:cNvPr id="86" name="TextBox 85">
            <a:extLst>
              <a:ext uri="{FF2B5EF4-FFF2-40B4-BE49-F238E27FC236}">
                <a16:creationId xmlns:a16="http://schemas.microsoft.com/office/drawing/2014/main" id="{492192B2-E666-4C2A-9E67-0E86E3F7B8C9}"/>
              </a:ext>
            </a:extLst>
          </p:cNvPr>
          <p:cNvSpPr txBox="1"/>
          <p:nvPr/>
        </p:nvSpPr>
        <p:spPr>
          <a:xfrm>
            <a:off x="6486621" y="5589677"/>
            <a:ext cx="564835" cy="184666"/>
          </a:xfrm>
          <a:prstGeom prst="rect">
            <a:avLst/>
          </a:prstGeom>
          <a:noFill/>
        </p:spPr>
        <p:txBody>
          <a:bodyPr wrap="none" lIns="0" tIns="0" rIns="0" bIns="0" rtlCol="0" anchor="t" anchorCtr="0">
            <a:spAutoFit/>
          </a:bodyPr>
          <a:lstStyle/>
          <a:p>
            <a:pPr algn="ctr"/>
            <a:r>
              <a:rPr lang="en-US" sz="1200" b="1" kern="600" spc="31" dirty="0">
                <a:solidFill>
                  <a:schemeClr val="bg1"/>
                </a:solidFill>
              </a:rPr>
              <a:t>230/334</a:t>
            </a:r>
          </a:p>
        </p:txBody>
      </p:sp>
      <p:sp>
        <p:nvSpPr>
          <p:cNvPr id="87" name="TextBox 86">
            <a:extLst>
              <a:ext uri="{FF2B5EF4-FFF2-40B4-BE49-F238E27FC236}">
                <a16:creationId xmlns:a16="http://schemas.microsoft.com/office/drawing/2014/main" id="{0EF3A81E-32EC-406A-83FB-4D10B2615DFD}"/>
              </a:ext>
            </a:extLst>
          </p:cNvPr>
          <p:cNvSpPr txBox="1"/>
          <p:nvPr/>
        </p:nvSpPr>
        <p:spPr>
          <a:xfrm>
            <a:off x="7967644" y="5547837"/>
            <a:ext cx="482312" cy="184666"/>
          </a:xfrm>
          <a:prstGeom prst="rect">
            <a:avLst/>
          </a:prstGeom>
          <a:noFill/>
        </p:spPr>
        <p:txBody>
          <a:bodyPr wrap="none" lIns="0" tIns="0" rIns="0" bIns="0" rtlCol="0" anchor="t" anchorCtr="0">
            <a:spAutoFit/>
          </a:bodyPr>
          <a:lstStyle/>
          <a:p>
            <a:pPr algn="ctr"/>
            <a:r>
              <a:rPr lang="en-US" sz="1200" b="1" kern="600" spc="31" dirty="0">
                <a:solidFill>
                  <a:schemeClr val="bg1"/>
                </a:solidFill>
              </a:rPr>
              <a:t>90/164</a:t>
            </a:r>
          </a:p>
        </p:txBody>
      </p:sp>
      <p:sp>
        <p:nvSpPr>
          <p:cNvPr id="92" name="TextBox 91">
            <a:extLst>
              <a:ext uri="{FF2B5EF4-FFF2-40B4-BE49-F238E27FC236}">
                <a16:creationId xmlns:a16="http://schemas.microsoft.com/office/drawing/2014/main" id="{AB04A453-7999-4254-8B2C-FDFA8AE4C4DB}"/>
              </a:ext>
            </a:extLst>
          </p:cNvPr>
          <p:cNvSpPr txBox="1"/>
          <p:nvPr/>
        </p:nvSpPr>
        <p:spPr>
          <a:xfrm>
            <a:off x="9488992" y="5589677"/>
            <a:ext cx="399789" cy="184666"/>
          </a:xfrm>
          <a:prstGeom prst="rect">
            <a:avLst/>
          </a:prstGeom>
          <a:noFill/>
        </p:spPr>
        <p:txBody>
          <a:bodyPr wrap="none" lIns="0" tIns="0" rIns="0" bIns="0" rtlCol="0" anchor="t" anchorCtr="0">
            <a:spAutoFit/>
          </a:bodyPr>
          <a:lstStyle/>
          <a:p>
            <a:pPr algn="ctr"/>
            <a:r>
              <a:rPr lang="en-US" sz="1200" b="1" kern="600" spc="31" dirty="0">
                <a:solidFill>
                  <a:schemeClr val="bg1"/>
                </a:solidFill>
              </a:rPr>
              <a:t>29/64</a:t>
            </a:r>
          </a:p>
        </p:txBody>
      </p:sp>
      <p:sp>
        <p:nvSpPr>
          <p:cNvPr id="93" name="TextBox 92">
            <a:extLst>
              <a:ext uri="{FF2B5EF4-FFF2-40B4-BE49-F238E27FC236}">
                <a16:creationId xmlns:a16="http://schemas.microsoft.com/office/drawing/2014/main" id="{E3078936-C57A-456B-ACCD-3925418D3F9C}"/>
              </a:ext>
            </a:extLst>
          </p:cNvPr>
          <p:cNvSpPr txBox="1"/>
          <p:nvPr/>
        </p:nvSpPr>
        <p:spPr>
          <a:xfrm>
            <a:off x="10951634" y="5589677"/>
            <a:ext cx="399789" cy="184666"/>
          </a:xfrm>
          <a:prstGeom prst="rect">
            <a:avLst/>
          </a:prstGeom>
          <a:noFill/>
        </p:spPr>
        <p:txBody>
          <a:bodyPr wrap="none" lIns="0" tIns="0" rIns="0" bIns="0" rtlCol="0" anchor="t" anchorCtr="0">
            <a:spAutoFit/>
          </a:bodyPr>
          <a:lstStyle/>
          <a:p>
            <a:pPr algn="ctr"/>
            <a:r>
              <a:rPr lang="en-US" sz="1200" b="1" kern="600" spc="31" dirty="0">
                <a:solidFill>
                  <a:schemeClr val="bg1"/>
                </a:solidFill>
              </a:rPr>
              <a:t>10/33</a:t>
            </a:r>
          </a:p>
        </p:txBody>
      </p:sp>
      <p:grpSp>
        <p:nvGrpSpPr>
          <p:cNvPr id="40" name="Group 39">
            <a:extLst>
              <a:ext uri="{FF2B5EF4-FFF2-40B4-BE49-F238E27FC236}">
                <a16:creationId xmlns:a16="http://schemas.microsoft.com/office/drawing/2014/main" id="{95C8F6FA-4AB7-44F7-BEF5-0AD51A306233}"/>
              </a:ext>
            </a:extLst>
          </p:cNvPr>
          <p:cNvGrpSpPr/>
          <p:nvPr/>
        </p:nvGrpSpPr>
        <p:grpSpPr>
          <a:xfrm>
            <a:off x="4111496" y="5424756"/>
            <a:ext cx="1500256" cy="634079"/>
            <a:chOff x="3761088" y="5773604"/>
            <a:chExt cx="1500256" cy="634075"/>
          </a:xfrm>
        </p:grpSpPr>
        <p:sp>
          <p:nvSpPr>
            <p:cNvPr id="41" name="TextBox 40">
              <a:extLst>
                <a:ext uri="{FF2B5EF4-FFF2-40B4-BE49-F238E27FC236}">
                  <a16:creationId xmlns:a16="http://schemas.microsoft.com/office/drawing/2014/main" id="{5EC1C301-4231-481F-AFAF-C36DFE290F9E}"/>
                </a:ext>
              </a:extLst>
            </p:cNvPr>
            <p:cNvSpPr txBox="1"/>
            <p:nvPr/>
          </p:nvSpPr>
          <p:spPr>
            <a:xfrm>
              <a:off x="3761088" y="5773604"/>
              <a:ext cx="1500256" cy="276997"/>
            </a:xfrm>
            <a:prstGeom prst="rect">
              <a:avLst/>
            </a:prstGeom>
            <a:noFill/>
          </p:spPr>
          <p:txBody>
            <a:bodyPr wrap="square" rtlCol="0">
              <a:spAutoFit/>
            </a:bodyPr>
            <a:lstStyle/>
            <a:p>
              <a:pPr defTabSz="609570" eaLnBrk="1" fontAlgn="auto" hangingPunct="1">
                <a:spcBef>
                  <a:spcPts val="0"/>
                </a:spcBef>
                <a:spcAft>
                  <a:spcPts val="0"/>
                </a:spcAft>
                <a:defRPr/>
              </a:pPr>
              <a:r>
                <a:rPr lang="en-US" sz="1200" b="1" dirty="0">
                  <a:solidFill>
                    <a:schemeClr val="accent1"/>
                  </a:solidFill>
                  <a:latin typeface="Arial" panose="020B0604020202020204" pitchFamily="34" charset="0"/>
                  <a:ea typeface="+mn-ea"/>
                  <a:cs typeface="Arial" panose="020B0604020202020204" pitchFamily="34" charset="0"/>
                </a:rPr>
                <a:t>Pembro + Chemo </a:t>
              </a:r>
            </a:p>
          </p:txBody>
        </p:sp>
        <p:sp>
          <p:nvSpPr>
            <p:cNvPr id="42" name="TextBox 41">
              <a:extLst>
                <a:ext uri="{FF2B5EF4-FFF2-40B4-BE49-F238E27FC236}">
                  <a16:creationId xmlns:a16="http://schemas.microsoft.com/office/drawing/2014/main" id="{74AE894C-A981-4676-8F61-92AE933A9FE4}"/>
                </a:ext>
              </a:extLst>
            </p:cNvPr>
            <p:cNvSpPr txBox="1"/>
            <p:nvPr/>
          </p:nvSpPr>
          <p:spPr>
            <a:xfrm>
              <a:off x="3761088" y="6130682"/>
              <a:ext cx="1471128" cy="276997"/>
            </a:xfrm>
            <a:prstGeom prst="rect">
              <a:avLst/>
            </a:prstGeom>
            <a:noFill/>
          </p:spPr>
          <p:txBody>
            <a:bodyPr wrap="square" rtlCol="0">
              <a:spAutoFit/>
            </a:bodyPr>
            <a:lstStyle/>
            <a:p>
              <a:pPr defTabSz="609570" eaLnBrk="1" fontAlgn="auto" hangingPunct="1">
                <a:spcBef>
                  <a:spcPts val="0"/>
                </a:spcBef>
                <a:spcAft>
                  <a:spcPts val="0"/>
                </a:spcAft>
                <a:defRPr/>
              </a:pPr>
              <a:r>
                <a:rPr lang="en-US" sz="1200" b="1" dirty="0">
                  <a:solidFill>
                    <a:schemeClr val="accent5"/>
                  </a:solidFill>
                  <a:latin typeface="Arial" panose="020B0604020202020204" pitchFamily="34" charset="0"/>
                  <a:ea typeface="+mn-ea"/>
                  <a:cs typeface="Arial" panose="020B0604020202020204" pitchFamily="34" charset="0"/>
                </a:rPr>
                <a:t>Placebo + Chemo </a:t>
              </a:r>
            </a:p>
          </p:txBody>
        </p:sp>
      </p:grpSp>
      <p:sp>
        <p:nvSpPr>
          <p:cNvPr id="43" name="Rectangle 42"/>
          <p:cNvSpPr/>
          <p:nvPr/>
        </p:nvSpPr>
        <p:spPr>
          <a:xfrm>
            <a:off x="6392860" y="2241894"/>
            <a:ext cx="2121040" cy="369332"/>
          </a:xfrm>
          <a:prstGeom prst="rect">
            <a:avLst/>
          </a:prstGeom>
          <a:ln w="28575">
            <a:solidFill>
              <a:srgbClr val="FF0000"/>
            </a:solidFill>
          </a:ln>
        </p:spPr>
        <p:txBody>
          <a:bodyPr wrap="square" rtlCol="0" anchor="ctr">
            <a:noAutofit/>
          </a:bodyPr>
          <a:lstStyle/>
          <a:p>
            <a:pPr algn="ctr"/>
            <a:endParaRPr lang="en-AU" dirty="0">
              <a:latin typeface="+mn-lt"/>
            </a:endParaRPr>
          </a:p>
        </p:txBody>
      </p:sp>
      <p:sp>
        <p:nvSpPr>
          <p:cNvPr id="4" name="TextBox 3"/>
          <p:cNvSpPr txBox="1"/>
          <p:nvPr/>
        </p:nvSpPr>
        <p:spPr>
          <a:xfrm>
            <a:off x="8700045" y="2026841"/>
            <a:ext cx="3436360" cy="954300"/>
          </a:xfrm>
          <a:prstGeom prst="rect">
            <a:avLst/>
          </a:prstGeom>
          <a:noFill/>
        </p:spPr>
        <p:txBody>
          <a:bodyPr wrap="square" rtlCol="0">
            <a:spAutoFit/>
          </a:bodyPr>
          <a:lstStyle/>
          <a:p>
            <a:pPr algn="ctr" eaLnBrk="1" fontAlgn="auto" hangingPunct="1">
              <a:spcBef>
                <a:spcPts val="0"/>
              </a:spcBef>
              <a:spcAft>
                <a:spcPts val="0"/>
              </a:spcAft>
            </a:pPr>
            <a:r>
              <a:rPr lang="en-US" sz="1867" b="1" dirty="0">
                <a:solidFill>
                  <a:srgbClr val="FF0000"/>
                </a:solidFill>
                <a:latin typeface="Arial Narrow"/>
                <a:ea typeface="+mn-ea"/>
                <a:cs typeface="Arial Narrow"/>
              </a:rPr>
              <a:t>Relative increase looks better</a:t>
            </a:r>
          </a:p>
          <a:p>
            <a:pPr algn="ctr" eaLnBrk="1" fontAlgn="auto" hangingPunct="1">
              <a:spcBef>
                <a:spcPts val="0"/>
              </a:spcBef>
              <a:spcAft>
                <a:spcPts val="0"/>
              </a:spcAft>
            </a:pPr>
            <a:r>
              <a:rPr lang="en-US" sz="1867" b="1" dirty="0">
                <a:solidFill>
                  <a:srgbClr val="FF0000"/>
                </a:solidFill>
                <a:latin typeface="Arial Narrow"/>
                <a:ea typeface="+mn-ea"/>
                <a:cs typeface="Arial Narrow"/>
              </a:rPr>
              <a:t>in PD-L1 negative</a:t>
            </a:r>
          </a:p>
          <a:p>
            <a:pPr algn="ctr" eaLnBrk="1" fontAlgn="auto" hangingPunct="1">
              <a:spcBef>
                <a:spcPts val="0"/>
              </a:spcBef>
              <a:spcAft>
                <a:spcPts val="0"/>
              </a:spcAft>
            </a:pPr>
            <a:endParaRPr lang="en-US" sz="1867" b="1" dirty="0">
              <a:solidFill>
                <a:srgbClr val="FF0000"/>
              </a:solidFill>
              <a:latin typeface="Arial Narrow"/>
              <a:ea typeface="+mn-ea"/>
              <a:cs typeface="Arial Narrow"/>
            </a:endParaRPr>
          </a:p>
        </p:txBody>
      </p:sp>
      <p:sp>
        <p:nvSpPr>
          <p:cNvPr id="44" name="Rectangle 43">
            <a:extLst>
              <a:ext uri="{FF2B5EF4-FFF2-40B4-BE49-F238E27FC236}">
                <a16:creationId xmlns:a16="http://schemas.microsoft.com/office/drawing/2014/main" id="{93ABB94D-406E-3147-85B8-6EA66D010F8B}"/>
              </a:ext>
            </a:extLst>
          </p:cNvPr>
          <p:cNvSpPr/>
          <p:nvPr/>
        </p:nvSpPr>
        <p:spPr>
          <a:xfrm>
            <a:off x="1580487" y="2345511"/>
            <a:ext cx="2121040" cy="476431"/>
          </a:xfrm>
          <a:prstGeom prst="rect">
            <a:avLst/>
          </a:prstGeom>
          <a:ln w="28575">
            <a:solidFill>
              <a:srgbClr val="FF0000"/>
            </a:solidFill>
          </a:ln>
        </p:spPr>
        <p:txBody>
          <a:bodyPr wrap="square" rtlCol="0" anchor="ctr">
            <a:noAutofit/>
          </a:bodyPr>
          <a:lstStyle/>
          <a:p>
            <a:pPr algn="ctr"/>
            <a:endParaRPr lang="en-AU" dirty="0">
              <a:latin typeface="+mn-lt"/>
            </a:endParaRPr>
          </a:p>
        </p:txBody>
      </p:sp>
      <p:sp>
        <p:nvSpPr>
          <p:cNvPr id="5" name="TextBox 4"/>
          <p:cNvSpPr txBox="1"/>
          <p:nvPr/>
        </p:nvSpPr>
        <p:spPr>
          <a:xfrm>
            <a:off x="3701527" y="2253537"/>
            <a:ext cx="1483740" cy="369332"/>
          </a:xfrm>
          <a:prstGeom prst="rect">
            <a:avLst/>
          </a:prstGeom>
          <a:noFill/>
        </p:spPr>
        <p:txBody>
          <a:bodyPr wrap="none" rtlCol="0">
            <a:spAutoFit/>
          </a:bodyPr>
          <a:lstStyle/>
          <a:p>
            <a:r>
              <a:rPr lang="en-US" b="1" dirty="0">
                <a:solidFill>
                  <a:srgbClr val="FF0000"/>
                </a:solidFill>
              </a:rPr>
              <a:t>26% increase </a:t>
            </a:r>
          </a:p>
        </p:txBody>
      </p:sp>
    </p:spTree>
    <p:extLst>
      <p:ext uri="{BB962C8B-B14F-4D97-AF65-F5344CB8AC3E}">
        <p14:creationId xmlns:p14="http://schemas.microsoft.com/office/powerpoint/2010/main" val="18320638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a:extLst>
              <a:ext uri="{FF2B5EF4-FFF2-40B4-BE49-F238E27FC236}">
                <a16:creationId xmlns:a16="http://schemas.microsoft.com/office/drawing/2014/main" id="{50B0CEF2-2B9E-4B3C-BAE2-D89077E97E1E}"/>
              </a:ext>
            </a:extLst>
          </p:cNvPr>
          <p:cNvGraphicFramePr>
            <a:graphicFrameLocks noChangeAspect="1"/>
          </p:cNvGraphicFramePr>
          <p:nvPr>
            <p:extLst>
              <p:ext uri="{D42A27DB-BD31-4B8C-83A1-F6EECF244321}">
                <p14:modId xmlns:p14="http://schemas.microsoft.com/office/powerpoint/2010/main" val="3076535739"/>
              </p:ext>
            </p:extLst>
          </p:nvPr>
        </p:nvGraphicFramePr>
        <p:xfrm>
          <a:off x="2081112" y="173155"/>
          <a:ext cx="9670755" cy="6457860"/>
        </p:xfrm>
        <a:graphic>
          <a:graphicData uri="http://schemas.openxmlformats.org/presentationml/2006/ole">
            <mc:AlternateContent xmlns:mc="http://schemas.openxmlformats.org/markup-compatibility/2006">
              <mc:Choice xmlns:v="urn:schemas-microsoft-com:vml" Requires="v">
                <p:oleObj spid="_x0000_s1046" name="Prism 8" r:id="rId4" imgW="8735812" imgH="6286129" progId="Prism8.Document">
                  <p:embed/>
                </p:oleObj>
              </mc:Choice>
              <mc:Fallback>
                <p:oleObj name="Prism 8" r:id="rId4" imgW="8735812" imgH="6286129" progId="Prism8.Document">
                  <p:embed/>
                  <p:pic>
                    <p:nvPicPr>
                      <p:cNvPr id="9" name="Object 8">
                        <a:extLst>
                          <a:ext uri="{FF2B5EF4-FFF2-40B4-BE49-F238E27FC236}">
                            <a16:creationId xmlns:a16="http://schemas.microsoft.com/office/drawing/2014/main" id="{50B0CEF2-2B9E-4B3C-BAE2-D89077E97E1E}"/>
                          </a:ext>
                        </a:extLst>
                      </p:cNvPr>
                      <p:cNvPicPr/>
                      <p:nvPr/>
                    </p:nvPicPr>
                    <p:blipFill>
                      <a:blip r:embed="rId5"/>
                      <a:stretch>
                        <a:fillRect/>
                      </a:stretch>
                    </p:blipFill>
                    <p:spPr>
                      <a:xfrm>
                        <a:off x="2081112" y="173155"/>
                        <a:ext cx="9670755" cy="6457860"/>
                      </a:xfrm>
                      <a:prstGeom prst="rect">
                        <a:avLst/>
                      </a:prstGeom>
                    </p:spPr>
                  </p:pic>
                </p:oleObj>
              </mc:Fallback>
            </mc:AlternateContent>
          </a:graphicData>
        </a:graphic>
      </p:graphicFrame>
      <p:sp>
        <p:nvSpPr>
          <p:cNvPr id="10" name="Rectangle 9"/>
          <p:cNvSpPr/>
          <p:nvPr/>
        </p:nvSpPr>
        <p:spPr>
          <a:xfrm>
            <a:off x="2186656" y="1479955"/>
            <a:ext cx="9431573" cy="369332"/>
          </a:xfrm>
          <a:prstGeom prst="rect">
            <a:avLst/>
          </a:prstGeom>
          <a:ln w="28575">
            <a:solidFill>
              <a:srgbClr val="FF0000"/>
            </a:solidFill>
          </a:ln>
        </p:spPr>
        <p:txBody>
          <a:bodyPr wrap="square" rtlCol="0" anchor="ctr">
            <a:spAutoFit/>
          </a:bodyPr>
          <a:lstStyle/>
          <a:p>
            <a:pPr algn="ctr"/>
            <a:endParaRPr lang="en-AU" dirty="0">
              <a:latin typeface="+mn-lt"/>
            </a:endParaRPr>
          </a:p>
        </p:txBody>
      </p:sp>
      <p:sp>
        <p:nvSpPr>
          <p:cNvPr id="11" name="Rectangle 10"/>
          <p:cNvSpPr/>
          <p:nvPr/>
        </p:nvSpPr>
        <p:spPr>
          <a:xfrm>
            <a:off x="2186656" y="3043714"/>
            <a:ext cx="9431573" cy="369332"/>
          </a:xfrm>
          <a:prstGeom prst="rect">
            <a:avLst/>
          </a:prstGeom>
          <a:ln w="28575">
            <a:solidFill>
              <a:srgbClr val="FF0000"/>
            </a:solidFill>
          </a:ln>
        </p:spPr>
        <p:txBody>
          <a:bodyPr wrap="square" rtlCol="0" anchor="ctr">
            <a:spAutoFit/>
          </a:bodyPr>
          <a:lstStyle/>
          <a:p>
            <a:pPr algn="ctr"/>
            <a:endParaRPr lang="en-AU" dirty="0">
              <a:latin typeface="+mn-lt"/>
            </a:endParaRPr>
          </a:p>
        </p:txBody>
      </p:sp>
    </p:spTree>
    <p:extLst>
      <p:ext uri="{BB962C8B-B14F-4D97-AF65-F5344CB8AC3E}">
        <p14:creationId xmlns:p14="http://schemas.microsoft.com/office/powerpoint/2010/main" val="17283330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White">
  <a:themeElements>
    <a:clrScheme name="White">
      <a:dk1>
        <a:srgbClr val="FFFFFF"/>
      </a:dk1>
      <a:lt1>
        <a:srgbClr val="2F80AB"/>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a:ea typeface="Helvetica Neue"/>
        <a:cs typeface="Helvetica Neue"/>
      </a:majorFont>
      <a:minorFont>
        <a:latin typeface="Arial"/>
        <a:ea typeface="Arial"/>
        <a:cs typeface="Arial"/>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80000"/>
          </a:lnSpc>
          <a:spcBef>
            <a:spcPts val="0"/>
          </a:spcBef>
          <a:spcAft>
            <a:spcPts val="0"/>
          </a:spcAft>
          <a:buClrTx/>
          <a:buSzTx/>
          <a:buFontTx/>
          <a:buNone/>
          <a:tabLst/>
          <a:defRPr kumimoji="0" sz="5400" b="1" i="0" u="none" strike="noStrike" cap="none" spc="-162" normalizeH="0" baseline="0">
            <a:ln>
              <a:noFill/>
            </a:ln>
            <a:solidFill>
              <a:srgbClr val="2F80AB"/>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Scott Johnson_AdminTemplate061918" id="{0B6D17B7-56BF-CE43-A028-DDD85FFF2959}" vid="{04CE7444-541C-9146-A0B4-5E337869B300}"/>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96f1686b-f877-4eb8-89ab-3a67a5dc2612" xsi:nil="true"/>
    <TaxCatchAll xmlns="b4104d5b-b872-4636-a728-507be7308f43"/>
    <QID xmlns="96f1686b-f877-4eb8-89ab-3a67a5dc2612" xsi:nil="true"/>
    <TaxKeywordTaxHTField xmlns="b4104d5b-b872-4636-a728-507be7308f43">
      <Terms xmlns="http://schemas.microsoft.com/office/infopath/2007/PartnerControls"/>
    </TaxKeywordTaxHTField>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8862A45804C7345BFDE61DA2C172BE7" ma:contentTypeVersion="17" ma:contentTypeDescription="Create a new document." ma:contentTypeScope="" ma:versionID="0836c851ab56100df1895fa2a218104e">
  <xsd:schema xmlns:xsd="http://www.w3.org/2001/XMLSchema" xmlns:xs="http://www.w3.org/2001/XMLSchema" xmlns:p="http://schemas.microsoft.com/office/2006/metadata/properties" xmlns:ns1="96f1686b-f877-4eb8-89ab-3a67a5dc2612" xmlns:ns3="b4104d5b-b872-4636-a728-507be7308f43" targetNamespace="http://schemas.microsoft.com/office/2006/metadata/properties" ma:root="true" ma:fieldsID="fd973d22d93f3f1ceb87c2fa5e19ecd8" ns1:_="" ns3:_="">
    <xsd:import namespace="96f1686b-f877-4eb8-89ab-3a67a5dc2612"/>
    <xsd:import namespace="b4104d5b-b872-4636-a728-507be7308f43"/>
    <xsd:element name="properties">
      <xsd:complexType>
        <xsd:sequence>
          <xsd:element name="documentManagement">
            <xsd:complexType>
              <xsd:all>
                <xsd:element ref="ns1:QID" minOccurs="0"/>
                <xsd:element ref="ns1:Status" minOccurs="0"/>
                <xsd:element ref="ns1:MediaServiceMetadata" minOccurs="0"/>
                <xsd:element ref="ns1:MediaServiceFastMetadata" minOccurs="0"/>
                <xsd:element ref="ns1:MediaServiceAutoTags" minOccurs="0"/>
                <xsd:element ref="ns1:MediaServiceOCR" minOccurs="0"/>
                <xsd:element ref="ns1:MediaServiceDateTaken" minOccurs="0"/>
                <xsd:element ref="ns1:MediaServiceLocation" minOccurs="0"/>
                <xsd:element ref="ns3:SharedWithUsers" minOccurs="0"/>
                <xsd:element ref="ns3:SharedWithDetails" minOccurs="0"/>
                <xsd:element ref="ns1:MediaServiceEventHashCode" minOccurs="0"/>
                <xsd:element ref="ns1:MediaServiceGenerationTime" minOccurs="0"/>
                <xsd:element ref="ns3:TaxKeywordTaxHTField" minOccurs="0"/>
                <xsd:element ref="ns3:TaxCatchAll" minOccurs="0"/>
                <xsd:element ref="ns1:MediaServiceAutoKeyPoints" minOccurs="0"/>
                <xsd:element ref="ns1: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f1686b-f877-4eb8-89ab-3a67a5dc2612" elementFormDefault="qualified">
    <xsd:import namespace="http://schemas.microsoft.com/office/2006/documentManagement/types"/>
    <xsd:import namespace="http://schemas.microsoft.com/office/infopath/2007/PartnerControls"/>
    <xsd:element name="QID" ma:index="0" nillable="true" ma:displayName="QID" ma:indexed="true" ma:internalName="QID">
      <xsd:simpleType>
        <xsd:restriction base="dms:Number"/>
      </xsd:simpleType>
    </xsd:element>
    <xsd:element name="Status" ma:index="3" nillable="true" ma:displayName="Status" ma:format="Dropdown" ma:internalName="Status">
      <xsd:simpleType>
        <xsd:restriction base="dms:Choice">
          <xsd:enumeration value="Not started"/>
          <xsd:enumeration value="Web Build"/>
          <xsd:enumeration value="In Progress"/>
          <xsd:enumeration value="Launched"/>
          <xsd:enumeration value="Complete"/>
          <xsd:enumeration value="Delayed"/>
        </xsd:restriction>
      </xsd:simpleType>
    </xsd:element>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Tags" ma:index="8" nillable="true" ma:displayName="MediaServiceAutoTags" ma:internalName="MediaServiceAutoTags" ma:readOnly="true">
      <xsd:simpleType>
        <xsd:restriction base="dms:Text"/>
      </xsd:simpleType>
    </xsd:element>
    <xsd:element name="MediaServiceOCR" ma:index="9" nillable="true" ma:displayName="MediaServiceOCR" ma:internalName="MediaServiceOCR" ma:readOnly="true">
      <xsd:simpleType>
        <xsd:restriction base="dms:Note">
          <xsd:maxLength value="255"/>
        </xsd:restriction>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MediaServiceLocation" ma:internalName="MediaServiceLocation"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AutoKeyPoints" ma:index="23" nillable="true" ma:displayName="MediaServiceAutoKeyPoints" ma:hidden="true" ma:internalName="MediaServiceAutoKeyPoints" ma:readOnly="true">
      <xsd:simpleType>
        <xsd:restriction base="dms:Note"/>
      </xsd:simpleType>
    </xsd:element>
    <xsd:element name="MediaServiceKeyPoints" ma:index="2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4104d5b-b872-4636-a728-507be7308f4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KeywordTaxHTField" ma:index="21"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TaxCatchAll" ma:index="22" nillable="true" ma:displayName="Taxonomy Catch All Column" ma:hidden="true" ma:list="{d75259b8-d078-43ce-9531-d35c0553c861}" ma:internalName="TaxCatchAll" ma:showField="CatchAllData" ma:web="b4104d5b-b872-4636-a728-507be7308f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6" ma:displayName="Content Typ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6DA2DDA-4E94-49B3-BE48-28E9F156685D}">
  <ds:schemaRefs>
    <ds:schemaRef ds:uri="http://purl.org/dc/dcmitype/"/>
    <ds:schemaRef ds:uri="http://schemas.microsoft.com/office/2006/metadata/properties"/>
    <ds:schemaRef ds:uri="http://schemas.microsoft.com/office/2006/documentManagement/types"/>
    <ds:schemaRef ds:uri="http://purl.org/dc/terms/"/>
    <ds:schemaRef ds:uri="http://purl.org/dc/elements/1.1/"/>
    <ds:schemaRef ds:uri="http://www.w3.org/XML/1998/namespace"/>
    <ds:schemaRef ds:uri="http://schemas.microsoft.com/office/infopath/2007/PartnerControls"/>
    <ds:schemaRef ds:uri="http://schemas.openxmlformats.org/package/2006/metadata/core-properties"/>
    <ds:schemaRef ds:uri="http://schemas.microsoft.com/sharepoint/v3/fields"/>
  </ds:schemaRefs>
</ds:datastoreItem>
</file>

<file path=customXml/itemProps2.xml><?xml version="1.0" encoding="utf-8"?>
<ds:datastoreItem xmlns:ds="http://schemas.openxmlformats.org/officeDocument/2006/customXml" ds:itemID="{9B96EEF4-3F65-44DD-B9EF-FFA844DD34E9}"/>
</file>

<file path=customXml/itemProps3.xml><?xml version="1.0" encoding="utf-8"?>
<ds:datastoreItem xmlns:ds="http://schemas.openxmlformats.org/officeDocument/2006/customXml" ds:itemID="{AA615410-0A0C-4197-8381-D239CE001B23}"/>
</file>

<file path=docProps/app.xml><?xml version="1.0" encoding="utf-8"?>
<Properties xmlns="http://schemas.openxmlformats.org/officeDocument/2006/extended-properties" xmlns:vt="http://schemas.openxmlformats.org/officeDocument/2006/docPropsVTypes">
  <Template/>
  <TotalTime>12532</TotalTime>
  <Words>1851</Words>
  <Application>Microsoft Macintosh PowerPoint</Application>
  <PresentationFormat>Widescreen</PresentationFormat>
  <Paragraphs>366</Paragraphs>
  <Slides>20</Slides>
  <Notes>11</Notes>
  <HiddenSlides>0</HiddenSlides>
  <MMClips>0</MMClips>
  <ScaleCrop>false</ScaleCrop>
  <HeadingPairs>
    <vt:vector size="8" baseType="variant">
      <vt:variant>
        <vt:lpstr>Fonts Used</vt:lpstr>
      </vt:variant>
      <vt:variant>
        <vt:i4>6</vt:i4>
      </vt:variant>
      <vt:variant>
        <vt:lpstr>Theme</vt:lpstr>
      </vt:variant>
      <vt:variant>
        <vt:i4>3</vt:i4>
      </vt:variant>
      <vt:variant>
        <vt:lpstr>Embedded OLE Servers</vt:lpstr>
      </vt:variant>
      <vt:variant>
        <vt:i4>2</vt:i4>
      </vt:variant>
      <vt:variant>
        <vt:lpstr>Slide Titles</vt:lpstr>
      </vt:variant>
      <vt:variant>
        <vt:i4>20</vt:i4>
      </vt:variant>
    </vt:vector>
  </HeadingPairs>
  <TitlesOfParts>
    <vt:vector size="31" baseType="lpstr">
      <vt:lpstr>Arial</vt:lpstr>
      <vt:lpstr>Arial Black</vt:lpstr>
      <vt:lpstr>Arial Narrow</vt:lpstr>
      <vt:lpstr>Calibri</vt:lpstr>
      <vt:lpstr>Helvetica Neue</vt:lpstr>
      <vt:lpstr>Wingdings</vt:lpstr>
      <vt:lpstr>Office Theme</vt:lpstr>
      <vt:lpstr>1_Office Theme</vt:lpstr>
      <vt:lpstr>White</vt:lpstr>
      <vt:lpstr>Prism 8</vt:lpstr>
      <vt:lpstr>Prism 6</vt:lpstr>
      <vt:lpstr>Novel Applications of Immune Checkpoint Inhibitors Alone or in Combination with Other Agents for Patients with Early and Advanced TNBC; Other Promising Agents in Late-Stage Clinical Trials</vt:lpstr>
      <vt:lpstr>Financial disclosure</vt:lpstr>
      <vt:lpstr>Case Presentation: Dr Rugo</vt:lpstr>
      <vt:lpstr>Case Presentation: Dr Rugo</vt:lpstr>
      <vt:lpstr>PowerPoint Presentation</vt:lpstr>
      <vt:lpstr>KEYNOTE-522 Study Design (NCT03036488) </vt:lpstr>
      <vt:lpstr>Baseline Characteristics, ITT Population</vt:lpstr>
      <vt:lpstr>Keynote-522: Pathological Complete Response at IA1</vt:lpstr>
      <vt:lpstr>PowerPoint Presentation</vt:lpstr>
      <vt:lpstr>Event-Free Survival at IA2</vt:lpstr>
      <vt:lpstr>Treatment-related AES</vt:lpstr>
      <vt:lpstr>GeparNUEVO Study Design</vt:lpstr>
      <vt:lpstr>GeparNuevo: Primary Endpoint – pathological complete response  pCR – ypT0, ypN0</vt:lpstr>
      <vt:lpstr>  Neoadjuvant Atezolizumab – IMpassion031</vt:lpstr>
      <vt:lpstr>Atezolizumab: NeoTRIP – phase III study neoadjuvant TNBC</vt:lpstr>
      <vt:lpstr>PowerPoint Presentation</vt:lpstr>
      <vt:lpstr>PowerPoint Presentation</vt:lpstr>
      <vt:lpstr>PowerPoint Presentation</vt:lpstr>
      <vt:lpstr>LOTUS Trial: Overview of PFS</vt:lpstr>
      <vt:lpstr>PowerPoint Presentation</vt:lpstr>
    </vt:vector>
  </TitlesOfParts>
  <Manager/>
  <Company>Research To Practice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Silvana Izquierdo</cp:lastModifiedBy>
  <cp:revision>210</cp:revision>
  <cp:lastPrinted>2019-12-09T20:51:16Z</cp:lastPrinted>
  <dcterms:created xsi:type="dcterms:W3CDTF">2016-02-17T10:07:52Z</dcterms:created>
  <dcterms:modified xsi:type="dcterms:W3CDTF">2019-12-17T17:07:33Z</dcterms:modified>
  <cp:category/>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0x01010018862A45804C7345BFDE61DA2C172BE7</vt:lpwstr>
  </property>
  <property fmtid="{D5CDD505-2E9C-101B-9397-08002B2CF9AE}" pid="3" name="TaxKeyword">
    <vt:lpwstr/>
  </property>
</Properties>
</file>