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9969" r:id="rId2"/>
    <p:sldMasterId id="2147489979" r:id="rId3"/>
    <p:sldMasterId id="2147490001" r:id="rId4"/>
    <p:sldMasterId id="2147490012" r:id="rId5"/>
    <p:sldMasterId id="2147490044" r:id="rId6"/>
    <p:sldMasterId id="2147490056" r:id="rId7"/>
    <p:sldMasterId id="2147490069" r:id="rId8"/>
    <p:sldMasterId id="2147490072" r:id="rId9"/>
  </p:sldMasterIdLst>
  <p:notesMasterIdLst>
    <p:notesMasterId r:id="rId47"/>
  </p:notesMasterIdLst>
  <p:handoutMasterIdLst>
    <p:handoutMasterId r:id="rId48"/>
  </p:handoutMasterIdLst>
  <p:sldIdLst>
    <p:sldId id="408" r:id="rId10"/>
    <p:sldId id="409" r:id="rId11"/>
    <p:sldId id="410" r:id="rId12"/>
    <p:sldId id="411" r:id="rId13"/>
    <p:sldId id="418" r:id="rId14"/>
    <p:sldId id="419" r:id="rId15"/>
    <p:sldId id="420" r:id="rId16"/>
    <p:sldId id="421" r:id="rId17"/>
    <p:sldId id="422" r:id="rId18"/>
    <p:sldId id="423" r:id="rId19"/>
    <p:sldId id="424" r:id="rId20"/>
    <p:sldId id="425" r:id="rId21"/>
    <p:sldId id="426" r:id="rId22"/>
    <p:sldId id="306" r:id="rId23"/>
    <p:sldId id="427" r:id="rId24"/>
    <p:sldId id="428" r:id="rId25"/>
    <p:sldId id="1244" r:id="rId26"/>
    <p:sldId id="1247" r:id="rId27"/>
    <p:sldId id="429" r:id="rId28"/>
    <p:sldId id="430" r:id="rId29"/>
    <p:sldId id="431" r:id="rId30"/>
    <p:sldId id="434" r:id="rId31"/>
    <p:sldId id="1270" r:id="rId32"/>
    <p:sldId id="473" r:id="rId33"/>
    <p:sldId id="451" r:id="rId34"/>
    <p:sldId id="1294" r:id="rId35"/>
    <p:sldId id="2575" r:id="rId36"/>
    <p:sldId id="2576" r:id="rId37"/>
    <p:sldId id="2577" r:id="rId38"/>
    <p:sldId id="2585" r:id="rId39"/>
    <p:sldId id="2588" r:id="rId40"/>
    <p:sldId id="2589" r:id="rId41"/>
    <p:sldId id="2597" r:id="rId42"/>
    <p:sldId id="1286" r:id="rId43"/>
    <p:sldId id="353" r:id="rId44"/>
    <p:sldId id="284" r:id="rId45"/>
    <p:sldId id="2549" r:id="rId4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5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98"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748"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998"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248" algn="l" defTabSz="914498" rtl="0" eaLnBrk="1" latinLnBrk="0" hangingPunct="1">
      <a:defRPr sz="2400" kern="1200">
        <a:solidFill>
          <a:schemeClr val="tx1"/>
        </a:solidFill>
        <a:latin typeface="Arial" charset="0"/>
        <a:ea typeface="ＭＳ Ｐゴシック" charset="-128"/>
        <a:cs typeface="+mn-cs"/>
      </a:defRPr>
    </a:lvl6pPr>
    <a:lvl7pPr marL="2743497" algn="l" defTabSz="914498" rtl="0" eaLnBrk="1" latinLnBrk="0" hangingPunct="1">
      <a:defRPr sz="2400" kern="1200">
        <a:solidFill>
          <a:schemeClr val="tx1"/>
        </a:solidFill>
        <a:latin typeface="Arial" charset="0"/>
        <a:ea typeface="ＭＳ Ｐゴシック" charset="-128"/>
        <a:cs typeface="+mn-cs"/>
      </a:defRPr>
    </a:lvl7pPr>
    <a:lvl8pPr marL="3200747" algn="l" defTabSz="914498" rtl="0" eaLnBrk="1" latinLnBrk="0" hangingPunct="1">
      <a:defRPr sz="2400" kern="1200">
        <a:solidFill>
          <a:schemeClr val="tx1"/>
        </a:solidFill>
        <a:latin typeface="Arial" charset="0"/>
        <a:ea typeface="ＭＳ Ｐゴシック" charset="-128"/>
        <a:cs typeface="+mn-cs"/>
      </a:defRPr>
    </a:lvl8pPr>
    <a:lvl9pPr marL="3657997" algn="l" defTabSz="914498"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essa carranza" initials="vc" lastIdx="9" clrIdx="0">
    <p:extLst>
      <p:ext uri="{19B8F6BF-5375-455C-9EA6-DF929625EA0E}">
        <p15:presenceInfo xmlns:p15="http://schemas.microsoft.com/office/powerpoint/2012/main" userId="0d46f26ea0a414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E4952"/>
    <a:srgbClr val="FF9300"/>
    <a:srgbClr val="FF00FF"/>
    <a:srgbClr val="005796"/>
    <a:srgbClr val="BBE0E3"/>
    <a:srgbClr val="BAD529"/>
    <a:srgbClr val="F8951E"/>
    <a:srgbClr val="79D4FF"/>
    <a:srgbClr val="0025A7"/>
    <a:srgbClr val="002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CACD4F-4850-A144-9701-C52D6FF6DB14}" v="4" dt="2019-05-14T11:43:25.899"/>
    <p1510:client id="{6526F505-B263-0E4F-A69C-EA3E0DEDB1F0}" v="15" dt="2019-05-14T18:15:24.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2"/>
    <p:restoredTop sz="95052"/>
  </p:normalViewPr>
  <p:slideViewPr>
    <p:cSldViewPr snapToGrid="0">
      <p:cViewPr varScale="1">
        <p:scale>
          <a:sx n="105" d="100"/>
          <a:sy n="105" d="100"/>
        </p:scale>
        <p:origin x="520" y="192"/>
      </p:cViewPr>
      <p:guideLst>
        <p:guide orient="horz" pos="2160"/>
        <p:guide pos="3841"/>
      </p:guideLst>
    </p:cSldViewPr>
  </p:slideViewPr>
  <p:outlineViewPr>
    <p:cViewPr>
      <p:scale>
        <a:sx n="33" d="100"/>
        <a:sy n="33" d="100"/>
      </p:scale>
      <p:origin x="0" y="-15496"/>
    </p:cViewPr>
  </p:outlineViewPr>
  <p:notesTextViewPr>
    <p:cViewPr>
      <p:scale>
        <a:sx n="100" d="100"/>
        <a:sy n="100" d="100"/>
      </p:scale>
      <p:origin x="0" y="0"/>
    </p:cViewPr>
  </p:notesTextViewPr>
  <p:sorterViewPr>
    <p:cViewPr varScale="1">
      <p:scale>
        <a:sx n="100" d="100"/>
        <a:sy n="100" d="100"/>
      </p:scale>
      <p:origin x="0" y="90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56"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 Id="rId57" Type="http://schemas.openxmlformats.org/officeDocument/2006/relationships/customXml" Target="../customXml/item2.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na Izquierdo" userId="46480b9d-78ec-4659-884d-35c5467fe41c" providerId="ADAL" clId="{40AF870E-ABE3-4643-943A-6F2ECAFDB19A}"/>
    <pc:docChg chg="undo custSel addSld delSld modSld sldOrd">
      <pc:chgData name="Silvana Izquierdo" userId="46480b9d-78ec-4659-884d-35c5467fe41c" providerId="ADAL" clId="{40AF870E-ABE3-4643-943A-6F2ECAFDB19A}" dt="2019-05-09T20:01:27.499" v="147" actId="1076"/>
      <pc:docMkLst>
        <pc:docMk/>
      </pc:docMkLst>
      <pc:sldChg chg="add delCm">
        <pc:chgData name="Silvana Izquierdo" userId="46480b9d-78ec-4659-884d-35c5467fe41c" providerId="ADAL" clId="{40AF870E-ABE3-4643-943A-6F2ECAFDB19A}" dt="2019-05-09T20:01:00.876" v="142" actId="1592"/>
        <pc:sldMkLst>
          <pc:docMk/>
          <pc:sldMk cId="660468214" sldId="284"/>
        </pc:sldMkLst>
      </pc:sldChg>
      <pc:sldChg chg="add">
        <pc:chgData name="Silvana Izquierdo" userId="46480b9d-78ec-4659-884d-35c5467fe41c" providerId="ADAL" clId="{40AF870E-ABE3-4643-943A-6F2ECAFDB19A}" dt="2019-05-09T19:37:57.179" v="17"/>
        <pc:sldMkLst>
          <pc:docMk/>
          <pc:sldMk cId="4103566118" sldId="306"/>
        </pc:sldMkLst>
      </pc:sldChg>
      <pc:sldChg chg="add">
        <pc:chgData name="Silvana Izquierdo" userId="46480b9d-78ec-4659-884d-35c5467fe41c" providerId="ADAL" clId="{40AF870E-ABE3-4643-943A-6F2ECAFDB19A}" dt="2019-05-09T19:43:07.309" v="30"/>
        <pc:sldMkLst>
          <pc:docMk/>
          <pc:sldMk cId="4182852941" sldId="353"/>
        </pc:sldMkLst>
      </pc:sldChg>
      <pc:sldChg chg="add del">
        <pc:chgData name="Silvana Izquierdo" userId="46480b9d-78ec-4659-884d-35c5467fe41c" providerId="ADAL" clId="{40AF870E-ABE3-4643-943A-6F2ECAFDB19A}" dt="2019-05-09T19:40:02.223" v="25" actId="2696"/>
        <pc:sldMkLst>
          <pc:docMk/>
          <pc:sldMk cId="397325858" sldId="418"/>
        </pc:sldMkLst>
      </pc:sldChg>
      <pc:sldChg chg="ord">
        <pc:chgData name="Silvana Izquierdo" userId="46480b9d-78ec-4659-884d-35c5467fe41c" providerId="ADAL" clId="{40AF870E-ABE3-4643-943A-6F2ECAFDB19A}" dt="2019-05-09T19:38:52.548" v="21"/>
        <pc:sldMkLst>
          <pc:docMk/>
          <pc:sldMk cId="2818476038" sldId="431"/>
        </pc:sldMkLst>
      </pc:sldChg>
      <pc:sldChg chg="ord">
        <pc:chgData name="Silvana Izquierdo" userId="46480b9d-78ec-4659-884d-35c5467fe41c" providerId="ADAL" clId="{40AF870E-ABE3-4643-943A-6F2ECAFDB19A}" dt="2019-05-09T19:39:11.987" v="23"/>
        <pc:sldMkLst>
          <pc:docMk/>
          <pc:sldMk cId="1870646538" sldId="434"/>
        </pc:sldMkLst>
      </pc:sldChg>
      <pc:sldChg chg="modSp add">
        <pc:chgData name="Silvana Izquierdo" userId="46480b9d-78ec-4659-884d-35c5467fe41c" providerId="ADAL" clId="{40AF870E-ABE3-4643-943A-6F2ECAFDB19A}" dt="2019-05-09T19:45:27.232" v="58" actId="14100"/>
        <pc:sldMkLst>
          <pc:docMk/>
          <pc:sldMk cId="712407818" sldId="451"/>
        </pc:sldMkLst>
        <pc:spChg chg="mod">
          <ac:chgData name="Silvana Izquierdo" userId="46480b9d-78ec-4659-884d-35c5467fe41c" providerId="ADAL" clId="{40AF870E-ABE3-4643-943A-6F2ECAFDB19A}" dt="2019-05-09T19:45:27.232" v="58" actId="14100"/>
          <ac:spMkLst>
            <pc:docMk/>
            <pc:sldMk cId="712407818" sldId="451"/>
            <ac:spMk id="5" creationId="{00000000-0000-0000-0000-000000000000}"/>
          </ac:spMkLst>
        </pc:spChg>
        <pc:picChg chg="mod">
          <ac:chgData name="Silvana Izquierdo" userId="46480b9d-78ec-4659-884d-35c5467fe41c" providerId="ADAL" clId="{40AF870E-ABE3-4643-943A-6F2ECAFDB19A}" dt="2019-05-09T19:45:24.522" v="57" actId="14100"/>
          <ac:picMkLst>
            <pc:docMk/>
            <pc:sldMk cId="712407818" sldId="451"/>
            <ac:picMk id="1026" creationId="{00000000-0000-0000-0000-000000000000}"/>
          </ac:picMkLst>
        </pc:picChg>
      </pc:sldChg>
      <pc:sldChg chg="add">
        <pc:chgData name="Silvana Izquierdo" userId="46480b9d-78ec-4659-884d-35c5467fe41c" providerId="ADAL" clId="{40AF870E-ABE3-4643-943A-6F2ECAFDB19A}" dt="2019-05-09T19:43:07.309" v="30"/>
        <pc:sldMkLst>
          <pc:docMk/>
          <pc:sldMk cId="3469006389" sldId="473"/>
        </pc:sldMkLst>
      </pc:sldChg>
      <pc:sldChg chg="modSp add">
        <pc:chgData name="Silvana Izquierdo" userId="46480b9d-78ec-4659-884d-35c5467fe41c" providerId="ADAL" clId="{40AF870E-ABE3-4643-943A-6F2ECAFDB19A}" dt="2019-05-09T19:43:59.791" v="31" actId="207"/>
        <pc:sldMkLst>
          <pc:docMk/>
          <pc:sldMk cId="1126569624" sldId="1244"/>
        </pc:sldMkLst>
        <pc:spChg chg="mod">
          <ac:chgData name="Silvana Izquierdo" userId="46480b9d-78ec-4659-884d-35c5467fe41c" providerId="ADAL" clId="{40AF870E-ABE3-4643-943A-6F2ECAFDB19A}" dt="2019-05-09T19:43:59.791" v="31" actId="207"/>
          <ac:spMkLst>
            <pc:docMk/>
            <pc:sldMk cId="1126569624" sldId="1244"/>
            <ac:spMk id="78" creationId="{00000000-0000-0000-0000-000000000000}"/>
          </ac:spMkLst>
        </pc:spChg>
      </pc:sldChg>
      <pc:sldChg chg="modSp add">
        <pc:chgData name="Silvana Izquierdo" userId="46480b9d-78ec-4659-884d-35c5467fe41c" providerId="ADAL" clId="{40AF870E-ABE3-4643-943A-6F2ECAFDB19A}" dt="2019-05-09T19:44:33.896" v="38" actId="1076"/>
        <pc:sldMkLst>
          <pc:docMk/>
          <pc:sldMk cId="979533094" sldId="1247"/>
        </pc:sldMkLst>
        <pc:spChg chg="mod">
          <ac:chgData name="Silvana Izquierdo" userId="46480b9d-78ec-4659-884d-35c5467fe41c" providerId="ADAL" clId="{40AF870E-ABE3-4643-943A-6F2ECAFDB19A}" dt="2019-05-09T19:44:08.651" v="32" actId="14100"/>
          <ac:spMkLst>
            <pc:docMk/>
            <pc:sldMk cId="979533094" sldId="1247"/>
            <ac:spMk id="43" creationId="{BCFAE44A-0D6C-4DB6-BEBA-101491A4E97C}"/>
          </ac:spMkLst>
        </pc:spChg>
        <pc:spChg chg="mod">
          <ac:chgData name="Silvana Izquierdo" userId="46480b9d-78ec-4659-884d-35c5467fe41c" providerId="ADAL" clId="{40AF870E-ABE3-4643-943A-6F2ECAFDB19A}" dt="2019-05-09T19:44:12.767" v="35" actId="14100"/>
          <ac:spMkLst>
            <pc:docMk/>
            <pc:sldMk cId="979533094" sldId="1247"/>
            <ac:spMk id="44" creationId="{9BEF4546-ECBE-499E-8EAF-7E6314BF2A84}"/>
          </ac:spMkLst>
        </pc:spChg>
        <pc:spChg chg="mod">
          <ac:chgData name="Silvana Izquierdo" userId="46480b9d-78ec-4659-884d-35c5467fe41c" providerId="ADAL" clId="{40AF870E-ABE3-4643-943A-6F2ECAFDB19A}" dt="2019-05-09T19:44:33.896" v="38" actId="1076"/>
          <ac:spMkLst>
            <pc:docMk/>
            <pc:sldMk cId="979533094" sldId="1247"/>
            <ac:spMk id="52" creationId="{00000000-0000-0000-0000-000000000000}"/>
          </ac:spMkLst>
        </pc:spChg>
        <pc:spChg chg="mod">
          <ac:chgData name="Silvana Izquierdo" userId="46480b9d-78ec-4659-884d-35c5467fe41c" providerId="ADAL" clId="{40AF870E-ABE3-4643-943A-6F2ECAFDB19A}" dt="2019-05-09T19:44:27.223" v="37" actId="255"/>
          <ac:spMkLst>
            <pc:docMk/>
            <pc:sldMk cId="979533094" sldId="1247"/>
            <ac:spMk id="54278" creationId="{00000000-0000-0000-0000-000000000000}"/>
          </ac:spMkLst>
        </pc:spChg>
      </pc:sldChg>
      <pc:sldChg chg="modSp add">
        <pc:chgData name="Silvana Izquierdo" userId="46480b9d-78ec-4659-884d-35c5467fe41c" providerId="ADAL" clId="{40AF870E-ABE3-4643-943A-6F2ECAFDB19A}" dt="2019-05-09T19:45:08.755" v="52" actId="14100"/>
        <pc:sldMkLst>
          <pc:docMk/>
          <pc:sldMk cId="250884055" sldId="1270"/>
        </pc:sldMkLst>
        <pc:spChg chg="mod">
          <ac:chgData name="Silvana Izquierdo" userId="46480b9d-78ec-4659-884d-35c5467fe41c" providerId="ADAL" clId="{40AF870E-ABE3-4643-943A-6F2ECAFDB19A}" dt="2019-05-09T19:45:05.361" v="50" actId="1076"/>
          <ac:spMkLst>
            <pc:docMk/>
            <pc:sldMk cId="250884055" sldId="1270"/>
            <ac:spMk id="2" creationId="{00000000-0000-0000-0000-000000000000}"/>
          </ac:spMkLst>
        </pc:spChg>
        <pc:spChg chg="mod">
          <ac:chgData name="Silvana Izquierdo" userId="46480b9d-78ec-4659-884d-35c5467fe41c" providerId="ADAL" clId="{40AF870E-ABE3-4643-943A-6F2ECAFDB19A}" dt="2019-05-09T19:44:48.746" v="44" actId="14100"/>
          <ac:spMkLst>
            <pc:docMk/>
            <pc:sldMk cId="250884055" sldId="1270"/>
            <ac:spMk id="6" creationId="{00000000-0000-0000-0000-000000000000}"/>
          </ac:spMkLst>
        </pc:spChg>
        <pc:spChg chg="mod">
          <ac:chgData name="Silvana Izquierdo" userId="46480b9d-78ec-4659-884d-35c5467fe41c" providerId="ADAL" clId="{40AF870E-ABE3-4643-943A-6F2ECAFDB19A}" dt="2019-05-09T19:44:57.431" v="47" actId="1076"/>
          <ac:spMkLst>
            <pc:docMk/>
            <pc:sldMk cId="250884055" sldId="1270"/>
            <ac:spMk id="9" creationId="{00000000-0000-0000-0000-000000000000}"/>
          </ac:spMkLst>
        </pc:spChg>
        <pc:spChg chg="mod">
          <ac:chgData name="Silvana Izquierdo" userId="46480b9d-78ec-4659-884d-35c5467fe41c" providerId="ADAL" clId="{40AF870E-ABE3-4643-943A-6F2ECAFDB19A}" dt="2019-05-09T19:44:59.940" v="48" actId="1076"/>
          <ac:spMkLst>
            <pc:docMk/>
            <pc:sldMk cId="250884055" sldId="1270"/>
            <ac:spMk id="10" creationId="{00000000-0000-0000-0000-000000000000}"/>
          </ac:spMkLst>
        </pc:spChg>
        <pc:spChg chg="mod">
          <ac:chgData name="Silvana Izquierdo" userId="46480b9d-78ec-4659-884d-35c5467fe41c" providerId="ADAL" clId="{40AF870E-ABE3-4643-943A-6F2ECAFDB19A}" dt="2019-05-09T19:45:03.575" v="49" actId="1076"/>
          <ac:spMkLst>
            <pc:docMk/>
            <pc:sldMk cId="250884055" sldId="1270"/>
            <ac:spMk id="11" creationId="{00000000-0000-0000-0000-000000000000}"/>
          </ac:spMkLst>
        </pc:spChg>
        <pc:spChg chg="mod">
          <ac:chgData name="Silvana Izquierdo" userId="46480b9d-78ec-4659-884d-35c5467fe41c" providerId="ADAL" clId="{40AF870E-ABE3-4643-943A-6F2ECAFDB19A}" dt="2019-05-09T19:44:46.655" v="43" actId="14100"/>
          <ac:spMkLst>
            <pc:docMk/>
            <pc:sldMk cId="250884055" sldId="1270"/>
            <ac:spMk id="12" creationId="{00000000-0000-0000-0000-000000000000}"/>
          </ac:spMkLst>
        </pc:spChg>
        <pc:spChg chg="mod">
          <ac:chgData name="Silvana Izquierdo" userId="46480b9d-78ec-4659-884d-35c5467fe41c" providerId="ADAL" clId="{40AF870E-ABE3-4643-943A-6F2ECAFDB19A}" dt="2019-05-09T19:45:08.755" v="52" actId="14100"/>
          <ac:spMkLst>
            <pc:docMk/>
            <pc:sldMk cId="250884055" sldId="1270"/>
            <ac:spMk id="21" creationId="{00000000-0000-0000-0000-000000000000}"/>
          </ac:spMkLst>
        </pc:spChg>
        <pc:picChg chg="mod">
          <ac:chgData name="Silvana Izquierdo" userId="46480b9d-78ec-4659-884d-35c5467fe41c" providerId="ADAL" clId="{40AF870E-ABE3-4643-943A-6F2ECAFDB19A}" dt="2019-05-09T19:44:42.929" v="41" actId="1076"/>
          <ac:picMkLst>
            <pc:docMk/>
            <pc:sldMk cId="250884055" sldId="1270"/>
            <ac:picMk id="13" creationId="{00000000-0000-0000-0000-000000000000}"/>
          </ac:picMkLst>
        </pc:picChg>
      </pc:sldChg>
      <pc:sldChg chg="modSp add">
        <pc:chgData name="Silvana Izquierdo" userId="46480b9d-78ec-4659-884d-35c5467fe41c" providerId="ADAL" clId="{40AF870E-ABE3-4643-943A-6F2ECAFDB19A}" dt="2019-05-09T20:00:51.950" v="141" actId="14100"/>
        <pc:sldMkLst>
          <pc:docMk/>
          <pc:sldMk cId="1855137730" sldId="1286"/>
        </pc:sldMkLst>
        <pc:spChg chg="mod">
          <ac:chgData name="Silvana Izquierdo" userId="46480b9d-78ec-4659-884d-35c5467fe41c" providerId="ADAL" clId="{40AF870E-ABE3-4643-943A-6F2ECAFDB19A}" dt="2019-05-09T20:00:51.950" v="141" actId="14100"/>
          <ac:spMkLst>
            <pc:docMk/>
            <pc:sldMk cId="1855137730" sldId="1286"/>
            <ac:spMk id="107522" creationId="{00000000-0000-0000-0000-000000000000}"/>
          </ac:spMkLst>
        </pc:spChg>
      </pc:sldChg>
      <pc:sldChg chg="addSp delSp modSp add">
        <pc:chgData name="Silvana Izquierdo" userId="46480b9d-78ec-4659-884d-35c5467fe41c" providerId="ADAL" clId="{40AF870E-ABE3-4643-943A-6F2ECAFDB19A}" dt="2019-05-09T19:47:13.809" v="80" actId="1076"/>
        <pc:sldMkLst>
          <pc:docMk/>
          <pc:sldMk cId="2987571312" sldId="1294"/>
        </pc:sldMkLst>
        <pc:spChg chg="del mod">
          <ac:chgData name="Silvana Izquierdo" userId="46480b9d-78ec-4659-884d-35c5467fe41c" providerId="ADAL" clId="{40AF870E-ABE3-4643-943A-6F2ECAFDB19A}" dt="2019-05-09T19:46:31.172" v="72" actId="478"/>
          <ac:spMkLst>
            <pc:docMk/>
            <pc:sldMk cId="2987571312" sldId="1294"/>
            <ac:spMk id="2" creationId="{273DE08E-DACB-B94A-83EC-3B81148BC96F}"/>
          </ac:spMkLst>
        </pc:spChg>
        <pc:spChg chg="add mod">
          <ac:chgData name="Silvana Izquierdo" userId="46480b9d-78ec-4659-884d-35c5467fe41c" providerId="ADAL" clId="{40AF870E-ABE3-4643-943A-6F2ECAFDB19A}" dt="2019-05-09T19:46:39.571" v="75" actId="164"/>
          <ac:spMkLst>
            <pc:docMk/>
            <pc:sldMk cId="2987571312" sldId="1294"/>
            <ac:spMk id="3" creationId="{EE12AF4F-D974-C94D-9CB6-B45F6E61AA7E}"/>
          </ac:spMkLst>
        </pc:spChg>
        <pc:spChg chg="mod">
          <ac:chgData name="Silvana Izquierdo" userId="46480b9d-78ec-4659-884d-35c5467fe41c" providerId="ADAL" clId="{40AF870E-ABE3-4643-943A-6F2ECAFDB19A}" dt="2019-05-09T19:47:13.809" v="80" actId="1076"/>
          <ac:spMkLst>
            <pc:docMk/>
            <pc:sldMk cId="2987571312" sldId="1294"/>
            <ac:spMk id="5" creationId="{00000000-0000-0000-0000-000000000000}"/>
          </ac:spMkLst>
        </pc:spChg>
        <pc:spChg chg="mod">
          <ac:chgData name="Silvana Izquierdo" userId="46480b9d-78ec-4659-884d-35c5467fe41c" providerId="ADAL" clId="{40AF870E-ABE3-4643-943A-6F2ECAFDB19A}" dt="2019-05-09T19:47:10.443" v="79" actId="1076"/>
          <ac:spMkLst>
            <pc:docMk/>
            <pc:sldMk cId="2987571312" sldId="1294"/>
            <ac:spMk id="6" creationId="{00000000-0000-0000-0000-000000000000}"/>
          </ac:spMkLst>
        </pc:spChg>
        <pc:spChg chg="mod">
          <ac:chgData name="Silvana Izquierdo" userId="46480b9d-78ec-4659-884d-35c5467fe41c" providerId="ADAL" clId="{40AF870E-ABE3-4643-943A-6F2ECAFDB19A}" dt="2019-05-09T19:47:10.443" v="79" actId="1076"/>
          <ac:spMkLst>
            <pc:docMk/>
            <pc:sldMk cId="2987571312" sldId="1294"/>
            <ac:spMk id="7" creationId="{00000000-0000-0000-0000-000000000000}"/>
          </ac:spMkLst>
        </pc:spChg>
        <pc:spChg chg="mod">
          <ac:chgData name="Silvana Izquierdo" userId="46480b9d-78ec-4659-884d-35c5467fe41c" providerId="ADAL" clId="{40AF870E-ABE3-4643-943A-6F2ECAFDB19A}" dt="2019-05-09T19:47:10.443" v="79" actId="1076"/>
          <ac:spMkLst>
            <pc:docMk/>
            <pc:sldMk cId="2987571312" sldId="1294"/>
            <ac:spMk id="8" creationId="{00000000-0000-0000-0000-000000000000}"/>
          </ac:spMkLst>
        </pc:spChg>
        <pc:spChg chg="mod">
          <ac:chgData name="Silvana Izquierdo" userId="46480b9d-78ec-4659-884d-35c5467fe41c" providerId="ADAL" clId="{40AF870E-ABE3-4643-943A-6F2ECAFDB19A}" dt="2019-05-09T19:47:10.443" v="79" actId="1076"/>
          <ac:spMkLst>
            <pc:docMk/>
            <pc:sldMk cId="2987571312" sldId="1294"/>
            <ac:spMk id="9" creationId="{00000000-0000-0000-0000-000000000000}"/>
          </ac:spMkLst>
        </pc:spChg>
        <pc:spChg chg="mod">
          <ac:chgData name="Silvana Izquierdo" userId="46480b9d-78ec-4659-884d-35c5467fe41c" providerId="ADAL" clId="{40AF870E-ABE3-4643-943A-6F2ECAFDB19A}" dt="2019-05-09T19:47:13.809" v="80" actId="1076"/>
          <ac:spMkLst>
            <pc:docMk/>
            <pc:sldMk cId="2987571312" sldId="1294"/>
            <ac:spMk id="10" creationId="{00000000-0000-0000-0000-000000000000}"/>
          </ac:spMkLst>
        </pc:spChg>
        <pc:grpChg chg="add mod">
          <ac:chgData name="Silvana Izquierdo" userId="46480b9d-78ec-4659-884d-35c5467fe41c" providerId="ADAL" clId="{40AF870E-ABE3-4643-943A-6F2ECAFDB19A}" dt="2019-05-09T19:47:00.221" v="78" actId="1076"/>
          <ac:grpSpMkLst>
            <pc:docMk/>
            <pc:sldMk cId="2987571312" sldId="1294"/>
            <ac:grpSpMk id="12" creationId="{F7A9FA1E-895E-654B-9D12-9ABAD7A7A731}"/>
          </ac:grpSpMkLst>
        </pc:grpChg>
        <pc:picChg chg="mod modCrop">
          <ac:chgData name="Silvana Izquierdo" userId="46480b9d-78ec-4659-884d-35c5467fe41c" providerId="ADAL" clId="{40AF870E-ABE3-4643-943A-6F2ECAFDB19A}" dt="2019-05-09T19:46:39.571" v="75" actId="164"/>
          <ac:picMkLst>
            <pc:docMk/>
            <pc:sldMk cId="2987571312" sldId="1294"/>
            <ac:picMk id="4" creationId="{00000000-0000-0000-0000-000000000000}"/>
          </ac:picMkLst>
        </pc:picChg>
      </pc:sldChg>
      <pc:sldChg chg="addSp delSp modSp add">
        <pc:chgData name="Silvana Izquierdo" userId="46480b9d-78ec-4659-884d-35c5467fe41c" providerId="ADAL" clId="{40AF870E-ABE3-4643-943A-6F2ECAFDB19A}" dt="2019-05-09T20:01:27.499" v="147" actId="1076"/>
        <pc:sldMkLst>
          <pc:docMk/>
          <pc:sldMk cId="2682584336" sldId="2549"/>
        </pc:sldMkLst>
        <pc:spChg chg="add del mod">
          <ac:chgData name="Silvana Izquierdo" userId="46480b9d-78ec-4659-884d-35c5467fe41c" providerId="ADAL" clId="{40AF870E-ABE3-4643-943A-6F2ECAFDB19A}" dt="2019-05-09T20:01:17.465" v="146" actId="478"/>
          <ac:spMkLst>
            <pc:docMk/>
            <pc:sldMk cId="2682584336" sldId="2549"/>
            <ac:spMk id="2" creationId="{96CC13CC-61C9-634E-AAC9-8746CBE1E44C}"/>
          </ac:spMkLst>
        </pc:spChg>
        <pc:spChg chg="mod">
          <ac:chgData name="Silvana Izquierdo" userId="46480b9d-78ec-4659-884d-35c5467fe41c" providerId="ADAL" clId="{40AF870E-ABE3-4643-943A-6F2ECAFDB19A}" dt="2019-05-09T20:01:27.499" v="147" actId="1076"/>
          <ac:spMkLst>
            <pc:docMk/>
            <pc:sldMk cId="2682584336" sldId="2549"/>
            <ac:spMk id="24577" creationId="{2DECBBEF-0DDE-4242-9297-B360926BA91F}"/>
          </ac:spMkLst>
        </pc:spChg>
        <pc:cxnChg chg="del">
          <ac:chgData name="Silvana Izquierdo" userId="46480b9d-78ec-4659-884d-35c5467fe41c" providerId="ADAL" clId="{40AF870E-ABE3-4643-943A-6F2ECAFDB19A}" dt="2019-05-09T20:01:08.105" v="144" actId="478"/>
          <ac:cxnSpMkLst>
            <pc:docMk/>
            <pc:sldMk cId="2682584336" sldId="2549"/>
            <ac:cxnSpMk id="26" creationId="{A3959BD0-BA14-A44A-929D-0334987C1A6E}"/>
          </ac:cxnSpMkLst>
        </pc:cxnChg>
        <pc:cxnChg chg="del">
          <ac:chgData name="Silvana Izquierdo" userId="46480b9d-78ec-4659-884d-35c5467fe41c" providerId="ADAL" clId="{40AF870E-ABE3-4643-943A-6F2ECAFDB19A}" dt="2019-05-09T20:01:07.548" v="143" actId="478"/>
          <ac:cxnSpMkLst>
            <pc:docMk/>
            <pc:sldMk cId="2682584336" sldId="2549"/>
            <ac:cxnSpMk id="27" creationId="{F2896D24-B660-FF4E-803B-0A7B1010DBFE}"/>
          </ac:cxnSpMkLst>
        </pc:cxnChg>
      </pc:sldChg>
      <pc:sldChg chg="addSp delSp modSp add">
        <pc:chgData name="Silvana Izquierdo" userId="46480b9d-78ec-4659-884d-35c5467fe41c" providerId="ADAL" clId="{40AF870E-ABE3-4643-943A-6F2ECAFDB19A}" dt="2019-05-09T19:47:43.719" v="92" actId="14100"/>
        <pc:sldMkLst>
          <pc:docMk/>
          <pc:sldMk cId="2420123179" sldId="2575"/>
        </pc:sldMkLst>
        <pc:spChg chg="add mod">
          <ac:chgData name="Silvana Izquierdo" userId="46480b9d-78ec-4659-884d-35c5467fe41c" providerId="ADAL" clId="{40AF870E-ABE3-4643-943A-6F2ECAFDB19A}" dt="2019-05-09T19:47:43.719" v="92" actId="14100"/>
          <ac:spMkLst>
            <pc:docMk/>
            <pc:sldMk cId="2420123179" sldId="2575"/>
            <ac:spMk id="3" creationId="{40FA07B4-618F-7D47-963E-A3ACD783876C}"/>
          </ac:spMkLst>
        </pc:spChg>
        <pc:grpChg chg="add mod">
          <ac:chgData name="Silvana Izquierdo" userId="46480b9d-78ec-4659-884d-35c5467fe41c" providerId="ADAL" clId="{40AF870E-ABE3-4643-943A-6F2ECAFDB19A}" dt="2019-05-09T19:47:35.923" v="88" actId="164"/>
          <ac:grpSpMkLst>
            <pc:docMk/>
            <pc:sldMk cId="2420123179" sldId="2575"/>
            <ac:grpSpMk id="4" creationId="{0F0ED2FF-2A39-3640-A638-74524FCE1D56}"/>
          </ac:grpSpMkLst>
        </pc:grpChg>
        <pc:picChg chg="mod">
          <ac:chgData name="Silvana Izquierdo" userId="46480b9d-78ec-4659-884d-35c5467fe41c" providerId="ADAL" clId="{40AF870E-ABE3-4643-943A-6F2ECAFDB19A}" dt="2019-05-09T19:47:35.923" v="88" actId="164"/>
          <ac:picMkLst>
            <pc:docMk/>
            <pc:sldMk cId="2420123179" sldId="2575"/>
            <ac:picMk id="2" creationId="{AA61E3B9-E22D-B34F-B574-347C143E117D}"/>
          </ac:picMkLst>
        </pc:picChg>
        <pc:cxnChg chg="del">
          <ac:chgData name="Silvana Izquierdo" userId="46480b9d-78ec-4659-884d-35c5467fe41c" providerId="ADAL" clId="{40AF870E-ABE3-4643-943A-6F2ECAFDB19A}" dt="2019-05-09T19:47:18.627" v="81" actId="478"/>
          <ac:cxnSpMkLst>
            <pc:docMk/>
            <pc:sldMk cId="2420123179" sldId="2575"/>
            <ac:cxnSpMk id="5" creationId="{276EE4B3-B570-5247-AF2E-1A301D3A5C44}"/>
          </ac:cxnSpMkLst>
        </pc:cxnChg>
        <pc:cxnChg chg="del">
          <ac:chgData name="Silvana Izquierdo" userId="46480b9d-78ec-4659-884d-35c5467fe41c" providerId="ADAL" clId="{40AF870E-ABE3-4643-943A-6F2ECAFDB19A}" dt="2019-05-09T19:47:19.200" v="82" actId="478"/>
          <ac:cxnSpMkLst>
            <pc:docMk/>
            <pc:sldMk cId="2420123179" sldId="2575"/>
            <ac:cxnSpMk id="6" creationId="{4329E668-EC64-0340-8D6A-735B9475C161}"/>
          </ac:cxnSpMkLst>
        </pc:cxnChg>
      </pc:sldChg>
      <pc:sldChg chg="addSp delSp modSp add">
        <pc:chgData name="Silvana Izquierdo" userId="46480b9d-78ec-4659-884d-35c5467fe41c" providerId="ADAL" clId="{40AF870E-ABE3-4643-943A-6F2ECAFDB19A}" dt="2019-05-09T19:47:59.335" v="99" actId="1076"/>
        <pc:sldMkLst>
          <pc:docMk/>
          <pc:sldMk cId="1501701719" sldId="2576"/>
        </pc:sldMkLst>
        <pc:spChg chg="add mod">
          <ac:chgData name="Silvana Izquierdo" userId="46480b9d-78ec-4659-884d-35c5467fe41c" providerId="ADAL" clId="{40AF870E-ABE3-4643-943A-6F2ECAFDB19A}" dt="2019-05-09T19:47:54.035" v="97" actId="164"/>
          <ac:spMkLst>
            <pc:docMk/>
            <pc:sldMk cId="1501701719" sldId="2576"/>
            <ac:spMk id="5" creationId="{A5EF3215-0B66-7B4C-AA73-210C82455594}"/>
          </ac:spMkLst>
        </pc:spChg>
        <pc:grpChg chg="add mod">
          <ac:chgData name="Silvana Izquierdo" userId="46480b9d-78ec-4659-884d-35c5467fe41c" providerId="ADAL" clId="{40AF870E-ABE3-4643-943A-6F2ECAFDB19A}" dt="2019-05-09T19:47:59.335" v="99" actId="1076"/>
          <ac:grpSpMkLst>
            <pc:docMk/>
            <pc:sldMk cId="1501701719" sldId="2576"/>
            <ac:grpSpMk id="6" creationId="{8D521578-A67C-5F4D-BB1A-FC6F874B4A56}"/>
          </ac:grpSpMkLst>
        </pc:grpChg>
        <pc:picChg chg="mod">
          <ac:chgData name="Silvana Izquierdo" userId="46480b9d-78ec-4659-884d-35c5467fe41c" providerId="ADAL" clId="{40AF870E-ABE3-4643-943A-6F2ECAFDB19A}" dt="2019-05-09T19:47:54.035" v="97" actId="164"/>
          <ac:picMkLst>
            <pc:docMk/>
            <pc:sldMk cId="1501701719" sldId="2576"/>
            <ac:picMk id="2" creationId="{73FB492F-2C2A-E04F-A5E4-956456DC65FE}"/>
          </ac:picMkLst>
        </pc:picChg>
        <pc:cxnChg chg="del">
          <ac:chgData name="Silvana Izquierdo" userId="46480b9d-78ec-4659-884d-35c5467fe41c" providerId="ADAL" clId="{40AF870E-ABE3-4643-943A-6F2ECAFDB19A}" dt="2019-05-09T19:47:47.383" v="93" actId="478"/>
          <ac:cxnSpMkLst>
            <pc:docMk/>
            <pc:sldMk cId="1501701719" sldId="2576"/>
            <ac:cxnSpMk id="3" creationId="{8FDD35F9-582B-F64C-A4BC-F250B3BB6D50}"/>
          </ac:cxnSpMkLst>
        </pc:cxnChg>
        <pc:cxnChg chg="del">
          <ac:chgData name="Silvana Izquierdo" userId="46480b9d-78ec-4659-884d-35c5467fe41c" providerId="ADAL" clId="{40AF870E-ABE3-4643-943A-6F2ECAFDB19A}" dt="2019-05-09T19:47:47.383" v="93" actId="478"/>
          <ac:cxnSpMkLst>
            <pc:docMk/>
            <pc:sldMk cId="1501701719" sldId="2576"/>
            <ac:cxnSpMk id="4" creationId="{6C3A22C7-4897-5346-8B36-E848E112A8C0}"/>
          </ac:cxnSpMkLst>
        </pc:cxnChg>
      </pc:sldChg>
      <pc:sldChg chg="addSp delSp modSp add">
        <pc:chgData name="Silvana Izquierdo" userId="46480b9d-78ec-4659-884d-35c5467fe41c" providerId="ADAL" clId="{40AF870E-ABE3-4643-943A-6F2ECAFDB19A}" dt="2019-05-09T19:59:39.412" v="119" actId="1076"/>
        <pc:sldMkLst>
          <pc:docMk/>
          <pc:sldMk cId="4099767573" sldId="2577"/>
        </pc:sldMkLst>
        <pc:spChg chg="add mod">
          <ac:chgData name="Silvana Izquierdo" userId="46480b9d-78ec-4659-884d-35c5467fe41c" providerId="ADAL" clId="{40AF870E-ABE3-4643-943A-6F2ECAFDB19A}" dt="2019-05-09T19:59:39.412" v="119" actId="1076"/>
          <ac:spMkLst>
            <pc:docMk/>
            <pc:sldMk cId="4099767573" sldId="2577"/>
            <ac:spMk id="6" creationId="{6880B7F3-3EA3-D440-A115-BF52E62B404A}"/>
          </ac:spMkLst>
        </pc:spChg>
        <pc:picChg chg="mod modCrop">
          <ac:chgData name="Silvana Izquierdo" userId="46480b9d-78ec-4659-884d-35c5467fe41c" providerId="ADAL" clId="{40AF870E-ABE3-4643-943A-6F2ECAFDB19A}" dt="2019-05-09T19:59:37.742" v="118" actId="732"/>
          <ac:picMkLst>
            <pc:docMk/>
            <pc:sldMk cId="4099767573" sldId="2577"/>
            <ac:picMk id="2" creationId="{124B0888-62C0-EB4B-93C0-537C07B02F8A}"/>
          </ac:picMkLst>
        </pc:picChg>
        <pc:cxnChg chg="del">
          <ac:chgData name="Silvana Izquierdo" userId="46480b9d-78ec-4659-884d-35c5467fe41c" providerId="ADAL" clId="{40AF870E-ABE3-4643-943A-6F2ECAFDB19A}" dt="2019-05-09T19:58:48.798" v="100" actId="478"/>
          <ac:cxnSpMkLst>
            <pc:docMk/>
            <pc:sldMk cId="4099767573" sldId="2577"/>
            <ac:cxnSpMk id="3" creationId="{54219A9B-5BEE-594D-B1B0-777C63E6FDBB}"/>
          </ac:cxnSpMkLst>
        </pc:cxnChg>
        <pc:cxnChg chg="del">
          <ac:chgData name="Silvana Izquierdo" userId="46480b9d-78ec-4659-884d-35c5467fe41c" providerId="ADAL" clId="{40AF870E-ABE3-4643-943A-6F2ECAFDB19A}" dt="2019-05-09T19:58:49.628" v="101" actId="478"/>
          <ac:cxnSpMkLst>
            <pc:docMk/>
            <pc:sldMk cId="4099767573" sldId="2577"/>
            <ac:cxnSpMk id="5" creationId="{BA86F693-0322-8144-874B-838C1227CDD5}"/>
          </ac:cxnSpMkLst>
        </pc:cxnChg>
      </pc:sldChg>
      <pc:sldChg chg="addSp delSp modSp add">
        <pc:chgData name="Silvana Izquierdo" userId="46480b9d-78ec-4659-884d-35c5467fe41c" providerId="ADAL" clId="{40AF870E-ABE3-4643-943A-6F2ECAFDB19A}" dt="2019-05-09T20:00:04.113" v="130" actId="164"/>
        <pc:sldMkLst>
          <pc:docMk/>
          <pc:sldMk cId="1452686439" sldId="2585"/>
        </pc:sldMkLst>
        <pc:spChg chg="add mod">
          <ac:chgData name="Silvana Izquierdo" userId="46480b9d-78ec-4659-884d-35c5467fe41c" providerId="ADAL" clId="{40AF870E-ABE3-4643-943A-6F2ECAFDB19A}" dt="2019-05-09T20:00:04.113" v="130" actId="164"/>
          <ac:spMkLst>
            <pc:docMk/>
            <pc:sldMk cId="1452686439" sldId="2585"/>
            <ac:spMk id="6" creationId="{9DCDF4FE-DAEB-D74C-AFB5-A65F936A58F5}"/>
          </ac:spMkLst>
        </pc:spChg>
        <pc:grpChg chg="add mod">
          <ac:chgData name="Silvana Izquierdo" userId="46480b9d-78ec-4659-884d-35c5467fe41c" providerId="ADAL" clId="{40AF870E-ABE3-4643-943A-6F2ECAFDB19A}" dt="2019-05-09T20:00:04.113" v="130" actId="164"/>
          <ac:grpSpMkLst>
            <pc:docMk/>
            <pc:sldMk cId="1452686439" sldId="2585"/>
            <ac:grpSpMk id="2" creationId="{52B48BE6-748B-D74A-9866-9FB3E1C06A28}"/>
          </ac:grpSpMkLst>
        </pc:grpChg>
        <pc:picChg chg="mod modCrop">
          <ac:chgData name="Silvana Izquierdo" userId="46480b9d-78ec-4659-884d-35c5467fe41c" providerId="ADAL" clId="{40AF870E-ABE3-4643-943A-6F2ECAFDB19A}" dt="2019-05-09T20:00:04.113" v="130" actId="164"/>
          <ac:picMkLst>
            <pc:docMk/>
            <pc:sldMk cId="1452686439" sldId="2585"/>
            <ac:picMk id="3" creationId="{345FF719-FEA9-104D-9D12-A9B6C84D3376}"/>
          </ac:picMkLst>
        </pc:picChg>
        <pc:cxnChg chg="del">
          <ac:chgData name="Silvana Izquierdo" userId="46480b9d-78ec-4659-884d-35c5467fe41c" providerId="ADAL" clId="{40AF870E-ABE3-4643-943A-6F2ECAFDB19A}" dt="2019-05-09T19:59:44.045" v="122" actId="478"/>
          <ac:cxnSpMkLst>
            <pc:docMk/>
            <pc:sldMk cId="1452686439" sldId="2585"/>
            <ac:cxnSpMk id="4" creationId="{B9C6AAA5-DB56-4643-A73E-97649AA8FBCE}"/>
          </ac:cxnSpMkLst>
        </pc:cxnChg>
        <pc:cxnChg chg="del mod">
          <ac:chgData name="Silvana Izquierdo" userId="46480b9d-78ec-4659-884d-35c5467fe41c" providerId="ADAL" clId="{40AF870E-ABE3-4643-943A-6F2ECAFDB19A}" dt="2019-05-09T19:59:43.323" v="121" actId="478"/>
          <ac:cxnSpMkLst>
            <pc:docMk/>
            <pc:sldMk cId="1452686439" sldId="2585"/>
            <ac:cxnSpMk id="5" creationId="{ACD9FEC7-59A2-9E45-A389-F7CC9C44D1E9}"/>
          </ac:cxnSpMkLst>
        </pc:cxnChg>
      </pc:sldChg>
      <pc:sldChg chg="add">
        <pc:chgData name="Silvana Izquierdo" userId="46480b9d-78ec-4659-884d-35c5467fe41c" providerId="ADAL" clId="{40AF870E-ABE3-4643-943A-6F2ECAFDB19A}" dt="2019-05-09T19:43:07.309" v="30"/>
        <pc:sldMkLst>
          <pc:docMk/>
          <pc:sldMk cId="2082020625" sldId="2588"/>
        </pc:sldMkLst>
      </pc:sldChg>
      <pc:sldChg chg="add delCm">
        <pc:chgData name="Silvana Izquierdo" userId="46480b9d-78ec-4659-884d-35c5467fe41c" providerId="ADAL" clId="{40AF870E-ABE3-4643-943A-6F2ECAFDB19A}" dt="2019-05-09T20:00:21.206" v="131" actId="1592"/>
        <pc:sldMkLst>
          <pc:docMk/>
          <pc:sldMk cId="1276631545" sldId="2589"/>
        </pc:sldMkLst>
      </pc:sldChg>
      <pc:sldChg chg="addSp delSp modSp add">
        <pc:chgData name="Silvana Izquierdo" userId="46480b9d-78ec-4659-884d-35c5467fe41c" providerId="ADAL" clId="{40AF870E-ABE3-4643-943A-6F2ECAFDB19A}" dt="2019-05-09T20:00:47.033" v="140" actId="164"/>
        <pc:sldMkLst>
          <pc:docMk/>
          <pc:sldMk cId="3216863523" sldId="2597"/>
        </pc:sldMkLst>
        <pc:spChg chg="add mod">
          <ac:chgData name="Silvana Izquierdo" userId="46480b9d-78ec-4659-884d-35c5467fe41c" providerId="ADAL" clId="{40AF870E-ABE3-4643-943A-6F2ECAFDB19A}" dt="2019-05-09T20:00:47.033" v="140" actId="164"/>
          <ac:spMkLst>
            <pc:docMk/>
            <pc:sldMk cId="3216863523" sldId="2597"/>
            <ac:spMk id="6" creationId="{6B129D57-463D-CA42-8ED2-8DAE08C8B334}"/>
          </ac:spMkLst>
        </pc:spChg>
        <pc:grpChg chg="add mod">
          <ac:chgData name="Silvana Izquierdo" userId="46480b9d-78ec-4659-884d-35c5467fe41c" providerId="ADAL" clId="{40AF870E-ABE3-4643-943A-6F2ECAFDB19A}" dt="2019-05-09T20:00:47.033" v="140" actId="164"/>
          <ac:grpSpMkLst>
            <pc:docMk/>
            <pc:sldMk cId="3216863523" sldId="2597"/>
            <ac:grpSpMk id="2" creationId="{E738C949-4EC0-9342-B684-BA6130505E7C}"/>
          </ac:grpSpMkLst>
        </pc:grpChg>
        <pc:picChg chg="mod modCrop">
          <ac:chgData name="Silvana Izquierdo" userId="46480b9d-78ec-4659-884d-35c5467fe41c" providerId="ADAL" clId="{40AF870E-ABE3-4643-943A-6F2ECAFDB19A}" dt="2019-05-09T20:00:47.033" v="140" actId="164"/>
          <ac:picMkLst>
            <pc:docMk/>
            <pc:sldMk cId="3216863523" sldId="2597"/>
            <ac:picMk id="3" creationId="{04496599-7082-B242-AE13-C1A72B22CE18}"/>
          </ac:picMkLst>
        </pc:picChg>
        <pc:cxnChg chg="del">
          <ac:chgData name="Silvana Izquierdo" userId="46480b9d-78ec-4659-884d-35c5467fe41c" providerId="ADAL" clId="{40AF870E-ABE3-4643-943A-6F2ECAFDB19A}" dt="2019-05-09T20:00:26.890" v="133" actId="478"/>
          <ac:cxnSpMkLst>
            <pc:docMk/>
            <pc:sldMk cId="3216863523" sldId="2597"/>
            <ac:cxnSpMk id="4" creationId="{848BBA4A-15FC-864F-9D32-5F0FF9B39CD5}"/>
          </ac:cxnSpMkLst>
        </pc:cxnChg>
        <pc:cxnChg chg="del">
          <ac:chgData name="Silvana Izquierdo" userId="46480b9d-78ec-4659-884d-35c5467fe41c" providerId="ADAL" clId="{40AF870E-ABE3-4643-943A-6F2ECAFDB19A}" dt="2019-05-09T20:00:26.084" v="132" actId="478"/>
          <ac:cxnSpMkLst>
            <pc:docMk/>
            <pc:sldMk cId="3216863523" sldId="2597"/>
            <ac:cxnSpMk id="5" creationId="{F91F4AA2-85D3-EE41-BC95-F3082373FA0D}"/>
          </ac:cxnSpMkLst>
        </pc:cxnChg>
      </pc:sldChg>
      <pc:sldMasterChg chg="delSldLayout">
        <pc:chgData name="Silvana Izquierdo" userId="46480b9d-78ec-4659-884d-35c5467fe41c" providerId="ADAL" clId="{40AF870E-ABE3-4643-943A-6F2ECAFDB19A}" dt="2019-05-09T19:26:16.909" v="8" actId="2696"/>
        <pc:sldMasterMkLst>
          <pc:docMk/>
          <pc:sldMasterMk cId="0" sldId="2147483648"/>
        </pc:sldMasterMkLst>
      </pc:sldMasterChg>
    </pc:docChg>
  </pc:docChgLst>
  <pc:docChgLst>
    <pc:chgData name="Silvana Izquierdo" userId="46480b9d-78ec-4659-884d-35c5467fe41c" providerId="ADAL" clId="{C4CACD4F-4850-A144-9701-C52D6FF6DB14}"/>
    <pc:docChg chg="modSld">
      <pc:chgData name="Silvana Izquierdo" userId="46480b9d-78ec-4659-884d-35c5467fe41c" providerId="ADAL" clId="{C4CACD4F-4850-A144-9701-C52D6FF6DB14}" dt="2019-05-14T11:43:58.779" v="21" actId="20577"/>
      <pc:docMkLst>
        <pc:docMk/>
      </pc:docMkLst>
      <pc:sldChg chg="modSp">
        <pc:chgData name="Silvana Izquierdo" userId="46480b9d-78ec-4659-884d-35c5467fe41c" providerId="ADAL" clId="{C4CACD4F-4850-A144-9701-C52D6FF6DB14}" dt="2019-05-14T11:42:19.606" v="2" actId="20577"/>
        <pc:sldMkLst>
          <pc:docMk/>
          <pc:sldMk cId="3327626569" sldId="411"/>
        </pc:sldMkLst>
        <pc:spChg chg="mod">
          <ac:chgData name="Silvana Izquierdo" userId="46480b9d-78ec-4659-884d-35c5467fe41c" providerId="ADAL" clId="{C4CACD4F-4850-A144-9701-C52D6FF6DB14}" dt="2019-05-14T11:42:19.606" v="2" actId="20577"/>
          <ac:spMkLst>
            <pc:docMk/>
            <pc:sldMk cId="3327626569" sldId="411"/>
            <ac:spMk id="2" creationId="{00000000-0000-0000-0000-000000000000}"/>
          </ac:spMkLst>
        </pc:spChg>
      </pc:sldChg>
      <pc:sldChg chg="addSp modSp">
        <pc:chgData name="Silvana Izquierdo" userId="46480b9d-78ec-4659-884d-35c5467fe41c" providerId="ADAL" clId="{C4CACD4F-4850-A144-9701-C52D6FF6DB14}" dt="2019-05-14T11:43:41.844" v="19" actId="1035"/>
        <pc:sldMkLst>
          <pc:docMk/>
          <pc:sldMk cId="422053368" sldId="430"/>
        </pc:sldMkLst>
        <pc:spChg chg="mod">
          <ac:chgData name="Silvana Izquierdo" userId="46480b9d-78ec-4659-884d-35c5467fe41c" providerId="ADAL" clId="{C4CACD4F-4850-A144-9701-C52D6FF6DB14}" dt="2019-05-14T11:42:41.775" v="4" actId="14100"/>
          <ac:spMkLst>
            <pc:docMk/>
            <pc:sldMk cId="422053368" sldId="430"/>
            <ac:spMk id="2" creationId="{00000000-0000-0000-0000-000000000000}"/>
          </ac:spMkLst>
        </pc:spChg>
        <pc:spChg chg="mod">
          <ac:chgData name="Silvana Izquierdo" userId="46480b9d-78ec-4659-884d-35c5467fe41c" providerId="ADAL" clId="{C4CACD4F-4850-A144-9701-C52D6FF6DB14}" dt="2019-05-14T11:43:41.844" v="19" actId="1035"/>
          <ac:spMkLst>
            <pc:docMk/>
            <pc:sldMk cId="422053368" sldId="430"/>
            <ac:spMk id="42" creationId="{CD08E0B3-34B2-0648-9D4D-349FD6098E7C}"/>
          </ac:spMkLst>
        </pc:spChg>
        <pc:spChg chg="mod">
          <ac:chgData name="Silvana Izquierdo" userId="46480b9d-78ec-4659-884d-35c5467fe41c" providerId="ADAL" clId="{C4CACD4F-4850-A144-9701-C52D6FF6DB14}" dt="2019-05-14T11:43:41.844" v="19" actId="1035"/>
          <ac:spMkLst>
            <pc:docMk/>
            <pc:sldMk cId="422053368" sldId="430"/>
            <ac:spMk id="44" creationId="{A667D920-E9FE-D94D-B56F-472355B04DFB}"/>
          </ac:spMkLst>
        </pc:spChg>
        <pc:spChg chg="mod">
          <ac:chgData name="Silvana Izquierdo" userId="46480b9d-78ec-4659-884d-35c5467fe41c" providerId="ADAL" clId="{C4CACD4F-4850-A144-9701-C52D6FF6DB14}" dt="2019-05-14T11:42:46.952" v="5" actId="1076"/>
          <ac:spMkLst>
            <pc:docMk/>
            <pc:sldMk cId="422053368" sldId="430"/>
            <ac:spMk id="46" creationId="{1BCFB63E-374B-4645-A6CA-E43C72A6F973}"/>
          </ac:spMkLst>
        </pc:spChg>
        <pc:spChg chg="mod">
          <ac:chgData name="Silvana Izquierdo" userId="46480b9d-78ec-4659-884d-35c5467fe41c" providerId="ADAL" clId="{C4CACD4F-4850-A144-9701-C52D6FF6DB14}" dt="2019-05-14T11:42:46.952" v="5" actId="1076"/>
          <ac:spMkLst>
            <pc:docMk/>
            <pc:sldMk cId="422053368" sldId="430"/>
            <ac:spMk id="47" creationId="{01A3374E-5A7C-E44E-BAE6-929E37B501C4}"/>
          </ac:spMkLst>
        </pc:spChg>
        <pc:spChg chg="mod">
          <ac:chgData name="Silvana Izquierdo" userId="46480b9d-78ec-4659-884d-35c5467fe41c" providerId="ADAL" clId="{C4CACD4F-4850-A144-9701-C52D6FF6DB14}" dt="2019-05-14T11:43:41.844" v="19" actId="1035"/>
          <ac:spMkLst>
            <pc:docMk/>
            <pc:sldMk cId="422053368" sldId="430"/>
            <ac:spMk id="58" creationId="{E936CD8D-7396-5949-A6BE-90E2D2B94A28}"/>
          </ac:spMkLst>
        </pc:spChg>
        <pc:spChg chg="mod">
          <ac:chgData name="Silvana Izquierdo" userId="46480b9d-78ec-4659-884d-35c5467fe41c" providerId="ADAL" clId="{C4CACD4F-4850-A144-9701-C52D6FF6DB14}" dt="2019-05-14T11:43:41.844" v="19" actId="1035"/>
          <ac:spMkLst>
            <pc:docMk/>
            <pc:sldMk cId="422053368" sldId="430"/>
            <ac:spMk id="61" creationId="{1C53F02C-D0A5-1B4A-8A9F-6D73C39022AB}"/>
          </ac:spMkLst>
        </pc:spChg>
        <pc:spChg chg="mod">
          <ac:chgData name="Silvana Izquierdo" userId="46480b9d-78ec-4659-884d-35c5467fe41c" providerId="ADAL" clId="{C4CACD4F-4850-A144-9701-C52D6FF6DB14}" dt="2019-05-14T11:43:41.844" v="19" actId="1035"/>
          <ac:spMkLst>
            <pc:docMk/>
            <pc:sldMk cId="422053368" sldId="430"/>
            <ac:spMk id="62" creationId="{3E3A9E96-5E76-AA43-862E-915A77B46183}"/>
          </ac:spMkLst>
        </pc:spChg>
        <pc:spChg chg="mod">
          <ac:chgData name="Silvana Izquierdo" userId="46480b9d-78ec-4659-884d-35c5467fe41c" providerId="ADAL" clId="{C4CACD4F-4850-A144-9701-C52D6FF6DB14}" dt="2019-05-14T11:43:41.844" v="19" actId="1035"/>
          <ac:spMkLst>
            <pc:docMk/>
            <pc:sldMk cId="422053368" sldId="430"/>
            <ac:spMk id="66" creationId="{57FB55E9-BA30-AF45-8484-447FDE25EEA8}"/>
          </ac:spMkLst>
        </pc:spChg>
        <pc:spChg chg="mod">
          <ac:chgData name="Silvana Izquierdo" userId="46480b9d-78ec-4659-884d-35c5467fe41c" providerId="ADAL" clId="{C4CACD4F-4850-A144-9701-C52D6FF6DB14}" dt="2019-05-14T11:43:41.844" v="19" actId="1035"/>
          <ac:spMkLst>
            <pc:docMk/>
            <pc:sldMk cId="422053368" sldId="430"/>
            <ac:spMk id="67" creationId="{D6E2CD40-B1CB-A24A-B65B-A7CE2C6C57C0}"/>
          </ac:spMkLst>
        </pc:spChg>
        <pc:spChg chg="mod">
          <ac:chgData name="Silvana Izquierdo" userId="46480b9d-78ec-4659-884d-35c5467fe41c" providerId="ADAL" clId="{C4CACD4F-4850-A144-9701-C52D6FF6DB14}" dt="2019-05-14T11:43:39.539" v="17" actId="1035"/>
          <ac:spMkLst>
            <pc:docMk/>
            <pc:sldMk cId="422053368" sldId="430"/>
            <ac:spMk id="72" creationId="{0C81D77D-2803-BE47-93A8-C6934874B7BD}"/>
          </ac:spMkLst>
        </pc:spChg>
        <pc:spChg chg="mod">
          <ac:chgData name="Silvana Izquierdo" userId="46480b9d-78ec-4659-884d-35c5467fe41c" providerId="ADAL" clId="{C4CACD4F-4850-A144-9701-C52D6FF6DB14}" dt="2019-05-14T11:43:39.539" v="17" actId="1035"/>
          <ac:spMkLst>
            <pc:docMk/>
            <pc:sldMk cId="422053368" sldId="430"/>
            <ac:spMk id="73" creationId="{B9BAFF3B-71A7-E947-B882-45D6E6501BB1}"/>
          </ac:spMkLst>
        </pc:spChg>
        <pc:spChg chg="add mod">
          <ac:chgData name="Silvana Izquierdo" userId="46480b9d-78ec-4659-884d-35c5467fe41c" providerId="ADAL" clId="{C4CACD4F-4850-A144-9701-C52D6FF6DB14}" dt="2019-05-14T11:43:41.844" v="19" actId="1035"/>
          <ac:spMkLst>
            <pc:docMk/>
            <pc:sldMk cId="422053368" sldId="430"/>
            <ac:spMk id="77" creationId="{75A66FD9-A73B-2A47-A79A-A54BD4119642}"/>
          </ac:spMkLst>
        </pc:spChg>
        <pc:spChg chg="add mod">
          <ac:chgData name="Silvana Izquierdo" userId="46480b9d-78ec-4659-884d-35c5467fe41c" providerId="ADAL" clId="{C4CACD4F-4850-A144-9701-C52D6FF6DB14}" dt="2019-05-14T11:43:41.844" v="19" actId="1035"/>
          <ac:spMkLst>
            <pc:docMk/>
            <pc:sldMk cId="422053368" sldId="430"/>
            <ac:spMk id="79" creationId="{5C13E7C6-EA54-E246-80E0-06433842810A}"/>
          </ac:spMkLst>
        </pc:spChg>
        <pc:spChg chg="add mod">
          <ac:chgData name="Silvana Izquierdo" userId="46480b9d-78ec-4659-884d-35c5467fe41c" providerId="ADAL" clId="{C4CACD4F-4850-A144-9701-C52D6FF6DB14}" dt="2019-05-14T11:43:41.844" v="19" actId="1035"/>
          <ac:spMkLst>
            <pc:docMk/>
            <pc:sldMk cId="422053368" sldId="430"/>
            <ac:spMk id="81" creationId="{52657669-5B4D-4340-B00F-2BA46A8A37CB}"/>
          </ac:spMkLst>
        </pc:spChg>
        <pc:spChg chg="mod">
          <ac:chgData name="Silvana Izquierdo" userId="46480b9d-78ec-4659-884d-35c5467fe41c" providerId="ADAL" clId="{C4CACD4F-4850-A144-9701-C52D6FF6DB14}" dt="2019-05-14T11:43:39.539" v="17" actId="1035"/>
          <ac:spMkLst>
            <pc:docMk/>
            <pc:sldMk cId="422053368" sldId="430"/>
            <ac:spMk id="92" creationId="{6219F06C-568E-7045-84B2-72E01DB4303F}"/>
          </ac:spMkLst>
        </pc:spChg>
        <pc:spChg chg="mod">
          <ac:chgData name="Silvana Izquierdo" userId="46480b9d-78ec-4659-884d-35c5467fe41c" providerId="ADAL" clId="{C4CACD4F-4850-A144-9701-C52D6FF6DB14}" dt="2019-05-14T11:43:39.539" v="17" actId="1035"/>
          <ac:spMkLst>
            <pc:docMk/>
            <pc:sldMk cId="422053368" sldId="430"/>
            <ac:spMk id="93" creationId="{B9662946-0E16-8D4C-AF2C-3A419F54AE98}"/>
          </ac:spMkLst>
        </pc:spChg>
        <pc:spChg chg="mod">
          <ac:chgData name="Silvana Izquierdo" userId="46480b9d-78ec-4659-884d-35c5467fe41c" providerId="ADAL" clId="{C4CACD4F-4850-A144-9701-C52D6FF6DB14}" dt="2019-05-14T11:43:39.539" v="17" actId="1035"/>
          <ac:spMkLst>
            <pc:docMk/>
            <pc:sldMk cId="422053368" sldId="430"/>
            <ac:spMk id="95" creationId="{4365E862-AC64-6A43-A247-7806DE34D18F}"/>
          </ac:spMkLst>
        </pc:spChg>
        <pc:spChg chg="mod">
          <ac:chgData name="Silvana Izquierdo" userId="46480b9d-78ec-4659-884d-35c5467fe41c" providerId="ADAL" clId="{C4CACD4F-4850-A144-9701-C52D6FF6DB14}" dt="2019-05-14T11:43:39.539" v="17" actId="1035"/>
          <ac:spMkLst>
            <pc:docMk/>
            <pc:sldMk cId="422053368" sldId="430"/>
            <ac:spMk id="96" creationId="{ADDBBAFE-3A06-994F-BDE1-3B3775373EC1}"/>
          </ac:spMkLst>
        </pc:spChg>
        <pc:spChg chg="mod">
          <ac:chgData name="Silvana Izquierdo" userId="46480b9d-78ec-4659-884d-35c5467fe41c" providerId="ADAL" clId="{C4CACD4F-4850-A144-9701-C52D6FF6DB14}" dt="2019-05-14T11:43:39.539" v="17" actId="1035"/>
          <ac:spMkLst>
            <pc:docMk/>
            <pc:sldMk cId="422053368" sldId="430"/>
            <ac:spMk id="97" creationId="{83E851CF-FEFE-0643-A455-D28715D0D7B9}"/>
          </ac:spMkLst>
        </pc:spChg>
        <pc:spChg chg="mod">
          <ac:chgData name="Silvana Izquierdo" userId="46480b9d-78ec-4659-884d-35c5467fe41c" providerId="ADAL" clId="{C4CACD4F-4850-A144-9701-C52D6FF6DB14}" dt="2019-05-14T11:43:39.539" v="17" actId="1035"/>
          <ac:spMkLst>
            <pc:docMk/>
            <pc:sldMk cId="422053368" sldId="430"/>
            <ac:spMk id="98" creationId="{424E0D66-57FA-FF4A-9679-7C9A9A7DA668}"/>
          </ac:spMkLst>
        </pc:spChg>
        <pc:spChg chg="mod">
          <ac:chgData name="Silvana Izquierdo" userId="46480b9d-78ec-4659-884d-35c5467fe41c" providerId="ADAL" clId="{C4CACD4F-4850-A144-9701-C52D6FF6DB14}" dt="2019-05-14T11:43:39.539" v="17" actId="1035"/>
          <ac:spMkLst>
            <pc:docMk/>
            <pc:sldMk cId="422053368" sldId="430"/>
            <ac:spMk id="99" creationId="{66D404CB-F873-5949-BD8B-B1372288BDD5}"/>
          </ac:spMkLst>
        </pc:spChg>
        <pc:spChg chg="mod">
          <ac:chgData name="Silvana Izquierdo" userId="46480b9d-78ec-4659-884d-35c5467fe41c" providerId="ADAL" clId="{C4CACD4F-4850-A144-9701-C52D6FF6DB14}" dt="2019-05-14T11:43:39.539" v="17" actId="1035"/>
          <ac:spMkLst>
            <pc:docMk/>
            <pc:sldMk cId="422053368" sldId="430"/>
            <ac:spMk id="100" creationId="{372C008A-5642-AA4F-89AE-E16C425954D7}"/>
          </ac:spMkLst>
        </pc:spChg>
        <pc:spChg chg="mod">
          <ac:chgData name="Silvana Izquierdo" userId="46480b9d-78ec-4659-884d-35c5467fe41c" providerId="ADAL" clId="{C4CACD4F-4850-A144-9701-C52D6FF6DB14}" dt="2019-05-14T11:43:39.539" v="17" actId="1035"/>
          <ac:spMkLst>
            <pc:docMk/>
            <pc:sldMk cId="422053368" sldId="430"/>
            <ac:spMk id="105" creationId="{E9BD4506-041B-6A45-8B10-A9518155F028}"/>
          </ac:spMkLst>
        </pc:spChg>
        <pc:spChg chg="mod">
          <ac:chgData name="Silvana Izquierdo" userId="46480b9d-78ec-4659-884d-35c5467fe41c" providerId="ADAL" clId="{C4CACD4F-4850-A144-9701-C52D6FF6DB14}" dt="2019-05-14T11:43:39.539" v="17" actId="1035"/>
          <ac:spMkLst>
            <pc:docMk/>
            <pc:sldMk cId="422053368" sldId="430"/>
            <ac:spMk id="106" creationId="{00B66A5E-52CD-1145-93AB-7D045B9A6914}"/>
          </ac:spMkLst>
        </pc:spChg>
        <pc:spChg chg="mod">
          <ac:chgData name="Silvana Izquierdo" userId="46480b9d-78ec-4659-884d-35c5467fe41c" providerId="ADAL" clId="{C4CACD4F-4850-A144-9701-C52D6FF6DB14}" dt="2019-05-14T11:43:39.539" v="17" actId="1035"/>
          <ac:spMkLst>
            <pc:docMk/>
            <pc:sldMk cId="422053368" sldId="430"/>
            <ac:spMk id="109" creationId="{E6062632-2FD1-0248-9675-FF8CDDD0D520}"/>
          </ac:spMkLst>
        </pc:spChg>
        <pc:spChg chg="mod">
          <ac:chgData name="Silvana Izquierdo" userId="46480b9d-78ec-4659-884d-35c5467fe41c" providerId="ADAL" clId="{C4CACD4F-4850-A144-9701-C52D6FF6DB14}" dt="2019-05-14T11:43:39.539" v="17" actId="1035"/>
          <ac:spMkLst>
            <pc:docMk/>
            <pc:sldMk cId="422053368" sldId="430"/>
            <ac:spMk id="110" creationId="{2127ABD1-6856-564D-A4AC-649D8840E6F0}"/>
          </ac:spMkLst>
        </pc:spChg>
        <pc:spChg chg="mod">
          <ac:chgData name="Silvana Izquierdo" userId="46480b9d-78ec-4659-884d-35c5467fe41c" providerId="ADAL" clId="{C4CACD4F-4850-A144-9701-C52D6FF6DB14}" dt="2019-05-14T11:43:39.539" v="17" actId="1035"/>
          <ac:spMkLst>
            <pc:docMk/>
            <pc:sldMk cId="422053368" sldId="430"/>
            <ac:spMk id="111" creationId="{DFDF820E-3982-7646-BAC4-76E8C8E22CEB}"/>
          </ac:spMkLst>
        </pc:spChg>
        <pc:spChg chg="mod">
          <ac:chgData name="Silvana Izquierdo" userId="46480b9d-78ec-4659-884d-35c5467fe41c" providerId="ADAL" clId="{C4CACD4F-4850-A144-9701-C52D6FF6DB14}" dt="2019-05-14T11:43:39.539" v="17" actId="1035"/>
          <ac:spMkLst>
            <pc:docMk/>
            <pc:sldMk cId="422053368" sldId="430"/>
            <ac:spMk id="112" creationId="{9472B21E-A5EB-C642-B749-CDF1C526B5B6}"/>
          </ac:spMkLst>
        </pc:spChg>
        <pc:spChg chg="mod">
          <ac:chgData name="Silvana Izquierdo" userId="46480b9d-78ec-4659-884d-35c5467fe41c" providerId="ADAL" clId="{C4CACD4F-4850-A144-9701-C52D6FF6DB14}" dt="2019-05-14T11:43:39.539" v="17" actId="1035"/>
          <ac:spMkLst>
            <pc:docMk/>
            <pc:sldMk cId="422053368" sldId="430"/>
            <ac:spMk id="113" creationId="{E8984A6E-D45E-4B4C-AEDA-6A760E296628}"/>
          </ac:spMkLst>
        </pc:spChg>
        <pc:spChg chg="mod">
          <ac:chgData name="Silvana Izquierdo" userId="46480b9d-78ec-4659-884d-35c5467fe41c" providerId="ADAL" clId="{C4CACD4F-4850-A144-9701-C52D6FF6DB14}" dt="2019-05-14T11:43:39.539" v="17" actId="1035"/>
          <ac:spMkLst>
            <pc:docMk/>
            <pc:sldMk cId="422053368" sldId="430"/>
            <ac:spMk id="114" creationId="{EB0CA934-C24E-424F-A4C7-9729767F6582}"/>
          </ac:spMkLst>
        </pc:spChg>
        <pc:picChg chg="mod">
          <ac:chgData name="Silvana Izquierdo" userId="46480b9d-78ec-4659-884d-35c5467fe41c" providerId="ADAL" clId="{C4CACD4F-4850-A144-9701-C52D6FF6DB14}" dt="2019-05-14T11:43:39.539" v="17" actId="1035"/>
          <ac:picMkLst>
            <pc:docMk/>
            <pc:sldMk cId="422053368" sldId="430"/>
            <ac:picMk id="74" creationId="{DA82140C-47E2-E548-8093-D466F4BDFC71}"/>
          </ac:picMkLst>
        </pc:picChg>
        <pc:picChg chg="mod">
          <ac:chgData name="Silvana Izquierdo" userId="46480b9d-78ec-4659-884d-35c5467fe41c" providerId="ADAL" clId="{C4CACD4F-4850-A144-9701-C52D6FF6DB14}" dt="2019-05-14T11:43:39.539" v="17" actId="1035"/>
          <ac:picMkLst>
            <pc:docMk/>
            <pc:sldMk cId="422053368" sldId="430"/>
            <ac:picMk id="75" creationId="{8D1ABD72-46F0-7F44-B15E-924C54538FA7}"/>
          </ac:picMkLst>
        </pc:picChg>
        <pc:picChg chg="mod">
          <ac:chgData name="Silvana Izquierdo" userId="46480b9d-78ec-4659-884d-35c5467fe41c" providerId="ADAL" clId="{C4CACD4F-4850-A144-9701-C52D6FF6DB14}" dt="2019-05-14T11:43:39.539" v="17" actId="1035"/>
          <ac:picMkLst>
            <pc:docMk/>
            <pc:sldMk cId="422053368" sldId="430"/>
            <ac:picMk id="76" creationId="{CEEB10AF-231E-CE48-8312-4BA06A4545D3}"/>
          </ac:picMkLst>
        </pc:picChg>
        <pc:picChg chg="add mod">
          <ac:chgData name="Silvana Izquierdo" userId="46480b9d-78ec-4659-884d-35c5467fe41c" providerId="ADAL" clId="{C4CACD4F-4850-A144-9701-C52D6FF6DB14}" dt="2019-05-14T11:43:41.844" v="19" actId="1035"/>
          <ac:picMkLst>
            <pc:docMk/>
            <pc:sldMk cId="422053368" sldId="430"/>
            <ac:picMk id="78" creationId="{E86126F1-EA01-DD45-BCB5-23F738ECE363}"/>
          </ac:picMkLst>
        </pc:picChg>
        <pc:picChg chg="mod">
          <ac:chgData name="Silvana Izquierdo" userId="46480b9d-78ec-4659-884d-35c5467fe41c" providerId="ADAL" clId="{C4CACD4F-4850-A144-9701-C52D6FF6DB14}" dt="2019-05-14T11:43:39.539" v="17" actId="1035"/>
          <ac:picMkLst>
            <pc:docMk/>
            <pc:sldMk cId="422053368" sldId="430"/>
            <ac:picMk id="80" creationId="{17793227-C3BB-FE49-85A4-5E5C29E11D14}"/>
          </ac:picMkLst>
        </pc:picChg>
        <pc:picChg chg="mod">
          <ac:chgData name="Silvana Izquierdo" userId="46480b9d-78ec-4659-884d-35c5467fe41c" providerId="ADAL" clId="{C4CACD4F-4850-A144-9701-C52D6FF6DB14}" dt="2019-05-14T11:43:39.539" v="17" actId="1035"/>
          <ac:picMkLst>
            <pc:docMk/>
            <pc:sldMk cId="422053368" sldId="430"/>
            <ac:picMk id="84" creationId="{00C9A768-4496-2C4D-8C6B-FFB3102E45F8}"/>
          </ac:picMkLst>
        </pc:picChg>
        <pc:picChg chg="mod">
          <ac:chgData name="Silvana Izquierdo" userId="46480b9d-78ec-4659-884d-35c5467fe41c" providerId="ADAL" clId="{C4CACD4F-4850-A144-9701-C52D6FF6DB14}" dt="2019-05-14T11:43:39.539" v="17" actId="1035"/>
          <ac:picMkLst>
            <pc:docMk/>
            <pc:sldMk cId="422053368" sldId="430"/>
            <ac:picMk id="101" creationId="{7EE5C1F7-63F0-B146-9651-E5EC3939FBC2}"/>
          </ac:picMkLst>
        </pc:picChg>
        <pc:picChg chg="mod">
          <ac:chgData name="Silvana Izquierdo" userId="46480b9d-78ec-4659-884d-35c5467fe41c" providerId="ADAL" clId="{C4CACD4F-4850-A144-9701-C52D6FF6DB14}" dt="2019-05-14T11:43:39.539" v="17" actId="1035"/>
          <ac:picMkLst>
            <pc:docMk/>
            <pc:sldMk cId="422053368" sldId="430"/>
            <ac:picMk id="116" creationId="{03ADBDE0-070D-FE45-8439-CA109D32F60E}"/>
          </ac:picMkLst>
        </pc:picChg>
        <pc:picChg chg="mod">
          <ac:chgData name="Silvana Izquierdo" userId="46480b9d-78ec-4659-884d-35c5467fe41c" providerId="ADAL" clId="{C4CACD4F-4850-A144-9701-C52D6FF6DB14}" dt="2019-05-14T11:43:39.539" v="17" actId="1035"/>
          <ac:picMkLst>
            <pc:docMk/>
            <pc:sldMk cId="422053368" sldId="430"/>
            <ac:picMk id="117" creationId="{AF371EAE-490B-D447-A7EE-B66D978B6F8C}"/>
          </ac:picMkLst>
        </pc:picChg>
        <pc:picChg chg="mod">
          <ac:chgData name="Silvana Izquierdo" userId="46480b9d-78ec-4659-884d-35c5467fe41c" providerId="ADAL" clId="{C4CACD4F-4850-A144-9701-C52D6FF6DB14}" dt="2019-05-14T11:43:39.539" v="17" actId="1035"/>
          <ac:picMkLst>
            <pc:docMk/>
            <pc:sldMk cId="422053368" sldId="430"/>
            <ac:picMk id="119" creationId="{2A21DEC2-8C02-4D44-9FFE-632102849431}"/>
          </ac:picMkLst>
        </pc:picChg>
        <pc:picChg chg="mod">
          <ac:chgData name="Silvana Izquierdo" userId="46480b9d-78ec-4659-884d-35c5467fe41c" providerId="ADAL" clId="{C4CACD4F-4850-A144-9701-C52D6FF6DB14}" dt="2019-05-14T11:43:39.539" v="17" actId="1035"/>
          <ac:picMkLst>
            <pc:docMk/>
            <pc:sldMk cId="422053368" sldId="430"/>
            <ac:picMk id="120" creationId="{D639BB61-EE23-F347-A61C-B8EC3B8BCEB1}"/>
          </ac:picMkLst>
        </pc:picChg>
        <pc:picChg chg="mod">
          <ac:chgData name="Silvana Izquierdo" userId="46480b9d-78ec-4659-884d-35c5467fe41c" providerId="ADAL" clId="{C4CACD4F-4850-A144-9701-C52D6FF6DB14}" dt="2019-05-14T11:43:41.844" v="19" actId="1035"/>
          <ac:picMkLst>
            <pc:docMk/>
            <pc:sldMk cId="422053368" sldId="430"/>
            <ac:picMk id="125" creationId="{B895B170-9A55-3E43-BC7A-6D40C752382F}"/>
          </ac:picMkLst>
        </pc:picChg>
        <pc:picChg chg="mod">
          <ac:chgData name="Silvana Izquierdo" userId="46480b9d-78ec-4659-884d-35c5467fe41c" providerId="ADAL" clId="{C4CACD4F-4850-A144-9701-C52D6FF6DB14}" dt="2019-05-14T11:43:41.844" v="19" actId="1035"/>
          <ac:picMkLst>
            <pc:docMk/>
            <pc:sldMk cId="422053368" sldId="430"/>
            <ac:picMk id="126" creationId="{9A983EA5-AF52-5040-AC45-1B01A80C33FC}"/>
          </ac:picMkLst>
        </pc:picChg>
        <pc:picChg chg="mod">
          <ac:chgData name="Silvana Izquierdo" userId="46480b9d-78ec-4659-884d-35c5467fe41c" providerId="ADAL" clId="{C4CACD4F-4850-A144-9701-C52D6FF6DB14}" dt="2019-05-14T11:43:41.844" v="19" actId="1035"/>
          <ac:picMkLst>
            <pc:docMk/>
            <pc:sldMk cId="422053368" sldId="430"/>
            <ac:picMk id="127" creationId="{512825D1-3402-FC47-8C6F-F35D0F2D8D58}"/>
          </ac:picMkLst>
        </pc:picChg>
        <pc:picChg chg="mod">
          <ac:chgData name="Silvana Izquierdo" userId="46480b9d-78ec-4659-884d-35c5467fe41c" providerId="ADAL" clId="{C4CACD4F-4850-A144-9701-C52D6FF6DB14}" dt="2019-05-14T11:43:41.844" v="19" actId="1035"/>
          <ac:picMkLst>
            <pc:docMk/>
            <pc:sldMk cId="422053368" sldId="430"/>
            <ac:picMk id="128" creationId="{7D9D4A86-5CB8-CB40-9A57-568A5B7B9CC8}"/>
          </ac:picMkLst>
        </pc:picChg>
        <pc:picChg chg="mod">
          <ac:chgData name="Silvana Izquierdo" userId="46480b9d-78ec-4659-884d-35c5467fe41c" providerId="ADAL" clId="{C4CACD4F-4850-A144-9701-C52D6FF6DB14}" dt="2019-05-14T11:43:41.844" v="19" actId="1035"/>
          <ac:picMkLst>
            <pc:docMk/>
            <pc:sldMk cId="422053368" sldId="430"/>
            <ac:picMk id="129" creationId="{37BC6585-5C00-0448-B684-075FB5AA1B5F}"/>
          </ac:picMkLst>
        </pc:picChg>
        <pc:picChg chg="mod">
          <ac:chgData name="Silvana Izquierdo" userId="46480b9d-78ec-4659-884d-35c5467fe41c" providerId="ADAL" clId="{C4CACD4F-4850-A144-9701-C52D6FF6DB14}" dt="2019-05-14T11:43:41.844" v="19" actId="1035"/>
          <ac:picMkLst>
            <pc:docMk/>
            <pc:sldMk cId="422053368" sldId="430"/>
            <ac:picMk id="130" creationId="{68F0CF37-5109-E147-86CB-E7FF8AF142D9}"/>
          </ac:picMkLst>
        </pc:picChg>
        <pc:picChg chg="mod">
          <ac:chgData name="Silvana Izquierdo" userId="46480b9d-78ec-4659-884d-35c5467fe41c" providerId="ADAL" clId="{C4CACD4F-4850-A144-9701-C52D6FF6DB14}" dt="2019-05-14T11:43:41.844" v="19" actId="1035"/>
          <ac:picMkLst>
            <pc:docMk/>
            <pc:sldMk cId="422053368" sldId="430"/>
            <ac:picMk id="131" creationId="{A7B91E59-B299-CA41-A625-F41A3D6FB7C6}"/>
          </ac:picMkLst>
        </pc:picChg>
        <pc:picChg chg="mod">
          <ac:chgData name="Silvana Izquierdo" userId="46480b9d-78ec-4659-884d-35c5467fe41c" providerId="ADAL" clId="{C4CACD4F-4850-A144-9701-C52D6FF6DB14}" dt="2019-05-14T11:43:41.844" v="19" actId="1035"/>
          <ac:picMkLst>
            <pc:docMk/>
            <pc:sldMk cId="422053368" sldId="430"/>
            <ac:picMk id="132" creationId="{7B2830CE-6033-914A-8752-BFA978458576}"/>
          </ac:picMkLst>
        </pc:picChg>
        <pc:picChg chg="mod">
          <ac:chgData name="Silvana Izquierdo" userId="46480b9d-78ec-4659-884d-35c5467fe41c" providerId="ADAL" clId="{C4CACD4F-4850-A144-9701-C52D6FF6DB14}" dt="2019-05-14T11:43:41.844" v="19" actId="1035"/>
          <ac:picMkLst>
            <pc:docMk/>
            <pc:sldMk cId="422053368" sldId="430"/>
            <ac:picMk id="133" creationId="{368F1220-E16C-2D46-A241-2C5D89195C52}"/>
          </ac:picMkLst>
        </pc:picChg>
        <pc:picChg chg="mod">
          <ac:chgData name="Silvana Izquierdo" userId="46480b9d-78ec-4659-884d-35c5467fe41c" providerId="ADAL" clId="{C4CACD4F-4850-A144-9701-C52D6FF6DB14}" dt="2019-05-14T11:43:41.844" v="19" actId="1035"/>
          <ac:picMkLst>
            <pc:docMk/>
            <pc:sldMk cId="422053368" sldId="430"/>
            <ac:picMk id="134" creationId="{5CD46A10-1AAE-8D4F-80D7-0B64B3B60DCA}"/>
          </ac:picMkLst>
        </pc:picChg>
        <pc:picChg chg="mod">
          <ac:chgData name="Silvana Izquierdo" userId="46480b9d-78ec-4659-884d-35c5467fe41c" providerId="ADAL" clId="{C4CACD4F-4850-A144-9701-C52D6FF6DB14}" dt="2019-05-14T11:43:39.539" v="17" actId="1035"/>
          <ac:picMkLst>
            <pc:docMk/>
            <pc:sldMk cId="422053368" sldId="430"/>
            <ac:picMk id="135" creationId="{17687B66-ACD9-2D48-89A7-168BE2ADF982}"/>
          </ac:picMkLst>
        </pc:picChg>
        <pc:picChg chg="mod">
          <ac:chgData name="Silvana Izquierdo" userId="46480b9d-78ec-4659-884d-35c5467fe41c" providerId="ADAL" clId="{C4CACD4F-4850-A144-9701-C52D6FF6DB14}" dt="2019-05-14T11:43:41.844" v="19" actId="1035"/>
          <ac:picMkLst>
            <pc:docMk/>
            <pc:sldMk cId="422053368" sldId="430"/>
            <ac:picMk id="136" creationId="{87C3F24E-5DCE-9040-AB5A-D74DDDA27EC7}"/>
          </ac:picMkLst>
        </pc:picChg>
        <pc:picChg chg="mod">
          <ac:chgData name="Silvana Izquierdo" userId="46480b9d-78ec-4659-884d-35c5467fe41c" providerId="ADAL" clId="{C4CACD4F-4850-A144-9701-C52D6FF6DB14}" dt="2019-05-14T11:43:41.844" v="19" actId="1035"/>
          <ac:picMkLst>
            <pc:docMk/>
            <pc:sldMk cId="422053368" sldId="430"/>
            <ac:picMk id="137" creationId="{AC1A117E-6F3E-0042-AB6F-EEE65AA75CE8}"/>
          </ac:picMkLst>
        </pc:picChg>
        <pc:picChg chg="mod">
          <ac:chgData name="Silvana Izquierdo" userId="46480b9d-78ec-4659-884d-35c5467fe41c" providerId="ADAL" clId="{C4CACD4F-4850-A144-9701-C52D6FF6DB14}" dt="2019-05-14T11:43:41.844" v="19" actId="1035"/>
          <ac:picMkLst>
            <pc:docMk/>
            <pc:sldMk cId="422053368" sldId="430"/>
            <ac:picMk id="138" creationId="{B3951969-D859-AD48-9535-9E48B884BCCD}"/>
          </ac:picMkLst>
        </pc:picChg>
        <pc:picChg chg="mod">
          <ac:chgData name="Silvana Izquierdo" userId="46480b9d-78ec-4659-884d-35c5467fe41c" providerId="ADAL" clId="{C4CACD4F-4850-A144-9701-C52D6FF6DB14}" dt="2019-05-14T11:43:41.844" v="19" actId="1035"/>
          <ac:picMkLst>
            <pc:docMk/>
            <pc:sldMk cId="422053368" sldId="430"/>
            <ac:picMk id="139" creationId="{5D2E24E1-9992-FD4A-838D-B068B2A928ED}"/>
          </ac:picMkLst>
        </pc:picChg>
        <pc:picChg chg="mod">
          <ac:chgData name="Silvana Izquierdo" userId="46480b9d-78ec-4659-884d-35c5467fe41c" providerId="ADAL" clId="{C4CACD4F-4850-A144-9701-C52D6FF6DB14}" dt="2019-05-14T11:43:41.844" v="19" actId="1035"/>
          <ac:picMkLst>
            <pc:docMk/>
            <pc:sldMk cId="422053368" sldId="430"/>
            <ac:picMk id="140" creationId="{B8AD6213-C0F8-0C40-96CE-04820F6061C7}"/>
          </ac:picMkLst>
        </pc:picChg>
        <pc:picChg chg="mod">
          <ac:chgData name="Silvana Izquierdo" userId="46480b9d-78ec-4659-884d-35c5467fe41c" providerId="ADAL" clId="{C4CACD4F-4850-A144-9701-C52D6FF6DB14}" dt="2019-05-14T11:43:41.844" v="19" actId="1035"/>
          <ac:picMkLst>
            <pc:docMk/>
            <pc:sldMk cId="422053368" sldId="430"/>
            <ac:picMk id="141" creationId="{D6C6DE53-0871-8449-BC38-22D840E56E4E}"/>
          </ac:picMkLst>
        </pc:picChg>
        <pc:picChg chg="mod">
          <ac:chgData name="Silvana Izquierdo" userId="46480b9d-78ec-4659-884d-35c5467fe41c" providerId="ADAL" clId="{C4CACD4F-4850-A144-9701-C52D6FF6DB14}" dt="2019-05-14T11:43:41.844" v="19" actId="1035"/>
          <ac:picMkLst>
            <pc:docMk/>
            <pc:sldMk cId="422053368" sldId="430"/>
            <ac:picMk id="142" creationId="{E3385F82-D585-F14A-82C7-19F920C4446F}"/>
          </ac:picMkLst>
        </pc:picChg>
        <pc:picChg chg="mod">
          <ac:chgData name="Silvana Izquierdo" userId="46480b9d-78ec-4659-884d-35c5467fe41c" providerId="ADAL" clId="{C4CACD4F-4850-A144-9701-C52D6FF6DB14}" dt="2019-05-14T11:43:41.844" v="19" actId="1035"/>
          <ac:picMkLst>
            <pc:docMk/>
            <pc:sldMk cId="422053368" sldId="430"/>
            <ac:picMk id="143" creationId="{E5D52E31-0A2D-8846-AFFF-D6B4251027DD}"/>
          </ac:picMkLst>
        </pc:picChg>
        <pc:picChg chg="mod">
          <ac:chgData name="Silvana Izquierdo" userId="46480b9d-78ec-4659-884d-35c5467fe41c" providerId="ADAL" clId="{C4CACD4F-4850-A144-9701-C52D6FF6DB14}" dt="2019-05-14T11:43:41.844" v="19" actId="1035"/>
          <ac:picMkLst>
            <pc:docMk/>
            <pc:sldMk cId="422053368" sldId="430"/>
            <ac:picMk id="144" creationId="{B3A3E997-FC2F-034D-A2DC-98F5384D784F}"/>
          </ac:picMkLst>
        </pc:picChg>
        <pc:picChg chg="mod">
          <ac:chgData name="Silvana Izquierdo" userId="46480b9d-78ec-4659-884d-35c5467fe41c" providerId="ADAL" clId="{C4CACD4F-4850-A144-9701-C52D6FF6DB14}" dt="2019-05-14T11:43:41.844" v="19" actId="1035"/>
          <ac:picMkLst>
            <pc:docMk/>
            <pc:sldMk cId="422053368" sldId="430"/>
            <ac:picMk id="145" creationId="{68D11091-BD3A-2845-8BB1-8B30FA5B7371}"/>
          </ac:picMkLst>
        </pc:picChg>
        <pc:picChg chg="mod">
          <ac:chgData name="Silvana Izquierdo" userId="46480b9d-78ec-4659-884d-35c5467fe41c" providerId="ADAL" clId="{C4CACD4F-4850-A144-9701-C52D6FF6DB14}" dt="2019-05-14T11:43:41.844" v="19" actId="1035"/>
          <ac:picMkLst>
            <pc:docMk/>
            <pc:sldMk cId="422053368" sldId="430"/>
            <ac:picMk id="146" creationId="{8669FAE3-2A18-E64C-BEDE-8C6640AF793A}"/>
          </ac:picMkLst>
        </pc:picChg>
        <pc:picChg chg="mod">
          <ac:chgData name="Silvana Izquierdo" userId="46480b9d-78ec-4659-884d-35c5467fe41c" providerId="ADAL" clId="{C4CACD4F-4850-A144-9701-C52D6FF6DB14}" dt="2019-05-14T11:43:41.844" v="19" actId="1035"/>
          <ac:picMkLst>
            <pc:docMk/>
            <pc:sldMk cId="422053368" sldId="430"/>
            <ac:picMk id="147" creationId="{E5197FC0-BFBF-0D4D-B41C-229BE559A9FA}"/>
          </ac:picMkLst>
        </pc:picChg>
        <pc:picChg chg="mod">
          <ac:chgData name="Silvana Izquierdo" userId="46480b9d-78ec-4659-884d-35c5467fe41c" providerId="ADAL" clId="{C4CACD4F-4850-A144-9701-C52D6FF6DB14}" dt="2019-05-14T11:43:39.539" v="17" actId="1035"/>
          <ac:picMkLst>
            <pc:docMk/>
            <pc:sldMk cId="422053368" sldId="430"/>
            <ac:picMk id="148" creationId="{35A7E491-5ECB-A74A-A8BC-10352733B4CB}"/>
          </ac:picMkLst>
        </pc:picChg>
        <pc:picChg chg="mod">
          <ac:chgData name="Silvana Izquierdo" userId="46480b9d-78ec-4659-884d-35c5467fe41c" providerId="ADAL" clId="{C4CACD4F-4850-A144-9701-C52D6FF6DB14}" dt="2019-05-14T11:43:39.539" v="17" actId="1035"/>
          <ac:picMkLst>
            <pc:docMk/>
            <pc:sldMk cId="422053368" sldId="430"/>
            <ac:picMk id="150" creationId="{7A534753-BC21-D443-B948-79960FD144FA}"/>
          </ac:picMkLst>
        </pc:picChg>
        <pc:picChg chg="mod">
          <ac:chgData name="Silvana Izquierdo" userId="46480b9d-78ec-4659-884d-35c5467fe41c" providerId="ADAL" clId="{C4CACD4F-4850-A144-9701-C52D6FF6DB14}" dt="2019-05-14T11:43:39.539" v="17" actId="1035"/>
          <ac:picMkLst>
            <pc:docMk/>
            <pc:sldMk cId="422053368" sldId="430"/>
            <ac:picMk id="151" creationId="{459576F4-BDB3-8945-9E91-6B19449765B8}"/>
          </ac:picMkLst>
        </pc:picChg>
        <pc:picChg chg="mod">
          <ac:chgData name="Silvana Izquierdo" userId="46480b9d-78ec-4659-884d-35c5467fe41c" providerId="ADAL" clId="{C4CACD4F-4850-A144-9701-C52D6FF6DB14}" dt="2019-05-14T11:43:39.539" v="17" actId="1035"/>
          <ac:picMkLst>
            <pc:docMk/>
            <pc:sldMk cId="422053368" sldId="430"/>
            <ac:picMk id="156" creationId="{E86E99A9-915B-0148-8A96-3E10D6AA1EF3}"/>
          </ac:picMkLst>
        </pc:picChg>
        <pc:picChg chg="mod">
          <ac:chgData name="Silvana Izquierdo" userId="46480b9d-78ec-4659-884d-35c5467fe41c" providerId="ADAL" clId="{C4CACD4F-4850-A144-9701-C52D6FF6DB14}" dt="2019-05-14T11:43:39.539" v="17" actId="1035"/>
          <ac:picMkLst>
            <pc:docMk/>
            <pc:sldMk cId="422053368" sldId="430"/>
            <ac:picMk id="157" creationId="{559360B7-2FFE-C144-9FBF-3CBC9E6AC1AB}"/>
          </ac:picMkLst>
        </pc:picChg>
        <pc:picChg chg="mod">
          <ac:chgData name="Silvana Izquierdo" userId="46480b9d-78ec-4659-884d-35c5467fe41c" providerId="ADAL" clId="{C4CACD4F-4850-A144-9701-C52D6FF6DB14}" dt="2019-05-14T11:43:39.539" v="17" actId="1035"/>
          <ac:picMkLst>
            <pc:docMk/>
            <pc:sldMk cId="422053368" sldId="430"/>
            <ac:picMk id="158" creationId="{759CD3F7-9717-4D49-AA26-3C660455FAE1}"/>
          </ac:picMkLst>
        </pc:picChg>
        <pc:picChg chg="mod">
          <ac:chgData name="Silvana Izquierdo" userId="46480b9d-78ec-4659-884d-35c5467fe41c" providerId="ADAL" clId="{C4CACD4F-4850-A144-9701-C52D6FF6DB14}" dt="2019-05-14T11:43:39.539" v="17" actId="1035"/>
          <ac:picMkLst>
            <pc:docMk/>
            <pc:sldMk cId="422053368" sldId="430"/>
            <ac:picMk id="159" creationId="{E29B9B02-4FCF-7445-8906-2D86592753B7}"/>
          </ac:picMkLst>
        </pc:picChg>
        <pc:picChg chg="mod">
          <ac:chgData name="Silvana Izquierdo" userId="46480b9d-78ec-4659-884d-35c5467fe41c" providerId="ADAL" clId="{C4CACD4F-4850-A144-9701-C52D6FF6DB14}" dt="2019-05-14T11:43:39.539" v="17" actId="1035"/>
          <ac:picMkLst>
            <pc:docMk/>
            <pc:sldMk cId="422053368" sldId="430"/>
            <ac:picMk id="160" creationId="{B0D3809B-5013-8648-85FD-20AC67F0E505}"/>
          </ac:picMkLst>
        </pc:picChg>
        <pc:picChg chg="mod">
          <ac:chgData name="Silvana Izquierdo" userId="46480b9d-78ec-4659-884d-35c5467fe41c" providerId="ADAL" clId="{C4CACD4F-4850-A144-9701-C52D6FF6DB14}" dt="2019-05-14T11:43:39.539" v="17" actId="1035"/>
          <ac:picMkLst>
            <pc:docMk/>
            <pc:sldMk cId="422053368" sldId="430"/>
            <ac:picMk id="161" creationId="{65F45701-F545-6C41-9144-A1431A2F6EEB}"/>
          </ac:picMkLst>
        </pc:picChg>
        <pc:picChg chg="mod">
          <ac:chgData name="Silvana Izquierdo" userId="46480b9d-78ec-4659-884d-35c5467fe41c" providerId="ADAL" clId="{C4CACD4F-4850-A144-9701-C52D6FF6DB14}" dt="2019-05-14T11:43:39.539" v="17" actId="1035"/>
          <ac:picMkLst>
            <pc:docMk/>
            <pc:sldMk cId="422053368" sldId="430"/>
            <ac:picMk id="173" creationId="{44F18912-1CF5-ED44-9E1E-E2889CC47ED0}"/>
          </ac:picMkLst>
        </pc:picChg>
        <pc:picChg chg="mod">
          <ac:chgData name="Silvana Izquierdo" userId="46480b9d-78ec-4659-884d-35c5467fe41c" providerId="ADAL" clId="{C4CACD4F-4850-A144-9701-C52D6FF6DB14}" dt="2019-05-14T11:43:39.539" v="17" actId="1035"/>
          <ac:picMkLst>
            <pc:docMk/>
            <pc:sldMk cId="422053368" sldId="430"/>
            <ac:picMk id="174" creationId="{4D6D002F-0CEE-BF4F-B150-160798E0E64F}"/>
          </ac:picMkLst>
        </pc:picChg>
        <pc:picChg chg="mod">
          <ac:chgData name="Silvana Izquierdo" userId="46480b9d-78ec-4659-884d-35c5467fe41c" providerId="ADAL" clId="{C4CACD4F-4850-A144-9701-C52D6FF6DB14}" dt="2019-05-14T11:43:39.539" v="17" actId="1035"/>
          <ac:picMkLst>
            <pc:docMk/>
            <pc:sldMk cId="422053368" sldId="430"/>
            <ac:picMk id="176" creationId="{FA6F11C7-9D77-964D-A92B-84DEFBEEE6D4}"/>
          </ac:picMkLst>
        </pc:picChg>
        <pc:picChg chg="mod">
          <ac:chgData name="Silvana Izquierdo" userId="46480b9d-78ec-4659-884d-35c5467fe41c" providerId="ADAL" clId="{C4CACD4F-4850-A144-9701-C52D6FF6DB14}" dt="2019-05-14T11:43:41.844" v="19" actId="1035"/>
          <ac:picMkLst>
            <pc:docMk/>
            <pc:sldMk cId="422053368" sldId="430"/>
            <ac:picMk id="197" creationId="{8212CF17-8A2F-FA43-9C2B-055AFE11A721}"/>
          </ac:picMkLst>
        </pc:picChg>
        <pc:picChg chg="mod">
          <ac:chgData name="Silvana Izquierdo" userId="46480b9d-78ec-4659-884d-35c5467fe41c" providerId="ADAL" clId="{C4CACD4F-4850-A144-9701-C52D6FF6DB14}" dt="2019-05-14T11:43:39.539" v="17" actId="1035"/>
          <ac:picMkLst>
            <pc:docMk/>
            <pc:sldMk cId="422053368" sldId="430"/>
            <ac:picMk id="198" creationId="{D5A9EAE1-4AE8-4845-AC6C-C391C704AEE3}"/>
          </ac:picMkLst>
        </pc:picChg>
      </pc:sldChg>
      <pc:sldChg chg="modSp">
        <pc:chgData name="Silvana Izquierdo" userId="46480b9d-78ec-4659-884d-35c5467fe41c" providerId="ADAL" clId="{C4CACD4F-4850-A144-9701-C52D6FF6DB14}" dt="2019-05-14T11:43:58.779" v="21" actId="20577"/>
        <pc:sldMkLst>
          <pc:docMk/>
          <pc:sldMk cId="250884055" sldId="1270"/>
        </pc:sldMkLst>
        <pc:spChg chg="mod">
          <ac:chgData name="Silvana Izquierdo" userId="46480b9d-78ec-4659-884d-35c5467fe41c" providerId="ADAL" clId="{C4CACD4F-4850-A144-9701-C52D6FF6DB14}" dt="2019-05-14T11:43:58.779" v="21" actId="20577"/>
          <ac:spMkLst>
            <pc:docMk/>
            <pc:sldMk cId="250884055" sldId="1270"/>
            <ac:spMk id="21" creationId="{00000000-0000-0000-0000-000000000000}"/>
          </ac:spMkLst>
        </pc:spChg>
      </pc:sldChg>
    </pc:docChg>
  </pc:docChgLst>
  <pc:docChgLst>
    <pc:chgData name="Silvana Izquierdo" userId="46480b9d-78ec-4659-884d-35c5467fe41c" providerId="ADAL" clId="{6526F505-B263-0E4F-A69C-EA3E0DEDB1F0}"/>
    <pc:docChg chg="undo custSel modSld">
      <pc:chgData name="Silvana Izquierdo" userId="46480b9d-78ec-4659-884d-35c5467fe41c" providerId="ADAL" clId="{6526F505-B263-0E4F-A69C-EA3E0DEDB1F0}" dt="2019-05-14T18:15:36.009" v="221" actId="478"/>
      <pc:docMkLst>
        <pc:docMk/>
      </pc:docMkLst>
      <pc:sldChg chg="addSp delSp modSp">
        <pc:chgData name="Silvana Izquierdo" userId="46480b9d-78ec-4659-884d-35c5467fe41c" providerId="ADAL" clId="{6526F505-B263-0E4F-A69C-EA3E0DEDB1F0}" dt="2019-05-14T18:15:36.009" v="221" actId="478"/>
        <pc:sldMkLst>
          <pc:docMk/>
          <pc:sldMk cId="712407818" sldId="451"/>
        </pc:sldMkLst>
        <pc:spChg chg="del mod">
          <ac:chgData name="Silvana Izquierdo" userId="46480b9d-78ec-4659-884d-35c5467fe41c" providerId="ADAL" clId="{6526F505-B263-0E4F-A69C-EA3E0DEDB1F0}" dt="2019-05-14T18:14:35.138" v="199" actId="478"/>
          <ac:spMkLst>
            <pc:docMk/>
            <pc:sldMk cId="712407818" sldId="451"/>
            <ac:spMk id="2" creationId="{00000000-0000-0000-0000-000000000000}"/>
          </ac:spMkLst>
        </pc:spChg>
        <pc:spChg chg="add mod">
          <ac:chgData name="Silvana Izquierdo" userId="46480b9d-78ec-4659-884d-35c5467fe41c" providerId="ADAL" clId="{6526F505-B263-0E4F-A69C-EA3E0DEDB1F0}" dt="2019-05-14T18:15:30.837" v="220" actId="20577"/>
          <ac:spMkLst>
            <pc:docMk/>
            <pc:sldMk cId="712407818" sldId="451"/>
            <ac:spMk id="3" creationId="{DB3A2E7C-24DF-0F44-8921-23F04761BDC1}"/>
          </ac:spMkLst>
        </pc:spChg>
        <pc:spChg chg="add del mod">
          <ac:chgData name="Silvana Izquierdo" userId="46480b9d-78ec-4659-884d-35c5467fe41c" providerId="ADAL" clId="{6526F505-B263-0E4F-A69C-EA3E0DEDB1F0}" dt="2019-05-14T18:12:49.224" v="172" actId="478"/>
          <ac:spMkLst>
            <pc:docMk/>
            <pc:sldMk cId="712407818" sldId="451"/>
            <ac:spMk id="4" creationId="{551A621C-C472-9E4B-86EE-7273124B6A20}"/>
          </ac:spMkLst>
        </pc:spChg>
        <pc:spChg chg="add mod">
          <ac:chgData name="Silvana Izquierdo" userId="46480b9d-78ec-4659-884d-35c5467fe41c" providerId="ADAL" clId="{6526F505-B263-0E4F-A69C-EA3E0DEDB1F0}" dt="2019-05-14T18:14:57.815" v="206" actId="1076"/>
          <ac:spMkLst>
            <pc:docMk/>
            <pc:sldMk cId="712407818" sldId="451"/>
            <ac:spMk id="6" creationId="{6AE987BD-A13C-984B-A42D-C861F4F3453D}"/>
          </ac:spMkLst>
        </pc:spChg>
        <pc:spChg chg="add mod">
          <ac:chgData name="Silvana Izquierdo" userId="46480b9d-78ec-4659-884d-35c5467fe41c" providerId="ADAL" clId="{6526F505-B263-0E4F-A69C-EA3E0DEDB1F0}" dt="2019-05-14T18:13:43.708" v="184" actId="14861"/>
          <ac:spMkLst>
            <pc:docMk/>
            <pc:sldMk cId="712407818" sldId="451"/>
            <ac:spMk id="9" creationId="{40ADDC3E-0FA9-8841-ACDC-303C0A8C5BC5}"/>
          </ac:spMkLst>
        </pc:spChg>
        <pc:spChg chg="add del mod">
          <ac:chgData name="Silvana Izquierdo" userId="46480b9d-78ec-4659-884d-35c5467fe41c" providerId="ADAL" clId="{6526F505-B263-0E4F-A69C-EA3E0DEDB1F0}" dt="2019-05-14T18:14:36.958" v="201" actId="478"/>
          <ac:spMkLst>
            <pc:docMk/>
            <pc:sldMk cId="712407818" sldId="451"/>
            <ac:spMk id="11" creationId="{2F91C414-A2EC-F04F-8A5D-04FA2C90B409}"/>
          </ac:spMkLst>
        </pc:spChg>
        <pc:spChg chg="add mod">
          <ac:chgData name="Silvana Izquierdo" userId="46480b9d-78ec-4659-884d-35c5467fe41c" providerId="ADAL" clId="{6526F505-B263-0E4F-A69C-EA3E0DEDB1F0}" dt="2019-05-14T18:15:00.443" v="207" actId="1076"/>
          <ac:spMkLst>
            <pc:docMk/>
            <pc:sldMk cId="712407818" sldId="451"/>
            <ac:spMk id="13" creationId="{1706ABAB-84C2-A543-8F00-3AB5359F029F}"/>
          </ac:spMkLst>
        </pc:spChg>
        <pc:grpChg chg="add mod">
          <ac:chgData name="Silvana Izquierdo" userId="46480b9d-78ec-4659-884d-35c5467fe41c" providerId="ADAL" clId="{6526F505-B263-0E4F-A69C-EA3E0DEDB1F0}" dt="2019-05-14T18:14:53.787" v="203" actId="571"/>
          <ac:grpSpMkLst>
            <pc:docMk/>
            <pc:sldMk cId="712407818" sldId="451"/>
            <ac:grpSpMk id="8" creationId="{9F01F806-8D81-F448-B583-B799470F4DD1}"/>
          </ac:grpSpMkLst>
        </pc:grpChg>
        <pc:picChg chg="add del mod">
          <ac:chgData name="Silvana Izquierdo" userId="46480b9d-78ec-4659-884d-35c5467fe41c" providerId="ADAL" clId="{6526F505-B263-0E4F-A69C-EA3E0DEDB1F0}" dt="2019-05-14T18:15:36.009" v="221" actId="478"/>
          <ac:picMkLst>
            <pc:docMk/>
            <pc:sldMk cId="712407818" sldId="451"/>
            <ac:picMk id="14" creationId="{E92B7137-62BD-524F-B972-C116EEABF2B4}"/>
          </ac:picMkLst>
        </pc:picChg>
        <pc:picChg chg="mod">
          <ac:chgData name="Silvana Izquierdo" userId="46480b9d-78ec-4659-884d-35c5467fe41c" providerId="ADAL" clId="{6526F505-B263-0E4F-A69C-EA3E0DEDB1F0}" dt="2019-05-14T18:15:22.504" v="217" actId="1076"/>
          <ac:picMkLst>
            <pc:docMk/>
            <pc:sldMk cId="712407818" sldId="451"/>
            <ac:picMk id="1026" creationId="{00000000-0000-0000-0000-000000000000}"/>
          </ac:picMkLst>
        </pc:picChg>
      </pc:sldChg>
    </pc:docChg>
  </pc:docChgLst>
  <pc:docChgLst>
    <pc:chgData name="Silvana Izquierdo" userId="46480b9d-78ec-4659-884d-35c5467fe41c" providerId="ADAL" clId="{BC4718C3-0142-4041-81B1-CDC9285BF92C}"/>
    <pc:docChg chg="undo custSel modSld">
      <pc:chgData name="Silvana Izquierdo" userId="46480b9d-78ec-4659-884d-35c5467fe41c" providerId="ADAL" clId="{BC4718C3-0142-4041-81B1-CDC9285BF92C}" dt="2019-05-10T15:26:58.778" v="57" actId="20577"/>
      <pc:docMkLst>
        <pc:docMk/>
      </pc:docMkLst>
      <pc:sldChg chg="modSp">
        <pc:chgData name="Silvana Izquierdo" userId="46480b9d-78ec-4659-884d-35c5467fe41c" providerId="ADAL" clId="{BC4718C3-0142-4041-81B1-CDC9285BF92C}" dt="2019-05-10T15:19:54.983" v="15" actId="20577"/>
        <pc:sldMkLst>
          <pc:docMk/>
          <pc:sldMk cId="4103566118" sldId="306"/>
        </pc:sldMkLst>
        <pc:spChg chg="mod">
          <ac:chgData name="Silvana Izquierdo" userId="46480b9d-78ec-4659-884d-35c5467fe41c" providerId="ADAL" clId="{BC4718C3-0142-4041-81B1-CDC9285BF92C}" dt="2019-05-10T15:19:54.983" v="15" actId="20577"/>
          <ac:spMkLst>
            <pc:docMk/>
            <pc:sldMk cId="4103566118" sldId="306"/>
            <ac:spMk id="200" creationId="{897249F4-88B6-4127-A126-68D2E0C58E5F}"/>
          </ac:spMkLst>
        </pc:spChg>
      </pc:sldChg>
      <pc:sldChg chg="modSp">
        <pc:chgData name="Silvana Izquierdo" userId="46480b9d-78ec-4659-884d-35c5467fe41c" providerId="ADAL" clId="{BC4718C3-0142-4041-81B1-CDC9285BF92C}" dt="2019-05-10T15:26:45.316" v="56" actId="20577"/>
        <pc:sldMkLst>
          <pc:docMk/>
          <pc:sldMk cId="4182852941" sldId="353"/>
        </pc:sldMkLst>
        <pc:spChg chg="mod">
          <ac:chgData name="Silvana Izquierdo" userId="46480b9d-78ec-4659-884d-35c5467fe41c" providerId="ADAL" clId="{BC4718C3-0142-4041-81B1-CDC9285BF92C}" dt="2019-05-10T15:26:45.316" v="56" actId="20577"/>
          <ac:spMkLst>
            <pc:docMk/>
            <pc:sldMk cId="4182852941" sldId="353"/>
            <ac:spMk id="2" creationId="{00000000-0000-0000-0000-000000000000}"/>
          </ac:spMkLst>
        </pc:spChg>
        <pc:graphicFrameChg chg="modGraphic">
          <ac:chgData name="Silvana Izquierdo" userId="46480b9d-78ec-4659-884d-35c5467fe41c" providerId="ADAL" clId="{BC4718C3-0142-4041-81B1-CDC9285BF92C}" dt="2019-05-10T15:26:27.865" v="50" actId="114"/>
          <ac:graphicFrameMkLst>
            <pc:docMk/>
            <pc:sldMk cId="4182852941" sldId="353"/>
            <ac:graphicFrameMk id="8" creationId="{FE8694B1-6599-4EF1-9059-12E814D684F5}"/>
          </ac:graphicFrameMkLst>
        </pc:graphicFrameChg>
      </pc:sldChg>
      <pc:sldChg chg="addSp delSp modSp">
        <pc:chgData name="Silvana Izquierdo" userId="46480b9d-78ec-4659-884d-35c5467fe41c" providerId="ADAL" clId="{BC4718C3-0142-4041-81B1-CDC9285BF92C}" dt="2019-05-10T15:19:22.045" v="12" actId="20577"/>
        <pc:sldMkLst>
          <pc:docMk/>
          <pc:sldMk cId="3327626569" sldId="411"/>
        </pc:sldMkLst>
        <pc:spChg chg="add del mod">
          <ac:chgData name="Silvana Izquierdo" userId="46480b9d-78ec-4659-884d-35c5467fe41c" providerId="ADAL" clId="{BC4718C3-0142-4041-81B1-CDC9285BF92C}" dt="2019-05-10T15:19:03.150" v="3"/>
          <ac:spMkLst>
            <pc:docMk/>
            <pc:sldMk cId="3327626569" sldId="411"/>
            <ac:spMk id="3" creationId="{52298CF4-50B3-1644-B785-2DD2236361E8}"/>
          </ac:spMkLst>
        </pc:spChg>
        <pc:spChg chg="mod">
          <ac:chgData name="Silvana Izquierdo" userId="46480b9d-78ec-4659-884d-35c5467fe41c" providerId="ADAL" clId="{BC4718C3-0142-4041-81B1-CDC9285BF92C}" dt="2019-05-10T15:19:11.966" v="7" actId="20577"/>
          <ac:spMkLst>
            <pc:docMk/>
            <pc:sldMk cId="3327626569" sldId="411"/>
            <ac:spMk id="51" creationId="{6AC50AFB-3C9D-0C42-86EF-D50BEB957EA7}"/>
          </ac:spMkLst>
        </pc:spChg>
        <pc:spChg chg="mod">
          <ac:chgData name="Silvana Izquierdo" userId="46480b9d-78ec-4659-884d-35c5467fe41c" providerId="ADAL" clId="{BC4718C3-0142-4041-81B1-CDC9285BF92C}" dt="2019-05-10T15:19:22.045" v="12" actId="20577"/>
          <ac:spMkLst>
            <pc:docMk/>
            <pc:sldMk cId="3327626569" sldId="411"/>
            <ac:spMk id="106" creationId="{C6B42A23-7604-2946-B1FF-AB804AD6D5EC}"/>
          </ac:spMkLst>
        </pc:spChg>
      </pc:sldChg>
      <pc:sldChg chg="modSp">
        <pc:chgData name="Silvana Izquierdo" userId="46480b9d-78ec-4659-884d-35c5467fe41c" providerId="ADAL" clId="{BC4718C3-0142-4041-81B1-CDC9285BF92C}" dt="2019-05-10T15:19:36.855" v="14" actId="20577"/>
        <pc:sldMkLst>
          <pc:docMk/>
          <pc:sldMk cId="3234717269" sldId="419"/>
        </pc:sldMkLst>
        <pc:spChg chg="mod">
          <ac:chgData name="Silvana Izquierdo" userId="46480b9d-78ec-4659-884d-35c5467fe41c" providerId="ADAL" clId="{BC4718C3-0142-4041-81B1-CDC9285BF92C}" dt="2019-05-10T15:19:36.855" v="14" actId="20577"/>
          <ac:spMkLst>
            <pc:docMk/>
            <pc:sldMk cId="3234717269" sldId="419"/>
            <ac:spMk id="2" creationId="{00000000-0000-0000-0000-000000000000}"/>
          </ac:spMkLst>
        </pc:spChg>
      </pc:sldChg>
      <pc:sldChg chg="modSp">
        <pc:chgData name="Silvana Izquierdo" userId="46480b9d-78ec-4659-884d-35c5467fe41c" providerId="ADAL" clId="{BC4718C3-0142-4041-81B1-CDC9285BF92C}" dt="2019-05-10T15:23:26.352" v="36" actId="1076"/>
        <pc:sldMkLst>
          <pc:docMk/>
          <pc:sldMk cId="712407818" sldId="451"/>
        </pc:sldMkLst>
        <pc:picChg chg="mod">
          <ac:chgData name="Silvana Izquierdo" userId="46480b9d-78ec-4659-884d-35c5467fe41c" providerId="ADAL" clId="{BC4718C3-0142-4041-81B1-CDC9285BF92C}" dt="2019-05-10T15:23:26.352" v="36" actId="1076"/>
          <ac:picMkLst>
            <pc:docMk/>
            <pc:sldMk cId="712407818" sldId="451"/>
            <ac:picMk id="1026" creationId="{00000000-0000-0000-0000-000000000000}"/>
          </ac:picMkLst>
        </pc:picChg>
      </pc:sldChg>
      <pc:sldChg chg="delSp modSp">
        <pc:chgData name="Silvana Izquierdo" userId="46480b9d-78ec-4659-884d-35c5467fe41c" providerId="ADAL" clId="{BC4718C3-0142-4041-81B1-CDC9285BF92C}" dt="2019-05-10T15:20:25.517" v="19" actId="478"/>
        <pc:sldMkLst>
          <pc:docMk/>
          <pc:sldMk cId="1126569624" sldId="1244"/>
        </pc:sldMkLst>
        <pc:spChg chg="mod">
          <ac:chgData name="Silvana Izquierdo" userId="46480b9d-78ec-4659-884d-35c5467fe41c" providerId="ADAL" clId="{BC4718C3-0142-4041-81B1-CDC9285BF92C}" dt="2019-05-10T15:20:20.331" v="17" actId="1076"/>
          <ac:spMkLst>
            <pc:docMk/>
            <pc:sldMk cId="1126569624" sldId="1244"/>
            <ac:spMk id="40993" creationId="{00000000-0000-0000-0000-000000000000}"/>
          </ac:spMkLst>
        </pc:spChg>
        <pc:spChg chg="del">
          <ac:chgData name="Silvana Izquierdo" userId="46480b9d-78ec-4659-884d-35c5467fe41c" providerId="ADAL" clId="{BC4718C3-0142-4041-81B1-CDC9285BF92C}" dt="2019-05-10T15:20:25.517" v="19" actId="478"/>
          <ac:spMkLst>
            <pc:docMk/>
            <pc:sldMk cId="1126569624" sldId="1244"/>
            <ac:spMk id="199691" creationId="{00000000-0000-0000-0000-000000000000}"/>
          </ac:spMkLst>
        </pc:spChg>
        <pc:spChg chg="mod">
          <ac:chgData name="Silvana Izquierdo" userId="46480b9d-78ec-4659-884d-35c5467fe41c" providerId="ADAL" clId="{BC4718C3-0142-4041-81B1-CDC9285BF92C}" dt="2019-05-10T15:20:22.716" v="18" actId="1076"/>
          <ac:spMkLst>
            <pc:docMk/>
            <pc:sldMk cId="1126569624" sldId="1244"/>
            <ac:spMk id="199716" creationId="{00000000-0000-0000-0000-000000000000}"/>
          </ac:spMkLst>
        </pc:spChg>
      </pc:sldChg>
      <pc:sldChg chg="addSp delSp modSp">
        <pc:chgData name="Silvana Izquierdo" userId="46480b9d-78ec-4659-884d-35c5467fe41c" providerId="ADAL" clId="{BC4718C3-0142-4041-81B1-CDC9285BF92C}" dt="2019-05-10T15:22:47.800" v="34" actId="207"/>
        <pc:sldMkLst>
          <pc:docMk/>
          <pc:sldMk cId="979533094" sldId="1247"/>
        </pc:sldMkLst>
        <pc:spChg chg="add mod">
          <ac:chgData name="Silvana Izquierdo" userId="46480b9d-78ec-4659-884d-35c5467fe41c" providerId="ADAL" clId="{BC4718C3-0142-4041-81B1-CDC9285BF92C}" dt="2019-05-10T15:22:19.076" v="30" actId="14100"/>
          <ac:spMkLst>
            <pc:docMk/>
            <pc:sldMk cId="979533094" sldId="1247"/>
            <ac:spMk id="2" creationId="{C1AF6BFB-ACE4-CC4C-865B-672B5072D5EA}"/>
          </ac:spMkLst>
        </pc:spChg>
        <pc:spChg chg="mod">
          <ac:chgData name="Silvana Izquierdo" userId="46480b9d-78ec-4659-884d-35c5467fe41c" providerId="ADAL" clId="{BC4718C3-0142-4041-81B1-CDC9285BF92C}" dt="2019-05-10T15:22:28.541" v="31" actId="207"/>
          <ac:spMkLst>
            <pc:docMk/>
            <pc:sldMk cId="979533094" sldId="1247"/>
            <ac:spMk id="26" creationId="{1EA53CBD-2889-458A-93B7-604EB73C7F7C}"/>
          </ac:spMkLst>
        </pc:spChg>
        <pc:spChg chg="mod">
          <ac:chgData name="Silvana Izquierdo" userId="46480b9d-78ec-4659-884d-35c5467fe41c" providerId="ADAL" clId="{BC4718C3-0142-4041-81B1-CDC9285BF92C}" dt="2019-05-10T15:22:28.541" v="31" actId="207"/>
          <ac:spMkLst>
            <pc:docMk/>
            <pc:sldMk cId="979533094" sldId="1247"/>
            <ac:spMk id="28" creationId="{56211AF6-F3E3-4017-92EB-95E37A2FAAB4}"/>
          </ac:spMkLst>
        </pc:spChg>
        <pc:spChg chg="mod">
          <ac:chgData name="Silvana Izquierdo" userId="46480b9d-78ec-4659-884d-35c5467fe41c" providerId="ADAL" clId="{BC4718C3-0142-4041-81B1-CDC9285BF92C}" dt="2019-05-10T15:22:28.541" v="31" actId="207"/>
          <ac:spMkLst>
            <pc:docMk/>
            <pc:sldMk cId="979533094" sldId="1247"/>
            <ac:spMk id="29" creationId="{216CF045-79A0-4B05-A96D-2A1C3C0B5FC1}"/>
          </ac:spMkLst>
        </pc:spChg>
        <pc:spChg chg="mod">
          <ac:chgData name="Silvana Izquierdo" userId="46480b9d-78ec-4659-884d-35c5467fe41c" providerId="ADAL" clId="{BC4718C3-0142-4041-81B1-CDC9285BF92C}" dt="2019-05-10T15:22:28.541" v="31" actId="207"/>
          <ac:spMkLst>
            <pc:docMk/>
            <pc:sldMk cId="979533094" sldId="1247"/>
            <ac:spMk id="30" creationId="{B45E0445-A9DE-4A42-9C66-48F30DA43277}"/>
          </ac:spMkLst>
        </pc:spChg>
        <pc:spChg chg="mod">
          <ac:chgData name="Silvana Izquierdo" userId="46480b9d-78ec-4659-884d-35c5467fe41c" providerId="ADAL" clId="{BC4718C3-0142-4041-81B1-CDC9285BF92C}" dt="2019-05-10T15:22:28.541" v="31" actId="207"/>
          <ac:spMkLst>
            <pc:docMk/>
            <pc:sldMk cId="979533094" sldId="1247"/>
            <ac:spMk id="32" creationId="{CBFED178-087D-417F-8880-97782AD9CFDF}"/>
          </ac:spMkLst>
        </pc:spChg>
        <pc:spChg chg="mod">
          <ac:chgData name="Silvana Izquierdo" userId="46480b9d-78ec-4659-884d-35c5467fe41c" providerId="ADAL" clId="{BC4718C3-0142-4041-81B1-CDC9285BF92C}" dt="2019-05-10T15:22:28.541" v="31" actId="207"/>
          <ac:spMkLst>
            <pc:docMk/>
            <pc:sldMk cId="979533094" sldId="1247"/>
            <ac:spMk id="33" creationId="{5B4A22CF-818B-406A-87A4-30CC6B47FE3A}"/>
          </ac:spMkLst>
        </pc:spChg>
        <pc:spChg chg="mod">
          <ac:chgData name="Silvana Izquierdo" userId="46480b9d-78ec-4659-884d-35c5467fe41c" providerId="ADAL" clId="{BC4718C3-0142-4041-81B1-CDC9285BF92C}" dt="2019-05-10T15:22:28.541" v="31" actId="207"/>
          <ac:spMkLst>
            <pc:docMk/>
            <pc:sldMk cId="979533094" sldId="1247"/>
            <ac:spMk id="35" creationId="{8E6017F9-B7D8-4276-914C-52EDD9512FF2}"/>
          </ac:spMkLst>
        </pc:spChg>
        <pc:spChg chg="mod">
          <ac:chgData name="Silvana Izquierdo" userId="46480b9d-78ec-4659-884d-35c5467fe41c" providerId="ADAL" clId="{BC4718C3-0142-4041-81B1-CDC9285BF92C}" dt="2019-05-10T15:22:28.541" v="31" actId="207"/>
          <ac:spMkLst>
            <pc:docMk/>
            <pc:sldMk cId="979533094" sldId="1247"/>
            <ac:spMk id="36" creationId="{87A7354F-AD36-4AD0-9463-F1436B14945D}"/>
          </ac:spMkLst>
        </pc:spChg>
        <pc:spChg chg="mod">
          <ac:chgData name="Silvana Izquierdo" userId="46480b9d-78ec-4659-884d-35c5467fe41c" providerId="ADAL" clId="{BC4718C3-0142-4041-81B1-CDC9285BF92C}" dt="2019-05-10T15:22:28.541" v="31" actId="207"/>
          <ac:spMkLst>
            <pc:docMk/>
            <pc:sldMk cId="979533094" sldId="1247"/>
            <ac:spMk id="37" creationId="{66A95E43-C939-4D07-9A85-1675AB07AEF2}"/>
          </ac:spMkLst>
        </pc:spChg>
        <pc:spChg chg="mod">
          <ac:chgData name="Silvana Izquierdo" userId="46480b9d-78ec-4659-884d-35c5467fe41c" providerId="ADAL" clId="{BC4718C3-0142-4041-81B1-CDC9285BF92C}" dt="2019-05-10T15:22:28.541" v="31" actId="207"/>
          <ac:spMkLst>
            <pc:docMk/>
            <pc:sldMk cId="979533094" sldId="1247"/>
            <ac:spMk id="38" creationId="{FF726C54-AF52-4A10-A600-B353DFB906D2}"/>
          </ac:spMkLst>
        </pc:spChg>
        <pc:spChg chg="mod">
          <ac:chgData name="Silvana Izquierdo" userId="46480b9d-78ec-4659-884d-35c5467fe41c" providerId="ADAL" clId="{BC4718C3-0142-4041-81B1-CDC9285BF92C}" dt="2019-05-10T15:22:28.541" v="31" actId="207"/>
          <ac:spMkLst>
            <pc:docMk/>
            <pc:sldMk cId="979533094" sldId="1247"/>
            <ac:spMk id="39" creationId="{33756BAF-B06F-440D-A526-8F73B56E6066}"/>
          </ac:spMkLst>
        </pc:spChg>
        <pc:spChg chg="mod">
          <ac:chgData name="Silvana Izquierdo" userId="46480b9d-78ec-4659-884d-35c5467fe41c" providerId="ADAL" clId="{BC4718C3-0142-4041-81B1-CDC9285BF92C}" dt="2019-05-10T15:22:28.541" v="31" actId="207"/>
          <ac:spMkLst>
            <pc:docMk/>
            <pc:sldMk cId="979533094" sldId="1247"/>
            <ac:spMk id="40" creationId="{AE107628-A210-4B96-B329-E8793C62C9BC}"/>
          </ac:spMkLst>
        </pc:spChg>
        <pc:spChg chg="mod">
          <ac:chgData name="Silvana Izquierdo" userId="46480b9d-78ec-4659-884d-35c5467fe41c" providerId="ADAL" clId="{BC4718C3-0142-4041-81B1-CDC9285BF92C}" dt="2019-05-10T15:22:28.541" v="31" actId="207"/>
          <ac:spMkLst>
            <pc:docMk/>
            <pc:sldMk cId="979533094" sldId="1247"/>
            <ac:spMk id="41" creationId="{424805B5-7A0B-41A3-928B-D97A0BB1F5AC}"/>
          </ac:spMkLst>
        </pc:spChg>
        <pc:spChg chg="mod">
          <ac:chgData name="Silvana Izquierdo" userId="46480b9d-78ec-4659-884d-35c5467fe41c" providerId="ADAL" clId="{BC4718C3-0142-4041-81B1-CDC9285BF92C}" dt="2019-05-10T15:22:28.541" v="31" actId="207"/>
          <ac:spMkLst>
            <pc:docMk/>
            <pc:sldMk cId="979533094" sldId="1247"/>
            <ac:spMk id="42" creationId="{4B9E7EAF-FCA0-430E-925F-3F1561A4506B}"/>
          </ac:spMkLst>
        </pc:spChg>
        <pc:spChg chg="mod">
          <ac:chgData name="Silvana Izquierdo" userId="46480b9d-78ec-4659-884d-35c5467fe41c" providerId="ADAL" clId="{BC4718C3-0142-4041-81B1-CDC9285BF92C}" dt="2019-05-10T15:22:28.541" v="31" actId="207"/>
          <ac:spMkLst>
            <pc:docMk/>
            <pc:sldMk cId="979533094" sldId="1247"/>
            <ac:spMk id="43" creationId="{BCFAE44A-0D6C-4DB6-BEBA-101491A4E97C}"/>
          </ac:spMkLst>
        </pc:spChg>
        <pc:spChg chg="mod">
          <ac:chgData name="Silvana Izquierdo" userId="46480b9d-78ec-4659-884d-35c5467fe41c" providerId="ADAL" clId="{BC4718C3-0142-4041-81B1-CDC9285BF92C}" dt="2019-05-10T15:22:28.541" v="31" actId="207"/>
          <ac:spMkLst>
            <pc:docMk/>
            <pc:sldMk cId="979533094" sldId="1247"/>
            <ac:spMk id="44" creationId="{9BEF4546-ECBE-499E-8EAF-7E6314BF2A84}"/>
          </ac:spMkLst>
        </pc:spChg>
        <pc:spChg chg="mod">
          <ac:chgData name="Silvana Izquierdo" userId="46480b9d-78ec-4659-884d-35c5467fe41c" providerId="ADAL" clId="{BC4718C3-0142-4041-81B1-CDC9285BF92C}" dt="2019-05-10T15:22:44.406" v="33" actId="207"/>
          <ac:spMkLst>
            <pc:docMk/>
            <pc:sldMk cId="979533094" sldId="1247"/>
            <ac:spMk id="45" creationId="{11250E3E-7E1E-4D7E-A1BA-3A4A57D8774F}"/>
          </ac:spMkLst>
        </pc:spChg>
        <pc:spChg chg="mod">
          <ac:chgData name="Silvana Izquierdo" userId="46480b9d-78ec-4659-884d-35c5467fe41c" providerId="ADAL" clId="{BC4718C3-0142-4041-81B1-CDC9285BF92C}" dt="2019-05-10T15:22:47.800" v="34" actId="207"/>
          <ac:spMkLst>
            <pc:docMk/>
            <pc:sldMk cId="979533094" sldId="1247"/>
            <ac:spMk id="46" creationId="{7A021142-BC86-4F85-A14E-29951FD79683}"/>
          </ac:spMkLst>
        </pc:spChg>
        <pc:spChg chg="mod">
          <ac:chgData name="Silvana Izquierdo" userId="46480b9d-78ec-4659-884d-35c5467fe41c" providerId="ADAL" clId="{BC4718C3-0142-4041-81B1-CDC9285BF92C}" dt="2019-05-10T15:22:44.406" v="33" actId="207"/>
          <ac:spMkLst>
            <pc:docMk/>
            <pc:sldMk cId="979533094" sldId="1247"/>
            <ac:spMk id="47" creationId="{1051573B-493F-4D57-90C0-560939716CA1}"/>
          </ac:spMkLst>
        </pc:spChg>
        <pc:spChg chg="mod">
          <ac:chgData name="Silvana Izquierdo" userId="46480b9d-78ec-4659-884d-35c5467fe41c" providerId="ADAL" clId="{BC4718C3-0142-4041-81B1-CDC9285BF92C}" dt="2019-05-10T15:22:37.721" v="32" actId="207"/>
          <ac:spMkLst>
            <pc:docMk/>
            <pc:sldMk cId="979533094" sldId="1247"/>
            <ac:spMk id="54279" creationId="{00000000-0000-0000-0000-000000000000}"/>
          </ac:spMkLst>
        </pc:spChg>
        <pc:spChg chg="mod">
          <ac:chgData name="Silvana Izquierdo" userId="46480b9d-78ec-4659-884d-35c5467fe41c" providerId="ADAL" clId="{BC4718C3-0142-4041-81B1-CDC9285BF92C}" dt="2019-05-10T15:22:28.541" v="31" actId="207"/>
          <ac:spMkLst>
            <pc:docMk/>
            <pc:sldMk cId="979533094" sldId="1247"/>
            <ac:spMk id="54280" creationId="{00000000-0000-0000-0000-000000000000}"/>
          </ac:spMkLst>
        </pc:spChg>
        <pc:spChg chg="mod">
          <ac:chgData name="Silvana Izquierdo" userId="46480b9d-78ec-4659-884d-35c5467fe41c" providerId="ADAL" clId="{BC4718C3-0142-4041-81B1-CDC9285BF92C}" dt="2019-05-10T15:22:28.541" v="31" actId="207"/>
          <ac:spMkLst>
            <pc:docMk/>
            <pc:sldMk cId="979533094" sldId="1247"/>
            <ac:spMk id="54320" creationId="{00000000-0000-0000-0000-000000000000}"/>
          </ac:spMkLst>
        </pc:spChg>
        <pc:spChg chg="mod">
          <ac:chgData name="Silvana Izquierdo" userId="46480b9d-78ec-4659-884d-35c5467fe41c" providerId="ADAL" clId="{BC4718C3-0142-4041-81B1-CDC9285BF92C}" dt="2019-05-10T15:22:28.541" v="31" actId="207"/>
          <ac:spMkLst>
            <pc:docMk/>
            <pc:sldMk cId="979533094" sldId="1247"/>
            <ac:spMk id="54321" creationId="{00000000-0000-0000-0000-000000000000}"/>
          </ac:spMkLst>
        </pc:spChg>
        <pc:spChg chg="mod">
          <ac:chgData name="Silvana Izquierdo" userId="46480b9d-78ec-4659-884d-35c5467fe41c" providerId="ADAL" clId="{BC4718C3-0142-4041-81B1-CDC9285BF92C}" dt="2019-05-10T15:22:28.541" v="31" actId="207"/>
          <ac:spMkLst>
            <pc:docMk/>
            <pc:sldMk cId="979533094" sldId="1247"/>
            <ac:spMk id="54322" creationId="{00000000-0000-0000-0000-000000000000}"/>
          </ac:spMkLst>
        </pc:spChg>
        <pc:spChg chg="mod">
          <ac:chgData name="Silvana Izquierdo" userId="46480b9d-78ec-4659-884d-35c5467fe41c" providerId="ADAL" clId="{BC4718C3-0142-4041-81B1-CDC9285BF92C}" dt="2019-05-10T15:22:28.541" v="31" actId="207"/>
          <ac:spMkLst>
            <pc:docMk/>
            <pc:sldMk cId="979533094" sldId="1247"/>
            <ac:spMk id="54323" creationId="{00000000-0000-0000-0000-000000000000}"/>
          </ac:spMkLst>
        </pc:spChg>
        <pc:spChg chg="mod">
          <ac:chgData name="Silvana Izquierdo" userId="46480b9d-78ec-4659-884d-35c5467fe41c" providerId="ADAL" clId="{BC4718C3-0142-4041-81B1-CDC9285BF92C}" dt="2019-05-10T15:22:37.721" v="32" actId="207"/>
          <ac:spMkLst>
            <pc:docMk/>
            <pc:sldMk cId="979533094" sldId="1247"/>
            <ac:spMk id="54330" creationId="{00000000-0000-0000-0000-000000000000}"/>
          </ac:spMkLst>
        </pc:spChg>
        <pc:spChg chg="mod">
          <ac:chgData name="Silvana Izquierdo" userId="46480b9d-78ec-4659-884d-35c5467fe41c" providerId="ADAL" clId="{BC4718C3-0142-4041-81B1-CDC9285BF92C}" dt="2019-05-10T15:22:37.721" v="32" actId="207"/>
          <ac:spMkLst>
            <pc:docMk/>
            <pc:sldMk cId="979533094" sldId="1247"/>
            <ac:spMk id="54331" creationId="{00000000-0000-0000-0000-000000000000}"/>
          </ac:spMkLst>
        </pc:spChg>
        <pc:spChg chg="mod">
          <ac:chgData name="Silvana Izquierdo" userId="46480b9d-78ec-4659-884d-35c5467fe41c" providerId="ADAL" clId="{BC4718C3-0142-4041-81B1-CDC9285BF92C}" dt="2019-05-10T15:22:37.721" v="32" actId="207"/>
          <ac:spMkLst>
            <pc:docMk/>
            <pc:sldMk cId="979533094" sldId="1247"/>
            <ac:spMk id="54332" creationId="{00000000-0000-0000-0000-000000000000}"/>
          </ac:spMkLst>
        </pc:spChg>
        <pc:spChg chg="mod">
          <ac:chgData name="Silvana Izquierdo" userId="46480b9d-78ec-4659-884d-35c5467fe41c" providerId="ADAL" clId="{BC4718C3-0142-4041-81B1-CDC9285BF92C}" dt="2019-05-10T15:22:37.721" v="32" actId="207"/>
          <ac:spMkLst>
            <pc:docMk/>
            <pc:sldMk cId="979533094" sldId="1247"/>
            <ac:spMk id="54333" creationId="{00000000-0000-0000-0000-000000000000}"/>
          </ac:spMkLst>
        </pc:spChg>
        <pc:spChg chg="mod">
          <ac:chgData name="Silvana Izquierdo" userId="46480b9d-78ec-4659-884d-35c5467fe41c" providerId="ADAL" clId="{BC4718C3-0142-4041-81B1-CDC9285BF92C}" dt="2019-05-10T15:22:37.721" v="32" actId="207"/>
          <ac:spMkLst>
            <pc:docMk/>
            <pc:sldMk cId="979533094" sldId="1247"/>
            <ac:spMk id="54334" creationId="{00000000-0000-0000-0000-000000000000}"/>
          </ac:spMkLst>
        </pc:spChg>
        <pc:spChg chg="mod">
          <ac:chgData name="Silvana Izquierdo" userId="46480b9d-78ec-4659-884d-35c5467fe41c" providerId="ADAL" clId="{BC4718C3-0142-4041-81B1-CDC9285BF92C}" dt="2019-05-10T15:22:37.721" v="32" actId="207"/>
          <ac:spMkLst>
            <pc:docMk/>
            <pc:sldMk cId="979533094" sldId="1247"/>
            <ac:spMk id="54335" creationId="{00000000-0000-0000-0000-000000000000}"/>
          </ac:spMkLst>
        </pc:spChg>
        <pc:spChg chg="mod">
          <ac:chgData name="Silvana Izquierdo" userId="46480b9d-78ec-4659-884d-35c5467fe41c" providerId="ADAL" clId="{BC4718C3-0142-4041-81B1-CDC9285BF92C}" dt="2019-05-10T15:22:37.721" v="32" actId="207"/>
          <ac:spMkLst>
            <pc:docMk/>
            <pc:sldMk cId="979533094" sldId="1247"/>
            <ac:spMk id="54336" creationId="{00000000-0000-0000-0000-000000000000}"/>
          </ac:spMkLst>
        </pc:spChg>
        <pc:spChg chg="mod">
          <ac:chgData name="Silvana Izquierdo" userId="46480b9d-78ec-4659-884d-35c5467fe41c" providerId="ADAL" clId="{BC4718C3-0142-4041-81B1-CDC9285BF92C}" dt="2019-05-10T15:22:37.721" v="32" actId="207"/>
          <ac:spMkLst>
            <pc:docMk/>
            <pc:sldMk cId="979533094" sldId="1247"/>
            <ac:spMk id="54337" creationId="{00000000-0000-0000-0000-000000000000}"/>
          </ac:spMkLst>
        </pc:spChg>
        <pc:spChg chg="mod">
          <ac:chgData name="Silvana Izquierdo" userId="46480b9d-78ec-4659-884d-35c5467fe41c" providerId="ADAL" clId="{BC4718C3-0142-4041-81B1-CDC9285BF92C}" dt="2019-05-10T15:22:37.721" v="32" actId="207"/>
          <ac:spMkLst>
            <pc:docMk/>
            <pc:sldMk cId="979533094" sldId="1247"/>
            <ac:spMk id="54338" creationId="{00000000-0000-0000-0000-000000000000}"/>
          </ac:spMkLst>
        </pc:spChg>
        <pc:spChg chg="mod">
          <ac:chgData name="Silvana Izquierdo" userId="46480b9d-78ec-4659-884d-35c5467fe41c" providerId="ADAL" clId="{BC4718C3-0142-4041-81B1-CDC9285BF92C}" dt="2019-05-10T15:22:37.721" v="32" actId="207"/>
          <ac:spMkLst>
            <pc:docMk/>
            <pc:sldMk cId="979533094" sldId="1247"/>
            <ac:spMk id="54339" creationId="{00000000-0000-0000-0000-000000000000}"/>
          </ac:spMkLst>
        </pc:spChg>
        <pc:spChg chg="mod">
          <ac:chgData name="Silvana Izquierdo" userId="46480b9d-78ec-4659-884d-35c5467fe41c" providerId="ADAL" clId="{BC4718C3-0142-4041-81B1-CDC9285BF92C}" dt="2019-05-10T15:22:37.721" v="32" actId="207"/>
          <ac:spMkLst>
            <pc:docMk/>
            <pc:sldMk cId="979533094" sldId="1247"/>
            <ac:spMk id="54340" creationId="{00000000-0000-0000-0000-000000000000}"/>
          </ac:spMkLst>
        </pc:spChg>
        <pc:picChg chg="mod">
          <ac:chgData name="Silvana Izquierdo" userId="46480b9d-78ec-4659-884d-35c5467fe41c" providerId="ADAL" clId="{BC4718C3-0142-4041-81B1-CDC9285BF92C}" dt="2019-05-10T15:21:38.129" v="21" actId="208"/>
          <ac:picMkLst>
            <pc:docMk/>
            <pc:sldMk cId="979533094" sldId="1247"/>
            <ac:picMk id="3" creationId="{00000000-0000-0000-0000-000000000000}"/>
          </ac:picMkLst>
        </pc:picChg>
        <pc:cxnChg chg="del mod">
          <ac:chgData name="Silvana Izquierdo" userId="46480b9d-78ec-4659-884d-35c5467fe41c" providerId="ADAL" clId="{BC4718C3-0142-4041-81B1-CDC9285BF92C}" dt="2019-05-10T15:22:06.867" v="25" actId="478"/>
          <ac:cxnSpMkLst>
            <pc:docMk/>
            <pc:sldMk cId="979533094" sldId="1247"/>
            <ac:cxnSpMk id="7" creationId="{00000000-0000-0000-0000-000000000000}"/>
          </ac:cxnSpMkLst>
        </pc:cxnChg>
        <pc:cxnChg chg="del">
          <ac:chgData name="Silvana Izquierdo" userId="46480b9d-78ec-4659-884d-35c5467fe41c" providerId="ADAL" clId="{BC4718C3-0142-4041-81B1-CDC9285BF92C}" dt="2019-05-10T15:22:08.040" v="26" actId="478"/>
          <ac:cxnSpMkLst>
            <pc:docMk/>
            <pc:sldMk cId="979533094" sldId="1247"/>
            <ac:cxnSpMk id="51" creationId="{00000000-0000-0000-0000-000000000000}"/>
          </ac:cxnSpMkLst>
        </pc:cxnChg>
      </pc:sldChg>
      <pc:sldChg chg="modSp">
        <pc:chgData name="Silvana Izquierdo" userId="46480b9d-78ec-4659-884d-35c5467fe41c" providerId="ADAL" clId="{BC4718C3-0142-4041-81B1-CDC9285BF92C}" dt="2019-05-10T15:23:13.562" v="35" actId="20577"/>
        <pc:sldMkLst>
          <pc:docMk/>
          <pc:sldMk cId="250884055" sldId="1270"/>
        </pc:sldMkLst>
        <pc:spChg chg="mod">
          <ac:chgData name="Silvana Izquierdo" userId="46480b9d-78ec-4659-884d-35c5467fe41c" providerId="ADAL" clId="{BC4718C3-0142-4041-81B1-CDC9285BF92C}" dt="2019-05-10T15:23:13.562" v="35" actId="20577"/>
          <ac:spMkLst>
            <pc:docMk/>
            <pc:sldMk cId="250884055" sldId="1270"/>
            <ac:spMk id="21" creationId="{00000000-0000-0000-0000-000000000000}"/>
          </ac:spMkLst>
        </pc:spChg>
      </pc:sldChg>
      <pc:sldChg chg="modSp">
        <pc:chgData name="Silvana Izquierdo" userId="46480b9d-78ec-4659-884d-35c5467fe41c" providerId="ADAL" clId="{BC4718C3-0142-4041-81B1-CDC9285BF92C}" dt="2019-05-10T15:26:17.174" v="49" actId="1076"/>
        <pc:sldMkLst>
          <pc:docMk/>
          <pc:sldMk cId="1855137730" sldId="1286"/>
        </pc:sldMkLst>
        <pc:spChg chg="mod">
          <ac:chgData name="Silvana Izquierdo" userId="46480b9d-78ec-4659-884d-35c5467fe41c" providerId="ADAL" clId="{BC4718C3-0142-4041-81B1-CDC9285BF92C}" dt="2019-05-10T15:26:17.174" v="49" actId="1076"/>
          <ac:spMkLst>
            <pc:docMk/>
            <pc:sldMk cId="1855137730" sldId="1286"/>
            <ac:spMk id="35" creationId="{00000000-0000-0000-0000-000000000000}"/>
          </ac:spMkLst>
        </pc:spChg>
      </pc:sldChg>
      <pc:sldChg chg="modSp">
        <pc:chgData name="Silvana Izquierdo" userId="46480b9d-78ec-4659-884d-35c5467fe41c" providerId="ADAL" clId="{BC4718C3-0142-4041-81B1-CDC9285BF92C}" dt="2019-05-10T15:26:58.778" v="57" actId="20577"/>
        <pc:sldMkLst>
          <pc:docMk/>
          <pc:sldMk cId="2682584336" sldId="2549"/>
        </pc:sldMkLst>
        <pc:spChg chg="mod">
          <ac:chgData name="Silvana Izquierdo" userId="46480b9d-78ec-4659-884d-35c5467fe41c" providerId="ADAL" clId="{BC4718C3-0142-4041-81B1-CDC9285BF92C}" dt="2019-05-10T15:26:58.778" v="57" actId="20577"/>
          <ac:spMkLst>
            <pc:docMk/>
            <pc:sldMk cId="2682584336" sldId="2549"/>
            <ac:spMk id="11" creationId="{AF8FE665-19D5-144D-A730-A3A94737FB87}"/>
          </ac:spMkLst>
        </pc:spChg>
      </pc:sldChg>
      <pc:sldChg chg="delSp modSp">
        <pc:chgData name="Silvana Izquierdo" userId="46480b9d-78ec-4659-884d-35c5467fe41c" providerId="ADAL" clId="{BC4718C3-0142-4041-81B1-CDC9285BF92C}" dt="2019-05-10T15:25:07.332" v="45" actId="478"/>
        <pc:sldMkLst>
          <pc:docMk/>
          <pc:sldMk cId="2082020625" sldId="2588"/>
        </pc:sldMkLst>
        <pc:spChg chg="mod">
          <ac:chgData name="Silvana Izquierdo" userId="46480b9d-78ec-4659-884d-35c5467fe41c" providerId="ADAL" clId="{BC4718C3-0142-4041-81B1-CDC9285BF92C}" dt="2019-05-10T15:24:44.991" v="40" actId="1076"/>
          <ac:spMkLst>
            <pc:docMk/>
            <pc:sldMk cId="2082020625" sldId="2588"/>
            <ac:spMk id="2" creationId="{00000000-0000-0000-0000-000000000000}"/>
          </ac:spMkLst>
        </pc:spChg>
        <pc:spChg chg="mod">
          <ac:chgData name="Silvana Izquierdo" userId="46480b9d-78ec-4659-884d-35c5467fe41c" providerId="ADAL" clId="{BC4718C3-0142-4041-81B1-CDC9285BF92C}" dt="2019-05-10T15:25:01.249" v="44" actId="14100"/>
          <ac:spMkLst>
            <pc:docMk/>
            <pc:sldMk cId="2082020625" sldId="2588"/>
            <ac:spMk id="25" creationId="{00000000-0000-0000-0000-000000000000}"/>
          </ac:spMkLst>
        </pc:spChg>
        <pc:spChg chg="mod">
          <ac:chgData name="Silvana Izquierdo" userId="46480b9d-78ec-4659-884d-35c5467fe41c" providerId="ADAL" clId="{BC4718C3-0142-4041-81B1-CDC9285BF92C}" dt="2019-05-10T15:24:51.735" v="41" actId="20577"/>
          <ac:spMkLst>
            <pc:docMk/>
            <pc:sldMk cId="2082020625" sldId="2588"/>
            <ac:spMk id="26" creationId="{00000000-0000-0000-0000-000000000000}"/>
          </ac:spMkLst>
        </pc:spChg>
        <pc:cxnChg chg="del">
          <ac:chgData name="Silvana Izquierdo" userId="46480b9d-78ec-4659-884d-35c5467fe41c" providerId="ADAL" clId="{BC4718C3-0142-4041-81B1-CDC9285BF92C}" dt="2019-05-10T15:25:07.332" v="45" actId="478"/>
          <ac:cxnSpMkLst>
            <pc:docMk/>
            <pc:sldMk cId="2082020625" sldId="2588"/>
            <ac:cxnSpMk id="24" creationId="{B0746B0B-AB8C-3F49-A6BC-D281FF37F1AD}"/>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20271009356717E-2"/>
          <c:y val="0"/>
          <c:w val="0.93122265505595581"/>
          <c:h val="0.71792237351112687"/>
        </c:manualLayout>
      </c:layout>
      <c:barChart>
        <c:barDir val="bar"/>
        <c:grouping val="clustered"/>
        <c:varyColors val="0"/>
        <c:ser>
          <c:idx val="0"/>
          <c:order val="0"/>
          <c:tx>
            <c:strRef>
              <c:f>Sheet1!$B$1</c:f>
              <c:strCache>
                <c:ptCount val="1"/>
                <c:pt idx="0">
                  <c:v>Series 1</c:v>
                </c:pt>
              </c:strCache>
            </c:strRef>
          </c:tx>
          <c:spPr>
            <a:solidFill>
              <a:srgbClr val="FF9300"/>
            </a:solidFill>
            <a:ln>
              <a:noFill/>
            </a:ln>
            <a:effectLst/>
          </c:spPr>
          <c:invertIfNegative val="0"/>
          <c:cat>
            <c:strRef>
              <c:f>Sheet1!$A$2</c:f>
              <c:strCache>
                <c:ptCount val="1"/>
                <c:pt idx="0">
                  <c:v>Category 1</c:v>
                </c:pt>
              </c:strCache>
            </c:strRef>
          </c:cat>
          <c:val>
            <c:numRef>
              <c:f>Sheet1!$B$2</c:f>
              <c:numCache>
                <c:formatCode>General</c:formatCode>
                <c:ptCount val="1"/>
                <c:pt idx="0">
                  <c:v>42.5</c:v>
                </c:pt>
              </c:numCache>
            </c:numRef>
          </c:val>
          <c:extLst>
            <c:ext xmlns:c16="http://schemas.microsoft.com/office/drawing/2014/chart" uri="{C3380CC4-5D6E-409C-BE32-E72D297353CC}">
              <c16:uniqueId val="{00000000-847B-1248-99D0-F6EBFE81A546}"/>
            </c:ext>
          </c:extLst>
        </c:ser>
        <c:dLbls>
          <c:showLegendKey val="0"/>
          <c:showVal val="0"/>
          <c:showCatName val="0"/>
          <c:showSerName val="0"/>
          <c:showPercent val="0"/>
          <c:showBubbleSize val="0"/>
        </c:dLbls>
        <c:gapWidth val="182"/>
        <c:axId val="1964742175"/>
        <c:axId val="1964742559"/>
      </c:barChart>
      <c:catAx>
        <c:axId val="1964742175"/>
        <c:scaling>
          <c:orientation val="minMax"/>
        </c:scaling>
        <c:delete val="1"/>
        <c:axPos val="l"/>
        <c:numFmt formatCode="General" sourceLinked="1"/>
        <c:majorTickMark val="none"/>
        <c:minorTickMark val="none"/>
        <c:tickLblPos val="nextTo"/>
        <c:crossAx val="1964742559"/>
        <c:crosses val="autoZero"/>
        <c:auto val="1"/>
        <c:lblAlgn val="ctr"/>
        <c:lblOffset val="100"/>
        <c:noMultiLvlLbl val="0"/>
      </c:catAx>
      <c:valAx>
        <c:axId val="1964742559"/>
        <c:scaling>
          <c:orientation val="minMax"/>
        </c:scaling>
        <c:delete val="0"/>
        <c:axPos val="b"/>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47421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20271009356717E-2"/>
          <c:y val="0"/>
          <c:w val="0.92989766777545624"/>
          <c:h val="0.71792237351112687"/>
        </c:manualLayout>
      </c:layout>
      <c:barChart>
        <c:barDir val="bar"/>
        <c:grouping val="clustered"/>
        <c:varyColors val="0"/>
        <c:ser>
          <c:idx val="0"/>
          <c:order val="0"/>
          <c:tx>
            <c:strRef>
              <c:f>Sheet1!$B$1</c:f>
              <c:strCache>
                <c:ptCount val="1"/>
                <c:pt idx="0">
                  <c:v>Series 1</c:v>
                </c:pt>
              </c:strCache>
            </c:strRef>
          </c:tx>
          <c:spPr>
            <a:solidFill>
              <a:srgbClr val="FF9300"/>
            </a:solidFill>
            <a:ln>
              <a:noFill/>
            </a:ln>
            <a:effectLst/>
          </c:spPr>
          <c:invertIfNegative val="0"/>
          <c:cat>
            <c:strRef>
              <c:f>Sheet1!$A$2</c:f>
              <c:strCache>
                <c:ptCount val="1"/>
                <c:pt idx="0">
                  <c:v>Category 1</c:v>
                </c:pt>
              </c:strCache>
            </c:strRef>
          </c:cat>
          <c:val>
            <c:numRef>
              <c:f>Sheet1!$B$2</c:f>
              <c:numCache>
                <c:formatCode>General</c:formatCode>
                <c:ptCount val="1"/>
                <c:pt idx="0">
                  <c:v>50</c:v>
                </c:pt>
              </c:numCache>
            </c:numRef>
          </c:val>
          <c:extLst>
            <c:ext xmlns:c16="http://schemas.microsoft.com/office/drawing/2014/chart" uri="{C3380CC4-5D6E-409C-BE32-E72D297353CC}">
              <c16:uniqueId val="{00000000-847B-1248-99D0-F6EBFE81A546}"/>
            </c:ext>
          </c:extLst>
        </c:ser>
        <c:dLbls>
          <c:showLegendKey val="0"/>
          <c:showVal val="0"/>
          <c:showCatName val="0"/>
          <c:showSerName val="0"/>
          <c:showPercent val="0"/>
          <c:showBubbleSize val="0"/>
        </c:dLbls>
        <c:gapWidth val="182"/>
        <c:axId val="1964742175"/>
        <c:axId val="1964742559"/>
      </c:barChart>
      <c:catAx>
        <c:axId val="1964742175"/>
        <c:scaling>
          <c:orientation val="minMax"/>
        </c:scaling>
        <c:delete val="1"/>
        <c:axPos val="l"/>
        <c:numFmt formatCode="General" sourceLinked="1"/>
        <c:majorTickMark val="none"/>
        <c:minorTickMark val="none"/>
        <c:tickLblPos val="nextTo"/>
        <c:crossAx val="1964742559"/>
        <c:crosses val="autoZero"/>
        <c:auto val="1"/>
        <c:lblAlgn val="ctr"/>
        <c:lblOffset val="100"/>
        <c:noMultiLvlLbl val="0"/>
      </c:catAx>
      <c:valAx>
        <c:axId val="1964742559"/>
        <c:scaling>
          <c:orientation val="minMax"/>
          <c:max val="50"/>
        </c:scaling>
        <c:delete val="0"/>
        <c:axPos val="b"/>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47421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2-28T14:57:28.080" idx="8">
    <p:pos x="5198" y="3092"/>
    <p:text>Added Mirza as a reference to myChoice HRD being used to measure HRD</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4AA2AE9-8C44-0D48-A5EB-581168E4CAF8}" type="datetimeFigureOut">
              <a:rPr lang="en-US" altLang="en-US"/>
              <a:pPr/>
              <a:t>5/14/19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0F60FF3-8482-8F47-A9E8-BB698317D6BB}" type="slidenum">
              <a:rPr lang="en-US" altLang="en-US"/>
              <a:pPr/>
              <a:t>‹#›</a:t>
            </a:fld>
            <a:endParaRPr lang="en-US" altLang="en-US"/>
          </a:p>
        </p:txBody>
      </p:sp>
    </p:spTree>
    <p:extLst>
      <p:ext uri="{BB962C8B-B14F-4D97-AF65-F5344CB8AC3E}">
        <p14:creationId xmlns:p14="http://schemas.microsoft.com/office/powerpoint/2010/main" val="2024313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fld id="{7EAE9978-DBE0-0647-A8B1-B7828B2E146E}" type="slidenum">
              <a:rPr lang="en-US" altLang="en-US"/>
              <a:pPr/>
              <a:t>‹#›</a:t>
            </a:fld>
            <a:endParaRPr lang="en-US" altLang="en-US"/>
          </a:p>
        </p:txBody>
      </p:sp>
    </p:spTree>
    <p:extLst>
      <p:ext uri="{BB962C8B-B14F-4D97-AF65-F5344CB8AC3E}">
        <p14:creationId xmlns:p14="http://schemas.microsoft.com/office/powerpoint/2010/main" val="1807088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5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98"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748"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998"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248" algn="l" defTabSz="457250" rtl="0" eaLnBrk="1" latinLnBrk="0" hangingPunct="1">
      <a:defRPr sz="1200" kern="1200">
        <a:solidFill>
          <a:schemeClr val="tx1"/>
        </a:solidFill>
        <a:latin typeface="+mn-lt"/>
        <a:ea typeface="+mn-ea"/>
        <a:cs typeface="+mn-cs"/>
      </a:defRPr>
    </a:lvl6pPr>
    <a:lvl7pPr marL="2743497" algn="l" defTabSz="457250" rtl="0" eaLnBrk="1" latinLnBrk="0" hangingPunct="1">
      <a:defRPr sz="1200" kern="1200">
        <a:solidFill>
          <a:schemeClr val="tx1"/>
        </a:solidFill>
        <a:latin typeface="+mn-lt"/>
        <a:ea typeface="+mn-ea"/>
        <a:cs typeface="+mn-cs"/>
      </a:defRPr>
    </a:lvl7pPr>
    <a:lvl8pPr marL="3200747" algn="l" defTabSz="457250" rtl="0" eaLnBrk="1" latinLnBrk="0" hangingPunct="1">
      <a:defRPr sz="1200" kern="1200">
        <a:solidFill>
          <a:schemeClr val="tx1"/>
        </a:solidFill>
        <a:latin typeface="+mn-lt"/>
        <a:ea typeface="+mn-ea"/>
        <a:cs typeface="+mn-cs"/>
      </a:defRPr>
    </a:lvl8pPr>
    <a:lvl9pPr marL="3657997" algn="l" defTabSz="4572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1</a:t>
            </a:fld>
            <a:endParaRPr lang="en-US" altLang="en-US"/>
          </a:p>
        </p:txBody>
      </p:sp>
    </p:spTree>
    <p:extLst>
      <p:ext uri="{BB962C8B-B14F-4D97-AF65-F5344CB8AC3E}">
        <p14:creationId xmlns:p14="http://schemas.microsoft.com/office/powerpoint/2010/main" val="330790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10</a:t>
            </a:fld>
            <a:endParaRPr lang="en-US" altLang="en-US"/>
          </a:p>
        </p:txBody>
      </p:sp>
    </p:spTree>
    <p:extLst>
      <p:ext uri="{BB962C8B-B14F-4D97-AF65-F5344CB8AC3E}">
        <p14:creationId xmlns:p14="http://schemas.microsoft.com/office/powerpoint/2010/main" val="393216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11</a:t>
            </a:fld>
            <a:endParaRPr lang="en-US" altLang="en-US"/>
          </a:p>
        </p:txBody>
      </p:sp>
    </p:spTree>
    <p:extLst>
      <p:ext uri="{BB962C8B-B14F-4D97-AF65-F5344CB8AC3E}">
        <p14:creationId xmlns:p14="http://schemas.microsoft.com/office/powerpoint/2010/main" val="1716024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12</a:t>
            </a:fld>
            <a:endParaRPr lang="en-US" altLang="en-US"/>
          </a:p>
        </p:txBody>
      </p:sp>
    </p:spTree>
    <p:extLst>
      <p:ext uri="{BB962C8B-B14F-4D97-AF65-F5344CB8AC3E}">
        <p14:creationId xmlns:p14="http://schemas.microsoft.com/office/powerpoint/2010/main" val="197637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13</a:t>
            </a:fld>
            <a:endParaRPr lang="en-US" altLang="en-US"/>
          </a:p>
        </p:txBody>
      </p:sp>
    </p:spTree>
    <p:extLst>
      <p:ext uri="{BB962C8B-B14F-4D97-AF65-F5344CB8AC3E}">
        <p14:creationId xmlns:p14="http://schemas.microsoft.com/office/powerpoint/2010/main" val="31287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15</a:t>
            </a:fld>
            <a:endParaRPr lang="en-US" altLang="en-US"/>
          </a:p>
        </p:txBody>
      </p:sp>
    </p:spTree>
    <p:extLst>
      <p:ext uri="{BB962C8B-B14F-4D97-AF65-F5344CB8AC3E}">
        <p14:creationId xmlns:p14="http://schemas.microsoft.com/office/powerpoint/2010/main" val="729134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16</a:t>
            </a:fld>
            <a:endParaRPr lang="en-US" altLang="en-US"/>
          </a:p>
        </p:txBody>
      </p:sp>
    </p:spTree>
    <p:extLst>
      <p:ext uri="{BB962C8B-B14F-4D97-AF65-F5344CB8AC3E}">
        <p14:creationId xmlns:p14="http://schemas.microsoft.com/office/powerpoint/2010/main" val="1154426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txBox="1">
            <a:spLocks noGrp="1" noChangeArrowheads="1"/>
          </p:cNvSpPr>
          <p:nvPr/>
        </p:nvSpPr>
        <p:spPr bwMode="auto">
          <a:xfrm>
            <a:off x="3768328" y="8492369"/>
            <a:ext cx="2888754" cy="447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039" tIns="47018" rIns="94039" bIns="47018" anchor="b"/>
          <a:lstStyle>
            <a:lvl1pPr defTabSz="927100" eaLnBrk="0" hangingPunct="0">
              <a:defRPr sz="2400">
                <a:solidFill>
                  <a:schemeClr val="tx1"/>
                </a:solidFill>
                <a:latin typeface="Arial" pitchFamily="34" charset="0"/>
                <a:ea typeface="MS PGothic" pitchFamily="34" charset="-128"/>
              </a:defRPr>
            </a:lvl1pPr>
            <a:lvl2pPr marL="742950" indent="-285750" defTabSz="927100" eaLnBrk="0" hangingPunct="0">
              <a:defRPr sz="2400">
                <a:solidFill>
                  <a:schemeClr val="tx1"/>
                </a:solidFill>
                <a:latin typeface="Arial" pitchFamily="34" charset="0"/>
                <a:ea typeface="MS PGothic" pitchFamily="34" charset="-128"/>
              </a:defRPr>
            </a:lvl2pPr>
            <a:lvl3pPr marL="1143000" indent="-228600" defTabSz="927100" eaLnBrk="0" hangingPunct="0">
              <a:defRPr sz="2400">
                <a:solidFill>
                  <a:schemeClr val="tx1"/>
                </a:solidFill>
                <a:latin typeface="Arial" pitchFamily="34" charset="0"/>
                <a:ea typeface="MS PGothic" pitchFamily="34" charset="-128"/>
              </a:defRPr>
            </a:lvl3pPr>
            <a:lvl4pPr marL="1600200" indent="-228600" defTabSz="927100" eaLnBrk="0" hangingPunct="0">
              <a:defRPr sz="2400">
                <a:solidFill>
                  <a:schemeClr val="tx1"/>
                </a:solidFill>
                <a:latin typeface="Arial" pitchFamily="34" charset="0"/>
                <a:ea typeface="MS PGothic" pitchFamily="34" charset="-128"/>
              </a:defRPr>
            </a:lvl4pPr>
            <a:lvl5pPr marL="2057400" indent="-228600" defTabSz="927100" eaLnBrk="0" hangingPunct="0">
              <a:defRPr sz="2400">
                <a:solidFill>
                  <a:schemeClr val="tx1"/>
                </a:solidFill>
                <a:latin typeface="Arial" pitchFamily="34" charset="0"/>
                <a:ea typeface="MS PGothic" pitchFamily="34" charset="-128"/>
              </a:defRPr>
            </a:lvl5pPr>
            <a:lvl6pPr marL="2514600" indent="-228600" defTabSz="9271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271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271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271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927100" rtl="0" eaLnBrk="1" fontAlgn="auto" latinLnBrk="0" hangingPunct="1">
              <a:lnSpc>
                <a:spcPct val="100000"/>
              </a:lnSpc>
              <a:spcBef>
                <a:spcPts val="0"/>
              </a:spcBef>
              <a:spcAft>
                <a:spcPts val="0"/>
              </a:spcAft>
              <a:buClrTx/>
              <a:buSzTx/>
              <a:buFontTx/>
              <a:buNone/>
              <a:tabLst/>
              <a:defRPr/>
            </a:pPr>
            <a:fld id="{D8C91BC9-360A-4E91-B179-3894D3D18563}" type="slidenum">
              <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271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sp>
        <p:nvSpPr>
          <p:cNvPr id="200706" name="Rectangle 3"/>
          <p:cNvSpPr txBox="1">
            <a:spLocks noGrp="1" noChangeArrowheads="1"/>
          </p:cNvSpPr>
          <p:nvPr/>
        </p:nvSpPr>
        <p:spPr bwMode="auto">
          <a:xfrm>
            <a:off x="3768328" y="0"/>
            <a:ext cx="2888754" cy="447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55" tIns="46476" rIns="92955" bIns="46476"/>
          <a:lstStyle>
            <a:lvl1pPr defTabSz="927100" eaLnBrk="0" hangingPunct="0">
              <a:defRPr sz="2400">
                <a:solidFill>
                  <a:schemeClr val="tx1"/>
                </a:solidFill>
                <a:latin typeface="Arial" pitchFamily="34" charset="0"/>
                <a:ea typeface="MS PGothic" pitchFamily="34" charset="-128"/>
              </a:defRPr>
            </a:lvl1pPr>
            <a:lvl2pPr marL="742950" indent="-285750" defTabSz="927100" eaLnBrk="0" hangingPunct="0">
              <a:defRPr sz="2400">
                <a:solidFill>
                  <a:schemeClr val="tx1"/>
                </a:solidFill>
                <a:latin typeface="Arial" pitchFamily="34" charset="0"/>
                <a:ea typeface="MS PGothic" pitchFamily="34" charset="-128"/>
              </a:defRPr>
            </a:lvl2pPr>
            <a:lvl3pPr marL="1143000" indent="-228600" defTabSz="927100" eaLnBrk="0" hangingPunct="0">
              <a:defRPr sz="2400">
                <a:solidFill>
                  <a:schemeClr val="tx1"/>
                </a:solidFill>
                <a:latin typeface="Arial" pitchFamily="34" charset="0"/>
                <a:ea typeface="MS PGothic" pitchFamily="34" charset="-128"/>
              </a:defRPr>
            </a:lvl3pPr>
            <a:lvl4pPr marL="1600200" indent="-228600" defTabSz="927100" eaLnBrk="0" hangingPunct="0">
              <a:defRPr sz="2400">
                <a:solidFill>
                  <a:schemeClr val="tx1"/>
                </a:solidFill>
                <a:latin typeface="Arial" pitchFamily="34" charset="0"/>
                <a:ea typeface="MS PGothic" pitchFamily="34" charset="-128"/>
              </a:defRPr>
            </a:lvl4pPr>
            <a:lvl5pPr marL="2057400" indent="-228600" defTabSz="927100" eaLnBrk="0" hangingPunct="0">
              <a:defRPr sz="2400">
                <a:solidFill>
                  <a:schemeClr val="tx1"/>
                </a:solidFill>
                <a:latin typeface="Arial" pitchFamily="34" charset="0"/>
                <a:ea typeface="MS PGothic" pitchFamily="34" charset="-128"/>
              </a:defRPr>
            </a:lvl5pPr>
            <a:lvl6pPr marL="2514600" indent="-228600" defTabSz="9271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271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271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271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9271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2008</a:t>
            </a:r>
          </a:p>
        </p:txBody>
      </p:sp>
      <p:sp>
        <p:nvSpPr>
          <p:cNvPr id="200707" name="Rectangle 7"/>
          <p:cNvSpPr txBox="1">
            <a:spLocks noGrp="1" noChangeArrowheads="1"/>
          </p:cNvSpPr>
          <p:nvPr/>
        </p:nvSpPr>
        <p:spPr bwMode="auto">
          <a:xfrm>
            <a:off x="3768328" y="8492369"/>
            <a:ext cx="2888754" cy="447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55" tIns="46476" rIns="92955" bIns="46476" anchor="b"/>
          <a:lstStyle>
            <a:lvl1pPr defTabSz="927100" eaLnBrk="0" hangingPunct="0">
              <a:defRPr sz="2400">
                <a:solidFill>
                  <a:schemeClr val="tx1"/>
                </a:solidFill>
                <a:latin typeface="Arial" pitchFamily="34" charset="0"/>
                <a:ea typeface="MS PGothic" pitchFamily="34" charset="-128"/>
              </a:defRPr>
            </a:lvl1pPr>
            <a:lvl2pPr marL="742950" indent="-285750" defTabSz="927100" eaLnBrk="0" hangingPunct="0">
              <a:defRPr sz="2400">
                <a:solidFill>
                  <a:schemeClr val="tx1"/>
                </a:solidFill>
                <a:latin typeface="Arial" pitchFamily="34" charset="0"/>
                <a:ea typeface="MS PGothic" pitchFamily="34" charset="-128"/>
              </a:defRPr>
            </a:lvl2pPr>
            <a:lvl3pPr marL="1143000" indent="-228600" defTabSz="927100" eaLnBrk="0" hangingPunct="0">
              <a:defRPr sz="2400">
                <a:solidFill>
                  <a:schemeClr val="tx1"/>
                </a:solidFill>
                <a:latin typeface="Arial" pitchFamily="34" charset="0"/>
                <a:ea typeface="MS PGothic" pitchFamily="34" charset="-128"/>
              </a:defRPr>
            </a:lvl3pPr>
            <a:lvl4pPr marL="1600200" indent="-228600" defTabSz="927100" eaLnBrk="0" hangingPunct="0">
              <a:defRPr sz="2400">
                <a:solidFill>
                  <a:schemeClr val="tx1"/>
                </a:solidFill>
                <a:latin typeface="Arial" pitchFamily="34" charset="0"/>
                <a:ea typeface="MS PGothic" pitchFamily="34" charset="-128"/>
              </a:defRPr>
            </a:lvl4pPr>
            <a:lvl5pPr marL="2057400" indent="-228600" defTabSz="927100" eaLnBrk="0" hangingPunct="0">
              <a:defRPr sz="2400">
                <a:solidFill>
                  <a:schemeClr val="tx1"/>
                </a:solidFill>
                <a:latin typeface="Arial" pitchFamily="34" charset="0"/>
                <a:ea typeface="MS PGothic" pitchFamily="34" charset="-128"/>
              </a:defRPr>
            </a:lvl5pPr>
            <a:lvl6pPr marL="2514600" indent="-228600" defTabSz="9271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271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271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271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927100" rtl="0" eaLnBrk="1" fontAlgn="auto" latinLnBrk="0" hangingPunct="1">
              <a:lnSpc>
                <a:spcPct val="100000"/>
              </a:lnSpc>
              <a:spcBef>
                <a:spcPts val="0"/>
              </a:spcBef>
              <a:spcAft>
                <a:spcPts val="0"/>
              </a:spcAft>
              <a:buClrTx/>
              <a:buSzTx/>
              <a:buFontTx/>
              <a:buNone/>
              <a:tabLst/>
              <a:defRPr/>
            </a:pPr>
            <a:fld id="{68232355-7CFC-4161-8ECB-545F83163840}" type="slidenum">
              <a:rPr kumimoji="0" lang="en-US" sz="11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271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200708" name="Rectangle 2"/>
          <p:cNvSpPr>
            <a:spLocks noGrp="1" noRot="1" noChangeAspect="1" noChangeArrowheads="1" noTextEdit="1"/>
          </p:cNvSpPr>
          <p:nvPr>
            <p:ph type="sldImg"/>
          </p:nvPr>
        </p:nvSpPr>
        <p:spPr bwMode="auto">
          <a:xfrm>
            <a:off x="354013" y="674688"/>
            <a:ext cx="5954712" cy="33496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0709" name="Notes Placeholder 7"/>
          <p:cNvSpPr>
            <a:spLocks noGrp="1"/>
          </p:cNvSpPr>
          <p:nvPr/>
        </p:nvSpPr>
        <p:spPr bwMode="auto">
          <a:xfrm>
            <a:off x="391419" y="4212167"/>
            <a:ext cx="5298281" cy="4021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039" tIns="47018" rIns="94039" bIns="47018"/>
          <a:lstStyle/>
          <a:p>
            <a:pPr marL="0" marR="0" lvl="0" indent="0" algn="l" defTabSz="439974" rtl="0" eaLnBrk="0" fontAlgn="auto" latinLnBrk="0" hangingPunct="0">
              <a:lnSpc>
                <a:spcPct val="100000"/>
              </a:lnSpc>
              <a:spcBef>
                <a:spcPct val="3000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0710" name="Notes Placeholder 6"/>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Burger RA, </a:t>
            </a:r>
            <a:r>
              <a:rPr lang="en-US" dirty="0" err="1"/>
              <a:t>Brday</a:t>
            </a:r>
            <a:r>
              <a:rPr lang="en-US" dirty="0"/>
              <a:t> MF, Bookman MA, et al</a:t>
            </a:r>
            <a:r>
              <a:rPr lang="en-US" b="0" dirty="0"/>
              <a:t>. Incorporation of bevacizumab in the primary treatment of ovarian cancer. </a:t>
            </a:r>
            <a:r>
              <a:rPr lang="en-US" b="0" i="1" dirty="0"/>
              <a:t>N </a:t>
            </a:r>
            <a:r>
              <a:rPr lang="en-US" b="0" i="1" dirty="0" err="1"/>
              <a:t>Engl</a:t>
            </a:r>
            <a:r>
              <a:rPr lang="en-US" b="0" i="1" dirty="0"/>
              <a:t> J Med</a:t>
            </a:r>
            <a:r>
              <a:rPr lang="en-US" b="0" i="0" dirty="0"/>
              <a:t>. 2011;365:2473-2483.</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a:p>
          <a:p>
            <a:pPr eaLnBrk="1" hangingPunct="1">
              <a:spcBef>
                <a:spcPct val="0"/>
              </a:spcBef>
            </a:pPr>
            <a:endParaRPr lang="en-GB" dirty="0">
              <a:latin typeface="Arial" pitchFamily="34" charset="0"/>
            </a:endParaRPr>
          </a:p>
        </p:txBody>
      </p:sp>
    </p:spTree>
    <p:extLst>
      <p:ext uri="{BB962C8B-B14F-4D97-AF65-F5344CB8AC3E}">
        <p14:creationId xmlns:p14="http://schemas.microsoft.com/office/powerpoint/2010/main" val="56256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xfrm>
            <a:off x="549275" y="779463"/>
            <a:ext cx="5537200" cy="3116262"/>
          </a:xfrm>
          <a:ln/>
        </p:spPr>
      </p:sp>
      <p:sp>
        <p:nvSpPr>
          <p:cNvPr id="2283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Burger RA, </a:t>
            </a:r>
            <a:r>
              <a:rPr lang="en-US" dirty="0" err="1"/>
              <a:t>Brday</a:t>
            </a:r>
            <a:r>
              <a:rPr lang="en-US" dirty="0"/>
              <a:t> MF, Bookman MA, et al</a:t>
            </a:r>
            <a:r>
              <a:rPr lang="en-US" b="0" dirty="0"/>
              <a:t>. Incorporation of bevacizumab in the primary treatment of ovarian cancer. </a:t>
            </a:r>
            <a:r>
              <a:rPr lang="en-US" b="0" i="1" dirty="0"/>
              <a:t>N </a:t>
            </a:r>
            <a:r>
              <a:rPr lang="en-US" b="0" i="1" dirty="0" err="1"/>
              <a:t>Engl</a:t>
            </a:r>
            <a:r>
              <a:rPr lang="en-US" b="0" i="1" dirty="0"/>
              <a:t> J Med</a:t>
            </a:r>
            <a:r>
              <a:rPr lang="en-US" b="0" i="0" dirty="0"/>
              <a:t>. 2011;365:2473-2483.</a:t>
            </a:r>
          </a:p>
          <a:p>
            <a:endParaRPr lang="en-GB" altLang="en-US" dirty="0">
              <a:latin typeface="Arial"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 charset="-128"/>
                <a:cs typeface="ＭＳ Ｐゴシック" pitchFamily="-1" charset="-128"/>
              </a:rPr>
              <a:t>FDA News Release. June 13, 2018. FDA approves bevacizumab in combination with chemotherapy for ovarian cancer. https://</a:t>
            </a:r>
            <a:r>
              <a:rPr lang="en-US" sz="1200" kern="1200" dirty="0" err="1">
                <a:solidFill>
                  <a:schemeClr val="tx1"/>
                </a:solidFill>
                <a:effectLst/>
                <a:latin typeface="+mn-lt"/>
                <a:ea typeface="ＭＳ Ｐゴシック" pitchFamily="-1" charset="-128"/>
                <a:cs typeface="ＭＳ Ｐゴシック" pitchFamily="-1" charset="-128"/>
              </a:rPr>
              <a:t>www.fda.gov</a:t>
            </a:r>
            <a:r>
              <a:rPr lang="en-US" sz="1200" kern="1200" dirty="0">
                <a:solidFill>
                  <a:schemeClr val="tx1"/>
                </a:solidFill>
                <a:effectLst/>
                <a:latin typeface="+mn-lt"/>
                <a:ea typeface="ＭＳ Ｐゴシック" pitchFamily="-1" charset="-128"/>
                <a:cs typeface="ＭＳ Ｐゴシック" pitchFamily="-1" charset="-128"/>
              </a:rPr>
              <a:t>/Drugs/</a:t>
            </a:r>
            <a:r>
              <a:rPr lang="en-US" sz="1200" kern="1200" dirty="0" err="1">
                <a:solidFill>
                  <a:schemeClr val="tx1"/>
                </a:solidFill>
                <a:effectLst/>
                <a:latin typeface="+mn-lt"/>
                <a:ea typeface="ＭＳ Ｐゴシック" pitchFamily="-1" charset="-128"/>
                <a:cs typeface="ＭＳ Ｐゴシック" pitchFamily="-1" charset="-128"/>
              </a:rPr>
              <a:t>InformationOnDrugs</a:t>
            </a:r>
            <a:r>
              <a:rPr lang="en-US" sz="1200" kern="1200" dirty="0">
                <a:solidFill>
                  <a:schemeClr val="tx1"/>
                </a:solidFill>
                <a:effectLst/>
                <a:latin typeface="+mn-lt"/>
                <a:ea typeface="ＭＳ Ｐゴシック" pitchFamily="-1" charset="-128"/>
                <a:cs typeface="ＭＳ Ｐゴシック" pitchFamily="-1" charset="-128"/>
              </a:rPr>
              <a:t>/</a:t>
            </a:r>
            <a:r>
              <a:rPr lang="en-US" sz="1200" kern="1200" dirty="0" err="1">
                <a:solidFill>
                  <a:schemeClr val="tx1"/>
                </a:solidFill>
                <a:effectLst/>
                <a:latin typeface="+mn-lt"/>
                <a:ea typeface="ＭＳ Ｐゴシック" pitchFamily="-1" charset="-128"/>
                <a:cs typeface="ＭＳ Ｐゴシック" pitchFamily="-1" charset="-128"/>
              </a:rPr>
              <a:t>ApprovedDrugs</a:t>
            </a:r>
            <a:r>
              <a:rPr lang="en-US" sz="1200" kern="1200" dirty="0">
                <a:solidFill>
                  <a:schemeClr val="tx1"/>
                </a:solidFill>
                <a:effectLst/>
                <a:latin typeface="+mn-lt"/>
                <a:ea typeface="ＭＳ Ｐゴシック" pitchFamily="-1" charset="-128"/>
                <a:cs typeface="ＭＳ Ｐゴシック" pitchFamily="-1" charset="-128"/>
              </a:rPr>
              <a:t>/ucm610664.htm.</a:t>
            </a:r>
          </a:p>
          <a:p>
            <a:endParaRPr lang="en-GB" altLang="en-US" dirty="0">
              <a:latin typeface="Arial"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0" dirty="0"/>
              <a:t>News Release. June 13, 2018. </a:t>
            </a:r>
            <a:r>
              <a:rPr lang="en-US" sz="1200" b="0" i="0" kern="1200" dirty="0">
                <a:solidFill>
                  <a:schemeClr val="tx1"/>
                </a:solidFill>
                <a:effectLst/>
                <a:latin typeface="+mn-lt"/>
                <a:ea typeface="ＭＳ Ｐゴシック" pitchFamily="-1" charset="-128"/>
                <a:cs typeface="ＭＳ Ｐゴシック" pitchFamily="-1" charset="-128"/>
              </a:rPr>
              <a:t>FDA Approves Genentech’s </a:t>
            </a:r>
            <a:r>
              <a:rPr lang="en-US" sz="1200" b="0" i="0" kern="1200" dirty="0" err="1">
                <a:solidFill>
                  <a:schemeClr val="tx1"/>
                </a:solidFill>
                <a:effectLst/>
                <a:latin typeface="+mn-lt"/>
                <a:ea typeface="ＭＳ Ｐゴシック" pitchFamily="-1" charset="-128"/>
                <a:cs typeface="ＭＳ Ｐゴシック" pitchFamily="-1" charset="-128"/>
              </a:rPr>
              <a:t>Avastin</a:t>
            </a:r>
            <a:r>
              <a:rPr lang="en-US" sz="1200" b="0" i="0" kern="1200" dirty="0">
                <a:solidFill>
                  <a:schemeClr val="tx1"/>
                </a:solidFill>
                <a:effectLst/>
                <a:latin typeface="+mn-lt"/>
                <a:ea typeface="ＭＳ Ｐゴシック" pitchFamily="-1" charset="-128"/>
                <a:cs typeface="ＭＳ Ｐゴシック" pitchFamily="-1" charset="-128"/>
              </a:rPr>
              <a:t> (Bevacizumab) Plus Chemotherapy as a Treatment for Women With Advanced Ovarian Cancer Following Initial Surgery. </a:t>
            </a:r>
            <a:r>
              <a:rPr lang="en-US" b="0" i="0" dirty="0"/>
              <a:t>https://</a:t>
            </a:r>
            <a:r>
              <a:rPr lang="en-US" b="0" i="0" dirty="0" err="1"/>
              <a:t>www.gene.com</a:t>
            </a:r>
            <a:r>
              <a:rPr lang="en-US" b="0" i="0" dirty="0"/>
              <a:t>/media/press-releases/14729/2018-06-13/</a:t>
            </a:r>
            <a:r>
              <a:rPr lang="en-US" b="0" i="0" dirty="0" err="1"/>
              <a:t>fda</a:t>
            </a:r>
            <a:r>
              <a:rPr lang="en-US" b="0" i="0" dirty="0"/>
              <a:t>-approves-</a:t>
            </a:r>
            <a:r>
              <a:rPr lang="en-US" b="0" i="0" dirty="0" err="1"/>
              <a:t>genentechs</a:t>
            </a:r>
            <a:r>
              <a:rPr lang="en-US" b="0" i="0" dirty="0"/>
              <a:t>-</a:t>
            </a:r>
            <a:r>
              <a:rPr lang="en-US" b="0" i="0" dirty="0" err="1"/>
              <a:t>avastin-bevacizu</a:t>
            </a:r>
            <a:r>
              <a:rPr lang="en-US" b="0" i="0" dirty="0"/>
              <a:t>.</a:t>
            </a:r>
            <a:endParaRPr lang="en-US" b="0" dirty="0"/>
          </a:p>
          <a:p>
            <a:endParaRPr lang="en-GB" altLang="en-US" dirty="0">
              <a:latin typeface="Arial" pitchFamily="34" charset="0"/>
            </a:endParaRPr>
          </a:p>
        </p:txBody>
      </p:sp>
    </p:spTree>
    <p:extLst>
      <p:ext uri="{BB962C8B-B14F-4D97-AF65-F5344CB8AC3E}">
        <p14:creationId xmlns:p14="http://schemas.microsoft.com/office/powerpoint/2010/main" val="328113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19</a:t>
            </a:fld>
            <a:endParaRPr lang="en-US" altLang="en-US"/>
          </a:p>
        </p:txBody>
      </p:sp>
    </p:spTree>
    <p:extLst>
      <p:ext uri="{BB962C8B-B14F-4D97-AF65-F5344CB8AC3E}">
        <p14:creationId xmlns:p14="http://schemas.microsoft.com/office/powerpoint/2010/main" val="2525733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20</a:t>
            </a:fld>
            <a:endParaRPr lang="en-US" altLang="en-US"/>
          </a:p>
        </p:txBody>
      </p:sp>
    </p:spTree>
    <p:extLst>
      <p:ext uri="{BB962C8B-B14F-4D97-AF65-F5344CB8AC3E}">
        <p14:creationId xmlns:p14="http://schemas.microsoft.com/office/powerpoint/2010/main" val="199421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2</a:t>
            </a:fld>
            <a:endParaRPr lang="en-US" altLang="en-US"/>
          </a:p>
        </p:txBody>
      </p:sp>
    </p:spTree>
    <p:extLst>
      <p:ext uri="{BB962C8B-B14F-4D97-AF65-F5344CB8AC3E}">
        <p14:creationId xmlns:p14="http://schemas.microsoft.com/office/powerpoint/2010/main" val="61967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21</a:t>
            </a:fld>
            <a:endParaRPr lang="en-US" altLang="en-US"/>
          </a:p>
        </p:txBody>
      </p:sp>
    </p:spTree>
    <p:extLst>
      <p:ext uri="{BB962C8B-B14F-4D97-AF65-F5344CB8AC3E}">
        <p14:creationId xmlns:p14="http://schemas.microsoft.com/office/powerpoint/2010/main" val="1444761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22</a:t>
            </a:fld>
            <a:endParaRPr lang="en-US" altLang="en-US"/>
          </a:p>
        </p:txBody>
      </p:sp>
    </p:spTree>
    <p:extLst>
      <p:ext uri="{BB962C8B-B14F-4D97-AF65-F5344CB8AC3E}">
        <p14:creationId xmlns:p14="http://schemas.microsoft.com/office/powerpoint/2010/main" val="3447827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Trial Overview : Maintenance</a:t>
            </a:r>
            <a:r>
              <a:rPr lang="en-US" baseline="0" dirty="0"/>
              <a:t> trial- builds on the data from ICON6  and the NCI phase 2 trial (Liu et al)</a:t>
            </a:r>
          </a:p>
          <a:p>
            <a:endParaRPr lang="en-US" baseline="0" dirty="0"/>
          </a:p>
          <a:p>
            <a:r>
              <a:rPr lang="en-US" baseline="0" dirty="0"/>
              <a:t>We </a:t>
            </a:r>
            <a:r>
              <a:rPr lang="en-US" baseline="0" dirty="0" err="1"/>
              <a:t>hypothesise</a:t>
            </a:r>
            <a:r>
              <a:rPr lang="en-US" baseline="0" dirty="0"/>
              <a:t> that there may be more marked benefit in the BRCA </a:t>
            </a:r>
            <a:r>
              <a:rPr lang="en-US" baseline="0" dirty="0" err="1"/>
              <a:t>wt</a:t>
            </a:r>
            <a:r>
              <a:rPr lang="en-US" baseline="0" dirty="0"/>
              <a:t> group where the additional toxicity from the combination may be more justified –hence we will cap the number of BRCA mutants to 250 to ensure we have sufficient </a:t>
            </a:r>
            <a:r>
              <a:rPr lang="en-US" baseline="0" dirty="0" err="1"/>
              <a:t>wt</a:t>
            </a:r>
            <a:r>
              <a:rPr lang="en-US" baseline="0" dirty="0"/>
              <a:t> patients to see a benefit.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6C572A-C76A-D34A-B926-29AF710768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711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1233488"/>
            <a:ext cx="5926138" cy="3333750"/>
          </a:xfrm>
        </p:spPr>
      </p:sp>
      <p:sp>
        <p:nvSpPr>
          <p:cNvPr id="3" name="Notes Placeholder 2"/>
          <p:cNvSpPr>
            <a:spLocks noGrp="1"/>
          </p:cNvSpPr>
          <p:nvPr>
            <p:ph type="body" idx="1"/>
          </p:nvPr>
        </p:nvSpPr>
        <p:spPr/>
        <p:txBody>
          <a:bodyPr/>
          <a:lstStyle/>
          <a:p>
            <a:pPr defTabSz="914227">
              <a:defRPr/>
            </a:pPr>
            <a:endParaRPr lang="en-GB" dirty="0"/>
          </a:p>
        </p:txBody>
      </p:sp>
      <p:sp>
        <p:nvSpPr>
          <p:cNvPr id="6" name="Slide Number Placeholder 5"/>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C9CBBF-8D98-4A4B-9AE3-BE93337D8E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3812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6CB9D-DC78-458E-AE36-1259E0A00EA0}"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2453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https://clinicaltrials.gov/ct2/show/NCT01844986 (SOLO-1)</a:t>
            </a:r>
          </a:p>
          <a:p>
            <a:r>
              <a:rPr lang="en-US" dirty="0"/>
              <a:t>https://clinicaltrials.gov/ct2/show/NCT02655016 (PRIMA)</a:t>
            </a:r>
          </a:p>
          <a:p>
            <a:r>
              <a:rPr lang="en-US" dirty="0"/>
              <a:t>https://clinicaltrials.gov/ct2/show/NCT02477644 (PAOLA-1)</a:t>
            </a:r>
          </a:p>
          <a:p>
            <a:r>
              <a:rPr lang="en-US" dirty="0"/>
              <a:t>https://clinicaltrials.gov/ct2/show/NCT00262847 (GOG-0218)</a:t>
            </a:r>
          </a:p>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0" fontAlgn="base" latinLnBrk="0" hangingPunct="0">
              <a:lnSpc>
                <a:spcPct val="100000"/>
              </a:lnSpc>
              <a:spcBef>
                <a:spcPct val="0"/>
              </a:spcBef>
              <a:spcAft>
                <a:spcPct val="0"/>
              </a:spcAft>
              <a:buClrTx/>
              <a:buSzTx/>
              <a:buFontTx/>
              <a:buNone/>
              <a:tabLst/>
              <a:defRPr/>
            </a:pPr>
            <a:fld id="{9C5240C9-F1D0-4C45-9F76-E899660D7962}"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609585"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90251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C2A878-E213-4481-A4A4-E5C58794DE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556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3</a:t>
            </a:fld>
            <a:endParaRPr lang="en-US" altLang="en-US"/>
          </a:p>
        </p:txBody>
      </p:sp>
    </p:spTree>
    <p:extLst>
      <p:ext uri="{BB962C8B-B14F-4D97-AF65-F5344CB8AC3E}">
        <p14:creationId xmlns:p14="http://schemas.microsoft.com/office/powerpoint/2010/main" val="3034050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4</a:t>
            </a:fld>
            <a:endParaRPr lang="en-US" altLang="en-US"/>
          </a:p>
        </p:txBody>
      </p:sp>
    </p:spTree>
    <p:extLst>
      <p:ext uri="{BB962C8B-B14F-4D97-AF65-F5344CB8AC3E}">
        <p14:creationId xmlns:p14="http://schemas.microsoft.com/office/powerpoint/2010/main" val="72638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5</a:t>
            </a:fld>
            <a:endParaRPr lang="en-US" altLang="en-US"/>
          </a:p>
        </p:txBody>
      </p:sp>
    </p:spTree>
    <p:extLst>
      <p:ext uri="{BB962C8B-B14F-4D97-AF65-F5344CB8AC3E}">
        <p14:creationId xmlns:p14="http://schemas.microsoft.com/office/powerpoint/2010/main" val="390488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6</a:t>
            </a:fld>
            <a:endParaRPr lang="en-US" altLang="en-US"/>
          </a:p>
        </p:txBody>
      </p:sp>
    </p:spTree>
    <p:extLst>
      <p:ext uri="{BB962C8B-B14F-4D97-AF65-F5344CB8AC3E}">
        <p14:creationId xmlns:p14="http://schemas.microsoft.com/office/powerpoint/2010/main" val="250630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7</a:t>
            </a:fld>
            <a:endParaRPr lang="en-US" altLang="en-US"/>
          </a:p>
        </p:txBody>
      </p:sp>
    </p:spTree>
    <p:extLst>
      <p:ext uri="{BB962C8B-B14F-4D97-AF65-F5344CB8AC3E}">
        <p14:creationId xmlns:p14="http://schemas.microsoft.com/office/powerpoint/2010/main" val="262872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8</a:t>
            </a:fld>
            <a:endParaRPr lang="en-US" altLang="en-US"/>
          </a:p>
        </p:txBody>
      </p:sp>
    </p:spTree>
    <p:extLst>
      <p:ext uri="{BB962C8B-B14F-4D97-AF65-F5344CB8AC3E}">
        <p14:creationId xmlns:p14="http://schemas.microsoft.com/office/powerpoint/2010/main" val="1802996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9978-DBE0-0647-A8B1-B7828B2E146E}" type="slidenum">
              <a:rPr lang="en-US" altLang="en-US" smtClean="0"/>
              <a:pPr/>
              <a:t>9</a:t>
            </a:fld>
            <a:endParaRPr lang="en-US" altLang="en-US"/>
          </a:p>
        </p:txBody>
      </p:sp>
    </p:spTree>
    <p:extLst>
      <p:ext uri="{BB962C8B-B14F-4D97-AF65-F5344CB8AC3E}">
        <p14:creationId xmlns:p14="http://schemas.microsoft.com/office/powerpoint/2010/main" val="3726353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6.jpg"/><Relationship Id="rId1" Type="http://schemas.openxmlformats.org/officeDocument/2006/relationships/slideMaster" Target="../slideMasters/slideMaster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3.jpeg"/><Relationship Id="rId7"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5.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descr="RTP_SlideBackground-YiR_v3fr-bullet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TP_SlideBackground-ASCO-GI-13_v1fr-Titl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5619" y="0"/>
            <a:ext cx="91463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914400" y="1981200"/>
            <a:ext cx="10363200" cy="1143000"/>
          </a:xfrm>
        </p:spPr>
        <p:txBody>
          <a:bodyPr/>
          <a:lstStyle>
            <a:lvl1pPr algn="ctr">
              <a:defRPr sz="3600" baseline="0"/>
            </a:lvl1pPr>
          </a:lstStyle>
          <a:p>
            <a:pPr lvl="0"/>
            <a:r>
              <a:rPr lang="en-US" noProof="0" dirty="0"/>
              <a:t>Click to edit Master title style</a:t>
            </a:r>
          </a:p>
        </p:txBody>
      </p:sp>
      <p:sp>
        <p:nvSpPr>
          <p:cNvPr id="4099" name="Rectangle 3"/>
          <p:cNvSpPr>
            <a:spLocks noGrp="1" noChangeArrowheads="1"/>
          </p:cNvSpPr>
          <p:nvPr>
            <p:ph type="subTitle" idx="1"/>
          </p:nvPr>
        </p:nvSpPr>
        <p:spPr>
          <a:xfrm>
            <a:off x="1828804" y="3886200"/>
            <a:ext cx="8534400" cy="1752600"/>
          </a:xfrm>
        </p:spPr>
        <p:txBody>
          <a:bodyPr/>
          <a:lstStyle>
            <a:lvl1pPr marL="0" indent="0" algn="ctr">
              <a:buFontTx/>
              <a:buNone/>
              <a:defRPr sz="2400"/>
            </a:lvl1pPr>
          </a:lstStyle>
          <a:p>
            <a:pPr lvl="0"/>
            <a:r>
              <a:rPr lang="en-US" noProof="0" dirty="0"/>
              <a:t>Click to edit Master subtitle style</a:t>
            </a:r>
          </a:p>
        </p:txBody>
      </p:sp>
    </p:spTree>
    <p:extLst>
      <p:ext uri="{BB962C8B-B14F-4D97-AF65-F5344CB8AC3E}">
        <p14:creationId xmlns:p14="http://schemas.microsoft.com/office/powerpoint/2010/main" val="338734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67AD76-4A37-DD4D-AD8A-46411DC73550}" type="datetimeFigureOut">
              <a:rPr lang="en-US" smtClean="0"/>
              <a:t>5/14/19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DAABC2-304A-D642-9BF7-B0294582FD83}" type="slidenum">
              <a:rPr lang="en-US" smtClean="0"/>
              <a:t>‹#›</a:t>
            </a:fld>
            <a:endParaRPr lang="en-US"/>
          </a:p>
        </p:txBody>
      </p:sp>
    </p:spTree>
    <p:extLst>
      <p:ext uri="{BB962C8B-B14F-4D97-AF65-F5344CB8AC3E}">
        <p14:creationId xmlns:p14="http://schemas.microsoft.com/office/powerpoint/2010/main" val="36053585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Content">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316085" y="192000"/>
            <a:ext cx="11687535" cy="672000"/>
          </a:xfrm>
          <a:prstGeom prst="rect">
            <a:avLst/>
          </a:prstGeom>
        </p:spPr>
        <p:txBody>
          <a:bodyPr vert="horz"/>
          <a:lstStyle>
            <a:lvl1pPr algn="l" defTabSz="609570" rtl="0" eaLnBrk="1" latinLnBrk="0" hangingPunct="1">
              <a:lnSpc>
                <a:spcPct val="100000"/>
              </a:lnSpc>
              <a:spcBef>
                <a:spcPct val="0"/>
              </a:spcBef>
              <a:buNone/>
              <a:defRPr lang="en-GB" sz="28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4" name="Content Placeholder 3">
            <a:extLst>
              <a:ext uri="{FF2B5EF4-FFF2-40B4-BE49-F238E27FC236}">
                <a16:creationId xmlns:a16="http://schemas.microsoft.com/office/drawing/2014/main" id="{16C1A277-F27F-45FA-A155-5CB5D34DE122}"/>
              </a:ext>
            </a:extLst>
          </p:cNvPr>
          <p:cNvSpPr>
            <a:spLocks noGrp="1"/>
          </p:cNvSpPr>
          <p:nvPr>
            <p:ph sz="quarter" idx="11"/>
          </p:nvPr>
        </p:nvSpPr>
        <p:spPr>
          <a:xfrm>
            <a:off x="325439" y="1138237"/>
            <a:ext cx="11012487" cy="5018723"/>
          </a:xfrm>
          <a:prstGeom prst="rect">
            <a:avLst/>
          </a:prstGeom>
        </p:spPr>
        <p:txBody>
          <a:bodyPr/>
          <a:lstStyle>
            <a:lvl1pPr marL="228594" indent="-228594">
              <a:spcBef>
                <a:spcPts val="1800"/>
              </a:spcBef>
              <a:buClr>
                <a:schemeClr val="tx2"/>
              </a:buClr>
              <a:defRPr sz="2400"/>
            </a:lvl1pPr>
            <a:lvl2pPr marL="685783" indent="-228594">
              <a:spcBef>
                <a:spcPts val="600"/>
              </a:spcBef>
              <a:buClr>
                <a:schemeClr val="tx2"/>
              </a:buClr>
              <a:defRPr sz="2000"/>
            </a:lvl2pPr>
            <a:lvl3pPr marL="1142971" indent="-228594">
              <a:spcBef>
                <a:spcPts val="600"/>
              </a:spcBef>
              <a:buClr>
                <a:schemeClr val="tx2"/>
              </a:buClr>
              <a:buSzPct val="75000"/>
              <a:buFont typeface="Wingdings" panose="05000000000000000000" pitchFamily="2" charset="2"/>
              <a:buChar char="§"/>
              <a:defRPr sz="1800"/>
            </a:lvl3pPr>
            <a:lvl4pPr marL="1371566" marR="0" indent="0" algn="l" defTabSz="609570" rtl="0" eaLnBrk="1" fontAlgn="auto" latinLnBrk="0" hangingPunct="1">
              <a:lnSpc>
                <a:spcPct val="100000"/>
              </a:lnSpc>
              <a:spcBef>
                <a:spcPts val="300"/>
              </a:spcBef>
              <a:spcAft>
                <a:spcPts val="0"/>
              </a:spcAft>
              <a:buClr>
                <a:schemeClr val="tx2"/>
              </a:buClr>
              <a:buSzTx/>
              <a:buFont typeface="Courier New" panose="02070309020205020404" pitchFamily="49" charset="0"/>
              <a:buNone/>
              <a:tabLst/>
              <a:defRPr sz="1600"/>
            </a:lvl4pPr>
            <a:lvl5pPr>
              <a:defRPr sz="1200"/>
            </a:lvl5pPr>
          </a:lstStyle>
          <a:p>
            <a:pPr lvl="0"/>
            <a:r>
              <a:rPr lang="en-US" dirty="0"/>
              <a:t>Edit Master text styles</a:t>
            </a:r>
          </a:p>
          <a:p>
            <a:pPr lvl="1"/>
            <a:r>
              <a:rPr lang="en-US" dirty="0"/>
              <a:t>Second level</a:t>
            </a:r>
          </a:p>
          <a:p>
            <a:pPr lvl="2"/>
            <a:r>
              <a:rPr lang="en-US" dirty="0"/>
              <a:t>Third level</a:t>
            </a:r>
          </a:p>
          <a:p>
            <a:pPr marL="1600160" marR="0" lvl="3" indent="-228594" algn="l" defTabSz="609570" rtl="0" eaLnBrk="1" fontAlgn="auto" latinLnBrk="0" hangingPunct="1">
              <a:lnSpc>
                <a:spcPct val="100000"/>
              </a:lnSpc>
              <a:spcBef>
                <a:spcPts val="300"/>
              </a:spcBef>
              <a:spcAft>
                <a:spcPts val="0"/>
              </a:spcAft>
              <a:buClr>
                <a:schemeClr val="tx2"/>
              </a:buClr>
              <a:buSzTx/>
              <a:buFont typeface="Courier New" panose="02070309020205020404" pitchFamily="49" charset="0"/>
              <a:buChar char="o"/>
              <a:tabLst/>
              <a:defRPr/>
            </a:pPr>
            <a:r>
              <a:rPr lang="en-US" dirty="0"/>
              <a:t>Fourth level</a:t>
            </a:r>
          </a:p>
        </p:txBody>
      </p:sp>
      <p:sp>
        <p:nvSpPr>
          <p:cNvPr id="5" name="Slide Number Placeholder 5"/>
          <p:cNvSpPr txBox="1">
            <a:spLocks/>
          </p:cNvSpPr>
          <p:nvPr userDrawn="1"/>
        </p:nvSpPr>
        <p:spPr>
          <a:xfrm>
            <a:off x="5725369" y="6570339"/>
            <a:ext cx="528000" cy="216000"/>
          </a:xfrm>
          <a:prstGeom prst="rect">
            <a:avLst/>
          </a:prstGeom>
        </p:spPr>
        <p:txBody>
          <a:bodyPr vert="horz" lIns="0" tIns="0" rIns="0" bIns="0" rtlCol="0" anchor="t" anchorCtr="0"/>
          <a:lstStyle>
            <a:defPPr>
              <a:defRPr lang="en-US"/>
            </a:defPPr>
            <a:lvl1pPr marL="0" algn="ctr" defTabSz="914400" rtl="0" eaLnBrk="1" latinLnBrk="0" hangingPunct="1">
              <a:defRPr sz="1067"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4F54F3-C349-4609-AFEE-01462D5C7942}" type="slidenum">
              <a:rPr lang="en-GB" sz="1067" smtClean="0"/>
              <a:pPr/>
              <a:t>‹#›</a:t>
            </a:fld>
            <a:endParaRPr lang="en-GB" sz="1067" dirty="0"/>
          </a:p>
        </p:txBody>
      </p:sp>
      <p:sp>
        <p:nvSpPr>
          <p:cNvPr id="7" name="Text Placeholder 2">
            <a:extLst>
              <a:ext uri="{FF2B5EF4-FFF2-40B4-BE49-F238E27FC236}">
                <a16:creationId xmlns:a16="http://schemas.microsoft.com/office/drawing/2014/main" id="{5CF9B53B-481D-43EA-97A9-F88BAA37E0E4}"/>
              </a:ext>
            </a:extLst>
          </p:cNvPr>
          <p:cNvSpPr>
            <a:spLocks noGrp="1"/>
          </p:cNvSpPr>
          <p:nvPr>
            <p:ph type="body" sz="quarter" idx="10" hasCustomPrompt="1"/>
          </p:nvPr>
        </p:nvSpPr>
        <p:spPr>
          <a:xfrm>
            <a:off x="2113280" y="6322695"/>
            <a:ext cx="9144000" cy="274320"/>
          </a:xfrm>
          <a:prstGeom prst="rect">
            <a:avLst/>
          </a:prstGeom>
        </p:spPr>
        <p:txBody>
          <a:bodyPr lIns="91440" tIns="45720" rIns="91440" bIns="45720" anchor="b"/>
          <a:lstStyle>
            <a:lvl1pPr marL="0" indent="0">
              <a:spcBef>
                <a:spcPts val="300"/>
              </a:spcBef>
              <a:buNone/>
              <a:defRPr sz="1000"/>
            </a:lvl1pPr>
            <a:lvl2pPr marL="609570" indent="0">
              <a:buNone/>
              <a:defRPr sz="1000"/>
            </a:lvl2pPr>
            <a:lvl3pPr marL="1219140" indent="0">
              <a:buNone/>
              <a:defRPr sz="1000"/>
            </a:lvl3pPr>
            <a:lvl4pPr marL="1828709" indent="0">
              <a:buNone/>
              <a:defRPr sz="1000"/>
            </a:lvl4pPr>
            <a:lvl5pPr marL="2438278" indent="0">
              <a:buNone/>
              <a:defRPr sz="1000"/>
            </a:lvl5pPr>
          </a:lstStyle>
          <a:p>
            <a:pPr lvl="0"/>
            <a:r>
              <a:rPr lang="en-US" dirty="0"/>
              <a:t>Footer</a:t>
            </a:r>
          </a:p>
        </p:txBody>
      </p:sp>
    </p:spTree>
    <p:extLst>
      <p:ext uri="{BB962C8B-B14F-4D97-AF65-F5344CB8AC3E}">
        <p14:creationId xmlns:p14="http://schemas.microsoft.com/office/powerpoint/2010/main" val="566739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117"/>
            <a:ext cx="10972800" cy="1470025"/>
          </a:xfrm>
        </p:spPr>
        <p:txBody>
          <a:bodyPr/>
          <a:lstStyle>
            <a:lvl1pPr algn="ctr">
              <a:defRPr>
                <a:solidFill>
                  <a:srgbClr val="36A7AF"/>
                </a:solidFill>
              </a:defRPr>
            </a:lvl1pPr>
          </a:lstStyle>
          <a:p>
            <a:r>
              <a:rPr lang="en-US" dirty="0"/>
              <a:t>Click to edit Master title style</a:t>
            </a:r>
          </a:p>
        </p:txBody>
      </p:sp>
      <p:sp>
        <p:nvSpPr>
          <p:cNvPr id="3" name="Subtitle 2"/>
          <p:cNvSpPr>
            <a:spLocks noGrp="1"/>
          </p:cNvSpPr>
          <p:nvPr>
            <p:ph type="subTitle" idx="1"/>
          </p:nvPr>
        </p:nvSpPr>
        <p:spPr>
          <a:xfrm>
            <a:off x="1960346" y="1815251"/>
            <a:ext cx="8271309" cy="1752600"/>
          </a:xfrm>
        </p:spPr>
        <p:txBody>
          <a:bodyPr/>
          <a:lstStyle>
            <a:lvl1pPr marL="0" indent="0" algn="ctr">
              <a:buNone/>
              <a:defRPr>
                <a:solidFill>
                  <a:srgbClr val="9173D6"/>
                </a:solidFill>
                <a:latin typeface="Calibri" charset="0"/>
                <a:ea typeface="Calibri" charset="0"/>
                <a:cs typeface="Calibri"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Tree>
    <p:extLst>
      <p:ext uri="{BB962C8B-B14F-4D97-AF65-F5344CB8AC3E}">
        <p14:creationId xmlns:p14="http://schemas.microsoft.com/office/powerpoint/2010/main" val="3826990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00201"/>
            <a:ext cx="10972800" cy="4525963"/>
          </a:xfrm>
        </p:spPr>
        <p:txBody>
          <a:bodyPr/>
          <a:lstStyle>
            <a:lvl1pPr>
              <a:buClr>
                <a:srgbClr val="44BBD4"/>
              </a:buClr>
              <a:defRPr>
                <a:solidFill>
                  <a:schemeClr val="tx1"/>
                </a:solidFill>
                <a:latin typeface="Calibri" charset="0"/>
                <a:ea typeface="Calibri" charset="0"/>
                <a:cs typeface="Calibri" charset="0"/>
              </a:defRPr>
            </a:lvl1pPr>
            <a:lvl2pPr>
              <a:buClr>
                <a:srgbClr val="44BBD4"/>
              </a:buClr>
              <a:defRPr>
                <a:solidFill>
                  <a:schemeClr val="tx1"/>
                </a:solidFill>
                <a:latin typeface="Calibri" charset="0"/>
                <a:ea typeface="Calibri" charset="0"/>
                <a:cs typeface="Calibri" charset="0"/>
              </a:defRPr>
            </a:lvl2pPr>
            <a:lvl3pPr>
              <a:buClr>
                <a:srgbClr val="44BBD4"/>
              </a:buClr>
              <a:defRPr>
                <a:solidFill>
                  <a:schemeClr val="tx1"/>
                </a:solidFill>
                <a:latin typeface="Calibri" charset="0"/>
                <a:ea typeface="Calibri" charset="0"/>
                <a:cs typeface="Calibri" charset="0"/>
              </a:defRPr>
            </a:lvl3pPr>
            <a:lvl4pPr>
              <a:buClr>
                <a:srgbClr val="44BBD4"/>
              </a:buClr>
              <a:defRPr>
                <a:solidFill>
                  <a:schemeClr val="tx1"/>
                </a:solidFill>
                <a:latin typeface="Calibri" charset="0"/>
                <a:ea typeface="Calibri" charset="0"/>
                <a:cs typeface="Calibri" charset="0"/>
              </a:defRPr>
            </a:lvl4pPr>
            <a:lvl5pPr>
              <a:buClr>
                <a:srgbClr val="44BBD4"/>
              </a:buClr>
              <a:defRPr>
                <a:solidFill>
                  <a:schemeClr val="tx1"/>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
        <p:nvSpPr>
          <p:cNvPr id="7" name="Title 1"/>
          <p:cNvSpPr>
            <a:spLocks noGrp="1"/>
          </p:cNvSpPr>
          <p:nvPr>
            <p:ph type="ctrTitle"/>
          </p:nvPr>
        </p:nvSpPr>
        <p:spPr>
          <a:xfrm>
            <a:off x="609601" y="27117"/>
            <a:ext cx="10972801" cy="1470025"/>
          </a:xfrm>
        </p:spPr>
        <p:txBody>
          <a:bodyPr/>
          <a:lstStyle>
            <a:lvl1pPr algn="ctr">
              <a:defRPr>
                <a:solidFill>
                  <a:srgbClr val="36A7AF"/>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11377092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a:extLst>
              <a:ext uri="{FF2B5EF4-FFF2-40B4-BE49-F238E27FC236}">
                <a16:creationId xmlns:a16="http://schemas.microsoft.com/office/drawing/2014/main" id="{48A42D0C-079D-3946-A5F3-FF594A7DF0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31800" y="1484314"/>
            <a:ext cx="113284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431800" y="3068639"/>
            <a:ext cx="11328400" cy="3097212"/>
          </a:xfrm>
        </p:spPr>
        <p:txBody>
          <a:bodyPr/>
          <a:lstStyle>
            <a:lvl1pPr marL="0" indent="0">
              <a:buFontTx/>
              <a:buNone/>
              <a:defRPr/>
            </a:lvl1pPr>
          </a:lstStyle>
          <a:p>
            <a:r>
              <a:rPr lang="en-US"/>
              <a:t>Click to edit Master subtitle style</a:t>
            </a:r>
          </a:p>
        </p:txBody>
      </p:sp>
      <p:sp>
        <p:nvSpPr>
          <p:cNvPr id="5" name="Rectangle 9">
            <a:extLst>
              <a:ext uri="{FF2B5EF4-FFF2-40B4-BE49-F238E27FC236}">
                <a16:creationId xmlns:a16="http://schemas.microsoft.com/office/drawing/2014/main" id="{74E9803C-CEB3-774D-8D6E-DEDC4654C5BC}"/>
              </a:ext>
            </a:extLst>
          </p:cNvPr>
          <p:cNvSpPr>
            <a:spLocks noGrp="1" noChangeArrowheads="1"/>
          </p:cNvSpPr>
          <p:nvPr>
            <p:ph type="ftr" sz="quarter" idx="10"/>
          </p:nvPr>
        </p:nvSpPr>
        <p:spPr bwMode="auto">
          <a:xfrm>
            <a:off x="431800" y="6246285"/>
            <a:ext cx="11328400" cy="476249"/>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400">
                <a:latin typeface="Arial" charset="0"/>
              </a:defRPr>
            </a:lvl1pPr>
          </a:lstStyle>
          <a:p>
            <a:pPr>
              <a:defRPr/>
            </a:pPr>
            <a:endParaRPr lang="en-US"/>
          </a:p>
        </p:txBody>
      </p:sp>
    </p:spTree>
    <p:extLst>
      <p:ext uri="{BB962C8B-B14F-4D97-AF65-F5344CB8AC3E}">
        <p14:creationId xmlns:p14="http://schemas.microsoft.com/office/powerpoint/2010/main" val="1457281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48BA8900-5DFB-7B45-962B-0F2FC2E94E35}"/>
              </a:ext>
            </a:extLst>
          </p:cNvPr>
          <p:cNvSpPr>
            <a:spLocks noGrp="1" noChangeArrowheads="1"/>
          </p:cNvSpPr>
          <p:nvPr>
            <p:ph type="sldNum" sz="quarter" idx="10"/>
          </p:nvPr>
        </p:nvSpPr>
        <p:spPr>
          <a:ln/>
        </p:spPr>
        <p:txBody>
          <a:bodyPr/>
          <a:lstStyle>
            <a:lvl1pPr>
              <a:defRPr/>
            </a:lvl1pPr>
          </a:lstStyle>
          <a:p>
            <a:pPr>
              <a:defRPr/>
            </a:pPr>
            <a:fld id="{5A2B71C3-9585-A440-A35C-358AE7CA0EFC}" type="slidenum">
              <a:rPr lang="en-US" altLang="en-US"/>
              <a:pPr>
                <a:defRPr/>
              </a:pPr>
              <a:t>‹#›</a:t>
            </a:fld>
            <a:endParaRPr lang="en-US" altLang="en-US"/>
          </a:p>
        </p:txBody>
      </p:sp>
    </p:spTree>
    <p:extLst>
      <p:ext uri="{BB962C8B-B14F-4D97-AF65-F5344CB8AC3E}">
        <p14:creationId xmlns:p14="http://schemas.microsoft.com/office/powerpoint/2010/main" val="2075066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01E985C7-1F9F-6F44-9CC2-8758F8015C7B}"/>
              </a:ext>
            </a:extLst>
          </p:cNvPr>
          <p:cNvSpPr>
            <a:spLocks noGrp="1" noChangeArrowheads="1"/>
          </p:cNvSpPr>
          <p:nvPr>
            <p:ph type="sldNum" sz="quarter" idx="10"/>
          </p:nvPr>
        </p:nvSpPr>
        <p:spPr>
          <a:ln/>
        </p:spPr>
        <p:txBody>
          <a:bodyPr/>
          <a:lstStyle>
            <a:lvl1pPr>
              <a:defRPr/>
            </a:lvl1pPr>
          </a:lstStyle>
          <a:p>
            <a:pPr>
              <a:defRPr/>
            </a:pPr>
            <a:fld id="{F6CBB0AF-8726-B544-90E5-A94A32A5CBB2}" type="slidenum">
              <a:rPr lang="en-US" altLang="en-US"/>
              <a:pPr>
                <a:defRPr/>
              </a:pPr>
              <a:t>‹#›</a:t>
            </a:fld>
            <a:endParaRPr lang="en-US" altLang="en-US"/>
          </a:p>
        </p:txBody>
      </p:sp>
    </p:spTree>
    <p:extLst>
      <p:ext uri="{BB962C8B-B14F-4D97-AF65-F5344CB8AC3E}">
        <p14:creationId xmlns:p14="http://schemas.microsoft.com/office/powerpoint/2010/main" val="4151148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0269" y="2708277"/>
            <a:ext cx="5558367"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1835" y="2708277"/>
            <a:ext cx="5558367"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5CBF5F2D-57F9-744E-84DC-FEC51E07429B}"/>
              </a:ext>
            </a:extLst>
          </p:cNvPr>
          <p:cNvSpPr>
            <a:spLocks noGrp="1" noChangeArrowheads="1"/>
          </p:cNvSpPr>
          <p:nvPr>
            <p:ph type="sldNum" sz="quarter" idx="10"/>
          </p:nvPr>
        </p:nvSpPr>
        <p:spPr>
          <a:ln/>
        </p:spPr>
        <p:txBody>
          <a:bodyPr/>
          <a:lstStyle>
            <a:lvl1pPr>
              <a:defRPr/>
            </a:lvl1pPr>
          </a:lstStyle>
          <a:p>
            <a:pPr>
              <a:defRPr/>
            </a:pPr>
            <a:fld id="{5FF89790-E1EE-924B-AC31-FF2A1F543B7D}" type="slidenum">
              <a:rPr lang="en-US" altLang="en-US"/>
              <a:pPr>
                <a:defRPr/>
              </a:pPr>
              <a:t>‹#›</a:t>
            </a:fld>
            <a:endParaRPr lang="en-US" altLang="en-US"/>
          </a:p>
        </p:txBody>
      </p:sp>
    </p:spTree>
    <p:extLst>
      <p:ext uri="{BB962C8B-B14F-4D97-AF65-F5344CB8AC3E}">
        <p14:creationId xmlns:p14="http://schemas.microsoft.com/office/powerpoint/2010/main" val="631714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E61BE9D5-5C49-A941-8E48-58795EAEB235}"/>
              </a:ext>
            </a:extLst>
          </p:cNvPr>
          <p:cNvSpPr>
            <a:spLocks noGrp="1" noChangeArrowheads="1"/>
          </p:cNvSpPr>
          <p:nvPr>
            <p:ph type="sldNum" sz="quarter" idx="10"/>
          </p:nvPr>
        </p:nvSpPr>
        <p:spPr>
          <a:ln/>
        </p:spPr>
        <p:txBody>
          <a:bodyPr/>
          <a:lstStyle>
            <a:lvl1pPr>
              <a:defRPr/>
            </a:lvl1pPr>
          </a:lstStyle>
          <a:p>
            <a:pPr>
              <a:defRPr/>
            </a:pPr>
            <a:fld id="{09E255F0-4E31-CE43-871E-93003F86B99B}" type="slidenum">
              <a:rPr lang="en-US" altLang="en-US"/>
              <a:pPr>
                <a:defRPr/>
              </a:pPr>
              <a:t>‹#›</a:t>
            </a:fld>
            <a:endParaRPr lang="en-US" altLang="en-US"/>
          </a:p>
        </p:txBody>
      </p:sp>
    </p:spTree>
    <p:extLst>
      <p:ext uri="{BB962C8B-B14F-4D97-AF65-F5344CB8AC3E}">
        <p14:creationId xmlns:p14="http://schemas.microsoft.com/office/powerpoint/2010/main" val="2173840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0ED3178F-0267-764B-9BB8-6259C6B39CBC}"/>
              </a:ext>
            </a:extLst>
          </p:cNvPr>
          <p:cNvSpPr>
            <a:spLocks noGrp="1" noChangeArrowheads="1"/>
          </p:cNvSpPr>
          <p:nvPr>
            <p:ph type="sldNum" sz="quarter" idx="10"/>
          </p:nvPr>
        </p:nvSpPr>
        <p:spPr>
          <a:ln/>
        </p:spPr>
        <p:txBody>
          <a:bodyPr/>
          <a:lstStyle>
            <a:lvl1pPr>
              <a:defRPr/>
            </a:lvl1pPr>
          </a:lstStyle>
          <a:p>
            <a:pPr>
              <a:defRPr/>
            </a:pPr>
            <a:fld id="{5CFCF71A-0BA4-4A44-8776-883BB7A69A46}" type="slidenum">
              <a:rPr lang="en-US" altLang="en-US"/>
              <a:pPr>
                <a:defRPr/>
              </a:pPr>
              <a:t>‹#›</a:t>
            </a:fld>
            <a:endParaRPr lang="en-US" altLang="en-US"/>
          </a:p>
        </p:txBody>
      </p:sp>
    </p:spTree>
    <p:extLst>
      <p:ext uri="{BB962C8B-B14F-4D97-AF65-F5344CB8AC3E}">
        <p14:creationId xmlns:p14="http://schemas.microsoft.com/office/powerpoint/2010/main" val="6373495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B0C4A32-9E1D-4542-8832-7F95C65EE54C}"/>
              </a:ext>
            </a:extLst>
          </p:cNvPr>
          <p:cNvSpPr>
            <a:spLocks noGrp="1" noChangeArrowheads="1"/>
          </p:cNvSpPr>
          <p:nvPr>
            <p:ph type="sldNum" sz="quarter" idx="10"/>
          </p:nvPr>
        </p:nvSpPr>
        <p:spPr>
          <a:ln/>
        </p:spPr>
        <p:txBody>
          <a:bodyPr/>
          <a:lstStyle>
            <a:lvl1pPr>
              <a:defRPr/>
            </a:lvl1pPr>
          </a:lstStyle>
          <a:p>
            <a:pPr>
              <a:defRPr/>
            </a:pPr>
            <a:fld id="{9A99F7E3-888C-9C49-8A8A-6303D2BB6D3F}" type="slidenum">
              <a:rPr lang="en-US" altLang="en-US"/>
              <a:pPr>
                <a:defRPr/>
              </a:pPr>
              <a:t>‹#›</a:t>
            </a:fld>
            <a:endParaRPr lang="en-US" altLang="en-US"/>
          </a:p>
        </p:txBody>
      </p:sp>
    </p:spTree>
    <p:extLst>
      <p:ext uri="{BB962C8B-B14F-4D97-AF65-F5344CB8AC3E}">
        <p14:creationId xmlns:p14="http://schemas.microsoft.com/office/powerpoint/2010/main" val="26627486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E_Content ">
    <p:spTree>
      <p:nvGrpSpPr>
        <p:cNvPr id="1" name=""/>
        <p:cNvGrpSpPr/>
        <p:nvPr/>
      </p:nvGrpSpPr>
      <p:grpSpPr>
        <a:xfrm>
          <a:off x="0" y="0"/>
          <a:ext cx="0" cy="0"/>
          <a:chOff x="0" y="0"/>
          <a:chExt cx="0" cy="0"/>
        </a:xfrm>
      </p:grpSpPr>
      <p:sp>
        <p:nvSpPr>
          <p:cNvPr id="5" name="Text Placeholder 2"/>
          <p:cNvSpPr>
            <a:spLocks noGrp="1"/>
          </p:cNvSpPr>
          <p:nvPr>
            <p:ph type="body" sz="quarter" idx="15"/>
          </p:nvPr>
        </p:nvSpPr>
        <p:spPr>
          <a:xfrm>
            <a:off x="414528" y="6161088"/>
            <a:ext cx="11362944" cy="696912"/>
          </a:xfrm>
        </p:spPr>
        <p:txBody>
          <a:bodyPr anchor="b">
            <a:noAutofit/>
          </a:bodyPr>
          <a:lstStyle>
            <a:lvl1pPr marL="0" indent="0">
              <a:lnSpc>
                <a:spcPct val="90000"/>
              </a:lnSpc>
              <a:spcBef>
                <a:spcPts val="0"/>
              </a:spcBef>
              <a:buFontTx/>
              <a:buNone/>
              <a:defRPr sz="1400" b="0">
                <a:solidFill>
                  <a:schemeClr val="tx1"/>
                </a:solidFill>
                <a:latin typeface="Calibri" panose="020F0502020204030204" pitchFamily="34" charset="0"/>
              </a:defRPr>
            </a:lvl1pPr>
          </a:lstStyle>
          <a:p>
            <a:pPr lvl="0"/>
            <a:r>
              <a:rPr lang="en-US" dirty="0"/>
              <a:t>Click to edit Master text styles</a:t>
            </a:r>
          </a:p>
        </p:txBody>
      </p:sp>
      <p:cxnSp>
        <p:nvCxnSpPr>
          <p:cNvPr id="6" name="Straight Connector 5"/>
          <p:cNvCxnSpPr/>
          <p:nvPr userDrawn="1"/>
        </p:nvCxnSpPr>
        <p:spPr>
          <a:xfrm>
            <a:off x="453774" y="1295400"/>
            <a:ext cx="11362945" cy="0"/>
          </a:xfrm>
          <a:prstGeom prst="line">
            <a:avLst/>
          </a:prstGeom>
          <a:ln w="22225">
            <a:solidFill>
              <a:srgbClr val="3894A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4528" y="384048"/>
            <a:ext cx="11362944" cy="868680"/>
          </a:xfrm>
        </p:spPr>
        <p:txBody>
          <a:bodyPr/>
          <a:lstStyle/>
          <a:p>
            <a:r>
              <a:rPr lang="en-US"/>
              <a:t>Click to edit Master title style</a:t>
            </a:r>
          </a:p>
        </p:txBody>
      </p:sp>
      <p:sp>
        <p:nvSpPr>
          <p:cNvPr id="7" name="Content Placeholder 6"/>
          <p:cNvSpPr>
            <a:spLocks noGrp="1"/>
          </p:cNvSpPr>
          <p:nvPr>
            <p:ph sz="quarter" idx="16"/>
          </p:nvPr>
        </p:nvSpPr>
        <p:spPr>
          <a:xfrm>
            <a:off x="414528" y="1609344"/>
            <a:ext cx="11364384" cy="4495800"/>
          </a:xfrm>
        </p:spPr>
        <p:txBody>
          <a:bodyPr/>
          <a:lstStyle>
            <a:lvl1pPr>
              <a:defRPr>
                <a:solidFill>
                  <a:schemeClr val="tx1"/>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buClr>
                <a:srgbClr val="067A80"/>
              </a:buClr>
              <a:defRPr>
                <a:solidFill>
                  <a:schemeClr val="tx2"/>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97440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B0CB1EB8-B789-3645-AC71-3CE4A2B6A32F}"/>
              </a:ext>
            </a:extLst>
          </p:cNvPr>
          <p:cNvSpPr>
            <a:spLocks noGrp="1" noChangeArrowheads="1"/>
          </p:cNvSpPr>
          <p:nvPr>
            <p:ph type="sldNum" sz="quarter" idx="10"/>
          </p:nvPr>
        </p:nvSpPr>
        <p:spPr>
          <a:ln/>
        </p:spPr>
        <p:txBody>
          <a:bodyPr/>
          <a:lstStyle>
            <a:lvl1pPr>
              <a:defRPr/>
            </a:lvl1pPr>
          </a:lstStyle>
          <a:p>
            <a:pPr>
              <a:defRPr/>
            </a:pPr>
            <a:fld id="{5CEEE9C8-A286-4041-93AC-2185C594A610}" type="slidenum">
              <a:rPr lang="en-US" altLang="en-US"/>
              <a:pPr>
                <a:defRPr/>
              </a:pPr>
              <a:t>‹#›</a:t>
            </a:fld>
            <a:endParaRPr lang="en-US" altLang="en-US"/>
          </a:p>
        </p:txBody>
      </p:sp>
    </p:spTree>
    <p:extLst>
      <p:ext uri="{BB962C8B-B14F-4D97-AF65-F5344CB8AC3E}">
        <p14:creationId xmlns:p14="http://schemas.microsoft.com/office/powerpoint/2010/main" val="403488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F75EB948-83DF-C546-9D6A-C235B1956D02}"/>
              </a:ext>
            </a:extLst>
          </p:cNvPr>
          <p:cNvSpPr>
            <a:spLocks noGrp="1" noChangeArrowheads="1"/>
          </p:cNvSpPr>
          <p:nvPr>
            <p:ph type="sldNum" sz="quarter" idx="10"/>
          </p:nvPr>
        </p:nvSpPr>
        <p:spPr>
          <a:ln/>
        </p:spPr>
        <p:txBody>
          <a:bodyPr/>
          <a:lstStyle>
            <a:lvl1pPr>
              <a:defRPr/>
            </a:lvl1pPr>
          </a:lstStyle>
          <a:p>
            <a:pPr>
              <a:defRPr/>
            </a:pPr>
            <a:fld id="{3A3413C2-5959-C34F-A93E-EEB0A3748E88}" type="slidenum">
              <a:rPr lang="en-US" altLang="en-US"/>
              <a:pPr>
                <a:defRPr/>
              </a:pPr>
              <a:t>‹#›</a:t>
            </a:fld>
            <a:endParaRPr lang="en-US" altLang="en-US"/>
          </a:p>
        </p:txBody>
      </p:sp>
    </p:spTree>
    <p:extLst>
      <p:ext uri="{BB962C8B-B14F-4D97-AF65-F5344CB8AC3E}">
        <p14:creationId xmlns:p14="http://schemas.microsoft.com/office/powerpoint/2010/main" val="22468458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D52934D2-4B33-8C4E-BDFF-44B368DA6832}"/>
              </a:ext>
            </a:extLst>
          </p:cNvPr>
          <p:cNvSpPr>
            <a:spLocks noGrp="1" noChangeArrowheads="1"/>
          </p:cNvSpPr>
          <p:nvPr>
            <p:ph type="sldNum" sz="quarter" idx="10"/>
          </p:nvPr>
        </p:nvSpPr>
        <p:spPr>
          <a:ln/>
        </p:spPr>
        <p:txBody>
          <a:bodyPr/>
          <a:lstStyle>
            <a:lvl1pPr>
              <a:defRPr/>
            </a:lvl1pPr>
          </a:lstStyle>
          <a:p>
            <a:pPr>
              <a:defRPr/>
            </a:pPr>
            <a:fld id="{87131469-2CE4-D248-A1EF-EFC9BBAA50D1}" type="slidenum">
              <a:rPr lang="en-US" altLang="en-US"/>
              <a:pPr>
                <a:defRPr/>
              </a:pPr>
              <a:t>‹#›</a:t>
            </a:fld>
            <a:endParaRPr lang="en-US" altLang="en-US"/>
          </a:p>
        </p:txBody>
      </p:sp>
    </p:spTree>
    <p:extLst>
      <p:ext uri="{BB962C8B-B14F-4D97-AF65-F5344CB8AC3E}">
        <p14:creationId xmlns:p14="http://schemas.microsoft.com/office/powerpoint/2010/main" val="266408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30219" y="908051"/>
            <a:ext cx="2829983"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0269" y="908051"/>
            <a:ext cx="8286751"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0F2352EE-BB3F-6E47-9ED3-F3BE7A9DB199}"/>
              </a:ext>
            </a:extLst>
          </p:cNvPr>
          <p:cNvSpPr>
            <a:spLocks noGrp="1" noChangeArrowheads="1"/>
          </p:cNvSpPr>
          <p:nvPr>
            <p:ph type="sldNum" sz="quarter" idx="10"/>
          </p:nvPr>
        </p:nvSpPr>
        <p:spPr>
          <a:ln/>
        </p:spPr>
        <p:txBody>
          <a:bodyPr/>
          <a:lstStyle>
            <a:lvl1pPr>
              <a:defRPr/>
            </a:lvl1pPr>
          </a:lstStyle>
          <a:p>
            <a:pPr>
              <a:defRPr/>
            </a:pPr>
            <a:fld id="{DB8EDC41-7319-4A48-9AD2-63B5E2AADFE5}" type="slidenum">
              <a:rPr lang="en-US" altLang="en-US"/>
              <a:pPr>
                <a:defRPr/>
              </a:pPr>
              <a:t>‹#›</a:t>
            </a:fld>
            <a:endParaRPr lang="en-US" altLang="en-US"/>
          </a:p>
        </p:txBody>
      </p:sp>
    </p:spTree>
    <p:extLst>
      <p:ext uri="{BB962C8B-B14F-4D97-AF65-F5344CB8AC3E}">
        <p14:creationId xmlns:p14="http://schemas.microsoft.com/office/powerpoint/2010/main" val="4164648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5" hidden="1">
            <a:extLst>
              <a:ext uri="{FF2B5EF4-FFF2-40B4-BE49-F238E27FC236}">
                <a16:creationId xmlns:a16="http://schemas.microsoft.com/office/drawing/2014/main" id="{F5FD342E-5F79-0F49-9EFA-9B07977304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11984" y="6180668"/>
            <a:ext cx="387349" cy="4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9100" y="150875"/>
            <a:ext cx="11208792" cy="908180"/>
          </a:xfrm>
        </p:spPr>
        <p:txBody>
          <a:bodyPr/>
          <a:lstStyle>
            <a:lvl1pPr>
              <a:defRPr>
                <a:solidFill>
                  <a:srgbClr val="830051"/>
                </a:solidFill>
              </a:defRPr>
            </a:lvl1pPr>
          </a:lstStyle>
          <a:p>
            <a:r>
              <a:rPr lang="en-GB" dirty="0"/>
              <a:t>Click to edit Master title style</a:t>
            </a:r>
          </a:p>
        </p:txBody>
      </p:sp>
      <p:sp>
        <p:nvSpPr>
          <p:cNvPr id="8" name="Text Placeholder 7"/>
          <p:cNvSpPr>
            <a:spLocks noGrp="1"/>
          </p:cNvSpPr>
          <p:nvPr>
            <p:ph type="body" sz="quarter" idx="10"/>
          </p:nvPr>
        </p:nvSpPr>
        <p:spPr>
          <a:xfrm>
            <a:off x="7525" y="6152877"/>
            <a:ext cx="10244668" cy="694267"/>
          </a:xfrm>
          <a:prstGeom prst="rect">
            <a:avLst/>
          </a:prstGeom>
        </p:spPr>
        <p:txBody>
          <a:bodyPr anchor="b">
            <a:normAutofit/>
          </a:bodyPr>
          <a:lstStyle>
            <a:lvl1pPr marL="0" algn="l" defTabSz="914377" rtl="0" eaLnBrk="1" fontAlgn="base" latinLnBrk="0" hangingPunct="1">
              <a:spcBef>
                <a:spcPct val="0"/>
              </a:spcBef>
              <a:spcAft>
                <a:spcPct val="0"/>
              </a:spcAft>
              <a:buClr>
                <a:schemeClr val="tx2"/>
              </a:buClr>
              <a:defRPr lang="en-US" sz="1067" b="0" kern="0" dirty="0" smtClean="0">
                <a:solidFill>
                  <a:srgbClr val="7F7F7F"/>
                </a:solidFill>
                <a:latin typeface="+mn-lt"/>
                <a:ea typeface="+mn-ea"/>
                <a:cs typeface="+mn-cs"/>
              </a:defRPr>
            </a:lvl1pPr>
          </a:lstStyle>
          <a:p>
            <a:pPr lvl="0"/>
            <a:r>
              <a:rPr lang="en-GB"/>
              <a:t>Click to edit Master text styles</a:t>
            </a:r>
          </a:p>
        </p:txBody>
      </p:sp>
      <p:sp>
        <p:nvSpPr>
          <p:cNvPr id="7" name="Text Placeholder 7"/>
          <p:cNvSpPr>
            <a:spLocks noGrp="1"/>
          </p:cNvSpPr>
          <p:nvPr>
            <p:ph type="body" sz="quarter" idx="12"/>
          </p:nvPr>
        </p:nvSpPr>
        <p:spPr>
          <a:xfrm>
            <a:off x="423105" y="1057821"/>
            <a:ext cx="11204788" cy="701273"/>
          </a:xfrm>
          <a:prstGeom prst="rect">
            <a:avLst/>
          </a:prstGeom>
          <a:noFill/>
          <a:ln>
            <a:noFill/>
          </a:ln>
        </p:spPr>
        <p:txBody>
          <a:bodyPr>
            <a:noAutofit/>
          </a:bodyPr>
          <a:lstStyle>
            <a:lvl1pPr marL="0" indent="0">
              <a:lnSpc>
                <a:spcPct val="100000"/>
              </a:lnSpc>
              <a:buNone/>
              <a:defRPr sz="2000" b="0" i="1" baseline="0">
                <a:solidFill>
                  <a:schemeClr val="accent4"/>
                </a:solidFill>
                <a:latin typeface="Arial" pitchFamily="34" charset="0"/>
                <a:cs typeface="Arial" pitchFamily="34" charset="0"/>
              </a:defRPr>
            </a:lvl1pPr>
            <a:lvl2pPr>
              <a:buNone/>
              <a:defRPr/>
            </a:lvl2pPr>
          </a:lstStyle>
          <a:p>
            <a:pPr lvl="0"/>
            <a:r>
              <a:rPr lang="en-GB" dirty="0"/>
              <a:t>Click to edit Master text styles</a:t>
            </a:r>
          </a:p>
        </p:txBody>
      </p:sp>
      <p:sp>
        <p:nvSpPr>
          <p:cNvPr id="9" name="Content Placeholder 8"/>
          <p:cNvSpPr>
            <a:spLocks noGrp="1"/>
          </p:cNvSpPr>
          <p:nvPr>
            <p:ph sz="quarter" idx="13"/>
          </p:nvPr>
        </p:nvSpPr>
        <p:spPr>
          <a:xfrm>
            <a:off x="430602" y="1686984"/>
            <a:ext cx="10443633" cy="4451349"/>
          </a:xfrm>
        </p:spPr>
        <p:txBody>
          <a:bodyPr>
            <a:normAutofit/>
          </a:bodyPr>
          <a:lstStyle>
            <a:lvl1pPr>
              <a:spcAft>
                <a:spcPts val="400"/>
              </a:spcAft>
              <a:defRPr sz="2133" b="0">
                <a:solidFill>
                  <a:srgbClr val="4B306A"/>
                </a:solidFill>
              </a:defRPr>
            </a:lvl1pPr>
            <a:lvl2pPr marL="241294" indent="-239178">
              <a:lnSpc>
                <a:spcPct val="100000"/>
              </a:lnSpc>
              <a:spcAft>
                <a:spcPts val="400"/>
              </a:spcAft>
              <a:defRPr sz="2133" b="0">
                <a:solidFill>
                  <a:schemeClr val="tx1"/>
                </a:solidFill>
              </a:defRPr>
            </a:lvl2pPr>
            <a:lvl3pPr marL="666734" indent="-188379">
              <a:lnSpc>
                <a:spcPct val="100000"/>
              </a:lnSpc>
              <a:spcAft>
                <a:spcPts val="400"/>
              </a:spcAft>
              <a:buSzPct val="80000"/>
              <a:buFont typeface="Arial" panose="020B0604020202020204" pitchFamily="34" charset="0"/>
              <a:buChar char="–"/>
              <a:defRPr sz="1600">
                <a:solidFill>
                  <a:schemeClr val="tx1"/>
                </a:solidFill>
              </a:defRPr>
            </a:lvl3pPr>
            <a:lvl4pPr>
              <a:lnSpc>
                <a:spcPct val="100000"/>
              </a:lnSpc>
              <a:spcAft>
                <a:spcPts val="400"/>
              </a:spcAft>
              <a:defRPr sz="1467">
                <a:solidFill>
                  <a:schemeClr val="tx1"/>
                </a:solidFill>
              </a:defRPr>
            </a:lvl4pPr>
            <a:lvl5pPr>
              <a:lnSpc>
                <a:spcPct val="100000"/>
              </a:lnSpc>
              <a:defRPr/>
            </a:lvl5pPr>
          </a:lstStyle>
          <a:p>
            <a:pPr lvl="0"/>
            <a:r>
              <a:rPr lang="en-US"/>
              <a:t>Click to edit Master text styles</a:t>
            </a:r>
          </a:p>
          <a:p>
            <a:pPr lvl="1"/>
            <a:r>
              <a:rPr lang="en-US"/>
              <a:t>Second level</a:t>
            </a:r>
          </a:p>
          <a:p>
            <a:pPr lvl="2"/>
            <a:r>
              <a:rPr lang="en-US"/>
              <a:t>Third level</a:t>
            </a:r>
          </a:p>
        </p:txBody>
      </p:sp>
      <p:sp>
        <p:nvSpPr>
          <p:cNvPr id="10" name="Slide Number Placeholder 4">
            <a:extLst>
              <a:ext uri="{FF2B5EF4-FFF2-40B4-BE49-F238E27FC236}">
                <a16:creationId xmlns:a16="http://schemas.microsoft.com/office/drawing/2014/main" id="{8AFD60B0-B77A-664B-8B92-5F52CDA292E0}"/>
              </a:ext>
            </a:extLst>
          </p:cNvPr>
          <p:cNvSpPr>
            <a:spLocks noGrp="1"/>
          </p:cNvSpPr>
          <p:nvPr>
            <p:ph type="sldNum" sz="quarter" idx="14"/>
          </p:nvPr>
        </p:nvSpPr>
        <p:spPr>
          <a:xfrm>
            <a:off x="9347200" y="6491818"/>
            <a:ext cx="2844800" cy="366183"/>
          </a:xfrm>
        </p:spPr>
        <p:txBody>
          <a:bodyPr rtlCol="0" anchor="ctr"/>
          <a:lstStyle>
            <a:lvl1pPr algn="r">
              <a:defRPr sz="933">
                <a:solidFill>
                  <a:schemeClr val="tx1">
                    <a:tint val="75000"/>
                  </a:schemeClr>
                </a:solidFill>
              </a:defRPr>
            </a:lvl1pPr>
          </a:lstStyle>
          <a:p>
            <a:pPr>
              <a:defRPr/>
            </a:pPr>
            <a:fld id="{09A33FDC-AFEA-B44D-B659-0CF41F04B93F}" type="slidenum">
              <a:rPr lang="en-US"/>
              <a:pPr>
                <a:defRPr/>
              </a:pPr>
              <a:t>‹#›</a:t>
            </a:fld>
            <a:endParaRPr lang="en-US"/>
          </a:p>
        </p:txBody>
      </p:sp>
    </p:spTree>
    <p:extLst>
      <p:ext uri="{BB962C8B-B14F-4D97-AF65-F5344CB8AC3E}">
        <p14:creationId xmlns:p14="http://schemas.microsoft.com/office/powerpoint/2010/main" val="324696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ontent, Subtitle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8000" y="152401"/>
            <a:ext cx="11277600" cy="922867"/>
          </a:xfrm>
        </p:spPr>
        <p:txBody>
          <a:bodyPr/>
          <a:lstStyle/>
          <a:p>
            <a:r>
              <a:rPr lang="en-US" dirty="0"/>
              <a:t>Click to edit Master title style</a:t>
            </a:r>
          </a:p>
        </p:txBody>
      </p:sp>
      <p:sp>
        <p:nvSpPr>
          <p:cNvPr id="5" name="Text Placeholder 11"/>
          <p:cNvSpPr>
            <a:spLocks noGrp="1"/>
          </p:cNvSpPr>
          <p:nvPr>
            <p:ph type="body" sz="quarter" idx="11"/>
          </p:nvPr>
        </p:nvSpPr>
        <p:spPr bwMode="gray">
          <a:xfrm>
            <a:off x="508002" y="1292650"/>
            <a:ext cx="11292652" cy="369332"/>
          </a:xfrm>
        </p:spPr>
        <p:txBody>
          <a:bodyPr>
            <a:spAutoFit/>
          </a:bodyPr>
          <a:lstStyle>
            <a:lvl1pPr marL="0" indent="0">
              <a:lnSpc>
                <a:spcPct val="90000"/>
              </a:lnSpc>
              <a:spcBef>
                <a:spcPts val="0"/>
              </a:spcBef>
              <a:buFontTx/>
              <a:buNone/>
              <a:defRPr sz="2000" b="1">
                <a:solidFill>
                  <a:schemeClr val="accent1">
                    <a:lumMod val="60000"/>
                    <a:lumOff val="40000"/>
                  </a:schemeClr>
                </a:solidFill>
              </a:defRPr>
            </a:lvl1pPr>
          </a:lstStyle>
          <a:p>
            <a:pPr lvl="0"/>
            <a:r>
              <a:rPr lang="en-US"/>
              <a:t>Click to edit Master text styles</a:t>
            </a:r>
          </a:p>
        </p:txBody>
      </p:sp>
      <p:sp>
        <p:nvSpPr>
          <p:cNvPr id="6" name="Text Placeholder 13"/>
          <p:cNvSpPr>
            <a:spLocks noGrp="1"/>
          </p:cNvSpPr>
          <p:nvPr>
            <p:ph type="body" sz="quarter" idx="12"/>
          </p:nvPr>
        </p:nvSpPr>
        <p:spPr bwMode="gray">
          <a:xfrm>
            <a:off x="508000" y="6464584"/>
            <a:ext cx="8869680" cy="219740"/>
          </a:xfrm>
        </p:spPr>
        <p:txBody>
          <a:bodyPr anchor="b">
            <a:spAutoFit/>
          </a:bodyPr>
          <a:lstStyle>
            <a:lvl1pPr marL="0" indent="0">
              <a:lnSpc>
                <a:spcPct val="92000"/>
              </a:lnSpc>
              <a:spcBef>
                <a:spcPts val="100"/>
              </a:spcBef>
              <a:buFontTx/>
              <a:buNone/>
              <a:defRPr sz="900" baseline="0"/>
            </a:lvl1pPr>
          </a:lstStyle>
          <a:p>
            <a:pPr lvl="0"/>
            <a:r>
              <a:rPr lang="en-US"/>
              <a:t>Click to edit Master text styles</a:t>
            </a:r>
          </a:p>
        </p:txBody>
      </p:sp>
      <p:sp>
        <p:nvSpPr>
          <p:cNvPr id="7" name="Content Placeholder 6"/>
          <p:cNvSpPr>
            <a:spLocks noGrp="1"/>
          </p:cNvSpPr>
          <p:nvPr>
            <p:ph sz="quarter" idx="13"/>
          </p:nvPr>
        </p:nvSpPr>
        <p:spPr>
          <a:xfrm>
            <a:off x="512064" y="1911096"/>
            <a:ext cx="11180064" cy="4251960"/>
          </a:xfrm>
        </p:spPr>
        <p:txBody>
          <a:bodyPr/>
          <a:lstStyle>
            <a:lvl1pPr>
              <a:buClr>
                <a:schemeClr val="accent2"/>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0809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7AD76-4A37-DD4D-AD8A-46411DC73550}"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AABC2-304A-D642-9BF7-B0294582FD83}" type="slidenum">
              <a:rPr lang="en-US" smtClean="0"/>
              <a:t>‹#›</a:t>
            </a:fld>
            <a:endParaRPr lang="en-US"/>
          </a:p>
        </p:txBody>
      </p:sp>
    </p:spTree>
    <p:extLst>
      <p:ext uri="{BB962C8B-B14F-4D97-AF65-F5344CB8AC3E}">
        <p14:creationId xmlns:p14="http://schemas.microsoft.com/office/powerpoint/2010/main" val="1058339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Free Content">
    <p:spTree>
      <p:nvGrpSpPr>
        <p:cNvPr id="1" name=""/>
        <p:cNvGrpSpPr/>
        <p:nvPr/>
      </p:nvGrpSpPr>
      <p:grpSpPr>
        <a:xfrm>
          <a:off x="0" y="0"/>
          <a:ext cx="0" cy="0"/>
          <a:chOff x="0" y="0"/>
          <a:chExt cx="0" cy="0"/>
        </a:xfrm>
      </p:grpSpPr>
      <p:sp>
        <p:nvSpPr>
          <p:cNvPr id="5" name="Text Placeholder 3"/>
          <p:cNvSpPr>
            <a:spLocks noGrp="1"/>
          </p:cNvSpPr>
          <p:nvPr>
            <p:ph type="body" sz="quarter" idx="13"/>
          </p:nvPr>
        </p:nvSpPr>
        <p:spPr>
          <a:xfrm>
            <a:off x="720000" y="2112965"/>
            <a:ext cx="10982400" cy="4013627"/>
          </a:xfrm>
        </p:spPr>
        <p:txBody>
          <a:bodyPr>
            <a:noAutofit/>
          </a:body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720000" y="550805"/>
            <a:ext cx="7006269" cy="553999"/>
          </a:xfrm>
        </p:spPr>
        <p:txBody>
          <a:bodyPr anchor="b">
            <a:noAutofit/>
          </a:bodyPr>
          <a:lstStyle>
            <a:lvl1pPr>
              <a:defRPr sz="3200" cap="all" baseline="0"/>
            </a:lvl1pPr>
          </a:lstStyle>
          <a:p>
            <a:r>
              <a:rPr lang="en-US"/>
              <a:t>Click to edit Master title style</a:t>
            </a:r>
            <a:endParaRPr lang="en-US" dirty="0"/>
          </a:p>
        </p:txBody>
      </p:sp>
      <p:sp>
        <p:nvSpPr>
          <p:cNvPr id="7" name="Text Placeholder 11"/>
          <p:cNvSpPr>
            <a:spLocks noGrp="1"/>
          </p:cNvSpPr>
          <p:nvPr>
            <p:ph type="body" sz="quarter" idx="14"/>
          </p:nvPr>
        </p:nvSpPr>
        <p:spPr>
          <a:xfrm>
            <a:off x="720000" y="1080003"/>
            <a:ext cx="7006269" cy="488795"/>
          </a:xfrm>
        </p:spPr>
        <p:txBody>
          <a:bodyPr>
            <a:noAutofit/>
          </a:bodyPr>
          <a:lstStyle>
            <a:lvl1pPr marL="0" indent="0">
              <a:buNone/>
              <a:defRPr sz="2667" baseline="0">
                <a:solidFill>
                  <a:schemeClr val="tx1"/>
                </a:solidFill>
              </a:defRPr>
            </a:lvl1pPr>
          </a:lstStyle>
          <a:p>
            <a:pPr lvl="0"/>
            <a:r>
              <a:rPr lang="en-US"/>
              <a:t>Click to edit Master text styles</a:t>
            </a:r>
          </a:p>
        </p:txBody>
      </p:sp>
      <p:sp>
        <p:nvSpPr>
          <p:cNvPr id="9" name="Slide Number Placeholder 5"/>
          <p:cNvSpPr>
            <a:spLocks noGrp="1"/>
          </p:cNvSpPr>
          <p:nvPr>
            <p:ph type="sldNum" sz="quarter" idx="15"/>
          </p:nvPr>
        </p:nvSpPr>
        <p:spPr/>
        <p:txBody>
          <a:bodyPr/>
          <a:lstStyle>
            <a:lvl1pPr>
              <a:defRPr/>
            </a:lvl1pPr>
          </a:lstStyle>
          <a:p>
            <a:pPr>
              <a:defRPr/>
            </a:pPr>
            <a:fld id="{711A7CD0-78D0-42EA-ADB5-8E9333008CAE}" type="slidenum">
              <a:rPr lang="en-US" altLang="en-US"/>
              <a:pPr>
                <a:defRPr/>
              </a:pPr>
              <a:t>‹#›</a:t>
            </a:fld>
            <a:endParaRPr lang="en-US" altLang="en-US"/>
          </a:p>
        </p:txBody>
      </p:sp>
    </p:spTree>
    <p:extLst>
      <p:ext uri="{BB962C8B-B14F-4D97-AF65-F5344CB8AC3E}">
        <p14:creationId xmlns:p14="http://schemas.microsoft.com/office/powerpoint/2010/main" val="209407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67AD76-4A37-DD4D-AD8A-46411DC73550}"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AABC2-304A-D642-9BF7-B0294582FD83}" type="slidenum">
              <a:rPr lang="en-US" smtClean="0"/>
              <a:t>‹#›</a:t>
            </a:fld>
            <a:endParaRPr lang="en-US"/>
          </a:p>
        </p:txBody>
      </p:sp>
    </p:spTree>
    <p:extLst>
      <p:ext uri="{BB962C8B-B14F-4D97-AF65-F5344CB8AC3E}">
        <p14:creationId xmlns:p14="http://schemas.microsoft.com/office/powerpoint/2010/main" val="2683890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Click to edit Master title style</a:t>
            </a:r>
          </a:p>
        </p:txBody>
      </p:sp>
      <p:sp>
        <p:nvSpPr>
          <p:cNvPr id="9" name="Text Placeholder 3">
            <a:extLst>
              <a:ext uri="{FF2B5EF4-FFF2-40B4-BE49-F238E27FC236}">
                <a16:creationId xmlns:a16="http://schemas.microsoft.com/office/drawing/2014/main" id="{CFFA8D5A-099E-421C-902C-BE24934083C0}"/>
              </a:ext>
            </a:extLst>
          </p:cNvPr>
          <p:cNvSpPr>
            <a:spLocks noGrp="1"/>
          </p:cNvSpPr>
          <p:nvPr>
            <p:ph type="body" sz="quarter" idx="14" hasCustomPrompt="1"/>
          </p:nvPr>
        </p:nvSpPr>
        <p:spPr>
          <a:xfrm>
            <a:off x="550863" y="6100763"/>
            <a:ext cx="4135437" cy="482600"/>
          </a:xfrm>
        </p:spPr>
        <p:txBody>
          <a:bodyPr anchor="b"/>
          <a:lstStyle>
            <a:lvl1pPr marL="0" indent="0">
              <a:buNone/>
              <a:defRPr sz="1000"/>
            </a:lvl1pPr>
            <a:lvl2pPr marL="457189" indent="0">
              <a:buNone/>
              <a:defRPr/>
            </a:lvl2pPr>
          </a:lstStyle>
          <a:p>
            <a:pPr lvl="0"/>
            <a:r>
              <a:rPr lang="en-US" dirty="0"/>
              <a:t>Footer</a:t>
            </a:r>
          </a:p>
        </p:txBody>
      </p:sp>
      <p:sp>
        <p:nvSpPr>
          <p:cNvPr id="10" name="Text Placeholder 9">
            <a:extLst>
              <a:ext uri="{FF2B5EF4-FFF2-40B4-BE49-F238E27FC236}">
                <a16:creationId xmlns:a16="http://schemas.microsoft.com/office/drawing/2014/main" id="{CFEB17DB-D5C7-4B1A-B631-30C2FC0F35BF}"/>
              </a:ext>
            </a:extLst>
          </p:cNvPr>
          <p:cNvSpPr>
            <a:spLocks noGrp="1"/>
          </p:cNvSpPr>
          <p:nvPr>
            <p:ph type="body" sz="quarter" idx="15" hasCustomPrompt="1"/>
          </p:nvPr>
        </p:nvSpPr>
        <p:spPr>
          <a:xfrm>
            <a:off x="5313364" y="6100763"/>
            <a:ext cx="4135437" cy="482600"/>
          </a:xfrm>
        </p:spPr>
        <p:txBody>
          <a:bodyPr anchor="b"/>
          <a:lstStyle>
            <a:lvl1pPr marL="0" indent="0" algn="r">
              <a:buNone/>
              <a:defRPr sz="1000"/>
            </a:lvl1pPr>
          </a:lstStyle>
          <a:p>
            <a:pPr lvl="0"/>
            <a:r>
              <a:rPr lang="en-US" dirty="0"/>
              <a:t>References</a:t>
            </a:r>
          </a:p>
        </p:txBody>
      </p:sp>
    </p:spTree>
    <p:extLst>
      <p:ext uri="{BB962C8B-B14F-4D97-AF65-F5344CB8AC3E}">
        <p14:creationId xmlns:p14="http://schemas.microsoft.com/office/powerpoint/2010/main" val="104194420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userDrawn="1"/>
        </p:nvSpPr>
        <p:spPr>
          <a:xfrm>
            <a:off x="6128160" y="6483101"/>
            <a:ext cx="5682840" cy="161711"/>
          </a:xfrm>
          <a:prstGeom prst="rect">
            <a:avLst/>
          </a:prstGeom>
          <a:noFill/>
        </p:spPr>
        <p:txBody>
          <a:bodyPr wrap="square" rtlCol="0">
            <a:spAutoFit/>
          </a:bodyPr>
          <a:lstStyle/>
          <a:p>
            <a:pPr marL="0" marR="0" lvl="0" indent="0" algn="r" defTabSz="342891" rtl="0" eaLnBrk="1" fontAlgn="auto" latinLnBrk="0" hangingPunct="1">
              <a:lnSpc>
                <a:spcPct val="100000"/>
              </a:lnSpc>
              <a:spcBef>
                <a:spcPts val="0"/>
              </a:spcBef>
              <a:spcAft>
                <a:spcPts val="0"/>
              </a:spcAft>
              <a:buClrTx/>
              <a:buSzTx/>
              <a:buFontTx/>
              <a:buNone/>
              <a:tabLst/>
              <a:defRPr/>
            </a:pPr>
            <a:r>
              <a:rPr kumimoji="0" lang="en-US" sz="451" b="0" i="0" u="none" strike="noStrike" kern="1200" cap="none" spc="0" normalizeH="0" baseline="0" noProof="0" dirty="0">
                <a:ln>
                  <a:noFill/>
                </a:ln>
                <a:solidFill>
                  <a:srgbClr val="8E98A1"/>
                </a:solidFill>
                <a:effectLst/>
                <a:uLnTx/>
                <a:uFillTx/>
                <a:latin typeface="Helvetica Neue" charset="0"/>
                <a:ea typeface="Helvetica Neue" charset="0"/>
                <a:cs typeface="Helvetica Neue" charset="0"/>
              </a:rPr>
              <a:t>©2016 Foundation Medicine, Inc. </a:t>
            </a:r>
          </a:p>
        </p:txBody>
      </p:sp>
      <p:sp>
        <p:nvSpPr>
          <p:cNvPr id="5" name="TextBox 4"/>
          <p:cNvSpPr txBox="1"/>
          <p:nvPr userDrawn="1"/>
        </p:nvSpPr>
        <p:spPr>
          <a:xfrm>
            <a:off x="10591801" y="6483101"/>
            <a:ext cx="1452603" cy="161711"/>
          </a:xfrm>
          <a:prstGeom prst="rect">
            <a:avLst/>
          </a:prstGeom>
          <a:noFill/>
        </p:spPr>
        <p:txBody>
          <a:bodyPr wrap="square" rtlCol="0">
            <a:spAutoFit/>
          </a:bodyPr>
          <a:lstStyle/>
          <a:p>
            <a:pPr marL="0" marR="0" lvl="0" indent="0" algn="r" defTabSz="342891" rtl="0" eaLnBrk="1" fontAlgn="auto" latinLnBrk="0" hangingPunct="1">
              <a:lnSpc>
                <a:spcPct val="100000"/>
              </a:lnSpc>
              <a:spcBef>
                <a:spcPts val="0"/>
              </a:spcBef>
              <a:spcAft>
                <a:spcPts val="0"/>
              </a:spcAft>
              <a:buClrTx/>
              <a:buSzTx/>
              <a:buFontTx/>
              <a:buNone/>
              <a:tabLst/>
              <a:defRPr/>
            </a:pPr>
            <a:fld id="{D36EE3D5-1F7C-7D41-A456-5A56633D3F9B}" type="slidenum">
              <a:rPr kumimoji="0" lang="en-US" sz="451" b="0" i="0" u="none" strike="noStrike" kern="1200" cap="none" spc="0" normalizeH="0" baseline="0" noProof="0" smtClean="0">
                <a:ln>
                  <a:noFill/>
                </a:ln>
                <a:solidFill>
                  <a:srgbClr val="8E98A1"/>
                </a:solidFill>
                <a:effectLst/>
                <a:uLnTx/>
                <a:uFillTx/>
                <a:latin typeface="Helvetica Neue" charset="0"/>
                <a:ea typeface="Helvetica Neue" charset="0"/>
                <a:cs typeface="Helvetica Neue" charset="0"/>
              </a:rPr>
              <a:pPr marL="0" marR="0" lvl="0" indent="0" algn="r" defTabSz="342891" rtl="0" eaLnBrk="1" fontAlgn="auto" latinLnBrk="0" hangingPunct="1">
                <a:lnSpc>
                  <a:spcPct val="100000"/>
                </a:lnSpc>
                <a:spcBef>
                  <a:spcPts val="0"/>
                </a:spcBef>
                <a:spcAft>
                  <a:spcPts val="0"/>
                </a:spcAft>
                <a:buClrTx/>
                <a:buSzTx/>
                <a:buFontTx/>
                <a:buNone/>
                <a:tabLst/>
                <a:defRPr/>
              </a:pPr>
              <a:t>‹#›</a:t>
            </a:fld>
            <a:endParaRPr kumimoji="0" lang="en-US" sz="451" b="0" i="0" u="none" strike="noStrike" kern="1200" cap="none" spc="0" normalizeH="0" baseline="0" noProof="0" dirty="0">
              <a:ln>
                <a:noFill/>
              </a:ln>
              <a:solidFill>
                <a:srgbClr val="8E98A1"/>
              </a:solidFill>
              <a:effectLst/>
              <a:uLnTx/>
              <a:uFillTx/>
              <a:latin typeface="Helvetica Neue" charset="0"/>
              <a:ea typeface="Helvetica Neue" charset="0"/>
              <a:cs typeface="Helvetica Neue"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744" y="6455673"/>
            <a:ext cx="1243584" cy="274815"/>
          </a:xfrm>
          <a:prstGeom prst="rect">
            <a:avLst/>
          </a:prstGeom>
        </p:spPr>
      </p:pic>
      <p:sp>
        <p:nvSpPr>
          <p:cNvPr id="8" name="Subtitle 2"/>
          <p:cNvSpPr>
            <a:spLocks noGrp="1"/>
          </p:cNvSpPr>
          <p:nvPr>
            <p:ph type="subTitle" idx="1" hasCustomPrompt="1"/>
          </p:nvPr>
        </p:nvSpPr>
        <p:spPr>
          <a:xfrm>
            <a:off x="509016" y="990609"/>
            <a:ext cx="11459187" cy="343879"/>
          </a:xfrm>
          <a:prstGeom prst="rect">
            <a:avLst/>
          </a:prstGeom>
        </p:spPr>
        <p:txBody>
          <a:bodyPr lIns="0" tIns="0" rIns="0" bIns="0">
            <a:noAutofit/>
          </a:bodyPr>
          <a:lstStyle>
            <a:lvl1pPr marL="0" indent="0" algn="l">
              <a:buNone/>
              <a:defRPr sz="1013" b="0" i="0">
                <a:solidFill>
                  <a:srgbClr val="435363"/>
                </a:solidFill>
                <a:latin typeface="Helvetica Neue Medium" charset="0"/>
                <a:ea typeface="Helvetica Neue Medium" charset="0"/>
                <a:cs typeface="Helvetica Neue Medium" charset="0"/>
              </a:defRPr>
            </a:lvl1pPr>
            <a:lvl2pPr marL="257163" indent="0" algn="ctr">
              <a:buNone/>
              <a:defRPr>
                <a:solidFill>
                  <a:schemeClr val="tx1">
                    <a:tint val="75000"/>
                  </a:schemeClr>
                </a:solidFill>
              </a:defRPr>
            </a:lvl2pPr>
            <a:lvl3pPr marL="514324" indent="0" algn="ctr">
              <a:buNone/>
              <a:defRPr>
                <a:solidFill>
                  <a:schemeClr val="tx1">
                    <a:tint val="75000"/>
                  </a:schemeClr>
                </a:solidFill>
              </a:defRPr>
            </a:lvl3pPr>
            <a:lvl4pPr marL="771487" indent="0" algn="ctr">
              <a:buNone/>
              <a:defRPr>
                <a:solidFill>
                  <a:schemeClr val="tx1">
                    <a:tint val="75000"/>
                  </a:schemeClr>
                </a:solidFill>
              </a:defRPr>
            </a:lvl4pPr>
            <a:lvl5pPr marL="1028649" indent="0" algn="ctr">
              <a:buNone/>
              <a:defRPr>
                <a:solidFill>
                  <a:schemeClr val="tx1">
                    <a:tint val="75000"/>
                  </a:schemeClr>
                </a:solidFill>
              </a:defRPr>
            </a:lvl5pPr>
            <a:lvl6pPr marL="1285811" indent="0" algn="ctr">
              <a:buNone/>
              <a:defRPr>
                <a:solidFill>
                  <a:schemeClr val="tx1">
                    <a:tint val="75000"/>
                  </a:schemeClr>
                </a:solidFill>
              </a:defRPr>
            </a:lvl6pPr>
            <a:lvl7pPr marL="1542972" indent="0" algn="ctr">
              <a:buNone/>
              <a:defRPr>
                <a:solidFill>
                  <a:schemeClr val="tx1">
                    <a:tint val="75000"/>
                  </a:schemeClr>
                </a:solidFill>
              </a:defRPr>
            </a:lvl7pPr>
            <a:lvl8pPr marL="1800135" indent="0" algn="ctr">
              <a:buNone/>
              <a:defRPr>
                <a:solidFill>
                  <a:schemeClr val="tx1">
                    <a:tint val="75000"/>
                  </a:schemeClr>
                </a:solidFill>
              </a:defRPr>
            </a:lvl8pPr>
            <a:lvl9pPr marL="2057298" indent="0" algn="ctr">
              <a:buNone/>
              <a:defRPr>
                <a:solidFill>
                  <a:schemeClr val="tx1">
                    <a:tint val="75000"/>
                  </a:schemeClr>
                </a:solidFill>
              </a:defRPr>
            </a:lvl9pPr>
          </a:lstStyle>
          <a:p>
            <a:r>
              <a:rPr lang="en-US" dirty="0"/>
              <a:t>CLICK TO EDIT MASTER SUBTITLE STYLE</a:t>
            </a:r>
          </a:p>
        </p:txBody>
      </p:sp>
      <p:sp>
        <p:nvSpPr>
          <p:cNvPr id="9" name="Rectangle 8"/>
          <p:cNvSpPr/>
          <p:nvPr userDrawn="1"/>
        </p:nvSpPr>
        <p:spPr>
          <a:xfrm>
            <a:off x="457200" y="0"/>
            <a:ext cx="0" cy="521208"/>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91"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EFFFF"/>
              </a:solidFill>
              <a:effectLst/>
              <a:uLnTx/>
              <a:uFillTx/>
              <a:latin typeface="Arial" panose="020B0604020202020204"/>
              <a:ea typeface="+mn-ea"/>
              <a:cs typeface="+mn-cs"/>
            </a:endParaRPr>
          </a:p>
        </p:txBody>
      </p:sp>
      <p:sp>
        <p:nvSpPr>
          <p:cNvPr id="10" name="Text Placeholder 5"/>
          <p:cNvSpPr>
            <a:spLocks noGrp="1"/>
          </p:cNvSpPr>
          <p:nvPr>
            <p:ph type="body" sz="quarter" idx="10" hasCustomPrompt="1"/>
          </p:nvPr>
        </p:nvSpPr>
        <p:spPr>
          <a:xfrm>
            <a:off x="509593" y="1524008"/>
            <a:ext cx="11453812" cy="2338337"/>
          </a:xfrm>
          <a:prstGeom prst="rect">
            <a:avLst/>
          </a:prstGeom>
        </p:spPr>
        <p:txBody>
          <a:bodyPr/>
          <a:lstStyle>
            <a:lvl1pPr marL="893" indent="0" algn="l">
              <a:buNone/>
              <a:defRPr sz="1013" b="0" i="0" baseline="0">
                <a:solidFill>
                  <a:srgbClr val="435363"/>
                </a:solidFill>
                <a:latin typeface="Helvetica Neue" charset="0"/>
                <a:ea typeface="Helvetica Neue" charset="0"/>
                <a:cs typeface="Helvetica Neue" charset="0"/>
              </a:defRPr>
            </a:lvl1pPr>
            <a:lvl2pPr marL="257163" indent="0">
              <a:buNone/>
              <a:defRPr b="0" i="0">
                <a:latin typeface="Helvetica Neue" charset="0"/>
                <a:ea typeface="Helvetica Neue" charset="0"/>
                <a:cs typeface="Helvetica Neue" charset="0"/>
              </a:defRPr>
            </a:lvl2pPr>
            <a:lvl3pPr marL="514324" indent="0">
              <a:buNone/>
              <a:defRPr sz="1013" b="0" i="0">
                <a:solidFill>
                  <a:srgbClr val="435363"/>
                </a:solidFill>
                <a:latin typeface="Helvetica Neue" charset="0"/>
                <a:ea typeface="Helvetica Neue" charset="0"/>
                <a:cs typeface="Helvetica Neue" charset="0"/>
              </a:defRPr>
            </a:lvl3pPr>
            <a:lvl4pPr marL="771487" indent="0">
              <a:buNone/>
              <a:defRPr sz="1013" b="0" i="0">
                <a:solidFill>
                  <a:srgbClr val="435363"/>
                </a:solidFill>
                <a:latin typeface="Helvetica Neue" charset="0"/>
                <a:ea typeface="Helvetica Neue" charset="0"/>
                <a:cs typeface="Helvetica Neue" charset="0"/>
              </a:defRPr>
            </a:lvl4pPr>
            <a:lvl5pPr>
              <a:defRPr b="0" i="0">
                <a:latin typeface="Helvetica Neue" charset="0"/>
                <a:ea typeface="Helvetica Neue" charset="0"/>
                <a:cs typeface="Helvetica Neue" charset="0"/>
              </a:defRPr>
            </a:lvl5pPr>
          </a:lstStyle>
          <a:p>
            <a:pPr lvl="0"/>
            <a:r>
              <a:rPr lang="en-US" dirty="0"/>
              <a:t>Click to edit and add body text</a:t>
            </a:r>
          </a:p>
          <a:p>
            <a:pPr lvl="0"/>
            <a:endParaRPr lang="en-US" dirty="0"/>
          </a:p>
        </p:txBody>
      </p:sp>
    </p:spTree>
    <p:extLst>
      <p:ext uri="{BB962C8B-B14F-4D97-AF65-F5344CB8AC3E}">
        <p14:creationId xmlns:p14="http://schemas.microsoft.com/office/powerpoint/2010/main" val="1198143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2F6581-13DD-F248-BDC3-E88E83F10F60}"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75839-587D-2248-B72E-3139052EBA76}" type="slidenum">
              <a:rPr lang="en-US" smtClean="0"/>
              <a:t>‹#›</a:t>
            </a:fld>
            <a:endParaRPr lang="en-US"/>
          </a:p>
        </p:txBody>
      </p:sp>
    </p:spTree>
    <p:extLst>
      <p:ext uri="{BB962C8B-B14F-4D97-AF65-F5344CB8AC3E}">
        <p14:creationId xmlns:p14="http://schemas.microsoft.com/office/powerpoint/2010/main" val="763238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F6581-13DD-F248-BDC3-E88E83F10F60}"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75839-587D-2248-B72E-3139052EBA76}" type="slidenum">
              <a:rPr lang="en-US" smtClean="0"/>
              <a:t>‹#›</a:t>
            </a:fld>
            <a:endParaRPr lang="en-US"/>
          </a:p>
        </p:txBody>
      </p:sp>
    </p:spTree>
    <p:extLst>
      <p:ext uri="{BB962C8B-B14F-4D97-AF65-F5344CB8AC3E}">
        <p14:creationId xmlns:p14="http://schemas.microsoft.com/office/powerpoint/2010/main" val="750114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F6581-13DD-F248-BDC3-E88E83F10F60}"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75839-587D-2248-B72E-3139052EBA76}" type="slidenum">
              <a:rPr lang="en-US" smtClean="0"/>
              <a:t>‹#›</a:t>
            </a:fld>
            <a:endParaRPr lang="en-US"/>
          </a:p>
        </p:txBody>
      </p:sp>
    </p:spTree>
    <p:extLst>
      <p:ext uri="{BB962C8B-B14F-4D97-AF65-F5344CB8AC3E}">
        <p14:creationId xmlns:p14="http://schemas.microsoft.com/office/powerpoint/2010/main" val="311847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639" y="-1"/>
            <a:ext cx="10362724" cy="1462089"/>
          </a:xfrm>
        </p:spPr>
        <p:txBody>
          <a:bodyPr/>
          <a:lstStyle>
            <a:lvl1pPr>
              <a:defRPr sz="2200"/>
            </a:lvl1pPr>
          </a:lstStyle>
          <a:p>
            <a:r>
              <a:rPr lang="en-US" dirty="0"/>
              <a:t>Click to edit Master title style</a:t>
            </a:r>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377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2F6581-13DD-F248-BDC3-E88E83F10F60}"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75839-587D-2248-B72E-3139052EBA76}" type="slidenum">
              <a:rPr lang="en-US" smtClean="0"/>
              <a:t>‹#›</a:t>
            </a:fld>
            <a:endParaRPr lang="en-US"/>
          </a:p>
        </p:txBody>
      </p:sp>
    </p:spTree>
    <p:extLst>
      <p:ext uri="{BB962C8B-B14F-4D97-AF65-F5344CB8AC3E}">
        <p14:creationId xmlns:p14="http://schemas.microsoft.com/office/powerpoint/2010/main" val="1501518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F6581-13DD-F248-BDC3-E88E83F10F60}" type="datetimeFigureOut">
              <a:rPr lang="en-US" smtClean="0"/>
              <a:t>5/14/19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F75839-587D-2248-B72E-3139052EBA76}" type="slidenum">
              <a:rPr lang="en-US" smtClean="0"/>
              <a:t>‹#›</a:t>
            </a:fld>
            <a:endParaRPr lang="en-US"/>
          </a:p>
        </p:txBody>
      </p:sp>
    </p:spTree>
    <p:extLst>
      <p:ext uri="{BB962C8B-B14F-4D97-AF65-F5344CB8AC3E}">
        <p14:creationId xmlns:p14="http://schemas.microsoft.com/office/powerpoint/2010/main" val="733587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Date Placeholder 2"/>
          <p:cNvSpPr>
            <a:spLocks noGrp="1"/>
          </p:cNvSpPr>
          <p:nvPr>
            <p:ph type="dt" sz="half" idx="10"/>
          </p:nvPr>
        </p:nvSpPr>
        <p:spPr/>
        <p:txBody>
          <a:bodyPr/>
          <a:lstStyle/>
          <a:p>
            <a:fld id="{782F6581-13DD-F248-BDC3-E88E83F10F60}" type="datetimeFigureOut">
              <a:rPr lang="en-US" smtClean="0"/>
              <a:t>5/14/19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F75839-587D-2248-B72E-3139052EBA76}" type="slidenum">
              <a:rPr lang="en-US" smtClean="0"/>
              <a:t>‹#›</a:t>
            </a:fld>
            <a:endParaRPr lang="en-US"/>
          </a:p>
        </p:txBody>
      </p:sp>
    </p:spTree>
    <p:extLst>
      <p:ext uri="{BB962C8B-B14F-4D97-AF65-F5344CB8AC3E}">
        <p14:creationId xmlns:p14="http://schemas.microsoft.com/office/powerpoint/2010/main" val="277552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6581-13DD-F248-BDC3-E88E83F10F60}" type="datetimeFigureOut">
              <a:rPr lang="en-US" smtClean="0"/>
              <a:t>5/14/19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F75839-587D-2248-B72E-3139052EBA76}" type="slidenum">
              <a:rPr lang="en-US" smtClean="0"/>
              <a:t>‹#›</a:t>
            </a:fld>
            <a:endParaRPr lang="en-US"/>
          </a:p>
        </p:txBody>
      </p:sp>
    </p:spTree>
    <p:extLst>
      <p:ext uri="{BB962C8B-B14F-4D97-AF65-F5344CB8AC3E}">
        <p14:creationId xmlns:p14="http://schemas.microsoft.com/office/powerpoint/2010/main" val="4027425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F6581-13DD-F248-BDC3-E88E83F10F60}"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75839-587D-2248-B72E-3139052EBA76}" type="slidenum">
              <a:rPr lang="en-US" smtClean="0"/>
              <a:t>‹#›</a:t>
            </a:fld>
            <a:endParaRPr lang="en-US"/>
          </a:p>
        </p:txBody>
      </p:sp>
    </p:spTree>
    <p:extLst>
      <p:ext uri="{BB962C8B-B14F-4D97-AF65-F5344CB8AC3E}">
        <p14:creationId xmlns:p14="http://schemas.microsoft.com/office/powerpoint/2010/main" val="3245448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F6581-13DD-F248-BDC3-E88E83F10F60}"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75839-587D-2248-B72E-3139052EBA76}" type="slidenum">
              <a:rPr lang="en-US" smtClean="0"/>
              <a:t>‹#›</a:t>
            </a:fld>
            <a:endParaRPr lang="en-US"/>
          </a:p>
        </p:txBody>
      </p:sp>
    </p:spTree>
    <p:extLst>
      <p:ext uri="{BB962C8B-B14F-4D97-AF65-F5344CB8AC3E}">
        <p14:creationId xmlns:p14="http://schemas.microsoft.com/office/powerpoint/2010/main" val="2472925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F6581-13DD-F248-BDC3-E88E83F10F60}"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75839-587D-2248-B72E-3139052EBA76}" type="slidenum">
              <a:rPr lang="en-US" smtClean="0"/>
              <a:t>‹#›</a:t>
            </a:fld>
            <a:endParaRPr lang="en-US"/>
          </a:p>
        </p:txBody>
      </p:sp>
    </p:spTree>
    <p:extLst>
      <p:ext uri="{BB962C8B-B14F-4D97-AF65-F5344CB8AC3E}">
        <p14:creationId xmlns:p14="http://schemas.microsoft.com/office/powerpoint/2010/main" val="645407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F6581-13DD-F248-BDC3-E88E83F10F60}"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75839-587D-2248-B72E-3139052EBA76}" type="slidenum">
              <a:rPr lang="en-US" smtClean="0"/>
              <a:t>‹#›</a:t>
            </a:fld>
            <a:endParaRPr lang="en-US"/>
          </a:p>
        </p:txBody>
      </p:sp>
    </p:spTree>
    <p:extLst>
      <p:ext uri="{BB962C8B-B14F-4D97-AF65-F5344CB8AC3E}">
        <p14:creationId xmlns:p14="http://schemas.microsoft.com/office/powerpoint/2010/main" val="258223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E_Title only">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453773" y="6161088"/>
            <a:ext cx="10963409" cy="696912"/>
          </a:xfrm>
        </p:spPr>
        <p:txBody>
          <a:bodyPr anchor="b">
            <a:noAutofit/>
          </a:bodyPr>
          <a:lstStyle>
            <a:lvl1pPr marL="0" indent="0">
              <a:lnSpc>
                <a:spcPct val="90000"/>
              </a:lnSpc>
              <a:spcBef>
                <a:spcPts val="0"/>
              </a:spcBef>
              <a:buFontTx/>
              <a:buNone/>
              <a:defRPr sz="1400" b="0">
                <a:solidFill>
                  <a:schemeClr val="tx1"/>
                </a:solidFill>
                <a:latin typeface="Calibri" panose="020F0502020204030204" pitchFamily="34" charset="0"/>
              </a:defRPr>
            </a:lvl1pPr>
          </a:lstStyle>
          <a:p>
            <a:pPr lvl="0"/>
            <a:r>
              <a:rPr lang="en-US" dirty="0"/>
              <a:t>Click to edit Master text styles</a:t>
            </a:r>
          </a:p>
        </p:txBody>
      </p:sp>
      <p:cxnSp>
        <p:nvCxnSpPr>
          <p:cNvPr id="6" name="Straight Connector 5"/>
          <p:cNvCxnSpPr/>
          <p:nvPr userDrawn="1"/>
        </p:nvCxnSpPr>
        <p:spPr>
          <a:xfrm>
            <a:off x="453773" y="1295400"/>
            <a:ext cx="11362945" cy="0"/>
          </a:xfrm>
          <a:prstGeom prst="line">
            <a:avLst/>
          </a:prstGeom>
          <a:ln w="22225">
            <a:solidFill>
              <a:srgbClr val="3894A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874899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74678" y="1042872"/>
            <a:ext cx="11642652" cy="4908391"/>
          </a:xfrm>
        </p:spPr>
        <p:txBody>
          <a:bodyPr/>
          <a:lstStyle>
            <a:lvl2pPr marL="514350" indent="-171450">
              <a:buFont typeface=".AppleSystemUIFont" charset="-120"/>
              <a:buChar char="–"/>
              <a:defRPr/>
            </a:lvl2pPr>
            <a:lvl4pPr marL="1200150" indent="-171450">
              <a:buFont typeface=".AppleSystemUIFont" charset="-12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3"/>
          </p:nvPr>
        </p:nvSpPr>
        <p:spPr>
          <a:xfrm>
            <a:off x="274677" y="5951262"/>
            <a:ext cx="11642652" cy="529884"/>
          </a:xfrm>
        </p:spPr>
        <p:txBody>
          <a:bodyPr anchor="b">
            <a:noAutofit/>
          </a:bodyPr>
          <a:lstStyle>
            <a:lvl1pPr marL="0" indent="0">
              <a:lnSpc>
                <a:spcPct val="80000"/>
              </a:lnSpc>
              <a:spcBef>
                <a:spcPts val="0"/>
              </a:spcBef>
              <a:buClrTx/>
              <a:buFontTx/>
              <a:buNone/>
              <a:defRPr sz="900">
                <a:solidFill>
                  <a:schemeClr val="tx1">
                    <a:lumMod val="75000"/>
                    <a:lumOff val="25000"/>
                  </a:schemeClr>
                </a:solidFill>
              </a:defRPr>
            </a:lvl1pPr>
            <a:lvl2pPr>
              <a:defRPr sz="1000"/>
            </a:lvl2pPr>
            <a:lvl3pPr>
              <a:defRPr sz="1000"/>
            </a:lvl3pPr>
            <a:lvl4pPr>
              <a:defRPr sz="1000"/>
            </a:lvl4pPr>
            <a:lvl5pPr>
              <a:defRPr sz="1000"/>
            </a:lvl5pPr>
          </a:lstStyle>
          <a:p>
            <a:pPr lvl="0"/>
            <a:r>
              <a:rPr lang="en-US" dirty="0"/>
              <a:t>Click to edit Master text styles</a:t>
            </a:r>
          </a:p>
        </p:txBody>
      </p:sp>
      <p:sp>
        <p:nvSpPr>
          <p:cNvPr id="7" name="Slide Number Placeholder 5"/>
          <p:cNvSpPr>
            <a:spLocks noGrp="1"/>
          </p:cNvSpPr>
          <p:nvPr>
            <p:ph type="sldNum" sz="quarter" idx="4"/>
          </p:nvPr>
        </p:nvSpPr>
        <p:spPr>
          <a:xfrm>
            <a:off x="11404743" y="6216203"/>
            <a:ext cx="523240" cy="46858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panose="020B0604020202020204" pitchFamily="34" charset="0"/>
                <a:cs typeface="Arial" panose="020B0604020202020204" pitchFamily="34" charset="0"/>
              </a:defRPr>
            </a:lvl1pPr>
          </a:lstStyle>
          <a:p>
            <a:pPr defTabSz="914400"/>
            <a:fld id="{066FB1F9-62BF-443F-A24D-8346C11133D7}" type="slidenum">
              <a:rPr lang="en-US" smtClean="0">
                <a:gradFill flip="none" rotWithShape="1">
                  <a:gsLst>
                    <a:gs pos="28000">
                      <a:prstClr val="white">
                        <a:lumMod val="93000"/>
                      </a:prstClr>
                    </a:gs>
                    <a:gs pos="0">
                      <a:prstClr val="black">
                        <a:lumMod val="38000"/>
                        <a:lumOff val="62000"/>
                      </a:prstClr>
                    </a:gs>
                    <a:gs pos="100000">
                      <a:srgbClr val="EEECE1">
                        <a:lumMod val="0"/>
                        <a:lumOff val="100000"/>
                      </a:srgbClr>
                    </a:gs>
                  </a:gsLst>
                  <a:lin ang="5400000" scaled="1"/>
                  <a:tileRect/>
                </a:gradFill>
              </a:rPr>
              <a:pPr defTabSz="914400"/>
              <a:t>‹#›</a:t>
            </a:fld>
            <a:endParaRPr lang="en-US" dirty="0">
              <a:gradFill flip="none" rotWithShape="1">
                <a:gsLst>
                  <a:gs pos="28000">
                    <a:prstClr val="white">
                      <a:lumMod val="93000"/>
                    </a:prstClr>
                  </a:gs>
                  <a:gs pos="0">
                    <a:prstClr val="black">
                      <a:lumMod val="38000"/>
                      <a:lumOff val="62000"/>
                    </a:prstClr>
                  </a:gs>
                  <a:gs pos="100000">
                    <a:srgbClr val="EEECE1">
                      <a:lumMod val="0"/>
                      <a:lumOff val="100000"/>
                    </a:srgbClr>
                  </a:gs>
                </a:gsLst>
                <a:lin ang="5400000" scaled="1"/>
                <a:tileRect/>
              </a:gradFill>
            </a:endParaRPr>
          </a:p>
        </p:txBody>
      </p:sp>
    </p:spTree>
    <p:extLst>
      <p:ext uri="{BB962C8B-B14F-4D97-AF65-F5344CB8AC3E}">
        <p14:creationId xmlns:p14="http://schemas.microsoft.com/office/powerpoint/2010/main" val="149739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147" y="2802960"/>
            <a:ext cx="10515600" cy="1371600"/>
          </a:xfrm>
        </p:spPr>
        <p:txBody>
          <a:bodyPr anchor="ctr"/>
          <a:lstStyle>
            <a:lvl1pPr algn="ctr">
              <a:defRPr sz="3200" b="1" cap="none" baseline="0"/>
            </a:lvl1pPr>
          </a:lstStyle>
          <a:p>
            <a:r>
              <a:rPr lang="en-US" dirty="0"/>
              <a:t>Click to edit Master title style</a:t>
            </a:r>
          </a:p>
        </p:txBody>
      </p:sp>
    </p:spTree>
    <p:extLst>
      <p:ext uri="{BB962C8B-B14F-4D97-AF65-F5344CB8AC3E}">
        <p14:creationId xmlns:p14="http://schemas.microsoft.com/office/powerpoint/2010/main" val="9917380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1"/>
            <a:ext cx="11277600" cy="800100"/>
          </a:xfrm>
        </p:spPr>
        <p:txBody>
          <a:bodyPr anchor="b">
            <a:normAutofit/>
          </a:bodyPr>
          <a:lstStyle>
            <a:lvl1pPr>
              <a:defRPr sz="22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1170432" y="5440680"/>
            <a:ext cx="9875520" cy="365760"/>
          </a:xfrm>
          <a:prstGeom prst="roundRect">
            <a:avLst/>
          </a:prstGeom>
          <a:solidFill>
            <a:schemeClr val="accent2"/>
          </a:solidFill>
        </p:spPr>
        <p:txBody>
          <a:bodyPr anchor="ctr"/>
          <a:lstStyle>
            <a:lvl1pPr marL="0" indent="0" algn="ctr">
              <a:buNone/>
              <a:defRPr sz="1400" b="1" baseline="0">
                <a:solidFill>
                  <a:schemeClr val="bg1"/>
                </a:solidFill>
              </a:defRPr>
            </a:lvl1pPr>
            <a:lvl2pPr marL="411452" indent="0">
              <a:buNone/>
              <a:defRPr sz="1300"/>
            </a:lvl2pPr>
            <a:lvl3pPr marL="822905" indent="0">
              <a:buNone/>
              <a:defRPr sz="1100"/>
            </a:lvl3pPr>
            <a:lvl4pPr marL="1234357" indent="0">
              <a:buNone/>
              <a:defRPr sz="1000"/>
            </a:lvl4pPr>
            <a:lvl5pPr marL="1645810" indent="0">
              <a:buNone/>
              <a:defRPr sz="1000"/>
            </a:lvl5pPr>
            <a:lvl6pPr marL="2057262" indent="0">
              <a:buNone/>
              <a:defRPr sz="1000"/>
            </a:lvl6pPr>
            <a:lvl7pPr marL="2468716" indent="0">
              <a:buNone/>
              <a:defRPr sz="1000"/>
            </a:lvl7pPr>
            <a:lvl8pPr marL="2880168" indent="0">
              <a:buNone/>
              <a:defRPr sz="1000"/>
            </a:lvl8pPr>
            <a:lvl9pPr marL="3291621" indent="0">
              <a:buNone/>
              <a:defRPr sz="1000"/>
            </a:lvl9pPr>
          </a:lstStyle>
          <a:p>
            <a:pPr lvl="0"/>
            <a:r>
              <a:rPr lang="en-US" dirty="0"/>
              <a:t>Click to enter caption</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fld id="{AAE5F709-831D-428F-BC20-6262338BCD40}" type="datetime1">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1" y="6248400"/>
            <a:ext cx="2540000" cy="457200"/>
          </a:xfrm>
          <a:prstGeom prst="rect">
            <a:avLst/>
          </a:prstGeom>
        </p:spPr>
        <p:txBody>
          <a:bodyPr/>
          <a:lstStyle/>
          <a:p>
            <a:fld id="{CC7432E5-F8E0-41AE-9A6B-AD730338B005}" type="slidenum">
              <a:rPr lang="en-US" smtClean="0"/>
              <a:t>‹#›</a:t>
            </a:fld>
            <a:endParaRPr lang="en-US"/>
          </a:p>
        </p:txBody>
      </p:sp>
      <p:sp>
        <p:nvSpPr>
          <p:cNvPr id="9" name="Text Placeholder 8"/>
          <p:cNvSpPr>
            <a:spLocks noGrp="1"/>
          </p:cNvSpPr>
          <p:nvPr>
            <p:ph type="body" sz="quarter" idx="13" hasCustomPrompt="1"/>
          </p:nvPr>
        </p:nvSpPr>
        <p:spPr>
          <a:xfrm>
            <a:off x="457201" y="5851603"/>
            <a:ext cx="9855200" cy="1005841"/>
          </a:xfrm>
        </p:spPr>
        <p:txBody>
          <a:bodyPr anchor="b">
            <a:noAutofit/>
          </a:bodyPr>
          <a:lstStyle>
            <a:lvl1pPr marL="0" indent="0">
              <a:spcBef>
                <a:spcPts val="270"/>
              </a:spcBef>
              <a:buNone/>
              <a:defRPr sz="1000"/>
            </a:lvl1pPr>
            <a:lvl2pPr marL="205727" indent="0">
              <a:buNone/>
              <a:defRPr sz="1000"/>
            </a:lvl2pPr>
            <a:lvl3pPr marL="411452" indent="0">
              <a:buNone/>
              <a:defRPr sz="1000"/>
            </a:lvl3pPr>
            <a:lvl4pPr marL="617179" indent="0">
              <a:buNone/>
              <a:defRPr sz="1000"/>
            </a:lvl4pPr>
            <a:lvl5pPr marL="822905" indent="0">
              <a:buNone/>
              <a:defRPr sz="1000"/>
            </a:lvl5pPr>
          </a:lstStyle>
          <a:p>
            <a:pPr lvl="0"/>
            <a:r>
              <a:rPr lang="en-US" dirty="0"/>
              <a:t>Reference(s)</a:t>
            </a:r>
          </a:p>
        </p:txBody>
      </p:sp>
      <p:sp>
        <p:nvSpPr>
          <p:cNvPr id="3" name="Content Placeholder 2"/>
          <p:cNvSpPr>
            <a:spLocks noGrp="1"/>
          </p:cNvSpPr>
          <p:nvPr>
            <p:ph idx="1"/>
          </p:nvPr>
        </p:nvSpPr>
        <p:spPr>
          <a:xfrm>
            <a:off x="457201" y="1260480"/>
            <a:ext cx="11277600" cy="4185227"/>
          </a:xfrm>
        </p:spPr>
        <p:txBody>
          <a:bodyPr/>
          <a:lstStyle>
            <a:lvl1pPr>
              <a:defRPr sz="1800"/>
            </a:lvl1pPr>
            <a:lvl2pPr>
              <a:defRPr sz="17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014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072" y="602020"/>
            <a:ext cx="11421373" cy="914400"/>
          </a:xfrm>
        </p:spPr>
        <p:txBody>
          <a:bodyPr/>
          <a:lstStyle/>
          <a:p>
            <a:r>
              <a:rPr lang="en-US"/>
              <a:t>Click to edit Master title style</a:t>
            </a:r>
            <a:endParaRPr lang="en-US" dirty="0"/>
          </a:p>
        </p:txBody>
      </p:sp>
      <p:sp>
        <p:nvSpPr>
          <p:cNvPr id="3" name="Content Placeholder 2"/>
          <p:cNvSpPr>
            <a:spLocks noGrp="1"/>
          </p:cNvSpPr>
          <p:nvPr>
            <p:ph idx="1"/>
          </p:nvPr>
        </p:nvSpPr>
        <p:spPr>
          <a:xfrm>
            <a:off x="437072" y="1583480"/>
            <a:ext cx="11421373" cy="4480560"/>
          </a:xfrm>
        </p:spPr>
        <p:txBody>
          <a:bodyPr/>
          <a:lstStyle>
            <a:lvl2pPr marL="627063" indent="-285750">
              <a:defRPr lang="en-US" sz="1800" kern="1200" dirty="0">
                <a:solidFill>
                  <a:schemeClr val="accent6">
                    <a:lumMod val="50000"/>
                  </a:schemeClr>
                </a:solidFill>
                <a:latin typeface="+mn-lt"/>
                <a:ea typeface="+mn-ea"/>
                <a:cs typeface="+mn-cs"/>
              </a:defRPr>
            </a:lvl2pPr>
            <a:lvl3pPr marL="1031875" indent="-285750">
              <a:defRPr lang="en-US" sz="1600" kern="1200" dirty="0">
                <a:solidFill>
                  <a:schemeClr val="accent6">
                    <a:lumMod val="50000"/>
                  </a:schemeClr>
                </a:solidFill>
                <a:latin typeface="+mn-lt"/>
                <a:ea typeface="+mn-ea"/>
                <a:cs typeface="+mn-cs"/>
              </a:defRPr>
            </a:lvl3pPr>
            <a:lvl4pPr marL="1368425" indent="-285750">
              <a:defRPr lang="en-US" sz="1400" kern="1200" dirty="0" smtClean="0">
                <a:solidFill>
                  <a:schemeClr val="accent6">
                    <a:lumMod val="50000"/>
                  </a:schemeClr>
                </a:solidFill>
                <a:latin typeface="+mn-lt"/>
                <a:ea typeface="+mn-ea"/>
                <a:cs typeface="+mn-cs"/>
              </a:defRPr>
            </a:lvl4pPr>
            <a:lvl5pPr marL="1712913" indent="-285750">
              <a:defRPr lang="en-US" sz="1400" kern="1200" dirty="0">
                <a:solidFill>
                  <a:schemeClr val="accent6">
                    <a:lumMod val="50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B6E51274-F8D5-4C0F-B705-C2E53E2B5D6E}"/>
              </a:ext>
            </a:extLst>
          </p:cNvPr>
          <p:cNvSpPr>
            <a:spLocks noGrp="1"/>
          </p:cNvSpPr>
          <p:nvPr>
            <p:ph type="body" sz="quarter" idx="10"/>
          </p:nvPr>
        </p:nvSpPr>
        <p:spPr>
          <a:xfrm>
            <a:off x="437072" y="6153913"/>
            <a:ext cx="9144000" cy="526331"/>
          </a:xfrm>
        </p:spPr>
        <p:txBody>
          <a:bodyPr anchor="b">
            <a:normAutofit/>
          </a:bodyPr>
          <a:lstStyle>
            <a:lvl1pPr marL="0" indent="0">
              <a:spcBef>
                <a:spcPts val="400"/>
              </a:spcBef>
              <a:buNone/>
              <a:defRPr sz="1000"/>
            </a:lvl1pPr>
          </a:lstStyle>
          <a:p>
            <a:pPr lvl="0"/>
            <a:r>
              <a:rPr lang="en-US"/>
              <a:t>Edit Master text styles</a:t>
            </a:r>
          </a:p>
        </p:txBody>
      </p:sp>
    </p:spTree>
    <p:extLst>
      <p:ext uri="{BB962C8B-B14F-4D97-AF65-F5344CB8AC3E}">
        <p14:creationId xmlns:p14="http://schemas.microsoft.com/office/powerpoint/2010/main" val="1612378031"/>
      </p:ext>
    </p:extLst>
  </p:cSld>
  <p:clrMapOvr>
    <a:masterClrMapping/>
  </p:clrMapOvr>
  <p:extLst>
    <p:ext uri="{DCECCB84-F9BA-43D5-87BE-67443E8EF086}">
      <p15:sldGuideLst xmlns:p15="http://schemas.microsoft.com/office/powerpoint/2012/main">
        <p15:guide id="1" pos="216">
          <p15:clr>
            <a:srgbClr val="FBAE40"/>
          </p15:clr>
        </p15:guide>
        <p15:guide id="2" pos="2980">
          <p15:clr>
            <a:srgbClr val="FBAE40"/>
          </p15:clr>
        </p15:guide>
        <p15:guide id="3"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072" y="500424"/>
            <a:ext cx="11421373" cy="914400"/>
          </a:xfrm>
        </p:spPr>
        <p:txBody>
          <a:bodyPr/>
          <a:lstStyle/>
          <a:p>
            <a:r>
              <a:rPr lang="en-US"/>
              <a:t>Click to edit Master title style</a:t>
            </a:r>
            <a:endParaRPr lang="en-US" dirty="0"/>
          </a:p>
        </p:txBody>
      </p:sp>
      <p:sp>
        <p:nvSpPr>
          <p:cNvPr id="3" name="Content Placeholder 2"/>
          <p:cNvSpPr>
            <a:spLocks noGrp="1"/>
          </p:cNvSpPr>
          <p:nvPr>
            <p:ph idx="1"/>
          </p:nvPr>
        </p:nvSpPr>
        <p:spPr>
          <a:xfrm>
            <a:off x="437072" y="1583480"/>
            <a:ext cx="11421373" cy="4480560"/>
          </a:xfrm>
        </p:spPr>
        <p:txBody>
          <a:bodyPr/>
          <a:lstStyle>
            <a:lvl2pPr marL="627063" indent="-285750">
              <a:defRPr lang="en-US" sz="1800" kern="1200" dirty="0">
                <a:solidFill>
                  <a:schemeClr val="accent6">
                    <a:lumMod val="50000"/>
                  </a:schemeClr>
                </a:solidFill>
                <a:latin typeface="+mn-lt"/>
                <a:ea typeface="+mn-ea"/>
                <a:cs typeface="+mn-cs"/>
              </a:defRPr>
            </a:lvl2pPr>
            <a:lvl3pPr marL="1031875" indent="-285750">
              <a:defRPr lang="en-US" sz="1600" kern="1200" dirty="0">
                <a:solidFill>
                  <a:schemeClr val="accent6">
                    <a:lumMod val="50000"/>
                  </a:schemeClr>
                </a:solidFill>
                <a:latin typeface="+mn-lt"/>
                <a:ea typeface="+mn-ea"/>
                <a:cs typeface="+mn-cs"/>
              </a:defRPr>
            </a:lvl3pPr>
            <a:lvl4pPr marL="1368425" indent="-285750">
              <a:defRPr lang="en-US" sz="1400" kern="1200" dirty="0" smtClean="0">
                <a:solidFill>
                  <a:schemeClr val="accent6">
                    <a:lumMod val="50000"/>
                  </a:schemeClr>
                </a:solidFill>
                <a:latin typeface="+mn-lt"/>
                <a:ea typeface="+mn-ea"/>
                <a:cs typeface="+mn-cs"/>
              </a:defRPr>
            </a:lvl4pPr>
            <a:lvl5pPr marL="1712913" indent="-285750">
              <a:defRPr lang="en-US" sz="1400" kern="1200" dirty="0">
                <a:solidFill>
                  <a:schemeClr val="accent6">
                    <a:lumMod val="50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B6E51274-F8D5-4C0F-B705-C2E53E2B5D6E}"/>
              </a:ext>
            </a:extLst>
          </p:cNvPr>
          <p:cNvSpPr>
            <a:spLocks noGrp="1"/>
          </p:cNvSpPr>
          <p:nvPr>
            <p:ph type="body" sz="quarter" idx="10"/>
          </p:nvPr>
        </p:nvSpPr>
        <p:spPr>
          <a:xfrm>
            <a:off x="437072" y="6153913"/>
            <a:ext cx="9144000" cy="526331"/>
          </a:xfrm>
        </p:spPr>
        <p:txBody>
          <a:bodyPr anchor="b">
            <a:normAutofit/>
          </a:bodyPr>
          <a:lstStyle>
            <a:lvl1pPr marL="0" indent="0">
              <a:spcBef>
                <a:spcPts val="400"/>
              </a:spcBef>
              <a:buNone/>
              <a:defRPr sz="1000"/>
            </a:lvl1pPr>
          </a:lstStyle>
          <a:p>
            <a:pPr lvl="0"/>
            <a:r>
              <a:rPr lang="en-US"/>
              <a:t>Edit Master text styles</a:t>
            </a:r>
          </a:p>
        </p:txBody>
      </p:sp>
    </p:spTree>
    <p:extLst>
      <p:ext uri="{BB962C8B-B14F-4D97-AF65-F5344CB8AC3E}">
        <p14:creationId xmlns:p14="http://schemas.microsoft.com/office/powerpoint/2010/main" val="2838985579"/>
      </p:ext>
    </p:extLst>
  </p:cSld>
  <p:clrMapOvr>
    <a:masterClrMapping/>
  </p:clrMapOvr>
  <p:extLst>
    <p:ext uri="{DCECCB84-F9BA-43D5-87BE-67443E8EF086}">
      <p15:sldGuideLst xmlns:p15="http://schemas.microsoft.com/office/powerpoint/2012/main">
        <p15:guide id="4" pos="216">
          <p15:clr>
            <a:srgbClr val="FBAE40"/>
          </p15:clr>
        </p15:guide>
        <p15:guide id="5" pos="2980">
          <p15:clr>
            <a:srgbClr val="FBAE40"/>
          </p15:clr>
        </p15:guide>
        <p15:guide id="6"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Presentation">
    <p:spTree>
      <p:nvGrpSpPr>
        <p:cNvPr id="1" name=""/>
        <p:cNvGrpSpPr/>
        <p:nvPr/>
      </p:nvGrpSpPr>
      <p:grpSpPr>
        <a:xfrm>
          <a:off x="0" y="0"/>
          <a:ext cx="0" cy="0"/>
          <a:chOff x="0" y="0"/>
          <a:chExt cx="0" cy="0"/>
        </a:xfrm>
      </p:grpSpPr>
      <p:sp>
        <p:nvSpPr>
          <p:cNvPr id="2" name="Title 1"/>
          <p:cNvSpPr>
            <a:spLocks noGrp="1"/>
          </p:cNvSpPr>
          <p:nvPr>
            <p:ph type="ctrTitle"/>
          </p:nvPr>
        </p:nvSpPr>
        <p:spPr>
          <a:xfrm>
            <a:off x="906139" y="2145600"/>
            <a:ext cx="6643652" cy="1219200"/>
          </a:xfrm>
        </p:spPr>
        <p:txBody>
          <a:bodyPr anchor="b">
            <a:noAutofit/>
          </a:bodyPr>
          <a:lstStyle>
            <a:lvl1pPr algn="l">
              <a:lnSpc>
                <a:spcPct val="80000"/>
              </a:lnSpc>
              <a:defRPr sz="3200" b="1" i="0" cap="all">
                <a:solidFill>
                  <a:schemeClr val="tx1"/>
                </a:solidFill>
                <a:latin typeface="Arial Narrow"/>
                <a:cs typeface="Arial Narrow"/>
              </a:defRPr>
            </a:lvl1pPr>
          </a:lstStyle>
          <a:p>
            <a:r>
              <a:rPr lang="en-US"/>
              <a:t>Click to edit Master title style</a:t>
            </a:r>
            <a:endParaRPr lang="en-US" dirty="0"/>
          </a:p>
        </p:txBody>
      </p:sp>
      <p:sp>
        <p:nvSpPr>
          <p:cNvPr id="3" name="Subtitle 2"/>
          <p:cNvSpPr>
            <a:spLocks noGrp="1"/>
          </p:cNvSpPr>
          <p:nvPr>
            <p:ph type="subTitle" idx="1"/>
          </p:nvPr>
        </p:nvSpPr>
        <p:spPr>
          <a:xfrm>
            <a:off x="906139" y="3370145"/>
            <a:ext cx="6643652" cy="600000"/>
          </a:xfrm>
        </p:spPr>
        <p:txBody>
          <a:bodyPr>
            <a:noAutofit/>
          </a:bodyPr>
          <a:lstStyle>
            <a:lvl1pPr marL="0" indent="0" algn="l">
              <a:buNone/>
              <a:defRPr sz="2400">
                <a:solidFill>
                  <a:schemeClr val="tx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 Placeholder 18"/>
          <p:cNvSpPr>
            <a:spLocks noGrp="1"/>
          </p:cNvSpPr>
          <p:nvPr>
            <p:ph type="body" sz="quarter" idx="10"/>
          </p:nvPr>
        </p:nvSpPr>
        <p:spPr>
          <a:xfrm>
            <a:off x="906143" y="4579200"/>
            <a:ext cx="5900236" cy="307200"/>
          </a:xfrm>
        </p:spPr>
        <p:txBody>
          <a:bodyPr tIns="46800" bIns="234000">
            <a:noAutofit/>
          </a:bodyPr>
          <a:lstStyle>
            <a:lvl1pPr marL="0" indent="0">
              <a:buFontTx/>
              <a:buNone/>
              <a:defRPr sz="1200" b="1">
                <a:solidFill>
                  <a:schemeClr val="tx1"/>
                </a:solidFill>
              </a:defRPr>
            </a:lvl1pPr>
          </a:lstStyle>
          <a:p>
            <a:pPr lvl="0"/>
            <a:r>
              <a:rPr lang="en-US"/>
              <a:t>Click to edit Master text styles</a:t>
            </a:r>
          </a:p>
        </p:txBody>
      </p:sp>
      <p:sp>
        <p:nvSpPr>
          <p:cNvPr id="20" name="Text Placeholder 18"/>
          <p:cNvSpPr>
            <a:spLocks noGrp="1"/>
          </p:cNvSpPr>
          <p:nvPr>
            <p:ph type="body" sz="quarter" idx="11"/>
          </p:nvPr>
        </p:nvSpPr>
        <p:spPr>
          <a:xfrm>
            <a:off x="906143" y="4894301"/>
            <a:ext cx="5900236" cy="307200"/>
          </a:xfrm>
        </p:spPr>
        <p:txBody>
          <a:bodyPr tIns="46800" bIns="234000">
            <a:noAutofit/>
          </a:bodyPr>
          <a:lstStyle>
            <a:lvl1pPr marL="0" indent="0">
              <a:buFontTx/>
              <a:buNone/>
              <a:defRPr sz="1200" b="0">
                <a:solidFill>
                  <a:schemeClr val="tx1"/>
                </a:solidFill>
              </a:defRPr>
            </a:lvl1pPr>
          </a:lstStyle>
          <a:p>
            <a:pPr lvl="0"/>
            <a:r>
              <a:rPr lang="en-US"/>
              <a:t>Click to edit Master text styles</a:t>
            </a:r>
          </a:p>
        </p:txBody>
      </p:sp>
      <p:sp>
        <p:nvSpPr>
          <p:cNvPr id="21" name="Text Placeholder 18"/>
          <p:cNvSpPr>
            <a:spLocks noGrp="1"/>
          </p:cNvSpPr>
          <p:nvPr>
            <p:ph type="body" sz="quarter" idx="12"/>
          </p:nvPr>
        </p:nvSpPr>
        <p:spPr>
          <a:xfrm>
            <a:off x="906141" y="5966059"/>
            <a:ext cx="5313011" cy="307777"/>
          </a:xfrm>
        </p:spPr>
        <p:txBody>
          <a:bodyPr bIns="234000">
            <a:noAutofit/>
          </a:bodyPr>
          <a:lstStyle>
            <a:lvl1pPr marL="0" indent="0">
              <a:buFontTx/>
              <a:buNone/>
              <a:defRPr sz="1200" b="0">
                <a:solidFill>
                  <a:schemeClr val="tx1"/>
                </a:solidFill>
              </a:defRPr>
            </a:lvl1pPr>
          </a:lstStyle>
          <a:p>
            <a:pPr lvl="0"/>
            <a:r>
              <a:rPr lang="en-US"/>
              <a:t>Click to edit Master text styles</a:t>
            </a:r>
          </a:p>
        </p:txBody>
      </p:sp>
      <p:sp>
        <p:nvSpPr>
          <p:cNvPr id="17" name="TextBox 16"/>
          <p:cNvSpPr txBox="1"/>
          <p:nvPr userDrawn="1"/>
        </p:nvSpPr>
        <p:spPr>
          <a:xfrm>
            <a:off x="9370883" y="5856000"/>
            <a:ext cx="2211700"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Arial Narrow"/>
                <a:ea typeface="+mn-ea"/>
                <a:cs typeface="Arial Narrow"/>
              </a:rPr>
              <a:t>esmo</a:t>
            </a:r>
            <a:r>
              <a:rPr kumimoji="0" lang="en-US" sz="1600" b="0" i="0" u="none" strike="noStrike" kern="1200" cap="none" spc="0" normalizeH="0" baseline="0" noProof="0" dirty="0">
                <a:ln>
                  <a:noFill/>
                </a:ln>
                <a:solidFill>
                  <a:prstClr val="white"/>
                </a:solidFill>
                <a:effectLst/>
                <a:uLnTx/>
                <a:uFillTx/>
                <a:latin typeface="Arial Narrow"/>
                <a:ea typeface="+mn-ea"/>
                <a:cs typeface="Arial Narrow"/>
              </a:rPr>
              <a:t>.org</a:t>
            </a:r>
          </a:p>
        </p:txBody>
      </p:sp>
      <p:pic>
        <p:nvPicPr>
          <p:cNvPr id="6" name="Picture 5">
            <a:extLst>
              <a:ext uri="{FF2B5EF4-FFF2-40B4-BE49-F238E27FC236}">
                <a16:creationId xmlns:a16="http://schemas.microsoft.com/office/drawing/2014/main" id="{13D4BC4E-496B-47E4-BD97-3361BE1AD41F}"/>
              </a:ext>
            </a:extLst>
          </p:cNvPr>
          <p:cNvPicPr>
            <a:picLocks noChangeAspect="1"/>
          </p:cNvPicPr>
          <p:nvPr userDrawn="1"/>
        </p:nvPicPr>
        <p:blipFill>
          <a:blip r:embed="rId2"/>
          <a:stretch>
            <a:fillRect/>
          </a:stretch>
        </p:blipFill>
        <p:spPr>
          <a:xfrm>
            <a:off x="339695" y="310721"/>
            <a:ext cx="2844429" cy="654925"/>
          </a:xfrm>
          <a:prstGeom prst="rect">
            <a:avLst/>
          </a:prstGeom>
        </p:spPr>
      </p:pic>
    </p:spTree>
    <p:extLst>
      <p:ext uri="{BB962C8B-B14F-4D97-AF65-F5344CB8AC3E}">
        <p14:creationId xmlns:p14="http://schemas.microsoft.com/office/powerpoint/2010/main" val="3679445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67" b="1">
                <a:solidFill>
                  <a:srgbClr val="C00000"/>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buClr>
                <a:srgbClr val="C00000"/>
              </a:buClr>
              <a:defRPr sz="3200"/>
            </a:lvl1pPr>
            <a:lvl2pPr marL="838179" indent="-380990">
              <a:buClr>
                <a:srgbClr val="C00000"/>
              </a:buClr>
              <a:buFont typeface="Calibri" panose="020F0502020204030204" pitchFamily="34" charset="0"/>
              <a:buChar char="–"/>
              <a:defRPr sz="2667"/>
            </a:lvl2pPr>
            <a:lvl3pPr>
              <a:buClr>
                <a:srgbClr val="C00000"/>
              </a:buClr>
              <a:defRPr sz="2133"/>
            </a:lvl3pPr>
            <a:lvl4pPr marL="1600160" indent="-228594">
              <a:buClr>
                <a:srgbClr val="C00000"/>
              </a:buClr>
              <a:buFont typeface="Calibri" panose="020F0502020204030204" pitchFamily="34" charset="0"/>
              <a:buChar char="–"/>
              <a:defRPr sz="1867"/>
            </a:lvl4pPr>
            <a:lvl5pPr>
              <a:buClr>
                <a:srgbClr val="C00000"/>
              </a:buCl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1" hasCustomPrompt="1"/>
          </p:nvPr>
        </p:nvSpPr>
        <p:spPr>
          <a:xfrm>
            <a:off x="838200" y="6486979"/>
            <a:ext cx="10515600" cy="349251"/>
          </a:xfrm>
        </p:spPr>
        <p:txBody>
          <a:bodyPr anchor="b" anchorCtr="0">
            <a:noAutofit/>
          </a:bodyPr>
          <a:lstStyle>
            <a:lvl1pPr marL="0" indent="0">
              <a:lnSpc>
                <a:spcPct val="100000"/>
              </a:lnSpc>
              <a:spcBef>
                <a:spcPts val="0"/>
              </a:spcBef>
              <a:buNone/>
              <a:defRPr sz="1333"/>
            </a:lvl1pPr>
          </a:lstStyle>
          <a:p>
            <a:pPr lvl="0"/>
            <a:r>
              <a:rPr lang="en-US" dirty="0"/>
              <a:t>ref</a:t>
            </a:r>
            <a:endParaRPr lang="en-GB" dirty="0"/>
          </a:p>
        </p:txBody>
      </p:sp>
    </p:spTree>
    <p:extLst>
      <p:ext uri="{BB962C8B-B14F-4D97-AF65-F5344CB8AC3E}">
        <p14:creationId xmlns:p14="http://schemas.microsoft.com/office/powerpoint/2010/main" val="3956227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2" y="274642"/>
            <a:ext cx="11208793" cy="690561"/>
          </a:xfrm>
        </p:spPr>
        <p:txBody>
          <a:bodyPr anchor="b"/>
          <a:lstStyle>
            <a:lvl1pPr>
              <a:defRPr>
                <a:solidFill>
                  <a:schemeClr val="accent3"/>
                </a:solidFill>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 y="6163733"/>
            <a:ext cx="10244668" cy="694267"/>
          </a:xfrm>
          <a:prstGeom prst="rect">
            <a:avLst/>
          </a:prstGeom>
        </p:spPr>
        <p:txBody>
          <a:bodyPr anchor="b">
            <a:normAutofit/>
          </a:bodyPr>
          <a:lstStyle>
            <a:lvl1pPr marL="0" algn="l" defTabSz="685734" rtl="0" eaLnBrk="1" fontAlgn="base" latinLnBrk="0" hangingPunct="1">
              <a:spcBef>
                <a:spcPct val="0"/>
              </a:spcBef>
              <a:spcAft>
                <a:spcPct val="0"/>
              </a:spcAft>
              <a:buClr>
                <a:schemeClr val="tx2"/>
              </a:buClr>
              <a:defRPr lang="en-US" sz="800" kern="0" dirty="0" smtClean="0">
                <a:solidFill>
                  <a:schemeClr val="bg1">
                    <a:lumMod val="50000"/>
                  </a:schemeClr>
                </a:solidFill>
                <a:latin typeface="+mn-lt"/>
                <a:ea typeface="+mn-ea"/>
                <a:cs typeface="+mn-cs"/>
              </a:defRPr>
            </a:lvl1pPr>
          </a:lstStyle>
          <a:p>
            <a:pPr lvl="0"/>
            <a:r>
              <a:rPr lang="en-US" dirty="0"/>
              <a:t>Click to edit Master text styles</a:t>
            </a:r>
          </a:p>
        </p:txBody>
      </p:sp>
      <p:pic>
        <p:nvPicPr>
          <p:cNvPr id="5" name="Picture 4" hidden="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1212693" y="6180274"/>
            <a:ext cx="385755" cy="462289"/>
          </a:xfrm>
          <a:prstGeom prst="rect">
            <a:avLst/>
          </a:prstGeom>
          <a:noFill/>
          <a:ln w="9525">
            <a:noFill/>
            <a:miter lim="800000"/>
            <a:headEnd/>
            <a:tailEnd/>
          </a:ln>
        </p:spPr>
      </p:pic>
      <p:sp>
        <p:nvSpPr>
          <p:cNvPr id="4" name="TextBox 3"/>
          <p:cNvSpPr txBox="1"/>
          <p:nvPr userDrawn="1"/>
        </p:nvSpPr>
        <p:spPr>
          <a:xfrm>
            <a:off x="11762842" y="6534914"/>
            <a:ext cx="497433" cy="230830"/>
          </a:xfrm>
          <a:prstGeom prst="rect">
            <a:avLst/>
          </a:prstGeom>
          <a:noFill/>
        </p:spPr>
        <p:txBody>
          <a:bodyPr wrap="square" lIns="91439" tIns="45719" rIns="91439" bIns="45719" rtlCol="0">
            <a:spAutoFit/>
          </a:bodyPr>
          <a:lstStyle/>
          <a:p>
            <a:fld id="{5F776A93-D4A7-4678-829F-B0E3E3358192}" type="slidenum">
              <a:rPr lang="en-GB" sz="900" smtClean="0">
                <a:solidFill>
                  <a:srgbClr val="FFFFFF">
                    <a:lumMod val="50000"/>
                  </a:srgbClr>
                </a:solidFill>
              </a:rPr>
              <a:pPr/>
              <a:t>‹#›</a:t>
            </a:fld>
            <a:endParaRPr lang="en-GB" sz="900" dirty="0">
              <a:solidFill>
                <a:srgbClr val="FFFFFF">
                  <a:lumMod val="50000"/>
                </a:srgbClr>
              </a:solidFill>
            </a:endParaRPr>
          </a:p>
        </p:txBody>
      </p:sp>
      <p:sp>
        <p:nvSpPr>
          <p:cNvPr id="7" name="Text Placeholder 7"/>
          <p:cNvSpPr>
            <a:spLocks noGrp="1"/>
          </p:cNvSpPr>
          <p:nvPr>
            <p:ph type="body" sz="quarter" idx="12"/>
          </p:nvPr>
        </p:nvSpPr>
        <p:spPr>
          <a:xfrm>
            <a:off x="423107" y="965207"/>
            <a:ext cx="10394351" cy="390551"/>
          </a:xfrm>
          <a:prstGeom prst="rect">
            <a:avLst/>
          </a:prstGeom>
          <a:noFill/>
          <a:ln>
            <a:noFill/>
          </a:ln>
        </p:spPr>
        <p:txBody>
          <a:bodyPr>
            <a:noAutofit/>
          </a:bodyPr>
          <a:lstStyle>
            <a:lvl1pPr marL="0" indent="0">
              <a:lnSpc>
                <a:spcPct val="100000"/>
              </a:lnSpc>
              <a:buNone/>
              <a:defRPr sz="1600" b="0" i="1" baseline="0">
                <a:solidFill>
                  <a:schemeClr val="accent4"/>
                </a:solidFill>
                <a:latin typeface="Arial" pitchFamily="34" charset="0"/>
                <a:cs typeface="Arial" pitchFamily="34" charset="0"/>
              </a:defRPr>
            </a:lvl1pPr>
            <a:lvl2pPr>
              <a:buNone/>
              <a:defRPr/>
            </a:lvl2pPr>
          </a:lstStyle>
          <a:p>
            <a:pPr lvl="0"/>
            <a:r>
              <a:rPr lang="en-US" dirty="0"/>
              <a:t>Click to edit Master text styles</a:t>
            </a:r>
          </a:p>
        </p:txBody>
      </p:sp>
      <p:sp>
        <p:nvSpPr>
          <p:cNvPr id="9" name="Text Placeholder 1"/>
          <p:cNvSpPr>
            <a:spLocks noGrp="1"/>
          </p:cNvSpPr>
          <p:nvPr>
            <p:ph idx="1"/>
          </p:nvPr>
        </p:nvSpPr>
        <p:spPr>
          <a:xfrm>
            <a:off x="427573" y="1686984"/>
            <a:ext cx="10435167" cy="4451349"/>
          </a:xfrm>
          <a:prstGeom prst="rect">
            <a:avLst/>
          </a:prstGeom>
        </p:spPr>
        <p:txBody>
          <a:bodyPr vert="horz" lIns="91438" tIns="45719" rIns="91438" bIns="45719" rtlCol="0">
            <a:normAutofit/>
          </a:bodyPr>
          <a:lstStyle>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00769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2" y="274642"/>
            <a:ext cx="11208793" cy="690561"/>
          </a:xfrm>
        </p:spPr>
        <p:txBody>
          <a:bodyPr anchor="b"/>
          <a:lstStyle>
            <a:lvl1pPr>
              <a:defRPr>
                <a:solidFill>
                  <a:schemeClr val="accent3"/>
                </a:solidFill>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 y="6163733"/>
            <a:ext cx="10244668" cy="694267"/>
          </a:xfrm>
          <a:prstGeom prst="rect">
            <a:avLst/>
          </a:prstGeom>
        </p:spPr>
        <p:txBody>
          <a:bodyPr anchor="b">
            <a:normAutofit/>
          </a:bodyPr>
          <a:lstStyle>
            <a:lvl1pPr marL="0" algn="l" defTabSz="685734" rtl="0" eaLnBrk="1" fontAlgn="base" latinLnBrk="0" hangingPunct="1">
              <a:spcBef>
                <a:spcPct val="0"/>
              </a:spcBef>
              <a:spcAft>
                <a:spcPct val="0"/>
              </a:spcAft>
              <a:buClr>
                <a:schemeClr val="tx2"/>
              </a:buClr>
              <a:defRPr lang="en-US" sz="800" kern="0" dirty="0" smtClean="0">
                <a:solidFill>
                  <a:schemeClr val="bg1">
                    <a:lumMod val="50000"/>
                  </a:schemeClr>
                </a:solidFill>
                <a:latin typeface="+mn-lt"/>
                <a:ea typeface="+mn-ea"/>
                <a:cs typeface="+mn-cs"/>
              </a:defRPr>
            </a:lvl1pPr>
          </a:lstStyle>
          <a:p>
            <a:pPr lvl="0"/>
            <a:r>
              <a:rPr lang="en-US" dirty="0"/>
              <a:t>Click to edit Master text styles</a:t>
            </a:r>
          </a:p>
        </p:txBody>
      </p:sp>
      <p:pic>
        <p:nvPicPr>
          <p:cNvPr id="5" name="Picture 4" hidden="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1212693" y="6180274"/>
            <a:ext cx="385755" cy="462289"/>
          </a:xfrm>
          <a:prstGeom prst="rect">
            <a:avLst/>
          </a:prstGeom>
          <a:noFill/>
          <a:ln w="9525">
            <a:noFill/>
            <a:miter lim="800000"/>
            <a:headEnd/>
            <a:tailEnd/>
          </a:ln>
        </p:spPr>
      </p:pic>
      <p:sp>
        <p:nvSpPr>
          <p:cNvPr id="4" name="TextBox 3"/>
          <p:cNvSpPr txBox="1"/>
          <p:nvPr userDrawn="1"/>
        </p:nvSpPr>
        <p:spPr>
          <a:xfrm>
            <a:off x="11762842" y="6534914"/>
            <a:ext cx="497433" cy="230830"/>
          </a:xfrm>
          <a:prstGeom prst="rect">
            <a:avLst/>
          </a:prstGeom>
          <a:noFill/>
        </p:spPr>
        <p:txBody>
          <a:bodyPr wrap="square" lIns="91439" tIns="45719" rIns="91439" bIns="45719" rtlCol="0">
            <a:spAutoFit/>
          </a:bodyPr>
          <a:lstStyle/>
          <a:p>
            <a:pPr defTabSz="914332"/>
            <a:fld id="{5F776A93-D4A7-4678-829F-B0E3E3358192}" type="slidenum">
              <a:rPr lang="en-GB" sz="900" smtClean="0">
                <a:solidFill>
                  <a:srgbClr val="FFFFFF">
                    <a:lumMod val="50000"/>
                  </a:srgbClr>
                </a:solidFill>
              </a:rPr>
              <a:pPr defTabSz="914332"/>
              <a:t>‹#›</a:t>
            </a:fld>
            <a:endParaRPr lang="en-GB" sz="900" dirty="0">
              <a:solidFill>
                <a:srgbClr val="FFFFFF">
                  <a:lumMod val="50000"/>
                </a:srgbClr>
              </a:solidFill>
            </a:endParaRPr>
          </a:p>
        </p:txBody>
      </p:sp>
      <p:sp>
        <p:nvSpPr>
          <p:cNvPr id="7" name="Text Placeholder 7"/>
          <p:cNvSpPr>
            <a:spLocks noGrp="1"/>
          </p:cNvSpPr>
          <p:nvPr>
            <p:ph type="body" sz="quarter" idx="12"/>
          </p:nvPr>
        </p:nvSpPr>
        <p:spPr>
          <a:xfrm>
            <a:off x="423107" y="965207"/>
            <a:ext cx="10394351" cy="390551"/>
          </a:xfrm>
          <a:prstGeom prst="rect">
            <a:avLst/>
          </a:prstGeom>
          <a:noFill/>
          <a:ln>
            <a:noFill/>
          </a:ln>
        </p:spPr>
        <p:txBody>
          <a:bodyPr>
            <a:noAutofit/>
          </a:bodyPr>
          <a:lstStyle>
            <a:lvl1pPr marL="0" indent="0">
              <a:lnSpc>
                <a:spcPct val="100000"/>
              </a:lnSpc>
              <a:buNone/>
              <a:defRPr sz="1600" b="0" i="1" baseline="0">
                <a:solidFill>
                  <a:schemeClr val="accent4"/>
                </a:solidFill>
                <a:latin typeface="Arial" pitchFamily="34" charset="0"/>
                <a:cs typeface="Arial" pitchFamily="34" charset="0"/>
              </a:defRPr>
            </a:lvl1pPr>
            <a:lvl2pPr>
              <a:buNone/>
              <a:defRPr/>
            </a:lvl2pPr>
          </a:lstStyle>
          <a:p>
            <a:pPr lvl="0"/>
            <a:r>
              <a:rPr lang="en-US" dirty="0"/>
              <a:t>Click to edit Master text styles</a:t>
            </a:r>
          </a:p>
        </p:txBody>
      </p:sp>
      <p:sp>
        <p:nvSpPr>
          <p:cNvPr id="9" name="Text Placeholder 1"/>
          <p:cNvSpPr>
            <a:spLocks noGrp="1"/>
          </p:cNvSpPr>
          <p:nvPr>
            <p:ph idx="1"/>
          </p:nvPr>
        </p:nvSpPr>
        <p:spPr>
          <a:xfrm>
            <a:off x="427573" y="1686984"/>
            <a:ext cx="10435167" cy="4451349"/>
          </a:xfrm>
          <a:prstGeom prst="rect">
            <a:avLst/>
          </a:prstGeom>
        </p:spPr>
        <p:txBody>
          <a:bodyPr vert="horz" lIns="91438" tIns="45719" rIns="91438" bIns="45719" rtlCol="0">
            <a:normAutofit/>
          </a:bodyPr>
          <a:lstStyle>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62572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MDAnderson Master Logo_Texas_V_Taglin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8899" y="5212079"/>
            <a:ext cx="3428059" cy="1245383"/>
          </a:xfrm>
          <a:prstGeom prst="rect">
            <a:avLst/>
          </a:prstGeom>
        </p:spPr>
      </p:pic>
    </p:spTree>
    <p:extLst>
      <p:ext uri="{BB962C8B-B14F-4D97-AF65-F5344CB8AC3E}">
        <p14:creationId xmlns:p14="http://schemas.microsoft.com/office/powerpoint/2010/main" val="1577342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MDAnderson Master Logo_Texas_V_Taglin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770" y="233562"/>
            <a:ext cx="1801284" cy="654391"/>
          </a:xfrm>
          <a:prstGeom prst="rect">
            <a:avLst/>
          </a:prstGeom>
        </p:spPr>
      </p:pic>
      <p:cxnSp>
        <p:nvCxnSpPr>
          <p:cNvPr id="3" name="Straight Connector 2"/>
          <p:cNvCxnSpPr>
            <a:cxnSpLocks noChangeShapeType="1"/>
          </p:cNvCxnSpPr>
          <p:nvPr/>
        </p:nvCxnSpPr>
        <p:spPr bwMode="auto">
          <a:xfrm>
            <a:off x="376767" y="1014415"/>
            <a:ext cx="11370733" cy="7937"/>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520685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376767" y="5838825"/>
            <a:ext cx="11370733" cy="7939"/>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3" name="Text Placeholder 2"/>
          <p:cNvSpPr>
            <a:spLocks noGrp="1"/>
          </p:cNvSpPr>
          <p:nvPr>
            <p:ph type="body" idx="1"/>
          </p:nvPr>
        </p:nvSpPr>
        <p:spPr>
          <a:xfrm>
            <a:off x="786687" y="714352"/>
            <a:ext cx="10363200" cy="3527664"/>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6" name="Picture 5" descr="MDAnderson Master Logo_Texas_V_Taglin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6226" y="6052471"/>
            <a:ext cx="1801284" cy="654391"/>
          </a:xfrm>
          <a:prstGeom prst="rect">
            <a:avLst/>
          </a:prstGeom>
        </p:spPr>
      </p:pic>
    </p:spTree>
    <p:extLst>
      <p:ext uri="{BB962C8B-B14F-4D97-AF65-F5344CB8AC3E}">
        <p14:creationId xmlns:p14="http://schemas.microsoft.com/office/powerpoint/2010/main" val="1339704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639" y="0"/>
            <a:ext cx="10362724" cy="1463040"/>
          </a:xfrm>
        </p:spPr>
        <p:txBody>
          <a:bodyPr/>
          <a:lstStyle/>
          <a:p>
            <a:r>
              <a:rPr lang="en-US" dirty="0"/>
              <a:t>Click to edit Master title style</a:t>
            </a:r>
          </a:p>
        </p:txBody>
      </p:sp>
      <p:sp>
        <p:nvSpPr>
          <p:cNvPr id="3" name="Content Placeholder 2"/>
          <p:cNvSpPr>
            <a:spLocks noGrp="1"/>
          </p:cNvSpPr>
          <p:nvPr>
            <p:ph sz="half" idx="1"/>
          </p:nvPr>
        </p:nvSpPr>
        <p:spPr>
          <a:xfrm>
            <a:off x="914404" y="1462089"/>
            <a:ext cx="5080000" cy="502761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62089"/>
            <a:ext cx="5080000" cy="502761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2757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MDAnderson Master Logo_Texas_V_Taglin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770" y="233562"/>
            <a:ext cx="1801284" cy="654391"/>
          </a:xfrm>
          <a:prstGeom prst="rect">
            <a:avLst/>
          </a:prstGeom>
        </p:spPr>
      </p:pic>
    </p:spTree>
    <p:extLst>
      <p:ext uri="{BB962C8B-B14F-4D97-AF65-F5344CB8AC3E}">
        <p14:creationId xmlns:p14="http://schemas.microsoft.com/office/powerpoint/2010/main" val="2550026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2692400" cy="6858000"/>
          </a:xfrm>
          <a:prstGeom prst="rect">
            <a:avLst/>
          </a:prstGeom>
          <a:solidFill>
            <a:srgbClr val="595959"/>
          </a:solidFill>
          <a:ln>
            <a:noFill/>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4" descr="MDAnderson Master Logo_Texas_V_Tagline_RGB REV.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770" y="233562"/>
            <a:ext cx="1801284" cy="654391"/>
          </a:xfrm>
          <a:prstGeom prst="rect">
            <a:avLst/>
          </a:prstGeom>
        </p:spPr>
      </p:pic>
    </p:spTree>
    <p:extLst>
      <p:ext uri="{BB962C8B-B14F-4D97-AF65-F5344CB8AC3E}">
        <p14:creationId xmlns:p14="http://schemas.microsoft.com/office/powerpoint/2010/main" val="3185189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7787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3" descr="MDAnderson Master Logo_Texas_V_Taglin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770" y="233563"/>
            <a:ext cx="1801284" cy="654391"/>
          </a:xfrm>
          <a:prstGeom prst="rect">
            <a:avLst/>
          </a:prstGeom>
        </p:spPr>
      </p:pic>
      <p:cxnSp>
        <p:nvCxnSpPr>
          <p:cNvPr id="3" name="Straight Connector 2"/>
          <p:cNvCxnSpPr>
            <a:cxnSpLocks noChangeShapeType="1"/>
          </p:cNvCxnSpPr>
          <p:nvPr/>
        </p:nvCxnSpPr>
        <p:spPr bwMode="auto">
          <a:xfrm>
            <a:off x="376767" y="1014415"/>
            <a:ext cx="11370733" cy="7937"/>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193995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504"/>
            <a:ext cx="2844800" cy="365125"/>
          </a:xfrm>
          <a:prstGeom prst="rect">
            <a:avLst/>
          </a:prstGeom>
        </p:spPr>
        <p:txBody>
          <a:bodyPr/>
          <a:lstStyle/>
          <a:p>
            <a:fld id="{B903C95C-6FAE-4FDA-8E37-AAA56A533241}" type="datetimeFigureOut">
              <a:rPr lang="en-US" smtClean="0">
                <a:solidFill>
                  <a:prstClr val="black">
                    <a:tint val="75000"/>
                  </a:prstClr>
                </a:solidFill>
              </a:rPr>
              <a:pPr/>
              <a:t>5/14/19</a:t>
            </a:fld>
            <a:endParaRPr lang="en-US">
              <a:solidFill>
                <a:prstClr val="black">
                  <a:tint val="75000"/>
                </a:prstClr>
              </a:solidFill>
            </a:endParaRPr>
          </a:p>
        </p:txBody>
      </p:sp>
      <p:sp>
        <p:nvSpPr>
          <p:cNvPr id="3" name="Footer Placeholder 2"/>
          <p:cNvSpPr>
            <a:spLocks noGrp="1"/>
          </p:cNvSpPr>
          <p:nvPr>
            <p:ph type="ftr" sz="quarter" idx="11"/>
          </p:nvPr>
        </p:nvSpPr>
        <p:spPr>
          <a:xfrm>
            <a:off x="4165600" y="6356504"/>
            <a:ext cx="38608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504"/>
            <a:ext cx="2844800" cy="365125"/>
          </a:xfrm>
          <a:prstGeom prst="rect">
            <a:avLst/>
          </a:prstGeom>
        </p:spPr>
        <p:txBody>
          <a:bodyPr/>
          <a:lstStyle/>
          <a:p>
            <a:fld id="{EA4E6B9C-F3CA-45D9-9BCE-2FBC9D9F3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832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7465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D54701-E038-6A4D-926E-C69F0F27E507}"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C9674-DB6B-CC43-9B89-ABF9A7CE71B8}" type="slidenum">
              <a:rPr lang="en-US" smtClean="0"/>
              <a:t>‹#›</a:t>
            </a:fld>
            <a:endParaRPr lang="en-US"/>
          </a:p>
        </p:txBody>
      </p:sp>
    </p:spTree>
    <p:extLst>
      <p:ext uri="{BB962C8B-B14F-4D97-AF65-F5344CB8AC3E}">
        <p14:creationId xmlns:p14="http://schemas.microsoft.com/office/powerpoint/2010/main" val="1366339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B7D8A20B-C3C8-8741-A9B3-DD00B8346C71}" type="datetimeFigureOut">
              <a:rPr lang="en-US">
                <a:solidFill>
                  <a:prstClr val="black">
                    <a:tint val="75000"/>
                  </a:prstClr>
                </a:solidFill>
                <a:latin typeface="Calibri"/>
              </a:rPr>
              <a:pPr/>
              <a:t>5/14/19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3B5A54-385A-2142-90FE-7F8C414FDC4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7256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B7D8A20B-C3C8-8741-A9B3-DD00B8346C71}" type="datetimeFigureOut">
              <a:rPr lang="en-US">
                <a:solidFill>
                  <a:prstClr val="black">
                    <a:tint val="75000"/>
                  </a:prstClr>
                </a:solidFill>
                <a:latin typeface="Calibri"/>
              </a:rPr>
              <a:pPr/>
              <a:t>5/14/19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3B5A54-385A-2142-90FE-7F8C414FDC4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799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B7D8A20B-C3C8-8741-A9B3-DD00B8346C71}" type="datetimeFigureOut">
              <a:rPr lang="en-US">
                <a:solidFill>
                  <a:prstClr val="black">
                    <a:tint val="75000"/>
                  </a:prstClr>
                </a:solidFill>
                <a:latin typeface="Calibri"/>
              </a:rPr>
              <a:pPr/>
              <a:t>5/14/19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3B5A54-385A-2142-90FE-7F8C414FDC4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784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9"/>
            <a:ext cx="10972800" cy="14630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63715"/>
            <a:ext cx="5386917" cy="639763"/>
          </a:xfr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03477"/>
            <a:ext cx="5386917"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763715"/>
            <a:ext cx="5389033" cy="639763"/>
          </a:xfr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03477"/>
            <a:ext cx="5389033"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5988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B7D8A20B-C3C8-8741-A9B3-DD00B8346C71}" type="datetimeFigureOut">
              <a:rPr lang="en-US">
                <a:solidFill>
                  <a:prstClr val="black">
                    <a:tint val="75000"/>
                  </a:prstClr>
                </a:solidFill>
                <a:latin typeface="Calibri"/>
              </a:rPr>
              <a:pPr/>
              <a:t>5/14/19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3B5A54-385A-2142-90FE-7F8C414FDC4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1514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B7D8A20B-C3C8-8741-A9B3-DD00B8346C71}" type="datetimeFigureOut">
              <a:rPr lang="en-US">
                <a:solidFill>
                  <a:prstClr val="black">
                    <a:tint val="75000"/>
                  </a:prstClr>
                </a:solidFill>
                <a:latin typeface="Calibri"/>
              </a:rPr>
              <a:pPr/>
              <a:t>5/14/19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C3B5A54-385A-2142-90FE-7F8C414FDC4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8988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B7D8A20B-C3C8-8741-A9B3-DD00B8346C71}" type="datetimeFigureOut">
              <a:rPr lang="en-US">
                <a:solidFill>
                  <a:prstClr val="black">
                    <a:tint val="75000"/>
                  </a:prstClr>
                </a:solidFill>
                <a:latin typeface="Calibri"/>
              </a:rPr>
              <a:pPr/>
              <a:t>5/14/19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C3B5A54-385A-2142-90FE-7F8C414FDC4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8243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8A20B-C3C8-8741-A9B3-DD00B8346C71}" type="datetimeFigureOut">
              <a:rPr lang="en-US">
                <a:solidFill>
                  <a:prstClr val="black">
                    <a:tint val="75000"/>
                  </a:prstClr>
                </a:solidFill>
                <a:latin typeface="Calibri"/>
              </a:rPr>
              <a:pPr/>
              <a:t>5/14/19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C3B5A54-385A-2142-90FE-7F8C414FDC4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24270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B7D8A20B-C3C8-8741-A9B3-DD00B8346C71}" type="datetimeFigureOut">
              <a:rPr lang="en-US">
                <a:solidFill>
                  <a:prstClr val="black">
                    <a:tint val="75000"/>
                  </a:prstClr>
                </a:solidFill>
                <a:latin typeface="Calibri"/>
              </a:rPr>
              <a:pPr/>
              <a:t>5/14/19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3B5A54-385A-2142-90FE-7F8C414FDC4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84921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B7D8A20B-C3C8-8741-A9B3-DD00B8346C71}" type="datetimeFigureOut">
              <a:rPr lang="en-US">
                <a:solidFill>
                  <a:prstClr val="black">
                    <a:tint val="75000"/>
                  </a:prstClr>
                </a:solidFill>
                <a:latin typeface="Calibri"/>
              </a:rPr>
              <a:pPr/>
              <a:t>5/14/19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3B5A54-385A-2142-90FE-7F8C414FDC4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8948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B7D8A20B-C3C8-8741-A9B3-DD00B8346C71}" type="datetimeFigureOut">
              <a:rPr lang="en-US">
                <a:solidFill>
                  <a:prstClr val="black">
                    <a:tint val="75000"/>
                  </a:prstClr>
                </a:solidFill>
                <a:latin typeface="Calibri"/>
              </a:rPr>
              <a:pPr/>
              <a:t>5/14/19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3B5A54-385A-2142-90FE-7F8C414FDC4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8465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B7D8A20B-C3C8-8741-A9B3-DD00B8346C71}" type="datetimeFigureOut">
              <a:rPr lang="en-US">
                <a:solidFill>
                  <a:prstClr val="black">
                    <a:tint val="75000"/>
                  </a:prstClr>
                </a:solidFill>
                <a:latin typeface="Calibri"/>
              </a:rPr>
              <a:pPr/>
              <a:t>5/14/19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3B5A54-385A-2142-90FE-7F8C414FDC4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26118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6"/>
          <p:cNvSpPr>
            <a:spLocks noGrp="1"/>
          </p:cNvSpPr>
          <p:nvPr>
            <p:ph type="body" sz="quarter" idx="12"/>
          </p:nvPr>
        </p:nvSpPr>
        <p:spPr>
          <a:xfrm>
            <a:off x="609600" y="6000750"/>
            <a:ext cx="10972800" cy="476250"/>
          </a:xfrm>
        </p:spPr>
        <p:txBody>
          <a:bodyPr lIns="0" tIns="0" rIns="0" bIns="0" anchor="b" anchorCtr="0"/>
          <a:lstStyle>
            <a:lvl1pPr marL="0" indent="0">
              <a:spcBef>
                <a:spcPts val="0"/>
              </a:spcBef>
              <a:spcAft>
                <a:spcPts val="300"/>
              </a:spcAft>
              <a:buNone/>
              <a:defRPr sz="1200"/>
            </a:lvl1pPr>
            <a:lvl2pPr marL="457200" indent="0">
              <a:buNone/>
              <a:defRPr sz="1200"/>
            </a:lvl2pPr>
            <a:lvl3pPr marL="914400" indent="0">
              <a:buNone/>
              <a:defRPr sz="1100"/>
            </a:lvl3pPr>
            <a:lvl4pPr marL="1371600" indent="0">
              <a:buNone/>
              <a:defRPr sz="11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351094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ME_Title only">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453774" y="6161088"/>
            <a:ext cx="10963409" cy="696912"/>
          </a:xfrm>
        </p:spPr>
        <p:txBody>
          <a:bodyPr anchor="b">
            <a:noAutofit/>
          </a:bodyPr>
          <a:lstStyle>
            <a:lvl1pPr marL="0" indent="0">
              <a:lnSpc>
                <a:spcPct val="90000"/>
              </a:lnSpc>
              <a:spcBef>
                <a:spcPts val="0"/>
              </a:spcBef>
              <a:buFontTx/>
              <a:buNone/>
              <a:defRPr sz="1400" b="0">
                <a:solidFill>
                  <a:schemeClr val="tx1"/>
                </a:solidFill>
                <a:latin typeface="Calibri" panose="020F0502020204030204" pitchFamily="34" charset="0"/>
              </a:defRPr>
            </a:lvl1pPr>
          </a:lstStyle>
          <a:p>
            <a:pPr lvl="0"/>
            <a:r>
              <a:rPr lang="en-US" dirty="0"/>
              <a:t>Click to edit Master text styles</a:t>
            </a:r>
          </a:p>
        </p:txBody>
      </p:sp>
      <p:cxnSp>
        <p:nvCxnSpPr>
          <p:cNvPr id="6" name="Straight Connector 5"/>
          <p:cNvCxnSpPr/>
          <p:nvPr userDrawn="1"/>
        </p:nvCxnSpPr>
        <p:spPr>
          <a:xfrm>
            <a:off x="453774" y="1295400"/>
            <a:ext cx="11362945" cy="0"/>
          </a:xfrm>
          <a:prstGeom prst="line">
            <a:avLst/>
          </a:prstGeom>
          <a:ln w="22225">
            <a:solidFill>
              <a:srgbClr val="3894A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7492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639" y="0"/>
            <a:ext cx="10362724" cy="1737360"/>
          </a:xfrm>
        </p:spPr>
        <p:txBody>
          <a:bodyPr/>
          <a:lstStyle>
            <a:lvl1pPr>
              <a:defRPr sz="2200"/>
            </a:lvl1pPr>
          </a:lstStyle>
          <a:p>
            <a:r>
              <a:rPr lang="en-US" dirty="0"/>
              <a:t>Click to edit Master title style</a:t>
            </a:r>
          </a:p>
        </p:txBody>
      </p:sp>
    </p:spTree>
    <p:extLst>
      <p:ext uri="{BB962C8B-B14F-4D97-AF65-F5344CB8AC3E}">
        <p14:creationId xmlns:p14="http://schemas.microsoft.com/office/powerpoint/2010/main" val="4395204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072" y="602020"/>
            <a:ext cx="11421373" cy="914400"/>
          </a:xfrm>
        </p:spPr>
        <p:txBody>
          <a:bodyPr/>
          <a:lstStyle/>
          <a:p>
            <a:r>
              <a:rPr lang="en-US"/>
              <a:t>Click to edit Master title style</a:t>
            </a:r>
            <a:endParaRPr lang="en-US" dirty="0"/>
          </a:p>
        </p:txBody>
      </p:sp>
      <p:sp>
        <p:nvSpPr>
          <p:cNvPr id="3" name="Content Placeholder 2"/>
          <p:cNvSpPr>
            <a:spLocks noGrp="1"/>
          </p:cNvSpPr>
          <p:nvPr>
            <p:ph idx="1"/>
          </p:nvPr>
        </p:nvSpPr>
        <p:spPr>
          <a:xfrm>
            <a:off x="437072" y="1583480"/>
            <a:ext cx="11421373" cy="4480560"/>
          </a:xfrm>
        </p:spPr>
        <p:txBody>
          <a:bodyPr/>
          <a:lstStyle>
            <a:lvl2pPr marL="627063" indent="-285750">
              <a:defRPr lang="en-US" sz="1800" kern="1200" dirty="0">
                <a:solidFill>
                  <a:schemeClr val="accent6">
                    <a:lumMod val="50000"/>
                  </a:schemeClr>
                </a:solidFill>
                <a:latin typeface="+mn-lt"/>
                <a:ea typeface="+mn-ea"/>
                <a:cs typeface="+mn-cs"/>
              </a:defRPr>
            </a:lvl2pPr>
            <a:lvl3pPr marL="1031875" indent="-285750">
              <a:defRPr lang="en-US" sz="1600" kern="1200" dirty="0">
                <a:solidFill>
                  <a:schemeClr val="accent6">
                    <a:lumMod val="50000"/>
                  </a:schemeClr>
                </a:solidFill>
                <a:latin typeface="+mn-lt"/>
                <a:ea typeface="+mn-ea"/>
                <a:cs typeface="+mn-cs"/>
              </a:defRPr>
            </a:lvl3pPr>
            <a:lvl4pPr marL="1368425" indent="-285750">
              <a:defRPr lang="en-US" sz="1400" kern="1200" dirty="0" smtClean="0">
                <a:solidFill>
                  <a:schemeClr val="accent6">
                    <a:lumMod val="50000"/>
                  </a:schemeClr>
                </a:solidFill>
                <a:latin typeface="+mn-lt"/>
                <a:ea typeface="+mn-ea"/>
                <a:cs typeface="+mn-cs"/>
              </a:defRPr>
            </a:lvl4pPr>
            <a:lvl5pPr marL="1712913" indent="-285750">
              <a:defRPr lang="en-US" sz="1400" kern="1200" dirty="0">
                <a:solidFill>
                  <a:schemeClr val="accent6">
                    <a:lumMod val="50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B6E51274-F8D5-4C0F-B705-C2E53E2B5D6E}"/>
              </a:ext>
            </a:extLst>
          </p:cNvPr>
          <p:cNvSpPr>
            <a:spLocks noGrp="1"/>
          </p:cNvSpPr>
          <p:nvPr>
            <p:ph type="body" sz="quarter" idx="10"/>
          </p:nvPr>
        </p:nvSpPr>
        <p:spPr>
          <a:xfrm>
            <a:off x="437072" y="6153915"/>
            <a:ext cx="9144000" cy="526331"/>
          </a:xfrm>
        </p:spPr>
        <p:txBody>
          <a:bodyPr anchor="b">
            <a:normAutofit/>
          </a:bodyPr>
          <a:lstStyle>
            <a:lvl1pPr marL="0" indent="0">
              <a:spcBef>
                <a:spcPts val="400"/>
              </a:spcBef>
              <a:buNone/>
              <a:defRPr sz="1000"/>
            </a:lvl1pPr>
          </a:lstStyle>
          <a:p>
            <a:pPr lvl="0"/>
            <a:r>
              <a:rPr lang="en-US"/>
              <a:t>Edit Master text styles</a:t>
            </a:r>
          </a:p>
        </p:txBody>
      </p:sp>
    </p:spTree>
    <p:extLst>
      <p:ext uri="{BB962C8B-B14F-4D97-AF65-F5344CB8AC3E}">
        <p14:creationId xmlns:p14="http://schemas.microsoft.com/office/powerpoint/2010/main" val="2176609615"/>
      </p:ext>
    </p:extLst>
  </p:cSld>
  <p:clrMapOvr>
    <a:masterClrMapping/>
  </p:clrMapOvr>
  <p:extLst>
    <p:ext uri="{DCECCB84-F9BA-43D5-87BE-67443E8EF086}">
      <p15:sldGuideLst xmlns:p15="http://schemas.microsoft.com/office/powerpoint/2012/main">
        <p15:guide id="1" pos="216">
          <p15:clr>
            <a:srgbClr val="FBAE40"/>
          </p15:clr>
        </p15:guide>
        <p15:guide id="2" pos="2980">
          <p15:clr>
            <a:srgbClr val="FBAE40"/>
          </p15:clr>
        </p15:guide>
        <p15:guide id="3" orient="horz" pos="72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56808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608"/>
            <a:ext cx="10972800" cy="921043"/>
          </a:xfrm>
        </p:spPr>
        <p:txBody>
          <a:bodyPr/>
          <a:lstStyle>
            <a:lvl1pPr algn="l">
              <a:lnSpc>
                <a:spcPct val="90000"/>
              </a:lnSpc>
              <a:defRPr b="1">
                <a:solidFill>
                  <a:schemeClr val="accent1"/>
                </a:solidFill>
              </a:defRPr>
            </a:lvl1pPr>
          </a:lstStyle>
          <a:p>
            <a:r>
              <a:rPr lang="en-US" dirty="0"/>
              <a:t>Click to edit Master title style</a:t>
            </a:r>
          </a:p>
        </p:txBody>
      </p:sp>
      <p:sp>
        <p:nvSpPr>
          <p:cNvPr id="5" name="Text Placeholder 4"/>
          <p:cNvSpPr>
            <a:spLocks noGrp="1"/>
          </p:cNvSpPr>
          <p:nvPr>
            <p:ph type="body" sz="quarter" idx="10"/>
          </p:nvPr>
        </p:nvSpPr>
        <p:spPr>
          <a:xfrm>
            <a:off x="621792" y="1362076"/>
            <a:ext cx="10972800" cy="49561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2127891" y="5771790"/>
            <a:ext cx="8464549" cy="887413"/>
          </a:xfrm>
        </p:spPr>
        <p:txBody>
          <a:bodyPr anchor="b">
            <a:normAutofit/>
          </a:bodyPr>
          <a:lstStyle>
            <a:lvl1pPr marL="0" indent="0">
              <a:buFont typeface="Arial" panose="020B0604020202020204" pitchFamily="34" charset="0"/>
              <a:buNone/>
              <a:defRPr sz="1000">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2722407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072" y="500424"/>
            <a:ext cx="11421373" cy="914400"/>
          </a:xfrm>
        </p:spPr>
        <p:txBody>
          <a:bodyPr/>
          <a:lstStyle/>
          <a:p>
            <a:r>
              <a:rPr lang="en-US"/>
              <a:t>Click to edit Master title style</a:t>
            </a:r>
            <a:endParaRPr lang="en-US" dirty="0"/>
          </a:p>
        </p:txBody>
      </p:sp>
      <p:sp>
        <p:nvSpPr>
          <p:cNvPr id="3" name="Content Placeholder 2"/>
          <p:cNvSpPr>
            <a:spLocks noGrp="1"/>
          </p:cNvSpPr>
          <p:nvPr>
            <p:ph idx="1"/>
          </p:nvPr>
        </p:nvSpPr>
        <p:spPr>
          <a:xfrm>
            <a:off x="437072" y="1583480"/>
            <a:ext cx="11421373" cy="4480560"/>
          </a:xfrm>
        </p:spPr>
        <p:txBody>
          <a:bodyPr/>
          <a:lstStyle>
            <a:lvl2pPr marL="627063" indent="-285750">
              <a:defRPr lang="en-US" sz="1800" kern="1200" dirty="0">
                <a:solidFill>
                  <a:schemeClr val="accent6">
                    <a:lumMod val="50000"/>
                  </a:schemeClr>
                </a:solidFill>
                <a:latin typeface="+mn-lt"/>
                <a:ea typeface="+mn-ea"/>
                <a:cs typeface="+mn-cs"/>
              </a:defRPr>
            </a:lvl2pPr>
            <a:lvl3pPr marL="1031875" indent="-285750">
              <a:defRPr lang="en-US" sz="1600" kern="1200" dirty="0">
                <a:solidFill>
                  <a:schemeClr val="accent6">
                    <a:lumMod val="50000"/>
                  </a:schemeClr>
                </a:solidFill>
                <a:latin typeface="+mn-lt"/>
                <a:ea typeface="+mn-ea"/>
                <a:cs typeface="+mn-cs"/>
              </a:defRPr>
            </a:lvl3pPr>
            <a:lvl4pPr marL="1368425" indent="-285750">
              <a:defRPr lang="en-US" sz="1400" kern="1200" dirty="0" smtClean="0">
                <a:solidFill>
                  <a:schemeClr val="accent6">
                    <a:lumMod val="50000"/>
                  </a:schemeClr>
                </a:solidFill>
                <a:latin typeface="+mn-lt"/>
                <a:ea typeface="+mn-ea"/>
                <a:cs typeface="+mn-cs"/>
              </a:defRPr>
            </a:lvl4pPr>
            <a:lvl5pPr marL="1712913" indent="-285750">
              <a:defRPr lang="en-US" sz="1400" kern="1200" dirty="0">
                <a:solidFill>
                  <a:schemeClr val="accent6">
                    <a:lumMod val="50000"/>
                  </a:schemeClr>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B6E51274-F8D5-4C0F-B705-C2E53E2B5D6E}"/>
              </a:ext>
            </a:extLst>
          </p:cNvPr>
          <p:cNvSpPr>
            <a:spLocks noGrp="1"/>
          </p:cNvSpPr>
          <p:nvPr>
            <p:ph type="body" sz="quarter" idx="10"/>
          </p:nvPr>
        </p:nvSpPr>
        <p:spPr>
          <a:xfrm>
            <a:off x="437072" y="6153913"/>
            <a:ext cx="9144000" cy="526331"/>
          </a:xfrm>
        </p:spPr>
        <p:txBody>
          <a:bodyPr anchor="b">
            <a:normAutofit/>
          </a:bodyPr>
          <a:lstStyle>
            <a:lvl1pPr marL="0" indent="0">
              <a:spcBef>
                <a:spcPts val="400"/>
              </a:spcBef>
              <a:buNone/>
              <a:defRPr sz="1000"/>
            </a:lvl1pPr>
          </a:lstStyle>
          <a:p>
            <a:pPr lvl="0"/>
            <a:r>
              <a:rPr lang="en-US"/>
              <a:t>Edit Master text styles</a:t>
            </a:r>
          </a:p>
        </p:txBody>
      </p:sp>
    </p:spTree>
    <p:extLst>
      <p:ext uri="{BB962C8B-B14F-4D97-AF65-F5344CB8AC3E}">
        <p14:creationId xmlns:p14="http://schemas.microsoft.com/office/powerpoint/2010/main" val="4210311353"/>
      </p:ext>
    </p:extLst>
  </p:cSld>
  <p:clrMapOvr>
    <a:masterClrMapping/>
  </p:clrMapOvr>
  <p:extLst>
    <p:ext uri="{DCECCB84-F9BA-43D5-87BE-67443E8EF086}">
      <p15:sldGuideLst xmlns:p15="http://schemas.microsoft.com/office/powerpoint/2012/main">
        <p15:guide id="4" pos="216">
          <p15:clr>
            <a:srgbClr val="FBAE40"/>
          </p15:clr>
        </p15:guide>
        <p15:guide id="5" pos="2980">
          <p15:clr>
            <a:srgbClr val="FBAE40"/>
          </p15:clr>
        </p15:guide>
        <p15:guide id="6" orient="horz" pos="72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Helvetica"/>
                <a:cs typeface="Helvetica"/>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solidFill>
                  <a:srgbClr val="49494A">
                    <a:tint val="75000"/>
                  </a:srgbClr>
                </a:solidFill>
              </a:rPr>
              <a:pPr/>
              <a:t>5/14/19</a:t>
            </a:fld>
            <a:endParaRPr lang="en-US">
              <a:solidFill>
                <a:srgbClr val="49494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9494A">
                  <a:tint val="75000"/>
                </a:srgbClr>
              </a:solidFill>
            </a:endParaRPr>
          </a:p>
        </p:txBody>
      </p:sp>
      <p:sp>
        <p:nvSpPr>
          <p:cNvPr id="7" name="Text Placeholder 2"/>
          <p:cNvSpPr>
            <a:spLocks noGrp="1"/>
          </p:cNvSpPr>
          <p:nvPr>
            <p:ph idx="1"/>
          </p:nvPr>
        </p:nvSpPr>
        <p:spPr>
          <a:xfrm>
            <a:off x="609600" y="1600201"/>
            <a:ext cx="10972800" cy="4525963"/>
          </a:xfrm>
          <a:prstGeom prst="rect">
            <a:avLst/>
          </a:prstGeom>
          <a:ln w="0">
            <a:noFill/>
          </a:ln>
          <a:effectLst/>
        </p:spPr>
        <p:txBody>
          <a:bodyPr vert="horz" lIns="91440" tIns="45720" rIns="91440" bIns="45720" rtlCol="0">
            <a:normAutofit/>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32234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ME_Content ">
    <p:spTree>
      <p:nvGrpSpPr>
        <p:cNvPr id="1" name=""/>
        <p:cNvGrpSpPr/>
        <p:nvPr/>
      </p:nvGrpSpPr>
      <p:grpSpPr>
        <a:xfrm>
          <a:off x="0" y="0"/>
          <a:ext cx="0" cy="0"/>
          <a:chOff x="0" y="0"/>
          <a:chExt cx="0" cy="0"/>
        </a:xfrm>
      </p:grpSpPr>
      <p:sp>
        <p:nvSpPr>
          <p:cNvPr id="5" name="Text Placeholder 2"/>
          <p:cNvSpPr>
            <a:spLocks noGrp="1"/>
          </p:cNvSpPr>
          <p:nvPr>
            <p:ph type="body" sz="quarter" idx="15"/>
          </p:nvPr>
        </p:nvSpPr>
        <p:spPr>
          <a:xfrm>
            <a:off x="-1902" y="6161088"/>
            <a:ext cx="11419083" cy="696912"/>
          </a:xfrm>
        </p:spPr>
        <p:txBody>
          <a:bodyPr anchor="b">
            <a:noAutofit/>
          </a:bodyPr>
          <a:lstStyle>
            <a:lvl1pPr marL="0" indent="0">
              <a:lnSpc>
                <a:spcPct val="90000"/>
              </a:lnSpc>
              <a:spcBef>
                <a:spcPts val="0"/>
              </a:spcBef>
              <a:buFontTx/>
              <a:buNone/>
              <a:defRPr sz="1400" b="0">
                <a:solidFill>
                  <a:srgbClr val="262626"/>
                </a:solidFill>
              </a:defRPr>
            </a:lvl1pPr>
          </a:lstStyle>
          <a:p>
            <a:pPr lvl="0"/>
            <a:r>
              <a:rPr lang="en-US"/>
              <a:t>Click to edit Master text styles</a:t>
            </a:r>
          </a:p>
        </p:txBody>
      </p:sp>
      <p:sp>
        <p:nvSpPr>
          <p:cNvPr id="8" name="Title Placeholder 1"/>
          <p:cNvSpPr>
            <a:spLocks noGrp="1"/>
          </p:cNvSpPr>
          <p:nvPr>
            <p:ph type="title"/>
          </p:nvPr>
        </p:nvSpPr>
        <p:spPr>
          <a:xfrm>
            <a:off x="453772" y="246088"/>
            <a:ext cx="11362944" cy="86868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4" name="Content Placeholder 3"/>
          <p:cNvSpPr>
            <a:spLocks noGrp="1"/>
          </p:cNvSpPr>
          <p:nvPr>
            <p:ph sz="quarter" idx="16"/>
          </p:nvPr>
        </p:nvSpPr>
        <p:spPr>
          <a:xfrm>
            <a:off x="453773" y="1609344"/>
            <a:ext cx="10963409"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01385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95881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ntent, Subtitle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8000" y="152401"/>
            <a:ext cx="11277600" cy="922867"/>
          </a:xfrm>
        </p:spPr>
        <p:txBody>
          <a:bodyPr/>
          <a:lstStyle/>
          <a:p>
            <a:r>
              <a:rPr lang="en-US" dirty="0"/>
              <a:t>Click to edit Master title style</a:t>
            </a:r>
          </a:p>
        </p:txBody>
      </p:sp>
      <p:sp>
        <p:nvSpPr>
          <p:cNvPr id="5" name="Text Placeholder 11"/>
          <p:cNvSpPr>
            <a:spLocks noGrp="1"/>
          </p:cNvSpPr>
          <p:nvPr>
            <p:ph type="body" sz="quarter" idx="11" hasCustomPrompt="1"/>
          </p:nvPr>
        </p:nvSpPr>
        <p:spPr bwMode="gray">
          <a:xfrm>
            <a:off x="508001" y="1292649"/>
            <a:ext cx="11292652" cy="369332"/>
          </a:xfrm>
        </p:spPr>
        <p:txBody>
          <a:bodyPr wrap="square">
            <a:spAutoFit/>
          </a:bodyPr>
          <a:lstStyle>
            <a:lvl1pPr marL="0" indent="0">
              <a:lnSpc>
                <a:spcPct val="90000"/>
              </a:lnSpc>
              <a:spcBef>
                <a:spcPts val="0"/>
              </a:spcBef>
              <a:buFontTx/>
              <a:buNone/>
              <a:defRPr sz="2000" b="1">
                <a:solidFill>
                  <a:schemeClr val="accent1">
                    <a:lumMod val="60000"/>
                    <a:lumOff val="40000"/>
                  </a:schemeClr>
                </a:solidFill>
              </a:defRPr>
            </a:lvl1pPr>
          </a:lstStyle>
          <a:p>
            <a:pPr lvl="0"/>
            <a:r>
              <a:rPr lang="en-US" dirty="0"/>
              <a:t>Click to Add Slide Subtitle</a:t>
            </a:r>
          </a:p>
        </p:txBody>
      </p:sp>
      <p:sp>
        <p:nvSpPr>
          <p:cNvPr id="6" name="Text Placeholder 13"/>
          <p:cNvSpPr>
            <a:spLocks noGrp="1"/>
          </p:cNvSpPr>
          <p:nvPr>
            <p:ph type="body" sz="quarter" idx="12" hasCustomPrompt="1"/>
          </p:nvPr>
        </p:nvSpPr>
        <p:spPr bwMode="gray">
          <a:xfrm>
            <a:off x="508000" y="6464584"/>
            <a:ext cx="8869680" cy="219740"/>
          </a:xfrm>
        </p:spPr>
        <p:txBody>
          <a:bodyPr anchor="b" anchorCtr="0">
            <a:spAutoFit/>
          </a:bodyPr>
          <a:lstStyle>
            <a:lvl1pPr marL="0" indent="0">
              <a:lnSpc>
                <a:spcPct val="92000"/>
              </a:lnSpc>
              <a:spcBef>
                <a:spcPts val="100"/>
              </a:spcBef>
              <a:buFontTx/>
              <a:buNone/>
              <a:defRPr sz="900" baseline="0"/>
            </a:lvl1pPr>
          </a:lstStyle>
          <a:p>
            <a:pPr lvl="0"/>
            <a:r>
              <a:rPr lang="en-US" dirty="0"/>
              <a:t>Click to add source or footnotes</a:t>
            </a:r>
          </a:p>
        </p:txBody>
      </p:sp>
      <p:sp>
        <p:nvSpPr>
          <p:cNvPr id="7" name="Content Placeholder 6"/>
          <p:cNvSpPr>
            <a:spLocks noGrp="1"/>
          </p:cNvSpPr>
          <p:nvPr>
            <p:ph sz="quarter" idx="13"/>
          </p:nvPr>
        </p:nvSpPr>
        <p:spPr>
          <a:xfrm>
            <a:off x="512064" y="1911096"/>
            <a:ext cx="11180064" cy="4251960"/>
          </a:xfrm>
        </p:spPr>
        <p:txBody>
          <a:bodyPr/>
          <a:lstStyle>
            <a:lvl1pPr>
              <a:buClr>
                <a:schemeClr val="accent2"/>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16049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1"/>
            <a:ext cx="11277600" cy="800100"/>
          </a:xfrm>
        </p:spPr>
        <p:txBody>
          <a:bodyPr anchor="b">
            <a:normAutofit/>
          </a:bodyPr>
          <a:lstStyle>
            <a:lvl1pPr>
              <a:defRPr sz="22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1170432" y="5440680"/>
            <a:ext cx="9875520" cy="365760"/>
          </a:xfrm>
          <a:prstGeom prst="roundRect">
            <a:avLst/>
          </a:prstGeom>
          <a:solidFill>
            <a:schemeClr val="accent2"/>
          </a:solidFill>
        </p:spPr>
        <p:txBody>
          <a:bodyPr anchor="ctr"/>
          <a:lstStyle>
            <a:lvl1pPr marL="0" indent="0" algn="ctr">
              <a:buNone/>
              <a:defRPr sz="1400" b="1" baseline="0">
                <a:solidFill>
                  <a:schemeClr val="bg1"/>
                </a:solidFill>
              </a:defRPr>
            </a:lvl1pPr>
            <a:lvl2pPr marL="411452" indent="0">
              <a:buNone/>
              <a:defRPr sz="1300"/>
            </a:lvl2pPr>
            <a:lvl3pPr marL="822905" indent="0">
              <a:buNone/>
              <a:defRPr sz="1100"/>
            </a:lvl3pPr>
            <a:lvl4pPr marL="1234357" indent="0">
              <a:buNone/>
              <a:defRPr sz="1000"/>
            </a:lvl4pPr>
            <a:lvl5pPr marL="1645810" indent="0">
              <a:buNone/>
              <a:defRPr sz="1000"/>
            </a:lvl5pPr>
            <a:lvl6pPr marL="2057262" indent="0">
              <a:buNone/>
              <a:defRPr sz="1000"/>
            </a:lvl6pPr>
            <a:lvl7pPr marL="2468716" indent="0">
              <a:buNone/>
              <a:defRPr sz="1000"/>
            </a:lvl7pPr>
            <a:lvl8pPr marL="2880168" indent="0">
              <a:buNone/>
              <a:defRPr sz="1000"/>
            </a:lvl8pPr>
            <a:lvl9pPr marL="3291621" indent="0">
              <a:buNone/>
              <a:defRPr sz="1000"/>
            </a:lvl9pPr>
          </a:lstStyle>
          <a:p>
            <a:pPr lvl="0"/>
            <a:r>
              <a:rPr lang="en-US" dirty="0"/>
              <a:t>Click to enter caption</a:t>
            </a:r>
          </a:p>
        </p:txBody>
      </p:sp>
      <p:sp>
        <p:nvSpPr>
          <p:cNvPr id="5" name="Date Placeholder 4"/>
          <p:cNvSpPr>
            <a:spLocks noGrp="1"/>
          </p:cNvSpPr>
          <p:nvPr>
            <p:ph type="dt" sz="half" idx="10"/>
          </p:nvPr>
        </p:nvSpPr>
        <p:spPr>
          <a:xfrm>
            <a:off x="838200" y="6356358"/>
            <a:ext cx="2743200" cy="365125"/>
          </a:xfrm>
          <a:prstGeom prst="rect">
            <a:avLst/>
          </a:prstGeom>
        </p:spPr>
        <p:txBody>
          <a:bodyPr/>
          <a:lstStyle/>
          <a:p>
            <a:fld id="{AAE5F709-831D-428F-BC20-6262338BCD40}" type="datetime1">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1" y="6248400"/>
            <a:ext cx="2540000" cy="457200"/>
          </a:xfrm>
          <a:prstGeom prst="rect">
            <a:avLst/>
          </a:prstGeom>
        </p:spPr>
        <p:txBody>
          <a:bodyPr/>
          <a:lstStyle/>
          <a:p>
            <a:fld id="{CC7432E5-F8E0-41AE-9A6B-AD730338B005}" type="slidenum">
              <a:rPr lang="en-US" smtClean="0"/>
              <a:t>‹#›</a:t>
            </a:fld>
            <a:endParaRPr lang="en-US"/>
          </a:p>
        </p:txBody>
      </p:sp>
      <p:sp>
        <p:nvSpPr>
          <p:cNvPr id="9" name="Text Placeholder 8"/>
          <p:cNvSpPr>
            <a:spLocks noGrp="1"/>
          </p:cNvSpPr>
          <p:nvPr>
            <p:ph type="body" sz="quarter" idx="13" hasCustomPrompt="1"/>
          </p:nvPr>
        </p:nvSpPr>
        <p:spPr>
          <a:xfrm>
            <a:off x="457201" y="5851603"/>
            <a:ext cx="9855200" cy="1005841"/>
          </a:xfrm>
        </p:spPr>
        <p:txBody>
          <a:bodyPr anchor="b">
            <a:noAutofit/>
          </a:bodyPr>
          <a:lstStyle>
            <a:lvl1pPr marL="0" indent="0">
              <a:spcBef>
                <a:spcPts val="270"/>
              </a:spcBef>
              <a:buNone/>
              <a:defRPr sz="1000"/>
            </a:lvl1pPr>
            <a:lvl2pPr marL="205727" indent="0">
              <a:buNone/>
              <a:defRPr sz="1000"/>
            </a:lvl2pPr>
            <a:lvl3pPr marL="411452" indent="0">
              <a:buNone/>
              <a:defRPr sz="1000"/>
            </a:lvl3pPr>
            <a:lvl4pPr marL="617179" indent="0">
              <a:buNone/>
              <a:defRPr sz="1000"/>
            </a:lvl4pPr>
            <a:lvl5pPr marL="822905" indent="0">
              <a:buNone/>
              <a:defRPr sz="1000"/>
            </a:lvl5pPr>
          </a:lstStyle>
          <a:p>
            <a:pPr lvl="0"/>
            <a:r>
              <a:rPr lang="en-US" dirty="0"/>
              <a:t>Reference(s)</a:t>
            </a:r>
          </a:p>
        </p:txBody>
      </p:sp>
      <p:sp>
        <p:nvSpPr>
          <p:cNvPr id="3" name="Content Placeholder 2"/>
          <p:cNvSpPr>
            <a:spLocks noGrp="1"/>
          </p:cNvSpPr>
          <p:nvPr>
            <p:ph idx="1"/>
          </p:nvPr>
        </p:nvSpPr>
        <p:spPr>
          <a:xfrm>
            <a:off x="457201" y="1260480"/>
            <a:ext cx="11277600" cy="4185227"/>
          </a:xfrm>
        </p:spPr>
        <p:txBody>
          <a:bodyPr/>
          <a:lstStyle>
            <a:lvl1pPr>
              <a:defRPr sz="1800"/>
            </a:lvl1pPr>
            <a:lvl2pPr>
              <a:defRPr sz="17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67705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97981042-6D1F-470E-98B9-6CDDBE3E782E}" type="slidenum">
              <a:rPr lang="en-US" smtClean="0"/>
              <a:pPr>
                <a:defRPr/>
              </a:pPr>
              <a:t>‹#›</a:t>
            </a:fld>
            <a:endParaRPr lang="en-US" dirty="0"/>
          </a:p>
        </p:txBody>
      </p:sp>
    </p:spTree>
    <p:extLst>
      <p:ext uri="{BB962C8B-B14F-4D97-AF65-F5344CB8AC3E}">
        <p14:creationId xmlns:p14="http://schemas.microsoft.com/office/powerpoint/2010/main" val="351976153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4117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895927" y="338335"/>
            <a:ext cx="11075940" cy="557589"/>
          </a:xfrm>
          <a:prstGeom prst="rect">
            <a:avLst/>
          </a:prstGeom>
          <a:noFill/>
          <a:ln w="12700">
            <a:noFill/>
            <a:miter lim="800000"/>
            <a:headEnd/>
            <a:tailEnd/>
          </a:ln>
        </p:spPr>
        <p:txBody>
          <a:bodyPr vert="horz" wrap="square" lIns="90487" tIns="44450" rIns="90487" bIns="44450" numCol="1" anchor="t" anchorCtr="0" compatLnSpc="1">
            <a:prstTxWarp prst="textNoShape">
              <a:avLst/>
            </a:prstTxWarp>
            <a:spAutoFit/>
          </a:bodyPr>
          <a:lstStyle/>
          <a:p>
            <a:pPr lvl="0"/>
            <a:r>
              <a:rPr lang="en-US"/>
              <a:t>Click to edit Master title style</a:t>
            </a:r>
            <a:endParaRPr lang="en-US" dirty="0"/>
          </a:p>
        </p:txBody>
      </p:sp>
      <p:sp>
        <p:nvSpPr>
          <p:cNvPr id="10" name="Rectangle 14"/>
          <p:cNvSpPr>
            <a:spLocks noGrp="1" noChangeArrowheads="1"/>
          </p:cNvSpPr>
          <p:nvPr>
            <p:ph type="sldNum" sz="quarter" idx="4"/>
          </p:nvPr>
        </p:nvSpPr>
        <p:spPr bwMode="auto">
          <a:xfrm>
            <a:off x="11775503" y="6648459"/>
            <a:ext cx="203261" cy="172355"/>
          </a:xfrm>
          <a:prstGeom prst="rect">
            <a:avLst/>
          </a:prstGeom>
          <a:noFill/>
          <a:ln w="12700" algn="ctr">
            <a:noFill/>
            <a:miter lim="800000"/>
            <a:headEnd/>
            <a:tailEnd/>
          </a:ln>
          <a:effectLst/>
        </p:spPr>
        <p:txBody>
          <a:bodyPr vert="horz" wrap="none" lIns="0" tIns="0" rIns="45720" bIns="18288" numCol="1" anchor="t" anchorCtr="0" compatLnSpc="1">
            <a:prstTxWarp prst="textNoShape">
              <a:avLst/>
            </a:prstTxWarp>
            <a:spAutoFit/>
          </a:bodyPr>
          <a:lstStyle>
            <a:lvl1pPr eaLnBrk="0" hangingPunct="0">
              <a:spcBef>
                <a:spcPct val="50000"/>
              </a:spcBef>
              <a:defRPr sz="1000" b="1">
                <a:latin typeface="Arial" charset="0"/>
              </a:defRPr>
            </a:lvl1pPr>
          </a:lstStyle>
          <a:p>
            <a:pPr>
              <a:defRPr/>
            </a:pPr>
            <a:fld id="{97981042-6D1F-470E-98B9-6CDDBE3E782E}" type="slidenum">
              <a:rPr lang="en-US"/>
              <a:pPr>
                <a:defRPr/>
              </a:pPr>
              <a:t>‹#›</a:t>
            </a:fld>
            <a:endParaRPr lang="en-US" dirty="0"/>
          </a:p>
        </p:txBody>
      </p:sp>
      <p:sp>
        <p:nvSpPr>
          <p:cNvPr id="11" name="Rectangle 13"/>
          <p:cNvSpPr>
            <a:spLocks noGrp="1" noChangeArrowheads="1"/>
          </p:cNvSpPr>
          <p:nvPr>
            <p:ph idx="1"/>
          </p:nvPr>
        </p:nvSpPr>
        <p:spPr bwMode="auto">
          <a:xfrm>
            <a:off x="907144" y="1514930"/>
            <a:ext cx="11084736" cy="4871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9324373"/>
      </p:ext>
    </p:extLst>
  </p:cSld>
  <p:clrMapOvr>
    <a:masterClrMapping/>
  </p:clrMapOvr>
  <p:transition spd="med" advTm="100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Default">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262128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Content with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0"/>
            <a:ext cx="10972800" cy="1133856"/>
          </a:xfrm>
        </p:spPr>
        <p:txBody>
          <a:bodyPr/>
          <a:lstStyle>
            <a:lvl1pPr>
              <a:defRPr/>
            </a:lvl1pPr>
          </a:lstStyle>
          <a:p>
            <a:r>
              <a:rPr lang="en-US" dirty="0"/>
              <a:t>Slide Title 20pt. Trebuchet Bold</a:t>
            </a:r>
          </a:p>
        </p:txBody>
      </p:sp>
      <p:sp>
        <p:nvSpPr>
          <p:cNvPr id="15" name="Text Placeholder 14">
            <a:extLst>
              <a:ext uri="{FF2B5EF4-FFF2-40B4-BE49-F238E27FC236}">
                <a16:creationId xmlns:a16="http://schemas.microsoft.com/office/drawing/2014/main" id="{30FFCD1F-1CC5-DF4B-A673-019223783F3A}"/>
              </a:ext>
            </a:extLst>
          </p:cNvPr>
          <p:cNvSpPr>
            <a:spLocks noGrp="1"/>
          </p:cNvSpPr>
          <p:nvPr>
            <p:ph type="body" sz="quarter" idx="14" hasCustomPrompt="1"/>
          </p:nvPr>
        </p:nvSpPr>
        <p:spPr>
          <a:xfrm>
            <a:off x="609600" y="2279651"/>
            <a:ext cx="5193792" cy="3790949"/>
          </a:xfrm>
        </p:spPr>
        <p:txBody>
          <a:bodyPr/>
          <a:lstStyle>
            <a:lvl1pPr>
              <a:defRPr/>
            </a:lvl1pPr>
            <a:lvl2pPr>
              <a:defRPr/>
            </a:lvl2pPr>
            <a:lvl3pPr>
              <a:defRPr/>
            </a:lvl3pPr>
            <a:lvl4pPr>
              <a:defRPr/>
            </a:lvl4pPr>
            <a:lvl5pPr>
              <a:defRPr/>
            </a:lvl5pPr>
          </a:lstStyle>
          <a:p>
            <a:pPr lvl="0"/>
            <a:r>
              <a:rPr lang="en-US" dirty="0"/>
              <a:t>1st Level/14pt. Trebuchet Regular</a:t>
            </a:r>
          </a:p>
          <a:p>
            <a:pPr lvl="1"/>
            <a:r>
              <a:rPr lang="en-US" dirty="0"/>
              <a:t>2nd level/12pt. Trebuchet Regular</a:t>
            </a:r>
          </a:p>
          <a:p>
            <a:pPr lvl="2"/>
            <a:r>
              <a:rPr lang="en-US" dirty="0"/>
              <a:t>3rd level/12pt. Trebuchet Regular</a:t>
            </a:r>
          </a:p>
          <a:p>
            <a:pPr lvl="3"/>
            <a:r>
              <a:rPr lang="en-US" dirty="0"/>
              <a:t>4th level/11pt. Trebuchet Regular</a:t>
            </a:r>
          </a:p>
          <a:p>
            <a:pPr lvl="4"/>
            <a:r>
              <a:rPr lang="en-US" dirty="0"/>
              <a:t>5th level/10pt. Trebuchet Regular</a:t>
            </a:r>
          </a:p>
        </p:txBody>
      </p:sp>
      <p:sp>
        <p:nvSpPr>
          <p:cNvPr id="19" name="Text Placeholder 18">
            <a:extLst>
              <a:ext uri="{FF2B5EF4-FFF2-40B4-BE49-F238E27FC236}">
                <a16:creationId xmlns:a16="http://schemas.microsoft.com/office/drawing/2014/main" id="{D1CFD22C-9970-2048-A112-7C5D71516DE4}"/>
              </a:ext>
            </a:extLst>
          </p:cNvPr>
          <p:cNvSpPr>
            <a:spLocks noGrp="1"/>
          </p:cNvSpPr>
          <p:nvPr>
            <p:ph type="body" sz="quarter" idx="15" hasCustomPrompt="1"/>
          </p:nvPr>
        </p:nvSpPr>
        <p:spPr>
          <a:xfrm>
            <a:off x="609600" y="1680634"/>
            <a:ext cx="5193792" cy="402167"/>
          </a:xfrm>
        </p:spPr>
        <p:txBody>
          <a:bodyPr anchor="b">
            <a:noAutofit/>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133" b="1">
                <a:solidFill>
                  <a:schemeClr val="bg2"/>
                </a:solidFill>
              </a:defRPr>
            </a:lvl1pPr>
            <a:lvl2pPr marL="228594" indent="0">
              <a:buNone/>
              <a:defRPr sz="2133" b="1">
                <a:solidFill>
                  <a:schemeClr val="accent1"/>
                </a:solidFill>
              </a:defRPr>
            </a:lvl2pPr>
            <a:lvl3pPr marL="457189" indent="0">
              <a:buNone/>
              <a:defRPr sz="2133" b="1">
                <a:solidFill>
                  <a:schemeClr val="accent1"/>
                </a:solidFill>
              </a:defRPr>
            </a:lvl3pPr>
            <a:lvl4pPr marL="685783" indent="0">
              <a:buNone/>
              <a:defRPr sz="2133" b="1">
                <a:solidFill>
                  <a:schemeClr val="accent1"/>
                </a:solidFill>
              </a:defRPr>
            </a:lvl4pPr>
            <a:lvl5pPr marL="914377" indent="0">
              <a:buNone/>
              <a:defRPr sz="2133" b="1">
                <a:solidFill>
                  <a:schemeClr val="accent1"/>
                </a:solidFill>
              </a:defRPr>
            </a:lvl5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dirty="0"/>
              <a:t>Subtitle 16pt. Trebuchet Bold</a:t>
            </a:r>
          </a:p>
        </p:txBody>
      </p:sp>
      <p:sp>
        <p:nvSpPr>
          <p:cNvPr id="4" name="Chart Placeholder 3">
            <a:extLst>
              <a:ext uri="{FF2B5EF4-FFF2-40B4-BE49-F238E27FC236}">
                <a16:creationId xmlns:a16="http://schemas.microsoft.com/office/drawing/2014/main" id="{11036CBC-8FD9-B844-974C-BB8C27D2C9F7}"/>
              </a:ext>
            </a:extLst>
          </p:cNvPr>
          <p:cNvSpPr>
            <a:spLocks noGrp="1"/>
          </p:cNvSpPr>
          <p:nvPr>
            <p:ph type="chart" sz="quarter" idx="16"/>
          </p:nvPr>
        </p:nvSpPr>
        <p:spPr>
          <a:xfrm>
            <a:off x="6315457" y="1680634"/>
            <a:ext cx="5254751" cy="4389967"/>
          </a:xfr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13500212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14"/>
          <p:cNvSpPr>
            <a:spLocks noGrp="1" noChangeArrowheads="1"/>
          </p:cNvSpPr>
          <p:nvPr>
            <p:ph type="sldNum" sz="quarter" idx="4"/>
          </p:nvPr>
        </p:nvSpPr>
        <p:spPr bwMode="auto">
          <a:xfrm>
            <a:off x="11741626" y="6648459"/>
            <a:ext cx="203261" cy="172355"/>
          </a:xfrm>
          <a:prstGeom prst="rect">
            <a:avLst/>
          </a:prstGeom>
          <a:noFill/>
          <a:ln w="12700" algn="ctr">
            <a:noFill/>
            <a:miter lim="800000"/>
            <a:headEnd/>
            <a:tailEnd/>
          </a:ln>
          <a:effectLst/>
        </p:spPr>
        <p:txBody>
          <a:bodyPr vert="horz" wrap="none" lIns="0" tIns="0" rIns="45720" bIns="18288" numCol="1" anchor="t" anchorCtr="0" compatLnSpc="1">
            <a:prstTxWarp prst="textNoShape">
              <a:avLst/>
            </a:prstTxWarp>
            <a:spAutoFit/>
          </a:bodyPr>
          <a:lstStyle>
            <a:lvl1pPr eaLnBrk="0" hangingPunct="0">
              <a:spcBef>
                <a:spcPct val="50000"/>
              </a:spcBef>
              <a:defRPr sz="1000" b="1">
                <a:latin typeface="Arial" charset="0"/>
              </a:defRPr>
            </a:lvl1pPr>
          </a:lstStyle>
          <a:p>
            <a:pPr>
              <a:defRPr/>
            </a:pPr>
            <a:fld id="{97981042-6D1F-470E-98B9-6CDDBE3E782E}" type="slidenum">
              <a:rPr lang="en-US"/>
              <a:pPr>
                <a:defRPr/>
              </a:pPr>
              <a:t>‹#›</a:t>
            </a:fld>
            <a:endParaRPr lang="en-US" dirty="0"/>
          </a:p>
        </p:txBody>
      </p:sp>
      <p:pic>
        <p:nvPicPr>
          <p:cNvPr id="9" name="Picture 8">
            <a:extLst>
              <a:ext uri="{FF2B5EF4-FFF2-40B4-BE49-F238E27FC236}">
                <a16:creationId xmlns:a16="http://schemas.microsoft.com/office/drawing/2014/main" id="{161E6644-88EB-468B-A4C0-7007F4DDE7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949" y="6305550"/>
            <a:ext cx="1378301" cy="266700"/>
          </a:xfrm>
          <a:prstGeom prst="rect">
            <a:avLst/>
          </a:prstGeom>
        </p:spPr>
      </p:pic>
      <p:sp>
        <p:nvSpPr>
          <p:cNvPr id="10" name="TextBox 9">
            <a:extLst>
              <a:ext uri="{FF2B5EF4-FFF2-40B4-BE49-F238E27FC236}">
                <a16:creationId xmlns:a16="http://schemas.microsoft.com/office/drawing/2014/main" id="{F2CEC4DC-F039-4218-979C-9DEBAF1E81DA}"/>
              </a:ext>
            </a:extLst>
          </p:cNvPr>
          <p:cNvSpPr txBox="1"/>
          <p:nvPr userDrawn="1"/>
        </p:nvSpPr>
        <p:spPr>
          <a:xfrm>
            <a:off x="11475218" y="6443990"/>
            <a:ext cx="450082" cy="261610"/>
          </a:xfrm>
          <a:prstGeom prst="rect">
            <a:avLst/>
          </a:prstGeom>
          <a:noFill/>
        </p:spPr>
        <p:txBody>
          <a:bodyPr wrap="square" rtlCol="0">
            <a:spAutoFit/>
          </a:bodyPr>
          <a:lstStyle/>
          <a:p>
            <a:pPr algn="r"/>
            <a:fld id="{AF8F3169-E853-4CCC-9CFA-979C86ACE3B0}" type="slidenum">
              <a:rPr lang="en-US" sz="1100" smtClean="0">
                <a:latin typeface="+mj-lt"/>
              </a:rPr>
              <a:t>‹#›</a:t>
            </a:fld>
            <a:endParaRPr lang="en-US" sz="1100" dirty="0">
              <a:latin typeface="+mj-lt"/>
            </a:endParaRPr>
          </a:p>
        </p:txBody>
      </p:sp>
    </p:spTree>
    <p:extLst>
      <p:ext uri="{BB962C8B-B14F-4D97-AF65-F5344CB8AC3E}">
        <p14:creationId xmlns:p14="http://schemas.microsoft.com/office/powerpoint/2010/main" val="3789373979"/>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1_Title Presentation">
    <p:spTree>
      <p:nvGrpSpPr>
        <p:cNvPr id="1" name=""/>
        <p:cNvGrpSpPr/>
        <p:nvPr/>
      </p:nvGrpSpPr>
      <p:grpSpPr>
        <a:xfrm>
          <a:off x="0" y="0"/>
          <a:ext cx="0" cy="0"/>
          <a:chOff x="0" y="0"/>
          <a:chExt cx="0" cy="0"/>
        </a:xfrm>
      </p:grpSpPr>
      <p:sp>
        <p:nvSpPr>
          <p:cNvPr id="2" name="Title 1"/>
          <p:cNvSpPr>
            <a:spLocks noGrp="1"/>
          </p:cNvSpPr>
          <p:nvPr>
            <p:ph type="ctrTitle"/>
          </p:nvPr>
        </p:nvSpPr>
        <p:spPr>
          <a:xfrm>
            <a:off x="906139" y="2145600"/>
            <a:ext cx="6643652" cy="1219200"/>
          </a:xfrm>
        </p:spPr>
        <p:txBody>
          <a:bodyPr anchor="b">
            <a:noAutofit/>
          </a:bodyPr>
          <a:lstStyle>
            <a:lvl1pPr algn="l">
              <a:lnSpc>
                <a:spcPct val="80000"/>
              </a:lnSpc>
              <a:defRPr sz="4300" b="1" i="0" cap="all">
                <a:solidFill>
                  <a:schemeClr val="tx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906139" y="3370145"/>
            <a:ext cx="6643652" cy="600000"/>
          </a:xfrm>
        </p:spPr>
        <p:txBody>
          <a:bodyPr>
            <a:noAutofit/>
          </a:bodyPr>
          <a:lstStyle>
            <a:lvl1pPr marL="0" indent="0" algn="l">
              <a:buNone/>
              <a:defRPr sz="3200">
                <a:solidFill>
                  <a:schemeClr val="tx1"/>
                </a:solidFill>
                <a:latin typeface="Arial Narrow"/>
                <a:cs typeface="Arial Narrow"/>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9" name="Text Placeholder 18"/>
          <p:cNvSpPr>
            <a:spLocks noGrp="1"/>
          </p:cNvSpPr>
          <p:nvPr>
            <p:ph type="body" sz="quarter" idx="10"/>
          </p:nvPr>
        </p:nvSpPr>
        <p:spPr>
          <a:xfrm>
            <a:off x="906142" y="4579200"/>
            <a:ext cx="5900236" cy="307200"/>
          </a:xfrm>
        </p:spPr>
        <p:txBody>
          <a:bodyPr tIns="62398" bIns="311992">
            <a:noAutofit/>
          </a:bodyPr>
          <a:lstStyle>
            <a:lvl1pPr marL="0" indent="0">
              <a:buFontTx/>
              <a:buNone/>
              <a:defRPr sz="1600" b="1">
                <a:solidFill>
                  <a:schemeClr val="tx1"/>
                </a:solidFill>
              </a:defRPr>
            </a:lvl1pPr>
          </a:lstStyle>
          <a:p>
            <a:pPr lvl="0"/>
            <a:r>
              <a:rPr lang="en-US"/>
              <a:t>Click to edit Master text styles</a:t>
            </a:r>
          </a:p>
        </p:txBody>
      </p:sp>
      <p:sp>
        <p:nvSpPr>
          <p:cNvPr id="20" name="Text Placeholder 18"/>
          <p:cNvSpPr>
            <a:spLocks noGrp="1"/>
          </p:cNvSpPr>
          <p:nvPr>
            <p:ph type="body" sz="quarter" idx="11"/>
          </p:nvPr>
        </p:nvSpPr>
        <p:spPr>
          <a:xfrm>
            <a:off x="906142" y="4894301"/>
            <a:ext cx="5900236" cy="307200"/>
          </a:xfrm>
        </p:spPr>
        <p:txBody>
          <a:bodyPr tIns="62398" bIns="311992">
            <a:noAutofit/>
          </a:bodyPr>
          <a:lstStyle>
            <a:lvl1pPr marL="0" indent="0">
              <a:buFontTx/>
              <a:buNone/>
              <a:defRPr sz="1600" b="0">
                <a:solidFill>
                  <a:schemeClr val="tx1"/>
                </a:solidFill>
              </a:defRPr>
            </a:lvl1pPr>
          </a:lstStyle>
          <a:p>
            <a:pPr lvl="0"/>
            <a:r>
              <a:rPr lang="en-US"/>
              <a:t>Click to edit Master text styles</a:t>
            </a:r>
          </a:p>
        </p:txBody>
      </p:sp>
      <p:sp>
        <p:nvSpPr>
          <p:cNvPr id="21" name="Text Placeholder 18"/>
          <p:cNvSpPr>
            <a:spLocks noGrp="1"/>
          </p:cNvSpPr>
          <p:nvPr>
            <p:ph type="body" sz="quarter" idx="12"/>
          </p:nvPr>
        </p:nvSpPr>
        <p:spPr>
          <a:xfrm>
            <a:off x="906141" y="5966058"/>
            <a:ext cx="5313011" cy="307777"/>
          </a:xfrm>
        </p:spPr>
        <p:txBody>
          <a:bodyPr bIns="311992">
            <a:noAutofit/>
          </a:bodyPr>
          <a:lstStyle>
            <a:lvl1pPr marL="0" indent="0">
              <a:buFontTx/>
              <a:buNone/>
              <a:defRPr sz="1600" b="0">
                <a:solidFill>
                  <a:schemeClr val="tx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13D4BC4E-496B-47E4-BD97-3361BE1AD41F}"/>
              </a:ext>
            </a:extLst>
          </p:cNvPr>
          <p:cNvPicPr>
            <a:picLocks noChangeAspect="1"/>
          </p:cNvPicPr>
          <p:nvPr userDrawn="1"/>
        </p:nvPicPr>
        <p:blipFill>
          <a:blip r:embed="rId2"/>
          <a:stretch>
            <a:fillRect/>
          </a:stretch>
        </p:blipFill>
        <p:spPr>
          <a:xfrm>
            <a:off x="339695" y="310720"/>
            <a:ext cx="2844429" cy="654925"/>
          </a:xfrm>
          <a:prstGeom prst="rect">
            <a:avLst/>
          </a:prstGeom>
        </p:spPr>
      </p:pic>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58123" y="579430"/>
            <a:ext cx="1409312" cy="681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954502" y="295094"/>
            <a:ext cx="870855" cy="997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91496" y="727657"/>
            <a:ext cx="1006077" cy="569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Grafik 4"/>
          <p:cNvPicPr>
            <a:picLocks noChangeAspect="1"/>
          </p:cNvPicPr>
          <p:nvPr userDrawn="1"/>
        </p:nvPicPr>
        <p:blipFill>
          <a:blip r:embed="rId6">
            <a:extLst>
              <a:ext uri="{28A0092B-C50C-407E-A947-70E740481C1C}">
                <a14:useLocalDpi xmlns:a14="http://schemas.microsoft.com/office/drawing/2010/main" val="0"/>
              </a:ext>
            </a:extLst>
          </a:blip>
          <a:srcRect r="85205"/>
          <a:stretch>
            <a:fillRect/>
          </a:stretch>
        </p:blipFill>
        <p:spPr bwMode="auto">
          <a:xfrm>
            <a:off x="8939726" y="679947"/>
            <a:ext cx="862311" cy="648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Grafik 5"/>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108768" y="450455"/>
            <a:ext cx="815257" cy="84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Grafik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435140" y="486936"/>
            <a:ext cx="1082609" cy="841483"/>
          </a:xfrm>
          <a:prstGeom prst="rect">
            <a:avLst/>
          </a:prstGeom>
        </p:spPr>
      </p:pic>
      <p:pic>
        <p:nvPicPr>
          <p:cNvPr id="25" name="Grafik 2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904945" y="586555"/>
            <a:ext cx="1190827" cy="758180"/>
          </a:xfrm>
          <a:prstGeom prst="rect">
            <a:avLst/>
          </a:prstGeom>
        </p:spPr>
      </p:pic>
    </p:spTree>
    <p:extLst>
      <p:ext uri="{BB962C8B-B14F-4D97-AF65-F5344CB8AC3E}">
        <p14:creationId xmlns:p14="http://schemas.microsoft.com/office/powerpoint/2010/main" val="22194098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0000" y="552121"/>
            <a:ext cx="7006269" cy="553999"/>
          </a:xfrm>
        </p:spPr>
        <p:txBody>
          <a:bodyPr anchor="b">
            <a:noAutofit/>
          </a:bodyPr>
          <a:lstStyle>
            <a:lvl1pPr>
              <a:defRPr sz="3200" cap="all" baseline="0"/>
            </a:lvl1pPr>
          </a:lstStyle>
          <a:p>
            <a:r>
              <a:rPr lang="en-US" dirty="0"/>
              <a:t>Click to edit Master title style</a:t>
            </a:r>
          </a:p>
        </p:txBody>
      </p:sp>
      <p:sp>
        <p:nvSpPr>
          <p:cNvPr id="12" name="Text Placeholder 11"/>
          <p:cNvSpPr>
            <a:spLocks noGrp="1"/>
          </p:cNvSpPr>
          <p:nvPr>
            <p:ph type="body" sz="quarter" idx="10"/>
          </p:nvPr>
        </p:nvSpPr>
        <p:spPr>
          <a:xfrm>
            <a:off x="720000" y="1080001"/>
            <a:ext cx="7006269" cy="488795"/>
          </a:xfrm>
        </p:spPr>
        <p:txBody>
          <a:bodyPr>
            <a:noAutofit/>
          </a:bodyPr>
          <a:lstStyle>
            <a:lvl1pPr marL="0" indent="0">
              <a:buNone/>
              <a:defRPr sz="2700" baseline="0">
                <a:solidFill>
                  <a:schemeClr val="tx1"/>
                </a:solidFill>
              </a:defRPr>
            </a:lvl1pPr>
          </a:lstStyle>
          <a:p>
            <a:pPr lvl="0"/>
            <a:r>
              <a:rPr lang="en-US" dirty="0"/>
              <a:t>Click to edit Master text styles</a:t>
            </a:r>
          </a:p>
        </p:txBody>
      </p:sp>
      <p:sp>
        <p:nvSpPr>
          <p:cNvPr id="13" name="Text Placeholder 6"/>
          <p:cNvSpPr>
            <a:spLocks noGrp="1"/>
          </p:cNvSpPr>
          <p:nvPr>
            <p:ph type="body" sz="quarter" idx="12"/>
          </p:nvPr>
        </p:nvSpPr>
        <p:spPr>
          <a:xfrm>
            <a:off x="720000" y="2112963"/>
            <a:ext cx="10742400" cy="4020208"/>
          </a:xfrm>
        </p:spPr>
        <p:txBody>
          <a:bodyPr>
            <a:noAutofit/>
          </a:bodyPr>
          <a:lstStyle>
            <a:lvl1pPr marL="0" indent="0">
              <a:buNone/>
              <a:defRPr sz="2100" baseline="0"/>
            </a:lvl1pPr>
          </a:lstStyle>
          <a:p>
            <a:pPr lvl="0"/>
            <a:r>
              <a:rPr lang="en-US" dirty="0"/>
              <a:t>Click to edit Master text styles</a:t>
            </a:r>
          </a:p>
        </p:txBody>
      </p:sp>
      <p:sp>
        <p:nvSpPr>
          <p:cNvPr id="6" name="Slide Number Placeholder 5"/>
          <p:cNvSpPr>
            <a:spLocks noGrp="1"/>
          </p:cNvSpPr>
          <p:nvPr>
            <p:ph type="sldNum" sz="quarter" idx="13"/>
          </p:nvPr>
        </p:nvSpPr>
        <p:spPr/>
        <p:txBody>
          <a:bodyPr/>
          <a:lstStyle>
            <a:lvl1pPr>
              <a:defRPr/>
            </a:lvl1pPr>
          </a:lstStyle>
          <a:p>
            <a:pPr>
              <a:defRPr/>
            </a:pPr>
            <a:fld id="{D7A788FA-F864-4521-9DFD-AF03C9BFF3E5}" type="slidenum">
              <a:rPr lang="en-US" altLang="en-US"/>
              <a:pPr>
                <a:defRPr/>
              </a:pPr>
              <a:t>‹#›</a:t>
            </a:fld>
            <a:endParaRPr lang="en-US" altLang="en-US"/>
          </a:p>
        </p:txBody>
      </p:sp>
      <p:grpSp>
        <p:nvGrpSpPr>
          <p:cNvPr id="15" name="Gruppieren 14"/>
          <p:cNvGrpSpPr/>
          <p:nvPr userDrawn="1"/>
        </p:nvGrpSpPr>
        <p:grpSpPr>
          <a:xfrm>
            <a:off x="7133230" y="89443"/>
            <a:ext cx="4922292" cy="537503"/>
            <a:chOff x="4954468" y="82436"/>
            <a:chExt cx="4046231" cy="458430"/>
          </a:xfrm>
        </p:grpSpPr>
        <p:pic>
          <p:nvPicPr>
            <p:cNvPr id="16"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5179" y="82436"/>
              <a:ext cx="351842" cy="403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12548" y="259603"/>
              <a:ext cx="399356" cy="225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Grafik 4"/>
            <p:cNvPicPr>
              <a:picLocks noChangeAspect="1"/>
            </p:cNvPicPr>
            <p:nvPr userDrawn="1"/>
          </p:nvPicPr>
          <p:blipFill>
            <a:blip r:embed="rId4">
              <a:extLst>
                <a:ext uri="{28A0092B-C50C-407E-A947-70E740481C1C}">
                  <a14:useLocalDpi xmlns:a14="http://schemas.microsoft.com/office/drawing/2010/main" val="0"/>
                </a:ext>
              </a:extLst>
            </a:blip>
            <a:srcRect r="85205"/>
            <a:stretch>
              <a:fillRect/>
            </a:stretch>
          </p:blipFill>
          <p:spPr bwMode="auto">
            <a:xfrm>
              <a:off x="8121742" y="153576"/>
              <a:ext cx="365841" cy="275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Grafik 5"/>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24388" y="96709"/>
              <a:ext cx="376311" cy="3888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Grafik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57099" y="115438"/>
              <a:ext cx="518644" cy="403128"/>
            </a:xfrm>
            <a:prstGeom prst="rect">
              <a:avLst/>
            </a:prstGeom>
          </p:spPr>
        </p:pic>
        <p:pic>
          <p:nvPicPr>
            <p:cNvPr id="21"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54468" y="183352"/>
              <a:ext cx="693318" cy="335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Grafik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757069" y="138719"/>
              <a:ext cx="631628" cy="402147"/>
            </a:xfrm>
            <a:prstGeom prst="rect">
              <a:avLst/>
            </a:prstGeom>
          </p:spPr>
        </p:pic>
      </p:grpSp>
    </p:spTree>
    <p:extLst>
      <p:ext uri="{BB962C8B-B14F-4D97-AF65-F5344CB8AC3E}">
        <p14:creationId xmlns:p14="http://schemas.microsoft.com/office/powerpoint/2010/main" val="2274316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7"/>
          <p:cNvSpPr>
            <a:spLocks noGrp="1"/>
          </p:cNvSpPr>
          <p:nvPr>
            <p:ph sz="quarter" idx="13"/>
          </p:nvPr>
        </p:nvSpPr>
        <p:spPr>
          <a:xfrm>
            <a:off x="274674" y="5826466"/>
            <a:ext cx="11642652" cy="529884"/>
          </a:xfrm>
        </p:spPr>
        <p:txBody>
          <a:bodyPr anchor="b">
            <a:noAutofit/>
          </a:bodyPr>
          <a:lstStyle>
            <a:lvl1pPr marL="0" indent="0">
              <a:lnSpc>
                <a:spcPct val="80000"/>
              </a:lnSpc>
              <a:spcBef>
                <a:spcPts val="0"/>
              </a:spcBef>
              <a:buClrTx/>
              <a:buFontTx/>
              <a:buNone/>
              <a:defRPr sz="900">
                <a:solidFill>
                  <a:schemeClr val="tx1">
                    <a:lumMod val="75000"/>
                    <a:lumOff val="25000"/>
                  </a:schemeClr>
                </a:solidFill>
              </a:defRPr>
            </a:lvl1pPr>
            <a:lvl2pPr>
              <a:defRPr sz="1000"/>
            </a:lvl2pPr>
            <a:lvl3pPr>
              <a:defRPr sz="1000"/>
            </a:lvl3pPr>
            <a:lvl4pPr>
              <a:defRPr sz="1000"/>
            </a:lvl4pPr>
            <a:lvl5pPr>
              <a:defRPr sz="1000"/>
            </a:lvl5pPr>
          </a:lstStyle>
          <a:p>
            <a:pPr lvl="0"/>
            <a:r>
              <a:rPr lang="en-US" dirty="0"/>
              <a:t>Click to edit Master text styles</a:t>
            </a:r>
          </a:p>
        </p:txBody>
      </p:sp>
      <p:sp>
        <p:nvSpPr>
          <p:cNvPr id="6" name="Slide Number Placeholder 5"/>
          <p:cNvSpPr>
            <a:spLocks noGrp="1"/>
          </p:cNvSpPr>
          <p:nvPr>
            <p:ph type="sldNum" sz="quarter" idx="4"/>
          </p:nvPr>
        </p:nvSpPr>
        <p:spPr>
          <a:xfrm>
            <a:off x="11404743" y="6216203"/>
            <a:ext cx="523240" cy="46858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panose="020B0604020202020204" pitchFamily="34" charset="0"/>
                <a:cs typeface="Arial" panose="020B0604020202020204" pitchFamily="34" charset="0"/>
              </a:defRPr>
            </a:lvl1pPr>
          </a:lstStyle>
          <a:p>
            <a:pPr defTabSz="914400"/>
            <a:fld id="{066FB1F9-62BF-443F-A24D-8346C11133D7}" type="slidenum">
              <a:rPr lang="en-US" smtClean="0">
                <a:gradFill flip="none" rotWithShape="1">
                  <a:gsLst>
                    <a:gs pos="28000">
                      <a:prstClr val="white">
                        <a:lumMod val="93000"/>
                      </a:prstClr>
                    </a:gs>
                    <a:gs pos="0">
                      <a:prstClr val="black">
                        <a:lumMod val="38000"/>
                        <a:lumOff val="62000"/>
                      </a:prstClr>
                    </a:gs>
                    <a:gs pos="100000">
                      <a:srgbClr val="EEECE1">
                        <a:lumMod val="0"/>
                        <a:lumOff val="100000"/>
                      </a:srgbClr>
                    </a:gs>
                  </a:gsLst>
                  <a:lin ang="5400000" scaled="1"/>
                  <a:tileRect/>
                </a:gradFill>
              </a:rPr>
              <a:pPr defTabSz="914400"/>
              <a:t>‹#›</a:t>
            </a:fld>
            <a:endParaRPr lang="en-US" dirty="0">
              <a:gradFill flip="none" rotWithShape="1">
                <a:gsLst>
                  <a:gs pos="28000">
                    <a:prstClr val="white">
                      <a:lumMod val="93000"/>
                    </a:prstClr>
                  </a:gs>
                  <a:gs pos="0">
                    <a:prstClr val="black">
                      <a:lumMod val="38000"/>
                      <a:lumOff val="62000"/>
                    </a:prstClr>
                  </a:gs>
                  <a:gs pos="100000">
                    <a:srgbClr val="EEECE1">
                      <a:lumMod val="0"/>
                      <a:lumOff val="100000"/>
                    </a:srgbClr>
                  </a:gs>
                </a:gsLst>
                <a:lin ang="5400000" scaled="1"/>
                <a:tileRect/>
              </a:gradFill>
            </a:endParaRPr>
          </a:p>
        </p:txBody>
      </p:sp>
    </p:spTree>
    <p:extLst>
      <p:ext uri="{BB962C8B-B14F-4D97-AF65-F5344CB8AC3E}">
        <p14:creationId xmlns:p14="http://schemas.microsoft.com/office/powerpoint/2010/main" val="40161371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6E6747A8-6CF1-4A4D-AF1D-AC3CB9E502D1}" type="datetime1">
              <a:rPr lang="en-US" smtClean="0"/>
              <a:t>5/14/19</a:t>
            </a:fld>
            <a:endParaRPr lang="en-US"/>
          </a:p>
        </p:txBody>
      </p:sp>
      <p:sp>
        <p:nvSpPr>
          <p:cNvPr id="5" name="Footer Placeholder 4"/>
          <p:cNvSpPr>
            <a:spLocks noGrp="1"/>
          </p:cNvSpPr>
          <p:nvPr>
            <p:ph type="ftr" sz="quarter" idx="11"/>
          </p:nvPr>
        </p:nvSpPr>
        <p:spPr>
          <a:xfrm>
            <a:off x="-1871133" y="6004515"/>
            <a:ext cx="1295400" cy="427673"/>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a:p>
        </p:txBody>
      </p:sp>
      <p:sp>
        <p:nvSpPr>
          <p:cNvPr id="8" name="Text Placeholder 7"/>
          <p:cNvSpPr>
            <a:spLocks noGrp="1"/>
          </p:cNvSpPr>
          <p:nvPr>
            <p:ph type="body" sz="quarter" idx="13" hasCustomPrompt="1"/>
          </p:nvPr>
        </p:nvSpPr>
        <p:spPr>
          <a:xfrm>
            <a:off x="457200" y="5862753"/>
            <a:ext cx="98552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83569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765E-DA6C-C54C-9FE6-19AED71570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E2F54D-4607-3045-9471-9F24F0E1F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1D3C92-0471-044D-8583-87DFCA11688B}"/>
              </a:ext>
            </a:extLst>
          </p:cNvPr>
          <p:cNvSpPr>
            <a:spLocks noGrp="1"/>
          </p:cNvSpPr>
          <p:nvPr>
            <p:ph type="dt" sz="half" idx="10"/>
          </p:nvPr>
        </p:nvSpPr>
        <p:spPr/>
        <p:txBody>
          <a:bodyPr/>
          <a:lstStyle/>
          <a:p>
            <a:fld id="{BEEBCD7A-5599-3E4B-B157-C0D10EDC9D97}" type="datetimeFigureOut">
              <a:rPr lang="en-US" smtClean="0"/>
              <a:t>5/14/19</a:t>
            </a:fld>
            <a:endParaRPr lang="en-US"/>
          </a:p>
        </p:txBody>
      </p:sp>
      <p:sp>
        <p:nvSpPr>
          <p:cNvPr id="5" name="Footer Placeholder 4">
            <a:extLst>
              <a:ext uri="{FF2B5EF4-FFF2-40B4-BE49-F238E27FC236}">
                <a16:creationId xmlns:a16="http://schemas.microsoft.com/office/drawing/2014/main" id="{5A438952-B801-E443-9592-C9E202A76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C3B16-75B9-AF40-9949-343417AA3A7E}"/>
              </a:ext>
            </a:extLst>
          </p:cNvPr>
          <p:cNvSpPr>
            <a:spLocks noGrp="1"/>
          </p:cNvSpPr>
          <p:nvPr>
            <p:ph type="sldNum" sz="quarter" idx="12"/>
          </p:nvPr>
        </p:nvSpPr>
        <p:spPr/>
        <p:txBody>
          <a:bodyPr/>
          <a:lstStyle/>
          <a:p>
            <a:fld id="{6EDE3AD0-012F-7E4E-AA4F-9BD5CADDD7A0}" type="slidenum">
              <a:rPr lang="en-US" smtClean="0"/>
              <a:t>‹#›</a:t>
            </a:fld>
            <a:endParaRPr lang="en-US"/>
          </a:p>
        </p:txBody>
      </p:sp>
    </p:spTree>
    <p:extLst>
      <p:ext uri="{BB962C8B-B14F-4D97-AF65-F5344CB8AC3E}">
        <p14:creationId xmlns:p14="http://schemas.microsoft.com/office/powerpoint/2010/main" val="17645017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CCE4-D89D-5442-82A1-A4E9FE962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93CA3-C62A-CC4F-84EC-0865272491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58322-0A84-5545-AF2D-EF6B1FB256B6}"/>
              </a:ext>
            </a:extLst>
          </p:cNvPr>
          <p:cNvSpPr>
            <a:spLocks noGrp="1"/>
          </p:cNvSpPr>
          <p:nvPr>
            <p:ph type="dt" sz="half" idx="10"/>
          </p:nvPr>
        </p:nvSpPr>
        <p:spPr/>
        <p:txBody>
          <a:bodyPr/>
          <a:lstStyle/>
          <a:p>
            <a:fld id="{BEEBCD7A-5599-3E4B-B157-C0D10EDC9D97}" type="datetimeFigureOut">
              <a:rPr lang="en-US" smtClean="0"/>
              <a:t>5/14/19</a:t>
            </a:fld>
            <a:endParaRPr lang="en-US"/>
          </a:p>
        </p:txBody>
      </p:sp>
      <p:sp>
        <p:nvSpPr>
          <p:cNvPr id="5" name="Footer Placeholder 4">
            <a:extLst>
              <a:ext uri="{FF2B5EF4-FFF2-40B4-BE49-F238E27FC236}">
                <a16:creationId xmlns:a16="http://schemas.microsoft.com/office/drawing/2014/main" id="{5B1227FB-B21F-E843-BC16-08ED5B7F9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9FEEC-0497-A045-9A5B-8BFC0E4C3D9C}"/>
              </a:ext>
            </a:extLst>
          </p:cNvPr>
          <p:cNvSpPr>
            <a:spLocks noGrp="1"/>
          </p:cNvSpPr>
          <p:nvPr>
            <p:ph type="sldNum" sz="quarter" idx="12"/>
          </p:nvPr>
        </p:nvSpPr>
        <p:spPr/>
        <p:txBody>
          <a:bodyPr/>
          <a:lstStyle/>
          <a:p>
            <a:fld id="{6EDE3AD0-012F-7E4E-AA4F-9BD5CADDD7A0}" type="slidenum">
              <a:rPr lang="en-US" smtClean="0"/>
              <a:t>‹#›</a:t>
            </a:fld>
            <a:endParaRPr lang="en-US"/>
          </a:p>
        </p:txBody>
      </p:sp>
    </p:spTree>
    <p:extLst>
      <p:ext uri="{BB962C8B-B14F-4D97-AF65-F5344CB8AC3E}">
        <p14:creationId xmlns:p14="http://schemas.microsoft.com/office/powerpoint/2010/main" val="299655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91891" y="27117"/>
            <a:ext cx="9490509" cy="1470025"/>
          </a:xfrm>
        </p:spPr>
        <p:txBody>
          <a:bodyPr/>
          <a:lstStyle>
            <a:lvl1pPr algn="ct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2091891" y="1815251"/>
            <a:ext cx="8271309" cy="1752600"/>
          </a:xfrm>
        </p:spPr>
        <p:txBody>
          <a:bodyPr/>
          <a:lstStyle>
            <a:lvl1pPr marL="0" indent="0" algn="ctr">
              <a:buNone/>
              <a:defRPr>
                <a:solidFill>
                  <a:srgbClr val="36A7AF"/>
                </a:solidFill>
                <a:latin typeface="Calibri" charset="0"/>
                <a:ea typeface="Calibri" charset="0"/>
                <a:cs typeface="Calibri"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01512F7-0039-F249-B0ED-B0A545D7C127}"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Tree>
    <p:extLst>
      <p:ext uri="{BB962C8B-B14F-4D97-AF65-F5344CB8AC3E}">
        <p14:creationId xmlns:p14="http://schemas.microsoft.com/office/powerpoint/2010/main" val="27712403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91449-0405-8C49-A364-C6577785FF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C3BA4E-74AF-254F-9E2E-A8DC9BFFB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817587-E25B-994D-89D0-3B22236D1863}"/>
              </a:ext>
            </a:extLst>
          </p:cNvPr>
          <p:cNvSpPr>
            <a:spLocks noGrp="1"/>
          </p:cNvSpPr>
          <p:nvPr>
            <p:ph type="dt" sz="half" idx="10"/>
          </p:nvPr>
        </p:nvSpPr>
        <p:spPr/>
        <p:txBody>
          <a:bodyPr/>
          <a:lstStyle/>
          <a:p>
            <a:fld id="{BEEBCD7A-5599-3E4B-B157-C0D10EDC9D97}" type="datetimeFigureOut">
              <a:rPr lang="en-US" smtClean="0"/>
              <a:t>5/14/19</a:t>
            </a:fld>
            <a:endParaRPr lang="en-US"/>
          </a:p>
        </p:txBody>
      </p:sp>
      <p:sp>
        <p:nvSpPr>
          <p:cNvPr id="5" name="Footer Placeholder 4">
            <a:extLst>
              <a:ext uri="{FF2B5EF4-FFF2-40B4-BE49-F238E27FC236}">
                <a16:creationId xmlns:a16="http://schemas.microsoft.com/office/drawing/2014/main" id="{3F4A3886-0560-E340-9850-9E0B42FA8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82560-AD23-D449-9A31-F2F7867687F2}"/>
              </a:ext>
            </a:extLst>
          </p:cNvPr>
          <p:cNvSpPr>
            <a:spLocks noGrp="1"/>
          </p:cNvSpPr>
          <p:nvPr>
            <p:ph type="sldNum" sz="quarter" idx="12"/>
          </p:nvPr>
        </p:nvSpPr>
        <p:spPr/>
        <p:txBody>
          <a:bodyPr/>
          <a:lstStyle/>
          <a:p>
            <a:fld id="{6EDE3AD0-012F-7E4E-AA4F-9BD5CADDD7A0}" type="slidenum">
              <a:rPr lang="en-US" smtClean="0"/>
              <a:t>‹#›</a:t>
            </a:fld>
            <a:endParaRPr lang="en-US"/>
          </a:p>
        </p:txBody>
      </p:sp>
    </p:spTree>
    <p:extLst>
      <p:ext uri="{BB962C8B-B14F-4D97-AF65-F5344CB8AC3E}">
        <p14:creationId xmlns:p14="http://schemas.microsoft.com/office/powerpoint/2010/main" val="39019879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1EA7-2073-9C4F-BCC7-E7FE3A5C6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5176AE-B84F-7141-B2F1-F3F23CB707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8AF-827D-0049-8C5F-C7CD9928CA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CE6C8-B6C1-4841-8075-CE96A2F36F2C}"/>
              </a:ext>
            </a:extLst>
          </p:cNvPr>
          <p:cNvSpPr>
            <a:spLocks noGrp="1"/>
          </p:cNvSpPr>
          <p:nvPr>
            <p:ph type="dt" sz="half" idx="10"/>
          </p:nvPr>
        </p:nvSpPr>
        <p:spPr/>
        <p:txBody>
          <a:bodyPr/>
          <a:lstStyle/>
          <a:p>
            <a:fld id="{BEEBCD7A-5599-3E4B-B157-C0D10EDC9D97}" type="datetimeFigureOut">
              <a:rPr lang="en-US" smtClean="0"/>
              <a:t>5/14/19</a:t>
            </a:fld>
            <a:endParaRPr lang="en-US"/>
          </a:p>
        </p:txBody>
      </p:sp>
      <p:sp>
        <p:nvSpPr>
          <p:cNvPr id="6" name="Footer Placeholder 5">
            <a:extLst>
              <a:ext uri="{FF2B5EF4-FFF2-40B4-BE49-F238E27FC236}">
                <a16:creationId xmlns:a16="http://schemas.microsoft.com/office/drawing/2014/main" id="{4B8EFB3A-1BB0-D842-99DE-1FFCD4F58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712EF9-5C1E-E342-AD45-CBF39EF80155}"/>
              </a:ext>
            </a:extLst>
          </p:cNvPr>
          <p:cNvSpPr>
            <a:spLocks noGrp="1"/>
          </p:cNvSpPr>
          <p:nvPr>
            <p:ph type="sldNum" sz="quarter" idx="12"/>
          </p:nvPr>
        </p:nvSpPr>
        <p:spPr/>
        <p:txBody>
          <a:bodyPr/>
          <a:lstStyle/>
          <a:p>
            <a:fld id="{6EDE3AD0-012F-7E4E-AA4F-9BD5CADDD7A0}" type="slidenum">
              <a:rPr lang="en-US" smtClean="0"/>
              <a:t>‹#›</a:t>
            </a:fld>
            <a:endParaRPr lang="en-US"/>
          </a:p>
        </p:txBody>
      </p:sp>
    </p:spTree>
    <p:extLst>
      <p:ext uri="{BB962C8B-B14F-4D97-AF65-F5344CB8AC3E}">
        <p14:creationId xmlns:p14="http://schemas.microsoft.com/office/powerpoint/2010/main" val="38938487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0F0E-57CE-7B4F-B86A-42F90E76BF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614DD6-A3A9-8D4D-9E20-CA4F252FF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63EBC4-260D-B747-97E5-00818DA824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F1D992-E30F-BC4A-A2FE-CE7F6AF7AD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08A98E-7247-6F4B-B8BF-72BAD0593C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22799F-2B3E-4043-8A62-85A78BBBEB1D}"/>
              </a:ext>
            </a:extLst>
          </p:cNvPr>
          <p:cNvSpPr>
            <a:spLocks noGrp="1"/>
          </p:cNvSpPr>
          <p:nvPr>
            <p:ph type="dt" sz="half" idx="10"/>
          </p:nvPr>
        </p:nvSpPr>
        <p:spPr/>
        <p:txBody>
          <a:bodyPr/>
          <a:lstStyle/>
          <a:p>
            <a:fld id="{BEEBCD7A-5599-3E4B-B157-C0D10EDC9D97}" type="datetimeFigureOut">
              <a:rPr lang="en-US" smtClean="0"/>
              <a:t>5/14/19</a:t>
            </a:fld>
            <a:endParaRPr lang="en-US"/>
          </a:p>
        </p:txBody>
      </p:sp>
      <p:sp>
        <p:nvSpPr>
          <p:cNvPr id="8" name="Footer Placeholder 7">
            <a:extLst>
              <a:ext uri="{FF2B5EF4-FFF2-40B4-BE49-F238E27FC236}">
                <a16:creationId xmlns:a16="http://schemas.microsoft.com/office/drawing/2014/main" id="{4E763D09-D404-7C4A-B7A3-5E411E3201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2A2DA9-3639-354B-BBCC-D51D6CE56CB7}"/>
              </a:ext>
            </a:extLst>
          </p:cNvPr>
          <p:cNvSpPr>
            <a:spLocks noGrp="1"/>
          </p:cNvSpPr>
          <p:nvPr>
            <p:ph type="sldNum" sz="quarter" idx="12"/>
          </p:nvPr>
        </p:nvSpPr>
        <p:spPr/>
        <p:txBody>
          <a:bodyPr/>
          <a:lstStyle/>
          <a:p>
            <a:fld id="{6EDE3AD0-012F-7E4E-AA4F-9BD5CADDD7A0}" type="slidenum">
              <a:rPr lang="en-US" smtClean="0"/>
              <a:t>‹#›</a:t>
            </a:fld>
            <a:endParaRPr lang="en-US"/>
          </a:p>
        </p:txBody>
      </p:sp>
    </p:spTree>
    <p:extLst>
      <p:ext uri="{BB962C8B-B14F-4D97-AF65-F5344CB8AC3E}">
        <p14:creationId xmlns:p14="http://schemas.microsoft.com/office/powerpoint/2010/main" val="35874744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95D7-5D4E-604B-A224-4A9B5B05E5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E94A17-2B07-0A47-8FDD-E44EF84990F6}"/>
              </a:ext>
            </a:extLst>
          </p:cNvPr>
          <p:cNvSpPr>
            <a:spLocks noGrp="1"/>
          </p:cNvSpPr>
          <p:nvPr>
            <p:ph type="dt" sz="half" idx="10"/>
          </p:nvPr>
        </p:nvSpPr>
        <p:spPr/>
        <p:txBody>
          <a:bodyPr/>
          <a:lstStyle/>
          <a:p>
            <a:fld id="{BEEBCD7A-5599-3E4B-B157-C0D10EDC9D97}" type="datetimeFigureOut">
              <a:rPr lang="en-US" smtClean="0"/>
              <a:t>5/14/19</a:t>
            </a:fld>
            <a:endParaRPr lang="en-US"/>
          </a:p>
        </p:txBody>
      </p:sp>
      <p:sp>
        <p:nvSpPr>
          <p:cNvPr id="4" name="Footer Placeholder 3">
            <a:extLst>
              <a:ext uri="{FF2B5EF4-FFF2-40B4-BE49-F238E27FC236}">
                <a16:creationId xmlns:a16="http://schemas.microsoft.com/office/drawing/2014/main" id="{414B0042-FCA6-084E-83B2-0B03C09C1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987D2-9466-3442-BA61-E5708784FB1A}"/>
              </a:ext>
            </a:extLst>
          </p:cNvPr>
          <p:cNvSpPr>
            <a:spLocks noGrp="1"/>
          </p:cNvSpPr>
          <p:nvPr>
            <p:ph type="sldNum" sz="quarter" idx="12"/>
          </p:nvPr>
        </p:nvSpPr>
        <p:spPr/>
        <p:txBody>
          <a:bodyPr/>
          <a:lstStyle/>
          <a:p>
            <a:fld id="{6EDE3AD0-012F-7E4E-AA4F-9BD5CADDD7A0}" type="slidenum">
              <a:rPr lang="en-US" smtClean="0"/>
              <a:t>‹#›</a:t>
            </a:fld>
            <a:endParaRPr lang="en-US"/>
          </a:p>
        </p:txBody>
      </p:sp>
    </p:spTree>
    <p:extLst>
      <p:ext uri="{BB962C8B-B14F-4D97-AF65-F5344CB8AC3E}">
        <p14:creationId xmlns:p14="http://schemas.microsoft.com/office/powerpoint/2010/main" val="1456342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C49441-B62F-464C-B719-0129271F28AB}"/>
              </a:ext>
            </a:extLst>
          </p:cNvPr>
          <p:cNvSpPr>
            <a:spLocks noGrp="1"/>
          </p:cNvSpPr>
          <p:nvPr>
            <p:ph type="dt" sz="half" idx="10"/>
          </p:nvPr>
        </p:nvSpPr>
        <p:spPr/>
        <p:txBody>
          <a:bodyPr/>
          <a:lstStyle/>
          <a:p>
            <a:fld id="{BEEBCD7A-5599-3E4B-B157-C0D10EDC9D97}" type="datetimeFigureOut">
              <a:rPr lang="en-US" smtClean="0"/>
              <a:t>5/14/19</a:t>
            </a:fld>
            <a:endParaRPr lang="en-US"/>
          </a:p>
        </p:txBody>
      </p:sp>
      <p:sp>
        <p:nvSpPr>
          <p:cNvPr id="3" name="Footer Placeholder 2">
            <a:extLst>
              <a:ext uri="{FF2B5EF4-FFF2-40B4-BE49-F238E27FC236}">
                <a16:creationId xmlns:a16="http://schemas.microsoft.com/office/drawing/2014/main" id="{38C07267-4482-6245-9242-7E33C9AB54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DAEB5-EF4A-1949-837D-DC6DC74510F8}"/>
              </a:ext>
            </a:extLst>
          </p:cNvPr>
          <p:cNvSpPr>
            <a:spLocks noGrp="1"/>
          </p:cNvSpPr>
          <p:nvPr>
            <p:ph type="sldNum" sz="quarter" idx="12"/>
          </p:nvPr>
        </p:nvSpPr>
        <p:spPr/>
        <p:txBody>
          <a:bodyPr/>
          <a:lstStyle/>
          <a:p>
            <a:fld id="{6EDE3AD0-012F-7E4E-AA4F-9BD5CADDD7A0}" type="slidenum">
              <a:rPr lang="en-US" smtClean="0"/>
              <a:t>‹#›</a:t>
            </a:fld>
            <a:endParaRPr lang="en-US"/>
          </a:p>
        </p:txBody>
      </p:sp>
    </p:spTree>
    <p:extLst>
      <p:ext uri="{BB962C8B-B14F-4D97-AF65-F5344CB8AC3E}">
        <p14:creationId xmlns:p14="http://schemas.microsoft.com/office/powerpoint/2010/main" val="14637229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B1C9-D607-8548-A741-A49CAEDE3B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603CC-3845-9C4B-AF03-67D5A6CCF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A714DA-63CF-0042-A337-BA2177821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8D7738-3697-1341-994B-33EE4F9328A9}"/>
              </a:ext>
            </a:extLst>
          </p:cNvPr>
          <p:cNvSpPr>
            <a:spLocks noGrp="1"/>
          </p:cNvSpPr>
          <p:nvPr>
            <p:ph type="dt" sz="half" idx="10"/>
          </p:nvPr>
        </p:nvSpPr>
        <p:spPr/>
        <p:txBody>
          <a:bodyPr/>
          <a:lstStyle/>
          <a:p>
            <a:fld id="{BEEBCD7A-5599-3E4B-B157-C0D10EDC9D97}" type="datetimeFigureOut">
              <a:rPr lang="en-US" smtClean="0"/>
              <a:t>5/14/19</a:t>
            </a:fld>
            <a:endParaRPr lang="en-US"/>
          </a:p>
        </p:txBody>
      </p:sp>
      <p:sp>
        <p:nvSpPr>
          <p:cNvPr id="6" name="Footer Placeholder 5">
            <a:extLst>
              <a:ext uri="{FF2B5EF4-FFF2-40B4-BE49-F238E27FC236}">
                <a16:creationId xmlns:a16="http://schemas.microsoft.com/office/drawing/2014/main" id="{453A4995-3D5E-9144-AF47-F9236F32D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48A3E-3468-A346-BA60-F789D89D857B}"/>
              </a:ext>
            </a:extLst>
          </p:cNvPr>
          <p:cNvSpPr>
            <a:spLocks noGrp="1"/>
          </p:cNvSpPr>
          <p:nvPr>
            <p:ph type="sldNum" sz="quarter" idx="12"/>
          </p:nvPr>
        </p:nvSpPr>
        <p:spPr/>
        <p:txBody>
          <a:bodyPr/>
          <a:lstStyle/>
          <a:p>
            <a:fld id="{6EDE3AD0-012F-7E4E-AA4F-9BD5CADDD7A0}" type="slidenum">
              <a:rPr lang="en-US" smtClean="0"/>
              <a:t>‹#›</a:t>
            </a:fld>
            <a:endParaRPr lang="en-US"/>
          </a:p>
        </p:txBody>
      </p:sp>
    </p:spTree>
    <p:extLst>
      <p:ext uri="{BB962C8B-B14F-4D97-AF65-F5344CB8AC3E}">
        <p14:creationId xmlns:p14="http://schemas.microsoft.com/office/powerpoint/2010/main" val="4480615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AEFA-05D5-084D-BC63-DD75405FB0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84FB2-36F5-CE49-892A-885861D57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21692E-F778-D94A-9A3E-219808793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81696F-7857-3549-B69F-F51F82135AEF}"/>
              </a:ext>
            </a:extLst>
          </p:cNvPr>
          <p:cNvSpPr>
            <a:spLocks noGrp="1"/>
          </p:cNvSpPr>
          <p:nvPr>
            <p:ph type="dt" sz="half" idx="10"/>
          </p:nvPr>
        </p:nvSpPr>
        <p:spPr/>
        <p:txBody>
          <a:bodyPr/>
          <a:lstStyle/>
          <a:p>
            <a:fld id="{BEEBCD7A-5599-3E4B-B157-C0D10EDC9D97}" type="datetimeFigureOut">
              <a:rPr lang="en-US" smtClean="0"/>
              <a:t>5/14/19</a:t>
            </a:fld>
            <a:endParaRPr lang="en-US"/>
          </a:p>
        </p:txBody>
      </p:sp>
      <p:sp>
        <p:nvSpPr>
          <p:cNvPr id="6" name="Footer Placeholder 5">
            <a:extLst>
              <a:ext uri="{FF2B5EF4-FFF2-40B4-BE49-F238E27FC236}">
                <a16:creationId xmlns:a16="http://schemas.microsoft.com/office/drawing/2014/main" id="{1EE40228-D84B-9745-BD6E-4F7CF9868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2497D-5A7E-8242-97A2-A973A38D5211}"/>
              </a:ext>
            </a:extLst>
          </p:cNvPr>
          <p:cNvSpPr>
            <a:spLocks noGrp="1"/>
          </p:cNvSpPr>
          <p:nvPr>
            <p:ph type="sldNum" sz="quarter" idx="12"/>
          </p:nvPr>
        </p:nvSpPr>
        <p:spPr/>
        <p:txBody>
          <a:bodyPr/>
          <a:lstStyle/>
          <a:p>
            <a:fld id="{6EDE3AD0-012F-7E4E-AA4F-9BD5CADDD7A0}" type="slidenum">
              <a:rPr lang="en-US" smtClean="0"/>
              <a:t>‹#›</a:t>
            </a:fld>
            <a:endParaRPr lang="en-US"/>
          </a:p>
        </p:txBody>
      </p:sp>
    </p:spTree>
    <p:extLst>
      <p:ext uri="{BB962C8B-B14F-4D97-AF65-F5344CB8AC3E}">
        <p14:creationId xmlns:p14="http://schemas.microsoft.com/office/powerpoint/2010/main" val="8184522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EE32F-0AC9-0743-81EB-61CDB53371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60B29-FDB5-E64B-AADF-C0DE5CE9BF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0DED7-CDCF-104C-8861-205A39BC89A9}"/>
              </a:ext>
            </a:extLst>
          </p:cNvPr>
          <p:cNvSpPr>
            <a:spLocks noGrp="1"/>
          </p:cNvSpPr>
          <p:nvPr>
            <p:ph type="dt" sz="half" idx="10"/>
          </p:nvPr>
        </p:nvSpPr>
        <p:spPr/>
        <p:txBody>
          <a:bodyPr/>
          <a:lstStyle/>
          <a:p>
            <a:fld id="{BEEBCD7A-5599-3E4B-B157-C0D10EDC9D97}" type="datetimeFigureOut">
              <a:rPr lang="en-US" smtClean="0"/>
              <a:t>5/14/19</a:t>
            </a:fld>
            <a:endParaRPr lang="en-US"/>
          </a:p>
        </p:txBody>
      </p:sp>
      <p:sp>
        <p:nvSpPr>
          <p:cNvPr id="5" name="Footer Placeholder 4">
            <a:extLst>
              <a:ext uri="{FF2B5EF4-FFF2-40B4-BE49-F238E27FC236}">
                <a16:creationId xmlns:a16="http://schemas.microsoft.com/office/drawing/2014/main" id="{224BF66B-AF03-4043-8335-9804D1345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A0197-3A9B-4048-87E4-14C9455BD09B}"/>
              </a:ext>
            </a:extLst>
          </p:cNvPr>
          <p:cNvSpPr>
            <a:spLocks noGrp="1"/>
          </p:cNvSpPr>
          <p:nvPr>
            <p:ph type="sldNum" sz="quarter" idx="12"/>
          </p:nvPr>
        </p:nvSpPr>
        <p:spPr/>
        <p:txBody>
          <a:bodyPr/>
          <a:lstStyle/>
          <a:p>
            <a:fld id="{6EDE3AD0-012F-7E4E-AA4F-9BD5CADDD7A0}" type="slidenum">
              <a:rPr lang="en-US" smtClean="0"/>
              <a:t>‹#›</a:t>
            </a:fld>
            <a:endParaRPr lang="en-US"/>
          </a:p>
        </p:txBody>
      </p:sp>
    </p:spTree>
    <p:extLst>
      <p:ext uri="{BB962C8B-B14F-4D97-AF65-F5344CB8AC3E}">
        <p14:creationId xmlns:p14="http://schemas.microsoft.com/office/powerpoint/2010/main" val="28086004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50A6A-3192-6044-97AE-2B905AA271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3E0A73-83AA-3F4A-8EFD-48C7E6F425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53E29-C6C9-8941-AD4C-E925187A1DB3}"/>
              </a:ext>
            </a:extLst>
          </p:cNvPr>
          <p:cNvSpPr>
            <a:spLocks noGrp="1"/>
          </p:cNvSpPr>
          <p:nvPr>
            <p:ph type="dt" sz="half" idx="10"/>
          </p:nvPr>
        </p:nvSpPr>
        <p:spPr/>
        <p:txBody>
          <a:bodyPr/>
          <a:lstStyle/>
          <a:p>
            <a:fld id="{BEEBCD7A-5599-3E4B-B157-C0D10EDC9D97}" type="datetimeFigureOut">
              <a:rPr lang="en-US" smtClean="0"/>
              <a:t>5/14/19</a:t>
            </a:fld>
            <a:endParaRPr lang="en-US"/>
          </a:p>
        </p:txBody>
      </p:sp>
      <p:sp>
        <p:nvSpPr>
          <p:cNvPr id="5" name="Footer Placeholder 4">
            <a:extLst>
              <a:ext uri="{FF2B5EF4-FFF2-40B4-BE49-F238E27FC236}">
                <a16:creationId xmlns:a16="http://schemas.microsoft.com/office/drawing/2014/main" id="{59DCDDCF-08E9-7345-A92F-38361BB13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637E11-2C54-C841-BFC7-85FBA9868DB0}"/>
              </a:ext>
            </a:extLst>
          </p:cNvPr>
          <p:cNvSpPr>
            <a:spLocks noGrp="1"/>
          </p:cNvSpPr>
          <p:nvPr>
            <p:ph type="sldNum" sz="quarter" idx="12"/>
          </p:nvPr>
        </p:nvSpPr>
        <p:spPr/>
        <p:txBody>
          <a:bodyPr/>
          <a:lstStyle/>
          <a:p>
            <a:fld id="{6EDE3AD0-012F-7E4E-AA4F-9BD5CADDD7A0}" type="slidenum">
              <a:rPr lang="en-US" smtClean="0"/>
              <a:t>‹#›</a:t>
            </a:fld>
            <a:endParaRPr lang="en-US"/>
          </a:p>
        </p:txBody>
      </p:sp>
    </p:spTree>
    <p:extLst>
      <p:ext uri="{BB962C8B-B14F-4D97-AF65-F5344CB8AC3E}">
        <p14:creationId xmlns:p14="http://schemas.microsoft.com/office/powerpoint/2010/main" val="38676683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sp>
        <p:nvSpPr>
          <p:cNvPr id="2" name="Title 1"/>
          <p:cNvSpPr>
            <a:spLocks noGrp="1"/>
          </p:cNvSpPr>
          <p:nvPr>
            <p:ph type="ctrTitle"/>
          </p:nvPr>
        </p:nvSpPr>
        <p:spPr>
          <a:xfrm>
            <a:off x="906139" y="2145600"/>
            <a:ext cx="6643652" cy="1219200"/>
          </a:xfrm>
        </p:spPr>
        <p:txBody>
          <a:bodyPr anchor="b">
            <a:noAutofit/>
          </a:bodyPr>
          <a:lstStyle>
            <a:lvl1pPr algn="l">
              <a:lnSpc>
                <a:spcPct val="80000"/>
              </a:lnSpc>
              <a:defRPr sz="4267" b="1" i="0" cap="all">
                <a:solidFill>
                  <a:schemeClr val="tx1"/>
                </a:solidFill>
                <a:latin typeface="Arial Narrow"/>
                <a:cs typeface="Arial Narrow"/>
              </a:defRPr>
            </a:lvl1pPr>
          </a:lstStyle>
          <a:p>
            <a:r>
              <a:rPr lang="en-US"/>
              <a:t>Click to edit Master title style</a:t>
            </a:r>
            <a:endParaRPr lang="en-US" dirty="0"/>
          </a:p>
        </p:txBody>
      </p:sp>
      <p:sp>
        <p:nvSpPr>
          <p:cNvPr id="3" name="Subtitle 2"/>
          <p:cNvSpPr>
            <a:spLocks noGrp="1"/>
          </p:cNvSpPr>
          <p:nvPr>
            <p:ph type="subTitle" idx="1"/>
          </p:nvPr>
        </p:nvSpPr>
        <p:spPr>
          <a:xfrm>
            <a:off x="906139" y="3370145"/>
            <a:ext cx="6643652" cy="600000"/>
          </a:xfrm>
        </p:spPr>
        <p:txBody>
          <a:bodyPr>
            <a:noAutofit/>
          </a:bodyPr>
          <a:lstStyle>
            <a:lvl1pPr marL="0" indent="0" algn="l">
              <a:buNone/>
              <a:defRPr sz="3200">
                <a:solidFill>
                  <a:schemeClr val="tx1"/>
                </a:solidFill>
                <a:latin typeface="Arial Narrow"/>
                <a:cs typeface="Arial Narrow"/>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9" name="Text Placeholder 18"/>
          <p:cNvSpPr>
            <a:spLocks noGrp="1"/>
          </p:cNvSpPr>
          <p:nvPr>
            <p:ph type="body" sz="quarter" idx="10"/>
          </p:nvPr>
        </p:nvSpPr>
        <p:spPr>
          <a:xfrm>
            <a:off x="906142" y="4579200"/>
            <a:ext cx="5900236" cy="307200"/>
          </a:xfrm>
        </p:spPr>
        <p:txBody>
          <a:bodyPr tIns="46800" bIns="234000">
            <a:noAutofit/>
          </a:bodyPr>
          <a:lstStyle>
            <a:lvl1pPr marL="0" indent="0">
              <a:buFontTx/>
              <a:buNone/>
              <a:defRPr sz="1600" b="1">
                <a:solidFill>
                  <a:schemeClr val="tx1"/>
                </a:solidFill>
              </a:defRPr>
            </a:lvl1pPr>
          </a:lstStyle>
          <a:p>
            <a:pPr lvl="0"/>
            <a:r>
              <a:rPr lang="en-US"/>
              <a:t>Click to edit Master text styles</a:t>
            </a:r>
          </a:p>
        </p:txBody>
      </p:sp>
      <p:sp>
        <p:nvSpPr>
          <p:cNvPr id="20" name="Text Placeholder 18"/>
          <p:cNvSpPr>
            <a:spLocks noGrp="1"/>
          </p:cNvSpPr>
          <p:nvPr>
            <p:ph type="body" sz="quarter" idx="11"/>
          </p:nvPr>
        </p:nvSpPr>
        <p:spPr>
          <a:xfrm>
            <a:off x="906142" y="4894301"/>
            <a:ext cx="5900236" cy="307200"/>
          </a:xfrm>
        </p:spPr>
        <p:txBody>
          <a:bodyPr tIns="46800" bIns="234000">
            <a:noAutofit/>
          </a:bodyPr>
          <a:lstStyle>
            <a:lvl1pPr marL="0" indent="0">
              <a:buFontTx/>
              <a:buNone/>
              <a:defRPr sz="1600" b="0">
                <a:solidFill>
                  <a:schemeClr val="tx1"/>
                </a:solidFill>
              </a:defRPr>
            </a:lvl1pPr>
          </a:lstStyle>
          <a:p>
            <a:pPr lvl="0"/>
            <a:r>
              <a:rPr lang="en-US"/>
              <a:t>Click to edit Master text styles</a:t>
            </a:r>
          </a:p>
        </p:txBody>
      </p:sp>
      <p:sp>
        <p:nvSpPr>
          <p:cNvPr id="21" name="Text Placeholder 18"/>
          <p:cNvSpPr>
            <a:spLocks noGrp="1"/>
          </p:cNvSpPr>
          <p:nvPr>
            <p:ph type="body" sz="quarter" idx="12"/>
          </p:nvPr>
        </p:nvSpPr>
        <p:spPr>
          <a:xfrm>
            <a:off x="906141" y="5966058"/>
            <a:ext cx="5313011" cy="307777"/>
          </a:xfrm>
        </p:spPr>
        <p:txBody>
          <a:bodyPr bIns="234000">
            <a:noAutofit/>
          </a:bodyPr>
          <a:lstStyle>
            <a:lvl1pPr marL="0" indent="0">
              <a:buFontTx/>
              <a:buNone/>
              <a:defRPr sz="1600" b="0">
                <a:solidFill>
                  <a:schemeClr val="tx1"/>
                </a:solidFill>
              </a:defRPr>
            </a:lvl1pPr>
          </a:lstStyle>
          <a:p>
            <a:pPr lvl="0"/>
            <a:r>
              <a:rPr lang="en-US"/>
              <a:t>Click to edit Master text styles</a:t>
            </a:r>
          </a:p>
        </p:txBody>
      </p:sp>
      <p:sp>
        <p:nvSpPr>
          <p:cNvPr id="17" name="TextBox 16"/>
          <p:cNvSpPr txBox="1"/>
          <p:nvPr userDrawn="1"/>
        </p:nvSpPr>
        <p:spPr>
          <a:xfrm>
            <a:off x="9370882" y="5856000"/>
            <a:ext cx="2211700" cy="420564"/>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pPr>
            <a:r>
              <a:rPr lang="it-IT" sz="2133" i="0" u="none" strike="noStrike" kern="1200" baseline="0" dirty="0">
                <a:latin typeface="Arial Narrow"/>
                <a:ea typeface="+mn-ea"/>
                <a:cs typeface="Arial Narrow"/>
              </a:rPr>
              <a:t>esmo</a:t>
            </a:r>
            <a:r>
              <a:rPr lang="en-US" sz="2133" i="0" u="none" strike="noStrike" kern="1200" baseline="0" dirty="0">
                <a:latin typeface="Arial Narrow"/>
                <a:ea typeface="+mn-ea"/>
                <a:cs typeface="Arial Narrow"/>
              </a:rPr>
              <a:t>.org</a:t>
            </a:r>
          </a:p>
        </p:txBody>
      </p:sp>
      <p:pic>
        <p:nvPicPr>
          <p:cNvPr id="6" name="Picture 5">
            <a:extLst>
              <a:ext uri="{FF2B5EF4-FFF2-40B4-BE49-F238E27FC236}">
                <a16:creationId xmlns:a16="http://schemas.microsoft.com/office/drawing/2014/main" id="{13D4BC4E-496B-47E4-BD97-3361BE1AD41F}"/>
              </a:ext>
            </a:extLst>
          </p:cNvPr>
          <p:cNvPicPr>
            <a:picLocks noChangeAspect="1"/>
          </p:cNvPicPr>
          <p:nvPr userDrawn="1"/>
        </p:nvPicPr>
        <p:blipFill>
          <a:blip r:embed="rId2"/>
          <a:stretch>
            <a:fillRect/>
          </a:stretch>
        </p:blipFill>
        <p:spPr>
          <a:xfrm>
            <a:off x="339695" y="310720"/>
            <a:ext cx="2844429" cy="654925"/>
          </a:xfrm>
          <a:prstGeom prst="rect">
            <a:avLst/>
          </a:prstGeom>
        </p:spPr>
      </p:pic>
    </p:spTree>
    <p:extLst>
      <p:ext uri="{BB962C8B-B14F-4D97-AF65-F5344CB8AC3E}">
        <p14:creationId xmlns:p14="http://schemas.microsoft.com/office/powerpoint/2010/main" val="594066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00201"/>
            <a:ext cx="10972800" cy="4525963"/>
          </a:xfrm>
        </p:spPr>
        <p:txBody>
          <a:bodyPr/>
          <a:lstStyle>
            <a:lvl1pPr>
              <a:buClr>
                <a:srgbClr val="44BBD4"/>
              </a:buClr>
              <a:defRPr>
                <a:solidFill>
                  <a:schemeClr val="tx1"/>
                </a:solidFill>
                <a:latin typeface="Calibri" charset="0"/>
                <a:ea typeface="Calibri" charset="0"/>
                <a:cs typeface="Calibri" charset="0"/>
              </a:defRPr>
            </a:lvl1pPr>
            <a:lvl2pPr>
              <a:buClr>
                <a:srgbClr val="44BBD4"/>
              </a:buClr>
              <a:defRPr>
                <a:solidFill>
                  <a:schemeClr val="tx1"/>
                </a:solidFill>
                <a:latin typeface="Calibri" charset="0"/>
                <a:ea typeface="Calibri" charset="0"/>
                <a:cs typeface="Calibri" charset="0"/>
              </a:defRPr>
            </a:lvl2pPr>
            <a:lvl3pPr>
              <a:buClr>
                <a:srgbClr val="44BBD4"/>
              </a:buClr>
              <a:defRPr>
                <a:solidFill>
                  <a:schemeClr val="tx1"/>
                </a:solidFill>
                <a:latin typeface="Calibri" charset="0"/>
                <a:ea typeface="Calibri" charset="0"/>
                <a:cs typeface="Calibri" charset="0"/>
              </a:defRPr>
            </a:lvl3pPr>
            <a:lvl4pPr>
              <a:buClr>
                <a:srgbClr val="44BBD4"/>
              </a:buClr>
              <a:defRPr>
                <a:solidFill>
                  <a:schemeClr val="tx1"/>
                </a:solidFill>
                <a:latin typeface="Calibri" charset="0"/>
                <a:ea typeface="Calibri" charset="0"/>
                <a:cs typeface="Calibri" charset="0"/>
              </a:defRPr>
            </a:lvl4pPr>
            <a:lvl5pPr>
              <a:buClr>
                <a:srgbClr val="44BBD4"/>
              </a:buClr>
              <a:defRPr>
                <a:solidFill>
                  <a:schemeClr val="tx1"/>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1512F7-0039-F249-B0ED-B0A545D7C127}"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2BBC-CD36-E94C-B78A-FF1602AA487C}" type="slidenum">
              <a:rPr lang="en-US" smtClean="0"/>
              <a:t>‹#›</a:t>
            </a:fld>
            <a:endParaRPr lang="en-US"/>
          </a:p>
        </p:txBody>
      </p:sp>
      <p:sp>
        <p:nvSpPr>
          <p:cNvPr id="7" name="Title 1"/>
          <p:cNvSpPr>
            <a:spLocks noGrp="1"/>
          </p:cNvSpPr>
          <p:nvPr>
            <p:ph type="ctrTitle"/>
          </p:nvPr>
        </p:nvSpPr>
        <p:spPr>
          <a:xfrm>
            <a:off x="609601" y="27117"/>
            <a:ext cx="10972801" cy="1470025"/>
          </a:xfrm>
        </p:spPr>
        <p:txBody>
          <a:bodyPr/>
          <a:lstStyle>
            <a:lvl1pPr algn="ctr">
              <a:defRPr>
                <a:solidFill>
                  <a:srgbClr val="FFFFFF"/>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8051252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2_Title Chapter">
    <p:spTree>
      <p:nvGrpSpPr>
        <p:cNvPr id="1" name=""/>
        <p:cNvGrpSpPr/>
        <p:nvPr/>
      </p:nvGrpSpPr>
      <p:grpSpPr>
        <a:xfrm>
          <a:off x="0" y="0"/>
          <a:ext cx="0" cy="0"/>
          <a:chOff x="0" y="0"/>
          <a:chExt cx="0" cy="0"/>
        </a:xfrm>
      </p:grpSpPr>
      <p:sp>
        <p:nvSpPr>
          <p:cNvPr id="15" name="Title 1"/>
          <p:cNvSpPr>
            <a:spLocks noGrp="1"/>
          </p:cNvSpPr>
          <p:nvPr>
            <p:ph type="ctrTitle"/>
          </p:nvPr>
        </p:nvSpPr>
        <p:spPr>
          <a:xfrm>
            <a:off x="914401" y="2145600"/>
            <a:ext cx="6643649" cy="1219200"/>
          </a:xfrm>
        </p:spPr>
        <p:txBody>
          <a:bodyPr anchor="b">
            <a:noAutofit/>
          </a:bodyPr>
          <a:lstStyle>
            <a:lvl1pPr algn="l">
              <a:lnSpc>
                <a:spcPct val="80000"/>
              </a:lnSpc>
              <a:defRPr b="1" i="0" cap="all">
                <a:solidFill>
                  <a:schemeClr val="tx1"/>
                </a:solidFill>
                <a:latin typeface="Arial Narrow"/>
                <a:cs typeface="Arial Narrow"/>
              </a:defRPr>
            </a:lvl1pPr>
          </a:lstStyle>
          <a:p>
            <a:r>
              <a:rPr lang="en-US"/>
              <a:t>Click to edit Master title style</a:t>
            </a:r>
            <a:endParaRPr lang="en-US" dirty="0"/>
          </a:p>
        </p:txBody>
      </p:sp>
      <p:sp>
        <p:nvSpPr>
          <p:cNvPr id="16" name="Subtitle 2"/>
          <p:cNvSpPr>
            <a:spLocks noGrp="1"/>
          </p:cNvSpPr>
          <p:nvPr>
            <p:ph type="subTitle" idx="1"/>
          </p:nvPr>
        </p:nvSpPr>
        <p:spPr>
          <a:xfrm>
            <a:off x="914402" y="3370145"/>
            <a:ext cx="6643649" cy="672000"/>
          </a:xfrm>
        </p:spPr>
        <p:txBody>
          <a:bodyPr>
            <a:noAutofit/>
          </a:bodyPr>
          <a:lstStyle>
            <a:lvl1pPr marL="0" indent="0" algn="l">
              <a:buNone/>
              <a:defRPr sz="3200">
                <a:solidFill>
                  <a:schemeClr val="tx1"/>
                </a:solidFill>
                <a:latin typeface="Arial Narrow"/>
                <a:cs typeface="Arial Narrow"/>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52857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0000" y="552121"/>
            <a:ext cx="7006269" cy="553999"/>
          </a:xfrm>
        </p:spPr>
        <p:txBody>
          <a:bodyPr anchor="b">
            <a:noAutofit/>
          </a:bodyPr>
          <a:lstStyle>
            <a:lvl1pPr>
              <a:defRPr sz="3200" cap="all" baseline="0"/>
            </a:lvl1pPr>
          </a:lstStyle>
          <a:p>
            <a:r>
              <a:rPr lang="en-US"/>
              <a:t>Click to edit Master title style</a:t>
            </a:r>
            <a:endParaRPr lang="en-US" dirty="0"/>
          </a:p>
        </p:txBody>
      </p:sp>
      <p:sp>
        <p:nvSpPr>
          <p:cNvPr id="12" name="Text Placeholder 11"/>
          <p:cNvSpPr>
            <a:spLocks noGrp="1"/>
          </p:cNvSpPr>
          <p:nvPr>
            <p:ph type="body" sz="quarter" idx="10"/>
          </p:nvPr>
        </p:nvSpPr>
        <p:spPr>
          <a:xfrm>
            <a:off x="720000" y="1080001"/>
            <a:ext cx="7006269" cy="488795"/>
          </a:xfrm>
        </p:spPr>
        <p:txBody>
          <a:bodyPr>
            <a:noAutofit/>
          </a:bodyPr>
          <a:lstStyle>
            <a:lvl1pPr marL="0" indent="0">
              <a:buNone/>
              <a:defRPr sz="2667" baseline="0">
                <a:solidFill>
                  <a:schemeClr val="tx1"/>
                </a:solidFill>
              </a:defRPr>
            </a:lvl1pPr>
          </a:lstStyle>
          <a:p>
            <a:pPr lvl="0"/>
            <a:r>
              <a:rPr lang="en-US"/>
              <a:t>Click to edit Master text styles</a:t>
            </a:r>
          </a:p>
        </p:txBody>
      </p:sp>
      <p:sp>
        <p:nvSpPr>
          <p:cNvPr id="13" name="Text Placeholder 6"/>
          <p:cNvSpPr>
            <a:spLocks noGrp="1"/>
          </p:cNvSpPr>
          <p:nvPr>
            <p:ph type="body" sz="quarter" idx="12"/>
          </p:nvPr>
        </p:nvSpPr>
        <p:spPr>
          <a:xfrm>
            <a:off x="720000" y="2112963"/>
            <a:ext cx="10742400" cy="4020208"/>
          </a:xfrm>
        </p:spPr>
        <p:txBody>
          <a:bodyPr>
            <a:noAutofit/>
          </a:bodyPr>
          <a:lstStyle>
            <a:lvl1pPr marL="0" indent="0">
              <a:buNone/>
              <a:defRPr sz="2133" baseline="0"/>
            </a:lvl1pPr>
          </a:lstStyle>
          <a:p>
            <a:pPr lvl="0"/>
            <a:r>
              <a:rPr lang="en-US"/>
              <a:t>Click to edit Master text styles</a:t>
            </a:r>
          </a:p>
        </p:txBody>
      </p:sp>
      <p:sp>
        <p:nvSpPr>
          <p:cNvPr id="6" name="Slide Number Placeholder 5"/>
          <p:cNvSpPr>
            <a:spLocks noGrp="1"/>
          </p:cNvSpPr>
          <p:nvPr>
            <p:ph type="sldNum" sz="quarter" idx="13"/>
          </p:nvPr>
        </p:nvSpPr>
        <p:spPr/>
        <p:txBody>
          <a:bodyPr/>
          <a:lstStyle>
            <a:lvl1pPr>
              <a:defRPr/>
            </a:lvl1pPr>
          </a:lstStyle>
          <a:p>
            <a:pPr>
              <a:defRPr/>
            </a:pPr>
            <a:fld id="{D7A788FA-F864-4521-9DFD-AF03C9BFF3E5}" type="slidenum">
              <a:rPr lang="en-US" altLang="en-US"/>
              <a:pPr>
                <a:defRPr/>
              </a:pPr>
              <a:t>‹#›</a:t>
            </a:fld>
            <a:endParaRPr lang="en-US" altLang="en-US"/>
          </a:p>
        </p:txBody>
      </p:sp>
    </p:spTree>
    <p:extLst>
      <p:ext uri="{BB962C8B-B14F-4D97-AF65-F5344CB8AC3E}">
        <p14:creationId xmlns:p14="http://schemas.microsoft.com/office/powerpoint/2010/main" val="429100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716909" y="2112963"/>
            <a:ext cx="4551516" cy="4013627"/>
          </a:xfrm>
          <a:solidFill>
            <a:schemeClr val="bg1">
              <a:lumMod val="85000"/>
            </a:schemeClr>
          </a:solidFill>
        </p:spPr>
        <p:txBody>
          <a:bodyPr anchor="ctr"/>
          <a:lstStyle>
            <a:lvl1pPr marL="0" indent="0" algn="ctr">
              <a:buNone/>
              <a:defRPr sz="2133" baseline="0"/>
            </a:lvl1pPr>
          </a:lstStyle>
          <a:p>
            <a:pPr lvl="0"/>
            <a:r>
              <a:rPr lang="en-US"/>
              <a:t>Click to edit Master text styles</a:t>
            </a:r>
          </a:p>
        </p:txBody>
      </p:sp>
      <p:sp>
        <p:nvSpPr>
          <p:cNvPr id="7" name="Text Placeholder 6"/>
          <p:cNvSpPr>
            <a:spLocks noGrp="1"/>
          </p:cNvSpPr>
          <p:nvPr>
            <p:ph type="body" sz="quarter" idx="12"/>
          </p:nvPr>
        </p:nvSpPr>
        <p:spPr>
          <a:xfrm>
            <a:off x="5439345" y="2113389"/>
            <a:ext cx="6038400" cy="4013200"/>
          </a:xfrm>
        </p:spPr>
        <p:txBody>
          <a:bodyPr>
            <a:noAutofit/>
          </a:bodyPr>
          <a:lstStyle>
            <a:lvl1pPr marL="0" indent="0">
              <a:buNone/>
              <a:defRPr sz="2133" baseline="0"/>
            </a:lvl1pPr>
          </a:lstStyle>
          <a:p>
            <a:pPr lvl="0"/>
            <a:r>
              <a:rPr lang="en-US"/>
              <a:t>Click to edit Master text styles</a:t>
            </a:r>
          </a:p>
        </p:txBody>
      </p:sp>
      <p:sp>
        <p:nvSpPr>
          <p:cNvPr id="10" name="Title 1"/>
          <p:cNvSpPr>
            <a:spLocks noGrp="1"/>
          </p:cNvSpPr>
          <p:nvPr>
            <p:ph type="title"/>
          </p:nvPr>
        </p:nvSpPr>
        <p:spPr>
          <a:xfrm>
            <a:off x="721140" y="550801"/>
            <a:ext cx="7006269" cy="553999"/>
          </a:xfrm>
        </p:spPr>
        <p:txBody>
          <a:bodyPr anchor="b">
            <a:noAutofit/>
          </a:bodyPr>
          <a:lstStyle>
            <a:lvl1pPr>
              <a:defRPr sz="3200" cap="all" baseline="0"/>
            </a:lvl1pPr>
          </a:lstStyle>
          <a:p>
            <a:r>
              <a:rPr lang="en-US"/>
              <a:t>Click to edit Master title style</a:t>
            </a:r>
            <a:endParaRPr lang="en-US" dirty="0"/>
          </a:p>
        </p:txBody>
      </p:sp>
      <p:sp>
        <p:nvSpPr>
          <p:cNvPr id="11" name="Text Placeholder 11"/>
          <p:cNvSpPr>
            <a:spLocks noGrp="1"/>
          </p:cNvSpPr>
          <p:nvPr>
            <p:ph type="body" sz="quarter" idx="10"/>
          </p:nvPr>
        </p:nvSpPr>
        <p:spPr>
          <a:xfrm>
            <a:off x="721140" y="1080001"/>
            <a:ext cx="7006269" cy="488795"/>
          </a:xfrm>
        </p:spPr>
        <p:txBody>
          <a:bodyPr>
            <a:noAutofit/>
          </a:bodyPr>
          <a:lstStyle>
            <a:lvl1pPr marL="0" indent="0">
              <a:buNone/>
              <a:defRPr sz="2667" baseline="0">
                <a:solidFill>
                  <a:schemeClr val="tx1"/>
                </a:solidFill>
              </a:defRPr>
            </a:lvl1pPr>
          </a:lstStyle>
          <a:p>
            <a:pPr lvl="0"/>
            <a:r>
              <a:rPr lang="en-US"/>
              <a:t>Click to edit Master text styles</a:t>
            </a:r>
          </a:p>
        </p:txBody>
      </p:sp>
      <p:sp>
        <p:nvSpPr>
          <p:cNvPr id="8" name="Slide Number Placeholder 5"/>
          <p:cNvSpPr>
            <a:spLocks noGrp="1"/>
          </p:cNvSpPr>
          <p:nvPr>
            <p:ph type="sldNum" sz="quarter" idx="13"/>
          </p:nvPr>
        </p:nvSpPr>
        <p:spPr/>
        <p:txBody>
          <a:bodyPr/>
          <a:lstStyle>
            <a:lvl1pPr>
              <a:defRPr/>
            </a:lvl1pPr>
          </a:lstStyle>
          <a:p>
            <a:pPr>
              <a:defRPr/>
            </a:pPr>
            <a:fld id="{39A81B8E-DB90-4156-9998-67EBCA269C4E}" type="slidenum">
              <a:rPr lang="en-US" altLang="en-US"/>
              <a:pPr>
                <a:defRPr/>
              </a:pPr>
              <a:t>‹#›</a:t>
            </a:fld>
            <a:endParaRPr lang="en-US" altLang="en-US"/>
          </a:p>
        </p:txBody>
      </p:sp>
    </p:spTree>
    <p:extLst>
      <p:ext uri="{BB962C8B-B14F-4D97-AF65-F5344CB8AC3E}">
        <p14:creationId xmlns:p14="http://schemas.microsoft.com/office/powerpoint/2010/main" val="1791371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720000" y="4132146"/>
            <a:ext cx="10742400" cy="1994017"/>
          </a:xfrm>
          <a:solidFill>
            <a:schemeClr val="bg1">
              <a:lumMod val="85000"/>
            </a:schemeClr>
          </a:solidFill>
        </p:spPr>
        <p:txBody>
          <a:bodyPr anchor="ctr"/>
          <a:lstStyle>
            <a:lvl1pPr marL="0" marR="0" indent="0" algn="ctr" defTabSz="609585"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7" name="Text Placeholder 6"/>
          <p:cNvSpPr>
            <a:spLocks noGrp="1"/>
          </p:cNvSpPr>
          <p:nvPr>
            <p:ph type="body" sz="quarter" idx="12"/>
          </p:nvPr>
        </p:nvSpPr>
        <p:spPr>
          <a:xfrm>
            <a:off x="720000" y="2112964"/>
            <a:ext cx="10742400" cy="1895281"/>
          </a:xfrm>
        </p:spPr>
        <p:txBody>
          <a:bodyPr>
            <a:noAutofit/>
          </a:bodyPr>
          <a:lstStyle>
            <a:lvl1pPr marL="0" indent="0">
              <a:buNone/>
              <a:defRPr baseline="0"/>
            </a:lvl1pPr>
          </a:lstStyle>
          <a:p>
            <a:pPr lvl="0"/>
            <a:r>
              <a:rPr lang="en-US"/>
              <a:t>Click to edit Master text styles</a:t>
            </a:r>
          </a:p>
        </p:txBody>
      </p:sp>
      <p:sp>
        <p:nvSpPr>
          <p:cNvPr id="10" name="Title 1"/>
          <p:cNvSpPr>
            <a:spLocks noGrp="1"/>
          </p:cNvSpPr>
          <p:nvPr>
            <p:ph type="title"/>
          </p:nvPr>
        </p:nvSpPr>
        <p:spPr>
          <a:xfrm>
            <a:off x="720000" y="550801"/>
            <a:ext cx="7006269" cy="553999"/>
          </a:xfrm>
        </p:spPr>
        <p:txBody>
          <a:bodyPr anchor="b">
            <a:noAutofit/>
          </a:bodyPr>
          <a:lstStyle>
            <a:lvl1pPr>
              <a:defRPr sz="3200" cap="all" baseline="0"/>
            </a:lvl1pPr>
          </a:lstStyle>
          <a:p>
            <a:r>
              <a:rPr lang="en-US"/>
              <a:t>Click to edit Master title style</a:t>
            </a:r>
            <a:endParaRPr lang="en-US" dirty="0"/>
          </a:p>
        </p:txBody>
      </p:sp>
      <p:sp>
        <p:nvSpPr>
          <p:cNvPr id="11" name="Text Placeholder 11"/>
          <p:cNvSpPr>
            <a:spLocks noGrp="1"/>
          </p:cNvSpPr>
          <p:nvPr>
            <p:ph type="body" sz="quarter" idx="10"/>
          </p:nvPr>
        </p:nvSpPr>
        <p:spPr>
          <a:xfrm>
            <a:off x="720000" y="1080001"/>
            <a:ext cx="7006269" cy="488795"/>
          </a:xfrm>
        </p:spPr>
        <p:txBody>
          <a:bodyPr>
            <a:noAutofit/>
          </a:bodyPr>
          <a:lstStyle>
            <a:lvl1pPr marL="0" indent="0">
              <a:buNone/>
              <a:defRPr sz="2667" baseline="0">
                <a:solidFill>
                  <a:schemeClr val="tx1"/>
                </a:solidFill>
              </a:defRPr>
            </a:lvl1pPr>
          </a:lstStyle>
          <a:p>
            <a:pPr lvl="0"/>
            <a:r>
              <a:rPr lang="en-US"/>
              <a:t>Click to edit Master text styles</a:t>
            </a:r>
          </a:p>
        </p:txBody>
      </p:sp>
      <p:sp>
        <p:nvSpPr>
          <p:cNvPr id="8" name="Slide Number Placeholder 5"/>
          <p:cNvSpPr>
            <a:spLocks noGrp="1"/>
          </p:cNvSpPr>
          <p:nvPr>
            <p:ph type="sldNum" sz="quarter" idx="13"/>
          </p:nvPr>
        </p:nvSpPr>
        <p:spPr/>
        <p:txBody>
          <a:bodyPr/>
          <a:lstStyle>
            <a:lvl1pPr>
              <a:defRPr/>
            </a:lvl1pPr>
          </a:lstStyle>
          <a:p>
            <a:pPr>
              <a:defRPr/>
            </a:pPr>
            <a:fld id="{4EE3CF81-11EA-405E-A3EC-9D48E6C9B03D}" type="slidenum">
              <a:rPr lang="en-US" altLang="en-US"/>
              <a:pPr>
                <a:defRPr/>
              </a:pPr>
              <a:t>‹#›</a:t>
            </a:fld>
            <a:endParaRPr lang="en-US" altLang="en-US"/>
          </a:p>
        </p:txBody>
      </p:sp>
    </p:spTree>
    <p:extLst>
      <p:ext uri="{BB962C8B-B14F-4D97-AF65-F5344CB8AC3E}">
        <p14:creationId xmlns:p14="http://schemas.microsoft.com/office/powerpoint/2010/main" val="1037621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0000" y="2112963"/>
            <a:ext cx="10742400" cy="4013627"/>
          </a:xfrm>
        </p:spPr>
        <p:txBody>
          <a:bodyPr>
            <a:noAutofit/>
          </a:bodyPr>
          <a:lstStyle/>
          <a:p>
            <a:pPr lvl="0"/>
            <a:r>
              <a:rPr lang="en-US"/>
              <a:t>Click to edit Master text styles</a:t>
            </a:r>
          </a:p>
          <a:p>
            <a:pPr lvl="1"/>
            <a:r>
              <a:rPr lang="en-US"/>
              <a:t>Second level</a:t>
            </a:r>
          </a:p>
          <a:p>
            <a:pPr lvl="2"/>
            <a:r>
              <a:rPr lang="en-US"/>
              <a:t>Third level</a:t>
            </a:r>
          </a:p>
        </p:txBody>
      </p:sp>
      <p:sp>
        <p:nvSpPr>
          <p:cNvPr id="7" name="Title 1"/>
          <p:cNvSpPr>
            <a:spLocks noGrp="1"/>
          </p:cNvSpPr>
          <p:nvPr>
            <p:ph type="title"/>
          </p:nvPr>
        </p:nvSpPr>
        <p:spPr>
          <a:xfrm>
            <a:off x="720000" y="550801"/>
            <a:ext cx="10075917" cy="553999"/>
          </a:xfrm>
        </p:spPr>
        <p:txBody>
          <a:bodyPr anchor="b">
            <a:noAutofit/>
          </a:bodyPr>
          <a:lstStyle>
            <a:lvl1pPr>
              <a:defRPr sz="3200" cap="all" baseline="0"/>
            </a:lvl1pPr>
          </a:lstStyle>
          <a:p>
            <a:r>
              <a:rPr lang="en-US"/>
              <a:t>Click to edit Master title style</a:t>
            </a:r>
            <a:endParaRPr lang="en-US" dirty="0"/>
          </a:p>
        </p:txBody>
      </p:sp>
      <p:sp>
        <p:nvSpPr>
          <p:cNvPr id="10" name="Text Placeholder 11"/>
          <p:cNvSpPr>
            <a:spLocks noGrp="1"/>
          </p:cNvSpPr>
          <p:nvPr>
            <p:ph type="body" sz="quarter" idx="10"/>
          </p:nvPr>
        </p:nvSpPr>
        <p:spPr>
          <a:xfrm>
            <a:off x="720000" y="1080001"/>
            <a:ext cx="10075917" cy="488795"/>
          </a:xfrm>
        </p:spPr>
        <p:txBody>
          <a:bodyPr>
            <a:noAutofit/>
          </a:bodyPr>
          <a:lstStyle>
            <a:lvl1pPr marL="0" indent="0">
              <a:buNone/>
              <a:defRPr sz="2667" baseline="0">
                <a:solidFill>
                  <a:schemeClr val="tx1"/>
                </a:solidFill>
              </a:defRPr>
            </a:lvl1pPr>
          </a:lstStyle>
          <a:p>
            <a:pPr lvl="0"/>
            <a:r>
              <a:rPr lang="en-US"/>
              <a:t>Click to edit Master text styles</a:t>
            </a:r>
          </a:p>
        </p:txBody>
      </p:sp>
      <p:sp>
        <p:nvSpPr>
          <p:cNvPr id="6" name="Slide Number Placeholder 5"/>
          <p:cNvSpPr>
            <a:spLocks noGrp="1"/>
          </p:cNvSpPr>
          <p:nvPr>
            <p:ph type="sldNum" sz="quarter" idx="14"/>
          </p:nvPr>
        </p:nvSpPr>
        <p:spPr/>
        <p:txBody>
          <a:bodyPr/>
          <a:lstStyle>
            <a:lvl1pPr>
              <a:defRPr/>
            </a:lvl1pPr>
          </a:lstStyle>
          <a:p>
            <a:pPr>
              <a:defRPr/>
            </a:pPr>
            <a:fld id="{08D83D96-D520-43E8-9FE3-99F474E31BD7}" type="slidenum">
              <a:rPr lang="en-US" altLang="en-US"/>
              <a:pPr>
                <a:defRPr/>
              </a:pPr>
              <a:t>‹#›</a:t>
            </a:fld>
            <a:endParaRPr lang="en-US" altLang="en-US"/>
          </a:p>
        </p:txBody>
      </p:sp>
    </p:spTree>
    <p:extLst>
      <p:ext uri="{BB962C8B-B14F-4D97-AF65-F5344CB8AC3E}">
        <p14:creationId xmlns:p14="http://schemas.microsoft.com/office/powerpoint/2010/main" val="1288259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7_Free Conten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a:lvl1pPr>
          </a:lstStyle>
          <a:p>
            <a:pPr>
              <a:defRPr/>
            </a:pPr>
            <a:fld id="{5EF692A5-A8C0-47CD-A2C0-7DF226E98A5E}" type="slidenum">
              <a:rPr lang="en-US" altLang="en-US"/>
              <a:pPr>
                <a:defRPr/>
              </a:pPr>
              <a:t>‹#›</a:t>
            </a:fld>
            <a:endParaRPr lang="en-US" altLang="en-US"/>
          </a:p>
        </p:txBody>
      </p:sp>
    </p:spTree>
    <p:extLst>
      <p:ext uri="{BB962C8B-B14F-4D97-AF65-F5344CB8AC3E}">
        <p14:creationId xmlns:p14="http://schemas.microsoft.com/office/powerpoint/2010/main" val="1217617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8_Free Content">
    <p:spTree>
      <p:nvGrpSpPr>
        <p:cNvPr id="1" name=""/>
        <p:cNvGrpSpPr/>
        <p:nvPr/>
      </p:nvGrpSpPr>
      <p:grpSpPr>
        <a:xfrm>
          <a:off x="0" y="0"/>
          <a:ext cx="0" cy="0"/>
          <a:chOff x="0" y="0"/>
          <a:chExt cx="0" cy="0"/>
        </a:xfrm>
      </p:grpSpPr>
      <p:sp>
        <p:nvSpPr>
          <p:cNvPr id="5" name="Text Placeholder 3"/>
          <p:cNvSpPr>
            <a:spLocks noGrp="1"/>
          </p:cNvSpPr>
          <p:nvPr>
            <p:ph type="body" sz="quarter" idx="13"/>
          </p:nvPr>
        </p:nvSpPr>
        <p:spPr>
          <a:xfrm>
            <a:off x="720000" y="2112963"/>
            <a:ext cx="10982400" cy="4013627"/>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6" name="Title 1"/>
          <p:cNvSpPr>
            <a:spLocks noGrp="1"/>
          </p:cNvSpPr>
          <p:nvPr>
            <p:ph type="title"/>
          </p:nvPr>
        </p:nvSpPr>
        <p:spPr>
          <a:xfrm>
            <a:off x="720000" y="550801"/>
            <a:ext cx="7006269" cy="553999"/>
          </a:xfrm>
        </p:spPr>
        <p:txBody>
          <a:bodyPr anchor="b">
            <a:noAutofit/>
          </a:bodyPr>
          <a:lstStyle>
            <a:lvl1pPr>
              <a:defRPr sz="3200" cap="all" baseline="0"/>
            </a:lvl1pPr>
          </a:lstStyle>
          <a:p>
            <a:r>
              <a:rPr lang="en-US" dirty="0"/>
              <a:t>Click to edit Master title style</a:t>
            </a:r>
          </a:p>
        </p:txBody>
      </p:sp>
      <p:sp>
        <p:nvSpPr>
          <p:cNvPr id="7" name="Text Placeholder 11"/>
          <p:cNvSpPr>
            <a:spLocks noGrp="1"/>
          </p:cNvSpPr>
          <p:nvPr>
            <p:ph type="body" sz="quarter" idx="14"/>
          </p:nvPr>
        </p:nvSpPr>
        <p:spPr>
          <a:xfrm>
            <a:off x="720000" y="1080001"/>
            <a:ext cx="7006269" cy="488795"/>
          </a:xfrm>
        </p:spPr>
        <p:txBody>
          <a:bodyPr>
            <a:noAutofit/>
          </a:bodyPr>
          <a:lstStyle>
            <a:lvl1pPr marL="0" indent="0">
              <a:buNone/>
              <a:defRPr sz="2667" baseline="0">
                <a:solidFill>
                  <a:schemeClr val="tx1"/>
                </a:solidFill>
              </a:defRPr>
            </a:lvl1pPr>
          </a:lstStyle>
          <a:p>
            <a:pPr lvl="0"/>
            <a:r>
              <a:rPr lang="en-US" dirty="0"/>
              <a:t>Click to edit Master text styles</a:t>
            </a:r>
          </a:p>
        </p:txBody>
      </p:sp>
      <p:sp>
        <p:nvSpPr>
          <p:cNvPr id="9" name="Slide Number Placeholder 5"/>
          <p:cNvSpPr>
            <a:spLocks noGrp="1"/>
          </p:cNvSpPr>
          <p:nvPr>
            <p:ph type="sldNum" sz="quarter" idx="15"/>
          </p:nvPr>
        </p:nvSpPr>
        <p:spPr/>
        <p:txBody>
          <a:bodyPr/>
          <a:lstStyle>
            <a:lvl1pPr>
              <a:defRPr/>
            </a:lvl1pPr>
          </a:lstStyle>
          <a:p>
            <a:pPr>
              <a:defRPr/>
            </a:pPr>
            <a:fld id="{711A7CD0-78D0-42EA-ADB5-8E9333008CAE}" type="slidenum">
              <a:rPr lang="en-US" altLang="en-US"/>
              <a:pPr>
                <a:defRPr/>
              </a:pPr>
              <a:t>‹#›</a:t>
            </a:fld>
            <a:endParaRPr lang="en-US" altLang="en-US"/>
          </a:p>
        </p:txBody>
      </p:sp>
    </p:spTree>
    <p:extLst>
      <p:ext uri="{BB962C8B-B14F-4D97-AF65-F5344CB8AC3E}">
        <p14:creationId xmlns:p14="http://schemas.microsoft.com/office/powerpoint/2010/main" val="526243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8_Contact">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914402" y="3692527"/>
            <a:ext cx="3992033" cy="214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US" altLang="en-US" sz="2067" b="1" baseline="30000" dirty="0">
                <a:solidFill>
                  <a:schemeClr val="tx1"/>
                </a:solidFill>
                <a:latin typeface="Arial Narrow" pitchFamily="34" charset="0"/>
              </a:rPr>
              <a:t>Contacts ESMO </a:t>
            </a:r>
          </a:p>
          <a:p>
            <a:pPr eaLnBrk="1" hangingPunct="1">
              <a:defRPr/>
            </a:pPr>
            <a:endParaRPr lang="en-US" altLang="en-US" sz="2067" b="1" baseline="30000" dirty="0">
              <a:solidFill>
                <a:schemeClr val="tx1"/>
              </a:solidFill>
              <a:latin typeface="Arial Narrow" pitchFamily="34" charset="0"/>
            </a:endParaRPr>
          </a:p>
          <a:p>
            <a:pPr eaLnBrk="1" hangingPunct="1">
              <a:defRPr/>
            </a:pPr>
            <a:r>
              <a:rPr lang="en-US" altLang="en-US" sz="2067" baseline="30000" dirty="0">
                <a:solidFill>
                  <a:schemeClr val="tx1"/>
                </a:solidFill>
                <a:latin typeface="Arial Narrow" pitchFamily="34" charset="0"/>
              </a:rPr>
              <a:t>European Society for Medical Oncology </a:t>
            </a:r>
            <a:br>
              <a:rPr lang="en-US" altLang="en-US" sz="2067" baseline="30000" dirty="0">
                <a:solidFill>
                  <a:schemeClr val="tx1"/>
                </a:solidFill>
                <a:latin typeface="Arial Narrow" pitchFamily="34" charset="0"/>
              </a:rPr>
            </a:br>
            <a:r>
              <a:rPr lang="en-US" altLang="en-US" sz="2067" baseline="30000" dirty="0">
                <a:solidFill>
                  <a:schemeClr val="tx1"/>
                </a:solidFill>
                <a:latin typeface="Arial Narrow" pitchFamily="34" charset="0"/>
              </a:rPr>
              <a:t>Via L. </a:t>
            </a:r>
            <a:r>
              <a:rPr lang="en-US" altLang="en-US" sz="2067" baseline="30000" dirty="0" err="1">
                <a:solidFill>
                  <a:schemeClr val="tx1"/>
                </a:solidFill>
                <a:latin typeface="Arial Narrow" pitchFamily="34" charset="0"/>
              </a:rPr>
              <a:t>Taddei</a:t>
            </a:r>
            <a:r>
              <a:rPr lang="en-US" altLang="en-US" sz="2067" baseline="30000" dirty="0">
                <a:solidFill>
                  <a:schemeClr val="tx1"/>
                </a:solidFill>
                <a:latin typeface="Arial Narrow" pitchFamily="34" charset="0"/>
              </a:rPr>
              <a:t> 4, CH-6962 </a:t>
            </a:r>
            <a:r>
              <a:rPr lang="en-US" altLang="en-US" sz="2067" baseline="30000" dirty="0" err="1">
                <a:solidFill>
                  <a:schemeClr val="tx1"/>
                </a:solidFill>
                <a:latin typeface="Arial Narrow" pitchFamily="34" charset="0"/>
              </a:rPr>
              <a:t>Viganello</a:t>
            </a:r>
            <a:r>
              <a:rPr lang="en-US" altLang="en-US" sz="2067" baseline="30000" dirty="0">
                <a:solidFill>
                  <a:schemeClr val="tx1"/>
                </a:solidFill>
                <a:latin typeface="Arial Narrow" pitchFamily="34" charset="0"/>
              </a:rPr>
              <a:t> – </a:t>
            </a:r>
            <a:r>
              <a:rPr lang="en-US" altLang="en-US" sz="2067" baseline="30000" dirty="0" err="1">
                <a:solidFill>
                  <a:schemeClr val="tx1"/>
                </a:solidFill>
                <a:latin typeface="Arial Narrow" pitchFamily="34" charset="0"/>
              </a:rPr>
              <a:t>Lugano</a:t>
            </a:r>
            <a:br>
              <a:rPr lang="en-US" altLang="en-US" sz="2067" baseline="30000" dirty="0">
                <a:solidFill>
                  <a:schemeClr val="tx1"/>
                </a:solidFill>
                <a:latin typeface="Arial Narrow" pitchFamily="34" charset="0"/>
              </a:rPr>
            </a:br>
            <a:r>
              <a:rPr lang="en-US" altLang="en-US" sz="2067" baseline="30000" dirty="0">
                <a:solidFill>
                  <a:schemeClr val="tx1"/>
                </a:solidFill>
                <a:latin typeface="Arial Narrow" pitchFamily="34" charset="0"/>
              </a:rPr>
              <a:t>T. +41 (0)91 973 19 00</a:t>
            </a:r>
            <a:br>
              <a:rPr lang="en-US" altLang="en-US" sz="2067" baseline="30000" dirty="0">
                <a:solidFill>
                  <a:schemeClr val="tx1"/>
                </a:solidFill>
                <a:latin typeface="Arial Narrow" pitchFamily="34" charset="0"/>
              </a:rPr>
            </a:br>
            <a:r>
              <a:rPr lang="en-US" altLang="en-US" sz="2067" baseline="30000" dirty="0">
                <a:solidFill>
                  <a:schemeClr val="tx1"/>
                </a:solidFill>
                <a:latin typeface="Arial Narrow" pitchFamily="34" charset="0"/>
              </a:rPr>
              <a:t>F. +41 (0)91 973 19 02</a:t>
            </a:r>
            <a:br>
              <a:rPr lang="en-US" altLang="en-US" sz="2067" baseline="30000" dirty="0">
                <a:solidFill>
                  <a:schemeClr val="tx1"/>
                </a:solidFill>
                <a:latin typeface="Arial Narrow" pitchFamily="34" charset="0"/>
              </a:rPr>
            </a:br>
            <a:r>
              <a:rPr lang="en-US" altLang="en-US" sz="2067" baseline="30000" dirty="0">
                <a:solidFill>
                  <a:schemeClr val="tx1"/>
                </a:solidFill>
                <a:latin typeface="Arial Narrow" pitchFamily="34" charset="0"/>
              </a:rPr>
              <a:t>http://</a:t>
            </a:r>
            <a:r>
              <a:rPr lang="en-US" altLang="en-US" sz="2067" baseline="30000" dirty="0" err="1">
                <a:solidFill>
                  <a:schemeClr val="tx1"/>
                </a:solidFill>
                <a:latin typeface="Arial Narrow" pitchFamily="34" charset="0"/>
              </a:rPr>
              <a:t>www.esmo.org</a:t>
            </a:r>
            <a:endParaRPr lang="en-US" altLang="en-US" sz="2067" b="1" baseline="0" dirty="0">
              <a:solidFill>
                <a:schemeClr val="tx1"/>
              </a:solidFill>
              <a:latin typeface="Arial Narrow" pitchFamily="34" charset="0"/>
            </a:endParaRPr>
          </a:p>
          <a:p>
            <a:pPr marL="0" marR="0" indent="0" algn="l" defTabSz="609585" rtl="0" eaLnBrk="1" fontAlgn="base" latinLnBrk="0" hangingPunct="1">
              <a:lnSpc>
                <a:spcPct val="100000"/>
              </a:lnSpc>
              <a:spcBef>
                <a:spcPct val="0"/>
              </a:spcBef>
              <a:spcAft>
                <a:spcPct val="0"/>
              </a:spcAft>
              <a:buClrTx/>
              <a:buSzTx/>
              <a:buFontTx/>
              <a:buNone/>
              <a:tabLst/>
              <a:defRPr/>
            </a:pPr>
            <a:r>
              <a:rPr lang="en-US" altLang="en-US" sz="2067" baseline="30000" dirty="0" err="1">
                <a:solidFill>
                  <a:schemeClr val="tx1"/>
                </a:solidFill>
                <a:latin typeface="Arial Narrow" pitchFamily="34" charset="0"/>
              </a:rPr>
              <a:t>esmo@esmo.org</a:t>
            </a:r>
            <a:endParaRPr lang="en-US" altLang="en-US" sz="2067" baseline="30000" dirty="0">
              <a:solidFill>
                <a:schemeClr val="tx1"/>
              </a:solidFill>
              <a:latin typeface="Arial Narrow" pitchFamily="34" charset="0"/>
            </a:endParaRPr>
          </a:p>
          <a:p>
            <a:pPr eaLnBrk="1" hangingPunct="1">
              <a:defRPr/>
            </a:pPr>
            <a:endParaRPr lang="en-US" altLang="en-US" sz="2400" baseline="30000" dirty="0">
              <a:solidFill>
                <a:schemeClr val="tx1"/>
              </a:solidFill>
              <a:latin typeface="Arial Narrow" pitchFamily="34" charset="0"/>
            </a:endParaRPr>
          </a:p>
        </p:txBody>
      </p:sp>
      <p:sp>
        <p:nvSpPr>
          <p:cNvPr id="5" name="Text Placeholder 18"/>
          <p:cNvSpPr>
            <a:spLocks noGrp="1"/>
          </p:cNvSpPr>
          <p:nvPr>
            <p:ph type="body" sz="quarter" idx="10"/>
          </p:nvPr>
        </p:nvSpPr>
        <p:spPr>
          <a:xfrm>
            <a:off x="914401" y="2266720"/>
            <a:ext cx="6924495" cy="297517"/>
          </a:xfrm>
        </p:spPr>
        <p:txBody>
          <a:bodyPr tIns="140400" anchor="ctr">
            <a:noAutofit/>
          </a:bodyPr>
          <a:lstStyle>
            <a:lvl1pPr marL="0" indent="0" rtl="0">
              <a:buFontTx/>
              <a:buNone/>
              <a:defRPr lang="en-US" sz="2267" b="1" i="0" u="none" strike="noStrike" baseline="30000" smtClean="0">
                <a:solidFill>
                  <a:schemeClr val="tx1"/>
                </a:solidFill>
              </a:defRPr>
            </a:lvl1pPr>
          </a:lstStyle>
          <a:p>
            <a:pPr lvl="0"/>
            <a:r>
              <a:rPr lang="en-US"/>
              <a:t>Click to edit Master text styles</a:t>
            </a:r>
          </a:p>
        </p:txBody>
      </p:sp>
      <p:sp>
        <p:nvSpPr>
          <p:cNvPr id="6" name="Text Placeholder 18"/>
          <p:cNvSpPr>
            <a:spLocks noGrp="1"/>
          </p:cNvSpPr>
          <p:nvPr>
            <p:ph type="body" sz="quarter" idx="11"/>
          </p:nvPr>
        </p:nvSpPr>
        <p:spPr>
          <a:xfrm>
            <a:off x="914400" y="2664487"/>
            <a:ext cx="6924493" cy="270475"/>
          </a:xfrm>
        </p:spPr>
        <p:txBody>
          <a:bodyPr tIns="93600" bIns="0" anchor="ctr">
            <a:noAutofit/>
          </a:bodyPr>
          <a:lstStyle>
            <a:lvl1pPr marL="0" indent="0" rtl="0">
              <a:buFontTx/>
              <a:buNone/>
              <a:defRPr lang="en-US" sz="2267" b="0" i="0" u="none" strike="noStrike" baseline="30000" smtClean="0">
                <a:solidFill>
                  <a:schemeClr val="tx1"/>
                </a:solidFill>
              </a:defRPr>
            </a:lvl1pPr>
          </a:lstStyle>
          <a:p>
            <a:pPr lvl="0"/>
            <a:r>
              <a:rPr lang="en-US"/>
              <a:t>Click to edit Master text styles</a:t>
            </a:r>
          </a:p>
        </p:txBody>
      </p:sp>
      <p:sp>
        <p:nvSpPr>
          <p:cNvPr id="10" name="Text Placeholder 18"/>
          <p:cNvSpPr>
            <a:spLocks noGrp="1"/>
          </p:cNvSpPr>
          <p:nvPr>
            <p:ph type="body" sz="quarter" idx="12" hasCustomPrompt="1"/>
          </p:nvPr>
        </p:nvSpPr>
        <p:spPr>
          <a:xfrm>
            <a:off x="914400" y="2937600"/>
            <a:ext cx="6924493" cy="297600"/>
          </a:xfrm>
        </p:spPr>
        <p:txBody>
          <a:bodyPr tIns="93600" bIns="0" anchor="ctr">
            <a:noAutofit/>
          </a:bodyPr>
          <a:lstStyle>
            <a:lvl1pPr marL="0" indent="0" rtl="0">
              <a:buFontTx/>
              <a:buNone/>
              <a:defRPr lang="en-US" sz="2267" b="0" i="0" u="none" strike="noStrike" baseline="30000" smtClean="0">
                <a:solidFill>
                  <a:schemeClr val="tx1"/>
                </a:solidFill>
              </a:defRPr>
            </a:lvl1pPr>
          </a:lstStyle>
          <a:p>
            <a:pPr lvl="0"/>
            <a:r>
              <a:rPr lang="fr-CH" dirty="0"/>
              <a:t>Click to edit Master text style</a:t>
            </a:r>
          </a:p>
        </p:txBody>
      </p:sp>
      <p:sp>
        <p:nvSpPr>
          <p:cNvPr id="12" name="Slide Number Placeholder 5"/>
          <p:cNvSpPr>
            <a:spLocks noGrp="1"/>
          </p:cNvSpPr>
          <p:nvPr>
            <p:ph type="sldNum" sz="quarter" idx="13"/>
          </p:nvPr>
        </p:nvSpPr>
        <p:spPr/>
        <p:txBody>
          <a:bodyPr/>
          <a:lstStyle>
            <a:lvl1pPr>
              <a:defRPr/>
            </a:lvl1pPr>
          </a:lstStyle>
          <a:p>
            <a:pPr>
              <a:defRPr/>
            </a:pPr>
            <a:fld id="{FC19FB4C-FCC4-423E-B433-D9FA2CAED6D2}" type="slidenum">
              <a:rPr lang="en-US" altLang="en-US"/>
              <a:pPr>
                <a:defRPr/>
              </a:pPr>
              <a:t>‹#›</a:t>
            </a:fld>
            <a:endParaRPr lang="en-US" altLang="en-US"/>
          </a:p>
        </p:txBody>
      </p:sp>
    </p:spTree>
    <p:extLst>
      <p:ext uri="{BB962C8B-B14F-4D97-AF65-F5344CB8AC3E}">
        <p14:creationId xmlns:p14="http://schemas.microsoft.com/office/powerpoint/2010/main" val="180399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5" y="192000"/>
            <a:ext cx="11687535" cy="672000"/>
          </a:xfrm>
          <a:prstGeom prst="rect">
            <a:avLst/>
          </a:prstGeom>
        </p:spPr>
        <p:txBody>
          <a:bodyPr vert="horz"/>
          <a:lstStyle>
            <a:lvl1pPr algn="l">
              <a:lnSpc>
                <a:spcPct val="100000"/>
              </a:lnSpc>
              <a:defRPr sz="32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89" indent="-239989">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65" indent="-239989">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58" indent="-239989">
              <a:defRPr sz="1867">
                <a:latin typeface="Arial" pitchFamily="34" charset="0"/>
                <a:cs typeface="Arial" pitchFamily="34" charset="0"/>
              </a:defRPr>
            </a:lvl4pPr>
            <a:lvl5pPr marL="830358">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3361298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11582400" y="6425184"/>
            <a:ext cx="500608" cy="365125"/>
          </a:xfrm>
        </p:spPr>
        <p:txBody>
          <a:bodyPr/>
          <a:lstStyle>
            <a:lvl1pPr>
              <a:defRPr>
                <a:solidFill>
                  <a:schemeClr val="tx1"/>
                </a:solidFill>
              </a:defRPr>
            </a:lvl1pPr>
          </a:lstStyle>
          <a:p>
            <a:fld id="{49D26F2A-85EB-EE43-980E-DFB5BD184099}" type="slidenum">
              <a:rPr lang="en-US" smtClean="0"/>
              <a:pPr/>
              <a:t>‹#›</a:t>
            </a:fld>
            <a:endParaRPr lang="en-US"/>
          </a:p>
        </p:txBody>
      </p:sp>
      <p:sp>
        <p:nvSpPr>
          <p:cNvPr id="3" name="Footer Placeholder 2"/>
          <p:cNvSpPr>
            <a:spLocks noGrp="1"/>
          </p:cNvSpPr>
          <p:nvPr>
            <p:ph type="ft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3520891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jp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3.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theme" Target="../theme/theme5.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6.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6.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4" Type="http://schemas.openxmlformats.org/officeDocument/2006/relationships/image" Target="../media/image18.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19.pn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639" y="0"/>
            <a:ext cx="103627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914639" y="1462089"/>
            <a:ext cx="10362724"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9962" r:id="rId1"/>
    <p:sldLayoutId id="2147489963" r:id="rId2"/>
    <p:sldLayoutId id="2147489964" r:id="rId3"/>
    <p:sldLayoutId id="2147489965" r:id="rId4"/>
    <p:sldLayoutId id="2147489966" r:id="rId5"/>
    <p:sldLayoutId id="2147489967" r:id="rId6"/>
    <p:sldLayoutId id="2147489968" r:id="rId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0" fontAlgn="base" hangingPunct="0">
        <a:spcBef>
          <a:spcPct val="0"/>
        </a:spcBef>
        <a:spcAft>
          <a:spcPct val="0"/>
        </a:spcAft>
        <a:defRPr sz="22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189"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377"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566"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754"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01512F7-0039-F249-B0ED-B0A545D7C127}" type="datetimeFigureOut">
              <a:rPr lang="en-US" smtClean="0"/>
              <a:t>5/14/19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BC22BBC-CD36-E94C-B78A-FF1602AA487C}" type="slidenum">
              <a:rPr lang="en-US" smtClean="0"/>
              <a:t>‹#›</a:t>
            </a:fld>
            <a:endParaRPr lang="en-US"/>
          </a:p>
        </p:txBody>
      </p:sp>
      <p:pic>
        <p:nvPicPr>
          <p:cNvPr id="7" name="Picture 6"/>
          <p:cNvPicPr>
            <a:picLocks noChangeAspect="1"/>
          </p:cNvPicPr>
          <p:nvPr userDrawn="1"/>
        </p:nvPicPr>
        <p:blipFill>
          <a:blip r:embed="rId11"/>
          <a:stretch>
            <a:fillRect/>
          </a:stretch>
        </p:blipFill>
        <p:spPr>
          <a:xfrm>
            <a:off x="0" y="0"/>
            <a:ext cx="12192000" cy="6858000"/>
          </a:xfrm>
          <a:prstGeom prst="rect">
            <a:avLst/>
          </a:prstGeom>
        </p:spPr>
      </p:pic>
    </p:spTree>
    <p:extLst>
      <p:ext uri="{BB962C8B-B14F-4D97-AF65-F5344CB8AC3E}">
        <p14:creationId xmlns:p14="http://schemas.microsoft.com/office/powerpoint/2010/main" val="4180269871"/>
      </p:ext>
    </p:extLst>
  </p:cSld>
  <p:clrMap bg1="lt1" tx1="dk1" bg2="lt2" tx2="dk2" accent1="accent1" accent2="accent2" accent3="accent3" accent4="accent4" accent5="accent5" accent6="accent6" hlink="hlink" folHlink="folHlink"/>
  <p:sldLayoutIdLst>
    <p:sldLayoutId id="2147489970" r:id="rId1"/>
    <p:sldLayoutId id="2147489971" r:id="rId2"/>
    <p:sldLayoutId id="2147489972" r:id="rId3"/>
    <p:sldLayoutId id="2147489973" r:id="rId4"/>
    <p:sldLayoutId id="2147489974" r:id="rId5"/>
    <p:sldLayoutId id="2147489975" r:id="rId6"/>
    <p:sldLayoutId id="2147489976" r:id="rId7"/>
    <p:sldLayoutId id="2147489977" r:id="rId8"/>
    <p:sldLayoutId id="2147489978"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6581-13DD-F248-BDC3-E88E83F10F60}" type="datetimeFigureOut">
              <a:rPr lang="en-US" smtClean="0"/>
              <a:t>5/14/19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75839-587D-2248-B72E-3139052EBA76}" type="slidenum">
              <a:rPr lang="en-US" smtClean="0"/>
              <a:t>‹#›</a:t>
            </a:fld>
            <a:endParaRPr lang="en-US"/>
          </a:p>
        </p:txBody>
      </p:sp>
    </p:spTree>
    <p:extLst>
      <p:ext uri="{BB962C8B-B14F-4D97-AF65-F5344CB8AC3E}">
        <p14:creationId xmlns:p14="http://schemas.microsoft.com/office/powerpoint/2010/main" val="3406500839"/>
      </p:ext>
    </p:extLst>
  </p:cSld>
  <p:clrMap bg1="lt1" tx1="dk1" bg2="lt2" tx2="dk2" accent1="accent1" accent2="accent2" accent3="accent3" accent4="accent4" accent5="accent5" accent6="accent6" hlink="hlink" folHlink="folHlink"/>
  <p:sldLayoutIdLst>
    <p:sldLayoutId id="2147489980" r:id="rId1"/>
    <p:sldLayoutId id="2147489981" r:id="rId2"/>
    <p:sldLayoutId id="2147489982" r:id="rId3"/>
    <p:sldLayoutId id="2147489983" r:id="rId4"/>
    <p:sldLayoutId id="2147489984" r:id="rId5"/>
    <p:sldLayoutId id="2147489985" r:id="rId6"/>
    <p:sldLayoutId id="2147489986" r:id="rId7"/>
    <p:sldLayoutId id="2147489987" r:id="rId8"/>
    <p:sldLayoutId id="2147489988" r:id="rId9"/>
    <p:sldLayoutId id="2147489989" r:id="rId10"/>
    <p:sldLayoutId id="2147489990" r:id="rId11"/>
    <p:sldLayoutId id="2147489991" r:id="rId12"/>
    <p:sldLayoutId id="2147489992" r:id="rId13"/>
    <p:sldLayoutId id="2147489993" r:id="rId14"/>
    <p:sldLayoutId id="2147489994" r:id="rId15"/>
    <p:sldLayoutId id="2147489995" r:id="rId16"/>
    <p:sldLayoutId id="2147489997" r:id="rId17"/>
    <p:sldLayoutId id="2147489998" r:id="rId18"/>
    <p:sldLayoutId id="2147489999" r:id="rId19"/>
    <p:sldLayoutId id="2147490000" r:id="rId20"/>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698034"/>
      </p:ext>
    </p:extLst>
  </p:cSld>
  <p:clrMap bg1="lt1" tx1="dk1" bg2="lt2" tx2="dk2" accent1="accent1" accent2="accent2" accent3="accent3" accent4="accent4" accent5="accent5" accent6="accent6" hlink="hlink" folHlink="folHlink"/>
  <p:sldLayoutIdLst>
    <p:sldLayoutId id="2147490002" r:id="rId1"/>
    <p:sldLayoutId id="2147490003" r:id="rId2"/>
    <p:sldLayoutId id="2147490004" r:id="rId3"/>
    <p:sldLayoutId id="2147490005" r:id="rId4"/>
    <p:sldLayoutId id="2147490006" r:id="rId5"/>
    <p:sldLayoutId id="2147490007" r:id="rId6"/>
    <p:sldLayoutId id="2147490008" r:id="rId7"/>
    <p:sldLayoutId id="2147490009" r:id="rId8"/>
    <p:sldLayoutId id="2147490010" r:id="rId9"/>
    <p:sldLayoutId id="2147490011" r:id="rId10"/>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09585" rtl="0" eaLnBrk="1" fontAlgn="base" hangingPunct="1">
        <a:spcBef>
          <a:spcPct val="0"/>
        </a:spcBef>
        <a:spcAft>
          <a:spcPct val="0"/>
        </a:spcAft>
        <a:defRPr sz="5867" kern="1200">
          <a:solidFill>
            <a:schemeClr val="tx1"/>
          </a:solidFill>
          <a:latin typeface="+mj-lt"/>
          <a:ea typeface="ＭＳ Ｐゴシック" charset="0"/>
          <a:cs typeface="+mj-cs"/>
        </a:defRPr>
      </a:lvl1pPr>
      <a:lvl2pPr algn="ctr" defTabSz="609585" rtl="0" eaLnBrk="1" fontAlgn="base" hangingPunct="1">
        <a:spcBef>
          <a:spcPct val="0"/>
        </a:spcBef>
        <a:spcAft>
          <a:spcPct val="0"/>
        </a:spcAft>
        <a:defRPr sz="5867">
          <a:solidFill>
            <a:schemeClr val="tx1"/>
          </a:solidFill>
          <a:latin typeface="Calibri" charset="0"/>
          <a:ea typeface="ＭＳ Ｐゴシック" charset="0"/>
        </a:defRPr>
      </a:lvl2pPr>
      <a:lvl3pPr algn="ctr" defTabSz="609585" rtl="0" eaLnBrk="1" fontAlgn="base" hangingPunct="1">
        <a:spcBef>
          <a:spcPct val="0"/>
        </a:spcBef>
        <a:spcAft>
          <a:spcPct val="0"/>
        </a:spcAft>
        <a:defRPr sz="5867">
          <a:solidFill>
            <a:schemeClr val="tx1"/>
          </a:solidFill>
          <a:latin typeface="Calibri" charset="0"/>
          <a:ea typeface="ＭＳ Ｐゴシック" charset="0"/>
        </a:defRPr>
      </a:lvl3pPr>
      <a:lvl4pPr algn="ctr" defTabSz="609585" rtl="0" eaLnBrk="1" fontAlgn="base" hangingPunct="1">
        <a:spcBef>
          <a:spcPct val="0"/>
        </a:spcBef>
        <a:spcAft>
          <a:spcPct val="0"/>
        </a:spcAft>
        <a:defRPr sz="5867">
          <a:solidFill>
            <a:schemeClr val="tx1"/>
          </a:solidFill>
          <a:latin typeface="Calibri" charset="0"/>
          <a:ea typeface="ＭＳ Ｐゴシック" charset="0"/>
        </a:defRPr>
      </a:lvl4pPr>
      <a:lvl5pPr algn="ctr" defTabSz="609585" rtl="0" eaLnBrk="1" fontAlgn="base" hangingPunct="1">
        <a:spcBef>
          <a:spcPct val="0"/>
        </a:spcBef>
        <a:spcAft>
          <a:spcPct val="0"/>
        </a:spcAft>
        <a:defRPr sz="5867">
          <a:solidFill>
            <a:schemeClr val="tx1"/>
          </a:solidFill>
          <a:latin typeface="Calibri" charset="0"/>
          <a:ea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mn-cs"/>
        </a:defRPr>
      </a:lvl1pPr>
      <a:lvl2pPr marL="990575" indent="-380990" algn="l" defTabSz="609585"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8A20B-C3C8-8741-A9B3-DD00B8346C71}" type="datetimeFigureOut">
              <a:rPr lang="en-US" smtClean="0">
                <a:solidFill>
                  <a:prstClr val="black">
                    <a:tint val="75000"/>
                  </a:prstClr>
                </a:solidFill>
                <a:latin typeface="Calibri"/>
              </a:rPr>
              <a:pPr/>
              <a:t>5/14/19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B5A54-385A-2142-90FE-7F8C414FDC4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6697164"/>
      </p:ext>
    </p:extLst>
  </p:cSld>
  <p:clrMap bg1="lt1" tx1="dk1" bg2="lt2" tx2="dk2" accent1="accent1" accent2="accent2" accent3="accent3" accent4="accent4" accent5="accent5" accent6="accent6" hlink="hlink" folHlink="folHlink"/>
  <p:sldLayoutIdLst>
    <p:sldLayoutId id="2147490013" r:id="rId1"/>
    <p:sldLayoutId id="2147490014" r:id="rId2"/>
    <p:sldLayoutId id="2147490015" r:id="rId3"/>
    <p:sldLayoutId id="2147490016" r:id="rId4"/>
    <p:sldLayoutId id="2147490017" r:id="rId5"/>
    <p:sldLayoutId id="2147490018" r:id="rId6"/>
    <p:sldLayoutId id="2147490019" r:id="rId7"/>
    <p:sldLayoutId id="2147490020" r:id="rId8"/>
    <p:sldLayoutId id="2147490021" r:id="rId9"/>
    <p:sldLayoutId id="2147490022" r:id="rId10"/>
    <p:sldLayoutId id="2147490023" r:id="rId11"/>
    <p:sldLayoutId id="2147490024" r:id="rId12"/>
    <p:sldLayoutId id="2147490025" r:id="rId13"/>
    <p:sldLayoutId id="2147490026" r:id="rId14"/>
    <p:sldLayoutId id="2147490027" r:id="rId15"/>
    <p:sldLayoutId id="2147490028" r:id="rId16"/>
    <p:sldLayoutId id="2147490029" r:id="rId17"/>
    <p:sldLayoutId id="2147490030" r:id="rId18"/>
    <p:sldLayoutId id="2147490031" r:id="rId19"/>
    <p:sldLayoutId id="2147490032" r:id="rId20"/>
    <p:sldLayoutId id="2147490033" r:id="rId21"/>
    <p:sldLayoutId id="2147490034" r:id="rId22"/>
    <p:sldLayoutId id="2147490035" r:id="rId23"/>
    <p:sldLayoutId id="2147490036" r:id="rId24"/>
    <p:sldLayoutId id="2147490037" r:id="rId25"/>
    <p:sldLayoutId id="2147490038" r:id="rId26"/>
    <p:sldLayoutId id="2147490039" r:id="rId27"/>
    <p:sldLayoutId id="2147490040" r:id="rId28"/>
    <p:sldLayoutId id="2147490041" r:id="rId29"/>
    <p:sldLayoutId id="2147490042" r:id="rId30"/>
    <p:sldLayoutId id="2147490043" r:id="rId3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B1657-5B5F-E04C-9C70-7EAD9F7502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EA72EF-7EF1-AF47-93CF-DE21C9D9D5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1D4B5-EF7C-8940-B2D9-7B89338B29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BCD7A-5599-3E4B-B157-C0D10EDC9D97}" type="datetimeFigureOut">
              <a:rPr lang="en-US" smtClean="0"/>
              <a:t>5/14/19</a:t>
            </a:fld>
            <a:endParaRPr lang="en-US"/>
          </a:p>
        </p:txBody>
      </p:sp>
      <p:sp>
        <p:nvSpPr>
          <p:cNvPr id="5" name="Footer Placeholder 4">
            <a:extLst>
              <a:ext uri="{FF2B5EF4-FFF2-40B4-BE49-F238E27FC236}">
                <a16:creationId xmlns:a16="http://schemas.microsoft.com/office/drawing/2014/main" id="{7BE1E5F8-4504-C24D-8611-266690C44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A5C00-E65D-774D-9F98-CF4ED77D2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E3AD0-012F-7E4E-AA4F-9BD5CADDD7A0}" type="slidenum">
              <a:rPr lang="en-US" smtClean="0"/>
              <a:t>‹#›</a:t>
            </a:fld>
            <a:endParaRPr lang="en-US"/>
          </a:p>
        </p:txBody>
      </p:sp>
    </p:spTree>
    <p:extLst>
      <p:ext uri="{BB962C8B-B14F-4D97-AF65-F5344CB8AC3E}">
        <p14:creationId xmlns:p14="http://schemas.microsoft.com/office/powerpoint/2010/main" val="2131279594"/>
      </p:ext>
    </p:extLst>
  </p:cSld>
  <p:clrMap bg1="lt1" tx1="dk1" bg2="lt2" tx2="dk2" accent1="accent1" accent2="accent2" accent3="accent3" accent4="accent4" accent5="accent5" accent6="accent6" hlink="hlink" folHlink="folHlink"/>
  <p:sldLayoutIdLst>
    <p:sldLayoutId id="2147490045" r:id="rId1"/>
    <p:sldLayoutId id="2147490046" r:id="rId2"/>
    <p:sldLayoutId id="2147490047" r:id="rId3"/>
    <p:sldLayoutId id="2147490048" r:id="rId4"/>
    <p:sldLayoutId id="2147490049" r:id="rId5"/>
    <p:sldLayoutId id="2147490050" r:id="rId6"/>
    <p:sldLayoutId id="2147490051" r:id="rId7"/>
    <p:sldLayoutId id="2147490052" r:id="rId8"/>
    <p:sldLayoutId id="2147490053" r:id="rId9"/>
    <p:sldLayoutId id="2147490054" r:id="rId10"/>
    <p:sldLayoutId id="21474900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0000" y="274639"/>
            <a:ext cx="1074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721140" y="1600201"/>
            <a:ext cx="1074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6" name="Slide Number Placeholder 5"/>
          <p:cNvSpPr>
            <a:spLocks noGrp="1"/>
          </p:cNvSpPr>
          <p:nvPr>
            <p:ph type="sldNum" sz="quarter" idx="4"/>
          </p:nvPr>
        </p:nvSpPr>
        <p:spPr>
          <a:xfrm>
            <a:off x="1728000" y="6372104"/>
            <a:ext cx="953803" cy="246184"/>
          </a:xfrm>
          <a:prstGeom prst="rect">
            <a:avLst/>
          </a:prstGeom>
        </p:spPr>
        <p:txBody>
          <a:bodyPr vert="horz" wrap="square" lIns="91440" tIns="45720" rIns="91440" bIns="45720" numCol="1" anchor="ctr" anchorCtr="0" compatLnSpc="1">
            <a:prstTxWarp prst="textNoShape">
              <a:avLst/>
            </a:prstTxWarp>
          </a:bodyPr>
          <a:lstStyle>
            <a:lvl1pPr eaLnBrk="1" hangingPunct="1">
              <a:defRPr sz="1333">
                <a:solidFill>
                  <a:srgbClr val="000000"/>
                </a:solidFill>
                <a:latin typeface="Arial Narrow" panose="020B0606020202030204" pitchFamily="34" charset="0"/>
                <a:ea typeface="MS PGothic" panose="020B0600070205080204" pitchFamily="34" charset="-128"/>
              </a:defRPr>
            </a:lvl1pPr>
          </a:lstStyle>
          <a:p>
            <a:pPr>
              <a:defRPr/>
            </a:pPr>
            <a:fld id="{5E7506D9-11D1-4EDF-8D7F-95F25EAFBD39}" type="slidenum">
              <a:rPr lang="en-US" altLang="en-US" smtClean="0"/>
              <a:pPr>
                <a:defRPr/>
              </a:pPr>
              <a:t>‹#›</a:t>
            </a:fld>
            <a:endParaRPr lang="en-US" altLang="en-US" dirty="0"/>
          </a:p>
        </p:txBody>
      </p:sp>
      <p:pic>
        <p:nvPicPr>
          <p:cNvPr id="3" name="Picture 2">
            <a:extLst>
              <a:ext uri="{FF2B5EF4-FFF2-40B4-BE49-F238E27FC236}">
                <a16:creationId xmlns:a16="http://schemas.microsoft.com/office/drawing/2014/main" id="{3CBB9A80-84E8-426B-8C9F-3FBEEA16BC55}"/>
              </a:ext>
            </a:extLst>
          </p:cNvPr>
          <p:cNvPicPr>
            <a:picLocks noChangeAspect="1"/>
          </p:cNvPicPr>
          <p:nvPr userDrawn="1"/>
        </p:nvPicPr>
        <p:blipFill>
          <a:blip r:embed="rId14"/>
          <a:stretch>
            <a:fillRect/>
          </a:stretch>
        </p:blipFill>
        <p:spPr>
          <a:xfrm>
            <a:off x="435898" y="6106346"/>
            <a:ext cx="2584204" cy="595009"/>
          </a:xfrm>
          <a:prstGeom prst="rect">
            <a:avLst/>
          </a:prstGeom>
        </p:spPr>
      </p:pic>
    </p:spTree>
    <p:extLst>
      <p:ext uri="{BB962C8B-B14F-4D97-AF65-F5344CB8AC3E}">
        <p14:creationId xmlns:p14="http://schemas.microsoft.com/office/powerpoint/2010/main" val="1956783451"/>
      </p:ext>
    </p:extLst>
  </p:cSld>
  <p:clrMap bg1="lt1" tx1="dk1" bg2="lt2" tx2="dk2" accent1="accent1" accent2="accent2" accent3="accent3" accent4="accent4" accent5="accent5" accent6="accent6" hlink="hlink" folHlink="folHlink"/>
  <p:sldLayoutIdLst>
    <p:sldLayoutId id="2147490057" r:id="rId1"/>
    <p:sldLayoutId id="2147490058" r:id="rId2"/>
    <p:sldLayoutId id="2147490059" r:id="rId3"/>
    <p:sldLayoutId id="2147490060" r:id="rId4"/>
    <p:sldLayoutId id="2147490061" r:id="rId5"/>
    <p:sldLayoutId id="2147490062" r:id="rId6"/>
    <p:sldLayoutId id="2147490063" r:id="rId7"/>
    <p:sldLayoutId id="2147490064" r:id="rId8"/>
    <p:sldLayoutId id="2147490065" r:id="rId9"/>
    <p:sldLayoutId id="2147490066" r:id="rId10"/>
    <p:sldLayoutId id="2147490067" r:id="rId11"/>
    <p:sldLayoutId id="2147490068"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txStyles>
    <p:titleStyle>
      <a:lvl1pPr algn="l" defTabSz="609585" rtl="0" eaLnBrk="1" fontAlgn="base" hangingPunct="1">
        <a:spcBef>
          <a:spcPct val="0"/>
        </a:spcBef>
        <a:spcAft>
          <a:spcPct val="0"/>
        </a:spcAft>
        <a:defRPr sz="4267" b="1" kern="1200">
          <a:solidFill>
            <a:schemeClr val="tx1"/>
          </a:solidFill>
          <a:latin typeface="Arial Narrow"/>
          <a:ea typeface="MS PGothic" pitchFamily="34" charset="-128"/>
          <a:cs typeface="Arial Narrow"/>
        </a:defRPr>
      </a:lvl1pPr>
      <a:lvl2pPr algn="l" defTabSz="609585" rtl="0" eaLnBrk="1" fontAlgn="base" hangingPunct="1">
        <a:spcBef>
          <a:spcPct val="0"/>
        </a:spcBef>
        <a:spcAft>
          <a:spcPct val="0"/>
        </a:spcAft>
        <a:defRPr sz="5333" b="1">
          <a:solidFill>
            <a:srgbClr val="81104F"/>
          </a:solidFill>
          <a:latin typeface="Arial Narrow" charset="0"/>
          <a:ea typeface="MS PGothic" pitchFamily="34" charset="-128"/>
          <a:cs typeface="Arial Narrow" panose="020B0606020202030204" pitchFamily="34" charset="0"/>
        </a:defRPr>
      </a:lvl2pPr>
      <a:lvl3pPr algn="l" defTabSz="609585" rtl="0" eaLnBrk="1" fontAlgn="base" hangingPunct="1">
        <a:spcBef>
          <a:spcPct val="0"/>
        </a:spcBef>
        <a:spcAft>
          <a:spcPct val="0"/>
        </a:spcAft>
        <a:defRPr sz="5333" b="1">
          <a:solidFill>
            <a:srgbClr val="81104F"/>
          </a:solidFill>
          <a:latin typeface="Arial Narrow" charset="0"/>
          <a:ea typeface="MS PGothic" pitchFamily="34" charset="-128"/>
          <a:cs typeface="Arial Narrow" panose="020B0606020202030204" pitchFamily="34" charset="0"/>
        </a:defRPr>
      </a:lvl3pPr>
      <a:lvl4pPr algn="l" defTabSz="609585" rtl="0" eaLnBrk="1" fontAlgn="base" hangingPunct="1">
        <a:spcBef>
          <a:spcPct val="0"/>
        </a:spcBef>
        <a:spcAft>
          <a:spcPct val="0"/>
        </a:spcAft>
        <a:defRPr sz="5333" b="1">
          <a:solidFill>
            <a:srgbClr val="81104F"/>
          </a:solidFill>
          <a:latin typeface="Arial Narrow" charset="0"/>
          <a:ea typeface="MS PGothic" pitchFamily="34" charset="-128"/>
          <a:cs typeface="Arial Narrow" panose="020B0606020202030204" pitchFamily="34" charset="0"/>
        </a:defRPr>
      </a:lvl4pPr>
      <a:lvl5pPr algn="l" defTabSz="609585" rtl="0" eaLnBrk="1" fontAlgn="base" hangingPunct="1">
        <a:spcBef>
          <a:spcPct val="0"/>
        </a:spcBef>
        <a:spcAft>
          <a:spcPct val="0"/>
        </a:spcAft>
        <a:defRPr sz="5333" b="1">
          <a:solidFill>
            <a:srgbClr val="81104F"/>
          </a:solidFill>
          <a:latin typeface="Arial Narrow" charset="0"/>
          <a:ea typeface="MS PGothic" pitchFamily="34" charset="-128"/>
          <a:cs typeface="Arial Narrow" panose="020B0606020202030204" pitchFamily="34" charset="0"/>
        </a:defRPr>
      </a:lvl5pPr>
      <a:lvl6pPr marL="609585" algn="l" defTabSz="609585" rtl="0" eaLnBrk="1" fontAlgn="base" hangingPunct="1">
        <a:spcBef>
          <a:spcPct val="0"/>
        </a:spcBef>
        <a:spcAft>
          <a:spcPct val="0"/>
        </a:spcAft>
        <a:defRPr sz="5333" b="1">
          <a:solidFill>
            <a:srgbClr val="81104F"/>
          </a:solidFill>
          <a:latin typeface="Arial Narrow" charset="0"/>
          <a:ea typeface="ＭＳ Ｐゴシック" charset="0"/>
        </a:defRPr>
      </a:lvl6pPr>
      <a:lvl7pPr marL="1219170" algn="l" defTabSz="609585" rtl="0" eaLnBrk="1" fontAlgn="base" hangingPunct="1">
        <a:spcBef>
          <a:spcPct val="0"/>
        </a:spcBef>
        <a:spcAft>
          <a:spcPct val="0"/>
        </a:spcAft>
        <a:defRPr sz="5333" b="1">
          <a:solidFill>
            <a:srgbClr val="81104F"/>
          </a:solidFill>
          <a:latin typeface="Arial Narrow" charset="0"/>
          <a:ea typeface="ＭＳ Ｐゴシック" charset="0"/>
        </a:defRPr>
      </a:lvl7pPr>
      <a:lvl8pPr marL="1828754" algn="l" defTabSz="609585" rtl="0" eaLnBrk="1" fontAlgn="base" hangingPunct="1">
        <a:spcBef>
          <a:spcPct val="0"/>
        </a:spcBef>
        <a:spcAft>
          <a:spcPct val="0"/>
        </a:spcAft>
        <a:defRPr sz="5333" b="1">
          <a:solidFill>
            <a:srgbClr val="81104F"/>
          </a:solidFill>
          <a:latin typeface="Arial Narrow" charset="0"/>
          <a:ea typeface="ＭＳ Ｐゴシック" charset="0"/>
        </a:defRPr>
      </a:lvl8pPr>
      <a:lvl9pPr marL="2438339" algn="l" defTabSz="609585" rtl="0" eaLnBrk="1" fontAlgn="base" hangingPunct="1">
        <a:spcBef>
          <a:spcPct val="0"/>
        </a:spcBef>
        <a:spcAft>
          <a:spcPct val="0"/>
        </a:spcAft>
        <a:defRPr sz="5333" b="1">
          <a:solidFill>
            <a:srgbClr val="81104F"/>
          </a:solidFill>
          <a:latin typeface="Arial Narrow" charset="0"/>
          <a:ea typeface="ＭＳ Ｐゴシック" charset="0"/>
        </a:defRPr>
      </a:lvl9pPr>
    </p:titleStyle>
    <p:bodyStyle>
      <a:lvl1pPr marL="457189" indent="-457189" algn="l" defTabSz="609585" rtl="0" eaLnBrk="1" fontAlgn="base" hangingPunct="1">
        <a:spcBef>
          <a:spcPct val="20000"/>
        </a:spcBef>
        <a:spcAft>
          <a:spcPct val="0"/>
        </a:spcAft>
        <a:buClr>
          <a:schemeClr val="tx1"/>
        </a:buClr>
        <a:buSzPct val="35000"/>
        <a:buFont typeface="Wingdings" panose="05000000000000000000" pitchFamily="2" charset="2"/>
        <a:buChar char="u"/>
        <a:defRPr sz="2133" kern="1200">
          <a:solidFill>
            <a:schemeClr val="tx1"/>
          </a:solidFill>
          <a:latin typeface="Arial Narrow"/>
          <a:ea typeface="MS PGothic" pitchFamily="34" charset="-128"/>
          <a:cs typeface="Arial Narrow"/>
        </a:defRPr>
      </a:lvl1pPr>
      <a:lvl2pPr marL="990575" indent="-380990" algn="l" defTabSz="609585" rtl="0" eaLnBrk="1" fontAlgn="base" hangingPunct="1">
        <a:spcBef>
          <a:spcPct val="20000"/>
        </a:spcBef>
        <a:spcAft>
          <a:spcPct val="0"/>
        </a:spcAft>
        <a:buClr>
          <a:schemeClr val="tx1"/>
        </a:buClr>
        <a:buSzPct val="35000"/>
        <a:buFont typeface="Wingdings" panose="05000000000000000000" pitchFamily="2" charset="2"/>
        <a:buChar char="u"/>
        <a:defRPr sz="2133" kern="1200">
          <a:solidFill>
            <a:schemeClr val="tx1">
              <a:lumMod val="50000"/>
              <a:lumOff val="50000"/>
            </a:schemeClr>
          </a:solidFill>
          <a:latin typeface="Arial Narrow"/>
          <a:ea typeface="MS PGothic" pitchFamily="34" charset="-128"/>
          <a:cs typeface="Arial Narrow"/>
        </a:defRPr>
      </a:lvl2pPr>
      <a:lvl3pPr marL="1523962" indent="-304792" algn="l" defTabSz="609585" rtl="0" eaLnBrk="1" fontAlgn="base" hangingPunct="1">
        <a:spcBef>
          <a:spcPct val="20000"/>
        </a:spcBef>
        <a:spcAft>
          <a:spcPct val="0"/>
        </a:spcAft>
        <a:buClr>
          <a:schemeClr val="tx1"/>
        </a:buClr>
        <a:buSzPct val="35000"/>
        <a:buFont typeface="Wingdings" panose="05000000000000000000" pitchFamily="2" charset="2"/>
        <a:buChar char="u"/>
        <a:defRPr sz="2133" kern="1200">
          <a:solidFill>
            <a:schemeClr val="bg1">
              <a:lumMod val="65000"/>
            </a:schemeClr>
          </a:solidFill>
          <a:latin typeface="Arial Narrow"/>
          <a:ea typeface="MS PGothic" pitchFamily="34" charset="-128"/>
          <a:cs typeface="Arial Narrow"/>
        </a:defRPr>
      </a:lvl3pPr>
      <a:lvl4pPr marL="2133547"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itchFamily="34" charset="-128"/>
          <a:cs typeface="+mn-cs"/>
        </a:defRPr>
      </a:lvl4pPr>
      <a:lvl5pPr marL="2743131"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01512F7-0039-F249-B0ED-B0A545D7C127}" type="datetimeFigureOut">
              <a:rPr lang="en-US" smtClean="0"/>
              <a:t>5/14/19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BC22BBC-CD36-E94C-B78A-FF1602AA487C}" type="slidenum">
              <a:rPr lang="en-US" smtClean="0"/>
              <a:t>‹#›</a:t>
            </a:fld>
            <a:endParaRPr lang="en-US"/>
          </a:p>
        </p:txBody>
      </p:sp>
      <p:pic>
        <p:nvPicPr>
          <p:cNvPr id="7" name="Picture 6"/>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02249422"/>
      </p:ext>
    </p:extLst>
  </p:cSld>
  <p:clrMap bg1="lt1" tx1="dk1" bg2="lt2" tx2="dk2" accent1="accent1" accent2="accent2" accent3="accent3" accent4="accent4" accent5="accent5" accent6="accent6" hlink="hlink" folHlink="folHlink"/>
  <p:sldLayoutIdLst>
    <p:sldLayoutId id="2147490070" r:id="rId1"/>
    <p:sldLayoutId id="2147490071" r:id="rId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27DF7A4-BCD7-4845-AF5E-92046A3C24E1}"/>
              </a:ext>
            </a:extLst>
          </p:cNvPr>
          <p:cNvSpPr>
            <a:spLocks noGrp="1" noChangeArrowheads="1"/>
          </p:cNvSpPr>
          <p:nvPr>
            <p:ph type="title"/>
          </p:nvPr>
        </p:nvSpPr>
        <p:spPr bwMode="auto">
          <a:xfrm>
            <a:off x="440267" y="908051"/>
            <a:ext cx="11319933" cy="129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E61FD53-05A3-6440-ACE7-4D83DCF46197}"/>
              </a:ext>
            </a:extLst>
          </p:cNvPr>
          <p:cNvSpPr>
            <a:spLocks noGrp="1" noChangeArrowheads="1"/>
          </p:cNvSpPr>
          <p:nvPr>
            <p:ph type="body" idx="1"/>
          </p:nvPr>
        </p:nvSpPr>
        <p:spPr bwMode="auto">
          <a:xfrm>
            <a:off x="440267" y="2709334"/>
            <a:ext cx="11319933" cy="345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078" name="Rectangle 6">
            <a:extLst>
              <a:ext uri="{FF2B5EF4-FFF2-40B4-BE49-F238E27FC236}">
                <a16:creationId xmlns:a16="http://schemas.microsoft.com/office/drawing/2014/main" id="{80891D72-E791-ED40-8947-34DCF2F5B1D3}"/>
              </a:ext>
            </a:extLst>
          </p:cNvPr>
          <p:cNvSpPr>
            <a:spLocks noGrp="1" noChangeArrowheads="1"/>
          </p:cNvSpPr>
          <p:nvPr>
            <p:ph type="sldNum" sz="quarter" idx="4"/>
          </p:nvPr>
        </p:nvSpPr>
        <p:spPr bwMode="auto">
          <a:xfrm>
            <a:off x="10416117" y="6337300"/>
            <a:ext cx="1344083"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00918FE-194A-6249-82D5-83B886FE69FD}" type="slidenum">
              <a:rPr lang="en-US" altLang="en-US"/>
              <a:pPr>
                <a:defRPr/>
              </a:pPr>
              <a:t>‹#›</a:t>
            </a:fld>
            <a:endParaRPr lang="en-US" altLang="en-US"/>
          </a:p>
        </p:txBody>
      </p:sp>
      <p:pic>
        <p:nvPicPr>
          <p:cNvPr id="1029" name="Picture 13" descr="DarkBlue1024">
            <a:extLst>
              <a:ext uri="{FF2B5EF4-FFF2-40B4-BE49-F238E27FC236}">
                <a16:creationId xmlns:a16="http://schemas.microsoft.com/office/drawing/2014/main" id="{13FF6CA1-E94E-384E-97C3-CBD0CAD0E50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
            <a:ext cx="12192000"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209671"/>
      </p:ext>
    </p:extLst>
  </p:cSld>
  <p:clrMap bg1="lt1" tx1="dk1" bg2="lt2" tx2="dk2" accent1="accent1" accent2="accent2" accent3="accent3" accent4="accent4" accent5="accent5" accent6="accent6" hlink="hlink" folHlink="folHlink"/>
  <p:sldLayoutIdLst>
    <p:sldLayoutId id="2147490073" r:id="rId1"/>
    <p:sldLayoutId id="2147490074" r:id="rId2"/>
    <p:sldLayoutId id="2147490075" r:id="rId3"/>
    <p:sldLayoutId id="2147490076" r:id="rId4"/>
    <p:sldLayoutId id="2147490077" r:id="rId5"/>
    <p:sldLayoutId id="2147490078" r:id="rId6"/>
    <p:sldLayoutId id="2147490079" r:id="rId7"/>
    <p:sldLayoutId id="2147490080" r:id="rId8"/>
    <p:sldLayoutId id="2147490081" r:id="rId9"/>
    <p:sldLayoutId id="2147490082" r:id="rId10"/>
    <p:sldLayoutId id="2147490083" r:id="rId11"/>
    <p:sldLayoutId id="2147490084" r:id="rId12"/>
    <p:sldLayoutId id="2147490085" r:id="rId1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933" b="1">
          <a:solidFill>
            <a:schemeClr val="tx2"/>
          </a:solidFill>
          <a:latin typeface="+mj-lt"/>
          <a:ea typeface="+mj-ea"/>
          <a:cs typeface="+mj-cs"/>
        </a:defRPr>
      </a:lvl1pPr>
      <a:lvl2pPr algn="l" rtl="0" eaLnBrk="0" fontAlgn="base" hangingPunct="0">
        <a:spcBef>
          <a:spcPct val="0"/>
        </a:spcBef>
        <a:spcAft>
          <a:spcPct val="0"/>
        </a:spcAft>
        <a:defRPr sz="2933" b="1">
          <a:solidFill>
            <a:schemeClr val="tx2"/>
          </a:solidFill>
          <a:latin typeface="Arial" charset="0"/>
        </a:defRPr>
      </a:lvl2pPr>
      <a:lvl3pPr algn="l" rtl="0" eaLnBrk="0" fontAlgn="base" hangingPunct="0">
        <a:spcBef>
          <a:spcPct val="0"/>
        </a:spcBef>
        <a:spcAft>
          <a:spcPct val="0"/>
        </a:spcAft>
        <a:defRPr sz="2933" b="1">
          <a:solidFill>
            <a:schemeClr val="tx2"/>
          </a:solidFill>
          <a:latin typeface="Arial" charset="0"/>
        </a:defRPr>
      </a:lvl3pPr>
      <a:lvl4pPr algn="l" rtl="0" eaLnBrk="0" fontAlgn="base" hangingPunct="0">
        <a:spcBef>
          <a:spcPct val="0"/>
        </a:spcBef>
        <a:spcAft>
          <a:spcPct val="0"/>
        </a:spcAft>
        <a:defRPr sz="2933" b="1">
          <a:solidFill>
            <a:schemeClr val="tx2"/>
          </a:solidFill>
          <a:latin typeface="Arial" charset="0"/>
        </a:defRPr>
      </a:lvl4pPr>
      <a:lvl5pPr algn="l" rtl="0" eaLnBrk="0" fontAlgn="base" hangingPunct="0">
        <a:spcBef>
          <a:spcPct val="0"/>
        </a:spcBef>
        <a:spcAft>
          <a:spcPct val="0"/>
        </a:spcAft>
        <a:defRPr sz="2933" b="1">
          <a:solidFill>
            <a:schemeClr val="tx2"/>
          </a:solidFill>
          <a:latin typeface="Arial" charset="0"/>
        </a:defRPr>
      </a:lvl5pPr>
      <a:lvl6pPr marL="457189" algn="l" rtl="0" fontAlgn="base">
        <a:spcBef>
          <a:spcPct val="0"/>
        </a:spcBef>
        <a:spcAft>
          <a:spcPct val="0"/>
        </a:spcAft>
        <a:defRPr sz="3000" b="1">
          <a:solidFill>
            <a:schemeClr val="tx2"/>
          </a:solidFill>
          <a:latin typeface="Arial" charset="0"/>
        </a:defRPr>
      </a:lvl6pPr>
      <a:lvl7pPr marL="914377" algn="l" rtl="0" fontAlgn="base">
        <a:spcBef>
          <a:spcPct val="0"/>
        </a:spcBef>
        <a:spcAft>
          <a:spcPct val="0"/>
        </a:spcAft>
        <a:defRPr sz="3000" b="1">
          <a:solidFill>
            <a:schemeClr val="tx2"/>
          </a:solidFill>
          <a:latin typeface="Arial" charset="0"/>
        </a:defRPr>
      </a:lvl7pPr>
      <a:lvl8pPr marL="1371566" algn="l" rtl="0" fontAlgn="base">
        <a:spcBef>
          <a:spcPct val="0"/>
        </a:spcBef>
        <a:spcAft>
          <a:spcPct val="0"/>
        </a:spcAft>
        <a:defRPr sz="3000" b="1">
          <a:solidFill>
            <a:schemeClr val="tx2"/>
          </a:solidFill>
          <a:latin typeface="Arial" charset="0"/>
        </a:defRPr>
      </a:lvl8pPr>
      <a:lvl9pPr marL="1828754" algn="l" rtl="0" fontAlgn="base">
        <a:spcBef>
          <a:spcPct val="0"/>
        </a:spcBef>
        <a:spcAft>
          <a:spcPct val="0"/>
        </a:spcAft>
        <a:defRPr sz="3000" b="1">
          <a:solidFill>
            <a:schemeClr val="tx2"/>
          </a:solidFill>
          <a:latin typeface="Arial" charset="0"/>
        </a:defRPr>
      </a:lvl9pPr>
    </p:titleStyle>
    <p:bodyStyle>
      <a:lvl1pPr marL="342891" indent="-342891" algn="l" rtl="0" eaLnBrk="0" fontAlgn="base" hangingPunct="0">
        <a:spcBef>
          <a:spcPct val="20000"/>
        </a:spcBef>
        <a:spcAft>
          <a:spcPct val="0"/>
        </a:spcAft>
        <a:buChar char="•"/>
        <a:defRPr sz="2800">
          <a:solidFill>
            <a:schemeClr val="tx1"/>
          </a:solidFill>
          <a:latin typeface="+mn-lt"/>
          <a:ea typeface="+mn-ea"/>
          <a:cs typeface="+mn-cs"/>
        </a:defRPr>
      </a:lvl1pPr>
      <a:lvl2pPr marL="742932" indent="-285744" algn="l" rtl="0" eaLnBrk="0" fontAlgn="base" hangingPunct="0">
        <a:spcBef>
          <a:spcPct val="20000"/>
        </a:spcBef>
        <a:spcAft>
          <a:spcPct val="0"/>
        </a:spcAft>
        <a:buChar char="–"/>
        <a:defRPr>
          <a:solidFill>
            <a:schemeClr val="tx1"/>
          </a:solidFill>
          <a:latin typeface="+mn-lt"/>
        </a:defRPr>
      </a:lvl2pPr>
      <a:lvl3pPr marL="1142971" indent="-228594" algn="l" rtl="0" eaLnBrk="0" fontAlgn="base" hangingPunct="0">
        <a:spcBef>
          <a:spcPct val="20000"/>
        </a:spcBef>
        <a:spcAft>
          <a:spcPct val="0"/>
        </a:spcAft>
        <a:buChar char="•"/>
        <a:defRPr sz="20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0.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0.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hyperlink" Target="https://meetinglibrary.asco.org/record/161528/abstract" TargetMode="External"/><Relationship Id="rId2" Type="http://schemas.openxmlformats.org/officeDocument/2006/relationships/hyperlink" Target="https://clinicaltrials.gov/ct2/show/NCT02501096" TargetMode="Externa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30.png"/><Relationship Id="rId5" Type="http://schemas.openxmlformats.org/officeDocument/2006/relationships/image" Target="../media/image23.pn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8.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clinicaltrials.gov/ct2/show/NCT02470585.%20Accessed%201%20October%202018" TargetMode="External"/><Relationship Id="rId2" Type="http://schemas.openxmlformats.org/officeDocument/2006/relationships/notesSlide" Target="../notesSlides/notesSlide25.xml"/><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01.xml"/><Relationship Id="rId4" Type="http://schemas.openxmlformats.org/officeDocument/2006/relationships/comments" Target="../comments/commen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0.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0.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0"/>
            <a:ext cx="10362724" cy="1477380"/>
          </a:xfrm>
        </p:spPr>
        <p:txBody>
          <a:bodyPr/>
          <a:lstStyle/>
          <a:p>
            <a:r>
              <a:rPr lang="en-US" dirty="0"/>
              <a:t>1. In general, when do you typically order mutation testing for your patients with newly diagnosed ovarian cancer? </a:t>
            </a:r>
          </a:p>
        </p:txBody>
      </p:sp>
      <p:sp>
        <p:nvSpPr>
          <p:cNvPr id="51" name="Text Box 4">
            <a:extLst>
              <a:ext uri="{FF2B5EF4-FFF2-40B4-BE49-F238E27FC236}">
                <a16:creationId xmlns:a16="http://schemas.microsoft.com/office/drawing/2014/main" id="{6AC50AFB-3C9D-0C42-86EF-D50BEB957EA7}"/>
              </a:ext>
            </a:extLst>
          </p:cNvPr>
          <p:cNvSpPr txBox="1">
            <a:spLocks noChangeArrowheads="1"/>
          </p:cNvSpPr>
          <p:nvPr/>
        </p:nvSpPr>
        <p:spPr bwMode="auto">
          <a:xfrm>
            <a:off x="284850" y="2283161"/>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At initial diagnosis </a:t>
            </a:r>
            <a:endParaRPr lang="en-US" sz="1800" b="1" dirty="0">
              <a:solidFill>
                <a:srgbClr val="FFFFFF"/>
              </a:solidFill>
              <a:latin typeface="Arial" charset="0"/>
              <a:ea typeface="Arial" charset="0"/>
              <a:cs typeface="Arial" charset="0"/>
            </a:endParaRPr>
          </a:p>
        </p:txBody>
      </p:sp>
      <p:sp>
        <p:nvSpPr>
          <p:cNvPr id="105" name="Text Box 9">
            <a:extLst>
              <a:ext uri="{FF2B5EF4-FFF2-40B4-BE49-F238E27FC236}">
                <a16:creationId xmlns:a16="http://schemas.microsoft.com/office/drawing/2014/main" id="{3C264C5D-1958-264C-8482-B335F7A05CF9}"/>
              </a:ext>
            </a:extLst>
          </p:cNvPr>
          <p:cNvSpPr txBox="1">
            <a:spLocks noChangeArrowheads="1"/>
          </p:cNvSpPr>
          <p:nvPr/>
        </p:nvSpPr>
        <p:spPr bwMode="auto">
          <a:xfrm>
            <a:off x="2723441" y="266222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106" name="Text Box 4">
            <a:extLst>
              <a:ext uri="{FF2B5EF4-FFF2-40B4-BE49-F238E27FC236}">
                <a16:creationId xmlns:a16="http://schemas.microsoft.com/office/drawing/2014/main" id="{C6B42A23-7604-2946-B1FF-AB804AD6D5EC}"/>
              </a:ext>
            </a:extLst>
          </p:cNvPr>
          <p:cNvSpPr txBox="1">
            <a:spLocks noChangeArrowheads="1"/>
          </p:cNvSpPr>
          <p:nvPr/>
        </p:nvSpPr>
        <p:spPr bwMode="auto">
          <a:xfrm>
            <a:off x="284850" y="2704325"/>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At first relapse </a:t>
            </a:r>
            <a:endParaRPr lang="en-US" sz="1800" b="1" dirty="0">
              <a:solidFill>
                <a:srgbClr val="FFFFFF"/>
              </a:solidFill>
              <a:latin typeface="Arial" charset="0"/>
              <a:ea typeface="Arial" charset="0"/>
              <a:cs typeface="Arial" charset="0"/>
            </a:endParaRPr>
          </a:p>
        </p:txBody>
      </p:sp>
      <p:sp>
        <p:nvSpPr>
          <p:cNvPr id="129" name="Text Box 9">
            <a:extLst>
              <a:ext uri="{FF2B5EF4-FFF2-40B4-BE49-F238E27FC236}">
                <a16:creationId xmlns:a16="http://schemas.microsoft.com/office/drawing/2014/main" id="{7EE26FED-84C3-0844-9207-0F500EA76219}"/>
              </a:ext>
            </a:extLst>
          </p:cNvPr>
          <p:cNvSpPr txBox="1">
            <a:spLocks noChangeArrowheads="1"/>
          </p:cNvSpPr>
          <p:nvPr/>
        </p:nvSpPr>
        <p:spPr bwMode="auto">
          <a:xfrm>
            <a:off x="2723441" y="3120125"/>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130" name="Text Box 4">
            <a:extLst>
              <a:ext uri="{FF2B5EF4-FFF2-40B4-BE49-F238E27FC236}">
                <a16:creationId xmlns:a16="http://schemas.microsoft.com/office/drawing/2014/main" id="{FE2B1368-005B-1A4E-9672-09055C95F3BF}"/>
              </a:ext>
            </a:extLst>
          </p:cNvPr>
          <p:cNvSpPr txBox="1">
            <a:spLocks noChangeArrowheads="1"/>
          </p:cNvSpPr>
          <p:nvPr/>
        </p:nvSpPr>
        <p:spPr bwMode="auto">
          <a:xfrm>
            <a:off x="284850" y="3191208"/>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At second relapse </a:t>
            </a:r>
            <a:endParaRPr lang="en-US" sz="1800" b="1" dirty="0">
              <a:solidFill>
                <a:srgbClr val="FFFFFF"/>
              </a:solidFill>
              <a:latin typeface="Arial" charset="0"/>
              <a:ea typeface="Arial" charset="0"/>
              <a:cs typeface="Arial" charset="0"/>
            </a:endParaRPr>
          </a:p>
        </p:txBody>
      </p:sp>
      <p:sp>
        <p:nvSpPr>
          <p:cNvPr id="60" name="Title 6">
            <a:extLst>
              <a:ext uri="{FF2B5EF4-FFF2-40B4-BE49-F238E27FC236}">
                <a16:creationId xmlns:a16="http://schemas.microsoft.com/office/drawing/2014/main" id="{19CB7E41-1FC2-A249-BB7E-CAABDE42C2A0}"/>
              </a:ext>
            </a:extLst>
          </p:cNvPr>
          <p:cNvSpPr txBox="1">
            <a:spLocks/>
          </p:cNvSpPr>
          <p:nvPr/>
        </p:nvSpPr>
        <p:spPr bwMode="auto">
          <a:xfrm>
            <a:off x="2682621"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65" name="Title 6">
            <a:extLst>
              <a:ext uri="{FF2B5EF4-FFF2-40B4-BE49-F238E27FC236}">
                <a16:creationId xmlns:a16="http://schemas.microsoft.com/office/drawing/2014/main" id="{74E0FBD7-7CD1-8E42-9D15-6F864CDD5340}"/>
              </a:ext>
            </a:extLst>
          </p:cNvPr>
          <p:cNvSpPr txBox="1">
            <a:spLocks/>
          </p:cNvSpPr>
          <p:nvPr/>
        </p:nvSpPr>
        <p:spPr bwMode="auto">
          <a:xfrm>
            <a:off x="7550185"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101" name="Text Box 9">
            <a:extLst>
              <a:ext uri="{FF2B5EF4-FFF2-40B4-BE49-F238E27FC236}">
                <a16:creationId xmlns:a16="http://schemas.microsoft.com/office/drawing/2014/main" id="{67EE66A5-780C-7941-9A51-B3AFBD7A7922}"/>
              </a:ext>
            </a:extLst>
          </p:cNvPr>
          <p:cNvSpPr txBox="1">
            <a:spLocks noChangeArrowheads="1"/>
          </p:cNvSpPr>
          <p:nvPr/>
        </p:nvSpPr>
        <p:spPr bwMode="auto">
          <a:xfrm>
            <a:off x="11753375" y="219966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12</a:t>
            </a:r>
          </a:p>
        </p:txBody>
      </p:sp>
      <p:sp>
        <p:nvSpPr>
          <p:cNvPr id="121" name="Text Box 9">
            <a:extLst>
              <a:ext uri="{FF2B5EF4-FFF2-40B4-BE49-F238E27FC236}">
                <a16:creationId xmlns:a16="http://schemas.microsoft.com/office/drawing/2014/main" id="{D036A4D0-F7A6-9948-A0B6-DFCCECC38944}"/>
              </a:ext>
            </a:extLst>
          </p:cNvPr>
          <p:cNvSpPr txBox="1">
            <a:spLocks noChangeArrowheads="1"/>
          </p:cNvSpPr>
          <p:nvPr/>
        </p:nvSpPr>
        <p:spPr bwMode="auto">
          <a:xfrm>
            <a:off x="7597519" y="266222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122" name="Text Box 9">
            <a:extLst>
              <a:ext uri="{FF2B5EF4-FFF2-40B4-BE49-F238E27FC236}">
                <a16:creationId xmlns:a16="http://schemas.microsoft.com/office/drawing/2014/main" id="{F8F828D6-6756-A446-A63F-D5ADB8A37F73}"/>
              </a:ext>
            </a:extLst>
          </p:cNvPr>
          <p:cNvSpPr txBox="1">
            <a:spLocks noChangeArrowheads="1"/>
          </p:cNvSpPr>
          <p:nvPr/>
        </p:nvSpPr>
        <p:spPr bwMode="auto">
          <a:xfrm>
            <a:off x="7597519" y="3120125"/>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pic>
        <p:nvPicPr>
          <p:cNvPr id="228" name="Picture 227" descr="Square-1.png">
            <a:extLst>
              <a:ext uri="{FF2B5EF4-FFF2-40B4-BE49-F238E27FC236}">
                <a16:creationId xmlns:a16="http://schemas.microsoft.com/office/drawing/2014/main" id="{FE4CD9DD-DC9B-1B47-8AE7-594EB175B7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699"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9" name="Picture 228" descr="Square-1.png">
            <a:extLst>
              <a:ext uri="{FF2B5EF4-FFF2-40B4-BE49-F238E27FC236}">
                <a16:creationId xmlns:a16="http://schemas.microsoft.com/office/drawing/2014/main" id="{1B955AC3-56D5-DF4C-A72B-B8FAA69E92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4016"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0" name="Picture 229" descr="Square-1.png">
            <a:extLst>
              <a:ext uri="{FF2B5EF4-FFF2-40B4-BE49-F238E27FC236}">
                <a16:creationId xmlns:a16="http://schemas.microsoft.com/office/drawing/2014/main" id="{67820464-44BD-124A-93C9-6A5F0E32E6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1333"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1" name="Picture 230" descr="Square-1.png">
            <a:extLst>
              <a:ext uri="{FF2B5EF4-FFF2-40B4-BE49-F238E27FC236}">
                <a16:creationId xmlns:a16="http://schemas.microsoft.com/office/drawing/2014/main" id="{AB3FE873-A12D-4C4E-A43C-991B562695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8650"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6" name="Picture 235" descr="Square-1.png">
            <a:extLst>
              <a:ext uri="{FF2B5EF4-FFF2-40B4-BE49-F238E27FC236}">
                <a16:creationId xmlns:a16="http://schemas.microsoft.com/office/drawing/2014/main" id="{69643B97-B504-EC4E-A15F-7C3B803B35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5967"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7" name="Picture 236" descr="Square-1.png">
            <a:extLst>
              <a:ext uri="{FF2B5EF4-FFF2-40B4-BE49-F238E27FC236}">
                <a16:creationId xmlns:a16="http://schemas.microsoft.com/office/drawing/2014/main" id="{C3D9F5B4-80F9-0D46-BF81-5E31E9EB64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3284"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8" name="Picture 237" descr="Square-1.png">
            <a:extLst>
              <a:ext uri="{FF2B5EF4-FFF2-40B4-BE49-F238E27FC236}">
                <a16:creationId xmlns:a16="http://schemas.microsoft.com/office/drawing/2014/main" id="{3913A5AC-E773-084A-8D32-DB396016FE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0601"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9" name="Picture 238" descr="Square-1.png">
            <a:extLst>
              <a:ext uri="{FF2B5EF4-FFF2-40B4-BE49-F238E27FC236}">
                <a16:creationId xmlns:a16="http://schemas.microsoft.com/office/drawing/2014/main" id="{C9B15D8D-E587-614C-8506-C1E31A9E68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7918"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0" name="Picture 239" descr="Square-1.png">
            <a:extLst>
              <a:ext uri="{FF2B5EF4-FFF2-40B4-BE49-F238E27FC236}">
                <a16:creationId xmlns:a16="http://schemas.microsoft.com/office/drawing/2014/main" id="{5B2B90C4-D774-1245-9D6C-C1A8678CA6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5235"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1" name="Picture 240" descr="Square-1.png">
            <a:extLst>
              <a:ext uri="{FF2B5EF4-FFF2-40B4-BE49-F238E27FC236}">
                <a16:creationId xmlns:a16="http://schemas.microsoft.com/office/drawing/2014/main" id="{2396F435-9428-A546-B729-2F8C1E5038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552"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2" name="Picture 241" descr="Square-1.png">
            <a:extLst>
              <a:ext uri="{FF2B5EF4-FFF2-40B4-BE49-F238E27FC236}">
                <a16:creationId xmlns:a16="http://schemas.microsoft.com/office/drawing/2014/main" id="{4778425A-A224-3A40-8ADF-9FEADBDB93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29869"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3" name="Picture 242" descr="Square-1.png">
            <a:extLst>
              <a:ext uri="{FF2B5EF4-FFF2-40B4-BE49-F238E27FC236}">
                <a16:creationId xmlns:a16="http://schemas.microsoft.com/office/drawing/2014/main" id="{990564C8-FA8D-3146-8DB1-FA2F97110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77183"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4" name="Text Box 9">
            <a:extLst>
              <a:ext uri="{FF2B5EF4-FFF2-40B4-BE49-F238E27FC236}">
                <a16:creationId xmlns:a16="http://schemas.microsoft.com/office/drawing/2014/main" id="{36FF06CE-D9C0-DA40-A65D-B54E3367FC2A}"/>
              </a:ext>
            </a:extLst>
          </p:cNvPr>
          <p:cNvSpPr txBox="1">
            <a:spLocks noChangeArrowheads="1"/>
          </p:cNvSpPr>
          <p:nvPr/>
        </p:nvSpPr>
        <p:spPr bwMode="auto">
          <a:xfrm>
            <a:off x="6887461" y="219966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12</a:t>
            </a:r>
          </a:p>
        </p:txBody>
      </p:sp>
      <p:pic>
        <p:nvPicPr>
          <p:cNvPr id="245" name="Picture 244" descr="Square-1.png">
            <a:extLst>
              <a:ext uri="{FF2B5EF4-FFF2-40B4-BE49-F238E27FC236}">
                <a16:creationId xmlns:a16="http://schemas.microsoft.com/office/drawing/2014/main" id="{19586065-BAE8-9E4D-9F92-FB237C92A2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0785"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 name="Picture 245" descr="Square-1.png">
            <a:extLst>
              <a:ext uri="{FF2B5EF4-FFF2-40B4-BE49-F238E27FC236}">
                <a16:creationId xmlns:a16="http://schemas.microsoft.com/office/drawing/2014/main" id="{BF8A43C7-F686-0E43-BBB2-E7ED2A9566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8102"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7" name="Picture 246" descr="Square-1.png">
            <a:extLst>
              <a:ext uri="{FF2B5EF4-FFF2-40B4-BE49-F238E27FC236}">
                <a16:creationId xmlns:a16="http://schemas.microsoft.com/office/drawing/2014/main" id="{2CBBBD23-BB95-AB43-85A8-FAC6EA202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5419"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8" name="Picture 247" descr="Square-1.png">
            <a:extLst>
              <a:ext uri="{FF2B5EF4-FFF2-40B4-BE49-F238E27FC236}">
                <a16:creationId xmlns:a16="http://schemas.microsoft.com/office/drawing/2014/main" id="{FD11BB39-2D46-5D4A-9543-9E2D43845C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2736"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9" name="Picture 248" descr="Square-1.png">
            <a:extLst>
              <a:ext uri="{FF2B5EF4-FFF2-40B4-BE49-F238E27FC236}">
                <a16:creationId xmlns:a16="http://schemas.microsoft.com/office/drawing/2014/main" id="{9D225515-DE95-8945-86BD-CDDBEEF687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0053"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0" name="Picture 249" descr="Square-1.png">
            <a:extLst>
              <a:ext uri="{FF2B5EF4-FFF2-40B4-BE49-F238E27FC236}">
                <a16:creationId xmlns:a16="http://schemas.microsoft.com/office/drawing/2014/main" id="{D9741599-3C47-4E4E-9914-52C78F0864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370"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1" name="Picture 250" descr="Square-1.png">
            <a:extLst>
              <a:ext uri="{FF2B5EF4-FFF2-40B4-BE49-F238E27FC236}">
                <a16:creationId xmlns:a16="http://schemas.microsoft.com/office/drawing/2014/main" id="{0C27651F-D7FD-0F40-A591-7A867ED09F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4687"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2" name="Picture 251" descr="Square-1.png">
            <a:extLst>
              <a:ext uri="{FF2B5EF4-FFF2-40B4-BE49-F238E27FC236}">
                <a16:creationId xmlns:a16="http://schemas.microsoft.com/office/drawing/2014/main" id="{1785656B-7787-8643-BE0B-24DCEA2706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2004"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3" name="Picture 252" descr="Square-1.png">
            <a:extLst>
              <a:ext uri="{FF2B5EF4-FFF2-40B4-BE49-F238E27FC236}">
                <a16:creationId xmlns:a16="http://schemas.microsoft.com/office/drawing/2014/main" id="{A6DC084B-739E-1F48-AA2C-81379BC8B0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9321"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4" name="Picture 253" descr="Square-1.png">
            <a:extLst>
              <a:ext uri="{FF2B5EF4-FFF2-40B4-BE49-F238E27FC236}">
                <a16:creationId xmlns:a16="http://schemas.microsoft.com/office/drawing/2014/main" id="{D7D04BF8-8CB1-9740-A753-29728892A6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6638"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5" name="Picture 254" descr="Square-1.png">
            <a:extLst>
              <a:ext uri="{FF2B5EF4-FFF2-40B4-BE49-F238E27FC236}">
                <a16:creationId xmlns:a16="http://schemas.microsoft.com/office/drawing/2014/main" id="{BB96C129-C43C-BE4C-8FCD-2135A7856F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3955"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 name="Picture 255" descr="Square-1.png">
            <a:extLst>
              <a:ext uri="{FF2B5EF4-FFF2-40B4-BE49-F238E27FC236}">
                <a16:creationId xmlns:a16="http://schemas.microsoft.com/office/drawing/2014/main" id="{16F89D0F-550F-2441-81FC-538C80538D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269"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344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535173"/>
            <a:ext cx="10362724" cy="1477380"/>
          </a:xfrm>
        </p:spPr>
        <p:txBody>
          <a:bodyPr/>
          <a:lstStyle/>
          <a:p>
            <a:r>
              <a:rPr lang="en-US" sz="1800" dirty="0">
                <a:solidFill>
                  <a:schemeClr val="tx1"/>
                </a:solidFill>
              </a:rPr>
              <a:t>A </a:t>
            </a:r>
            <a:r>
              <a:rPr lang="en-US" sz="1800" u="sng" dirty="0">
                <a:solidFill>
                  <a:schemeClr val="tx1"/>
                </a:solidFill>
              </a:rPr>
              <a:t>77-year-old</a:t>
            </a:r>
            <a:r>
              <a:rPr lang="en-US" sz="1800" dirty="0">
                <a:solidFill>
                  <a:schemeClr val="tx1"/>
                </a:solidFill>
              </a:rPr>
              <a:t> woman presents with abdominal distension and is found to have bilateral ovarian masses and ascites. Core biopsy results provide histological confirmation of epithelial ovarian carcinoma. The patient’s </a:t>
            </a:r>
            <a:r>
              <a:rPr lang="en-US" sz="1800" u="sng" dirty="0">
                <a:solidFill>
                  <a:schemeClr val="tx1"/>
                </a:solidFill>
              </a:rPr>
              <a:t>PS is 0-1</a:t>
            </a:r>
            <a:r>
              <a:rPr lang="en-US" sz="1800" dirty="0">
                <a:solidFill>
                  <a:schemeClr val="tx1"/>
                </a:solidFill>
              </a:rPr>
              <a:t> and she has no comorbid conditions. She has lost 20 pounds over the past year, and her CA125 is 1,140 units/</a:t>
            </a:r>
            <a:r>
              <a:rPr lang="en-US" sz="1800" dirty="0" err="1">
                <a:solidFill>
                  <a:schemeClr val="tx1"/>
                </a:solidFill>
              </a:rPr>
              <a:t>mL.</a:t>
            </a:r>
            <a:r>
              <a:rPr lang="en-US" sz="1800" dirty="0">
                <a:solidFill>
                  <a:schemeClr val="tx1"/>
                </a:solidFill>
              </a:rPr>
              <a:t> She has no family history of ovarian or breast cancer. </a:t>
            </a:r>
            <a:br>
              <a:rPr lang="en-US" sz="1800" dirty="0"/>
            </a:br>
            <a:r>
              <a:rPr lang="en-US" sz="1800" dirty="0"/>
              <a:t> </a:t>
            </a:r>
            <a:br>
              <a:rPr lang="en-US" sz="1800" dirty="0"/>
            </a:br>
            <a:r>
              <a:rPr lang="en-US" sz="1800" dirty="0"/>
              <a:t>10. What initial management strategy would you recommend if mutation testing revealed the disease to be </a:t>
            </a:r>
            <a:r>
              <a:rPr lang="en-US" sz="1800" u="sng" dirty="0"/>
              <a:t>BRCA wild type</a:t>
            </a:r>
            <a:r>
              <a:rPr lang="en-US" sz="1800" dirty="0"/>
              <a:t>?</a:t>
            </a:r>
          </a:p>
        </p:txBody>
      </p:sp>
      <p:sp>
        <p:nvSpPr>
          <p:cNvPr id="11" name="Text Box 9">
            <a:extLst>
              <a:ext uri="{FF2B5EF4-FFF2-40B4-BE49-F238E27FC236}">
                <a16:creationId xmlns:a16="http://schemas.microsoft.com/office/drawing/2014/main" id="{957DA4C3-38C6-774D-83FB-D953590DD242}"/>
              </a:ext>
            </a:extLst>
          </p:cNvPr>
          <p:cNvSpPr txBox="1">
            <a:spLocks noChangeArrowheads="1"/>
          </p:cNvSpPr>
          <p:nvPr/>
        </p:nvSpPr>
        <p:spPr bwMode="auto">
          <a:xfrm>
            <a:off x="3076199" y="338677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12" name="Text Box 4">
            <a:extLst>
              <a:ext uri="{FF2B5EF4-FFF2-40B4-BE49-F238E27FC236}">
                <a16:creationId xmlns:a16="http://schemas.microsoft.com/office/drawing/2014/main" id="{20947568-EC05-E543-8B80-1BD16797D70E}"/>
              </a:ext>
            </a:extLst>
          </p:cNvPr>
          <p:cNvSpPr txBox="1">
            <a:spLocks noChangeArrowheads="1"/>
          </p:cNvSpPr>
          <p:nvPr/>
        </p:nvSpPr>
        <p:spPr bwMode="auto">
          <a:xfrm>
            <a:off x="284850" y="3470270"/>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a:t>
            </a:r>
            <a:endParaRPr lang="en-US" sz="1800" b="1" dirty="0">
              <a:solidFill>
                <a:srgbClr val="FFFFFF"/>
              </a:solidFill>
              <a:latin typeface="Arial" charset="0"/>
              <a:ea typeface="Arial" charset="0"/>
              <a:cs typeface="Arial" charset="0"/>
            </a:endParaRPr>
          </a:p>
        </p:txBody>
      </p:sp>
      <p:pic>
        <p:nvPicPr>
          <p:cNvPr id="13" name="Picture 12" descr="Square-1.png">
            <a:extLst>
              <a:ext uri="{FF2B5EF4-FFF2-40B4-BE49-F238E27FC236}">
                <a16:creationId xmlns:a16="http://schemas.microsoft.com/office/drawing/2014/main" id="{68AB3DD0-77D9-4D4B-9A43-E6DDBF5D9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3" descr="Square-2.png">
            <a:extLst>
              <a:ext uri="{FF2B5EF4-FFF2-40B4-BE49-F238E27FC236}">
                <a16:creationId xmlns:a16="http://schemas.microsoft.com/office/drawing/2014/main" id="{97B67F0C-408F-124D-9F0C-B1B1E7FEA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405857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9">
            <a:extLst>
              <a:ext uri="{FF2B5EF4-FFF2-40B4-BE49-F238E27FC236}">
                <a16:creationId xmlns:a16="http://schemas.microsoft.com/office/drawing/2014/main" id="{FAE9B4D3-BFA0-BD49-98BF-3E67B42CA47C}"/>
              </a:ext>
            </a:extLst>
          </p:cNvPr>
          <p:cNvSpPr txBox="1">
            <a:spLocks noChangeArrowheads="1"/>
          </p:cNvSpPr>
          <p:nvPr/>
        </p:nvSpPr>
        <p:spPr bwMode="auto">
          <a:xfrm>
            <a:off x="3076199" y="4077939"/>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23" name="Text Box 4">
            <a:extLst>
              <a:ext uri="{FF2B5EF4-FFF2-40B4-BE49-F238E27FC236}">
                <a16:creationId xmlns:a16="http://schemas.microsoft.com/office/drawing/2014/main" id="{F54F6B8D-3EEE-D640-97E9-E94CE86355E0}"/>
              </a:ext>
            </a:extLst>
          </p:cNvPr>
          <p:cNvSpPr txBox="1">
            <a:spLocks noChangeArrowheads="1"/>
          </p:cNvSpPr>
          <p:nvPr/>
        </p:nvSpPr>
        <p:spPr bwMode="auto">
          <a:xfrm>
            <a:off x="284850" y="4120042"/>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Laparoscopy </a:t>
            </a:r>
            <a:endParaRPr lang="en-US" sz="1800" b="1" dirty="0">
              <a:solidFill>
                <a:srgbClr val="FFFFFF"/>
              </a:solidFill>
              <a:latin typeface="Arial" charset="0"/>
              <a:ea typeface="Arial" charset="0"/>
              <a:cs typeface="Arial" charset="0"/>
            </a:endParaRPr>
          </a:p>
        </p:txBody>
      </p:sp>
      <p:sp>
        <p:nvSpPr>
          <p:cNvPr id="25" name="Text Box 9">
            <a:extLst>
              <a:ext uri="{FF2B5EF4-FFF2-40B4-BE49-F238E27FC236}">
                <a16:creationId xmlns:a16="http://schemas.microsoft.com/office/drawing/2014/main" id="{05EBD1B7-C08E-9546-8D32-6568044155F2}"/>
              </a:ext>
            </a:extLst>
          </p:cNvPr>
          <p:cNvSpPr txBox="1">
            <a:spLocks noChangeArrowheads="1"/>
          </p:cNvSpPr>
          <p:nvPr/>
        </p:nvSpPr>
        <p:spPr bwMode="auto">
          <a:xfrm>
            <a:off x="5878939" y="4726708"/>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9</a:t>
            </a:r>
          </a:p>
        </p:txBody>
      </p:sp>
      <p:sp>
        <p:nvSpPr>
          <p:cNvPr id="26" name="Text Box 4">
            <a:extLst>
              <a:ext uri="{FF2B5EF4-FFF2-40B4-BE49-F238E27FC236}">
                <a16:creationId xmlns:a16="http://schemas.microsoft.com/office/drawing/2014/main" id="{29E3D92C-3D0E-D04D-AAE9-60664EC254B1}"/>
              </a:ext>
            </a:extLst>
          </p:cNvPr>
          <p:cNvSpPr txBox="1">
            <a:spLocks noChangeArrowheads="1"/>
          </p:cNvSpPr>
          <p:nvPr/>
        </p:nvSpPr>
        <p:spPr bwMode="auto">
          <a:xfrm>
            <a:off x="21799" y="4787181"/>
            <a:ext cx="2457611" cy="13964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Surgery </a:t>
            </a:r>
            <a:endParaRPr lang="en-US" sz="1800" b="1" dirty="0">
              <a:solidFill>
                <a:srgbClr val="FFFFFF"/>
              </a:solidFill>
              <a:latin typeface="Arial" charset="0"/>
              <a:ea typeface="Arial" charset="0"/>
              <a:cs typeface="Arial" charset="0"/>
            </a:endParaRPr>
          </a:p>
        </p:txBody>
      </p:sp>
      <p:pic>
        <p:nvPicPr>
          <p:cNvPr id="34" name="Picture 33" descr="Square-4.png">
            <a:extLst>
              <a:ext uri="{FF2B5EF4-FFF2-40B4-BE49-F238E27FC236}">
                <a16:creationId xmlns:a16="http://schemas.microsoft.com/office/drawing/2014/main" id="{312F0553-C606-3442-8C7F-7DA8FE1F4C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2621" y="543025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Text Box 4">
            <a:extLst>
              <a:ext uri="{FF2B5EF4-FFF2-40B4-BE49-F238E27FC236}">
                <a16:creationId xmlns:a16="http://schemas.microsoft.com/office/drawing/2014/main" id="{91ACEF78-7521-6B4E-A209-5E4931C8C4E2}"/>
              </a:ext>
            </a:extLst>
          </p:cNvPr>
          <p:cNvSpPr txBox="1">
            <a:spLocks noChangeArrowheads="1"/>
          </p:cNvSpPr>
          <p:nvPr/>
        </p:nvSpPr>
        <p:spPr bwMode="auto">
          <a:xfrm>
            <a:off x="21799" y="5519267"/>
            <a:ext cx="2457611" cy="13964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Carboplatin/paclitaxel + bevacizumab </a:t>
            </a:r>
            <a:endParaRPr lang="en-US" sz="1800" b="1" dirty="0">
              <a:solidFill>
                <a:srgbClr val="FFFFFF"/>
              </a:solidFill>
              <a:latin typeface="Arial" charset="0"/>
              <a:ea typeface="Arial" charset="0"/>
              <a:cs typeface="Arial" charset="0"/>
            </a:endParaRPr>
          </a:p>
        </p:txBody>
      </p:sp>
      <p:sp>
        <p:nvSpPr>
          <p:cNvPr id="38" name="Text Box 9">
            <a:extLst>
              <a:ext uri="{FF2B5EF4-FFF2-40B4-BE49-F238E27FC236}">
                <a16:creationId xmlns:a16="http://schemas.microsoft.com/office/drawing/2014/main" id="{EC851F74-826D-4641-92A0-2E55A1FF97B6}"/>
              </a:ext>
            </a:extLst>
          </p:cNvPr>
          <p:cNvSpPr txBox="1">
            <a:spLocks noChangeArrowheads="1"/>
          </p:cNvSpPr>
          <p:nvPr/>
        </p:nvSpPr>
        <p:spPr bwMode="auto">
          <a:xfrm>
            <a:off x="3076199" y="5448185"/>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46" name="Title 6">
            <a:extLst>
              <a:ext uri="{FF2B5EF4-FFF2-40B4-BE49-F238E27FC236}">
                <a16:creationId xmlns:a16="http://schemas.microsoft.com/office/drawing/2014/main" id="{1BCFB63E-374B-4645-A6CA-E43C72A6F973}"/>
              </a:ext>
            </a:extLst>
          </p:cNvPr>
          <p:cNvSpPr txBox="1">
            <a:spLocks/>
          </p:cNvSpPr>
          <p:nvPr/>
        </p:nvSpPr>
        <p:spPr bwMode="auto">
          <a:xfrm>
            <a:off x="2682621" y="2808222"/>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47" name="Title 6">
            <a:extLst>
              <a:ext uri="{FF2B5EF4-FFF2-40B4-BE49-F238E27FC236}">
                <a16:creationId xmlns:a16="http://schemas.microsoft.com/office/drawing/2014/main" id="{01A3374E-5A7C-E44E-BAE6-929E37B501C4}"/>
              </a:ext>
            </a:extLst>
          </p:cNvPr>
          <p:cNvSpPr txBox="1">
            <a:spLocks/>
          </p:cNvSpPr>
          <p:nvPr/>
        </p:nvSpPr>
        <p:spPr bwMode="auto">
          <a:xfrm>
            <a:off x="7550185" y="2808222"/>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48" name="Text Box 9">
            <a:extLst>
              <a:ext uri="{FF2B5EF4-FFF2-40B4-BE49-F238E27FC236}">
                <a16:creationId xmlns:a16="http://schemas.microsoft.com/office/drawing/2014/main" id="{50E9A024-52D7-2443-872A-F1384006542D}"/>
              </a:ext>
            </a:extLst>
          </p:cNvPr>
          <p:cNvSpPr txBox="1">
            <a:spLocks noChangeArrowheads="1"/>
          </p:cNvSpPr>
          <p:nvPr/>
        </p:nvSpPr>
        <p:spPr bwMode="auto">
          <a:xfrm>
            <a:off x="8965483" y="338677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4</a:t>
            </a:r>
          </a:p>
        </p:txBody>
      </p:sp>
      <p:sp>
        <p:nvSpPr>
          <p:cNvPr id="49" name="Text Box 9">
            <a:extLst>
              <a:ext uri="{FF2B5EF4-FFF2-40B4-BE49-F238E27FC236}">
                <a16:creationId xmlns:a16="http://schemas.microsoft.com/office/drawing/2014/main" id="{5B679004-DF49-214A-BB04-DBFFBF553C4B}"/>
              </a:ext>
            </a:extLst>
          </p:cNvPr>
          <p:cNvSpPr txBox="1">
            <a:spLocks noChangeArrowheads="1"/>
          </p:cNvSpPr>
          <p:nvPr/>
        </p:nvSpPr>
        <p:spPr bwMode="auto">
          <a:xfrm>
            <a:off x="7565467" y="4053875"/>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52" name="Text Box 9">
            <a:extLst>
              <a:ext uri="{FF2B5EF4-FFF2-40B4-BE49-F238E27FC236}">
                <a16:creationId xmlns:a16="http://schemas.microsoft.com/office/drawing/2014/main" id="{8B902B0D-FACC-8741-A9ED-9831D569C1B8}"/>
              </a:ext>
            </a:extLst>
          </p:cNvPr>
          <p:cNvSpPr txBox="1">
            <a:spLocks noChangeArrowheads="1"/>
          </p:cNvSpPr>
          <p:nvPr/>
        </p:nvSpPr>
        <p:spPr bwMode="auto">
          <a:xfrm>
            <a:off x="9660624" y="4726708"/>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6</a:t>
            </a:r>
          </a:p>
        </p:txBody>
      </p:sp>
      <p:sp>
        <p:nvSpPr>
          <p:cNvPr id="57" name="Text Box 9">
            <a:extLst>
              <a:ext uri="{FF2B5EF4-FFF2-40B4-BE49-F238E27FC236}">
                <a16:creationId xmlns:a16="http://schemas.microsoft.com/office/drawing/2014/main" id="{3E6FFEDC-5490-514E-A1FE-08EDFB8D3A39}"/>
              </a:ext>
            </a:extLst>
          </p:cNvPr>
          <p:cNvSpPr txBox="1">
            <a:spLocks noChangeArrowheads="1"/>
          </p:cNvSpPr>
          <p:nvPr/>
        </p:nvSpPr>
        <p:spPr bwMode="auto">
          <a:xfrm>
            <a:off x="8346568" y="5448185"/>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ea typeface="Arial" charset="0"/>
                <a:cs typeface="Arial" charset="0"/>
              </a:rPr>
              <a:t>2</a:t>
            </a:r>
            <a:endParaRPr lang="en-US" sz="1800" b="1" dirty="0">
              <a:solidFill>
                <a:srgbClr val="FFFFFF"/>
              </a:solidFill>
              <a:latin typeface="Arial" charset="0"/>
              <a:ea typeface="Arial" charset="0"/>
              <a:cs typeface="Arial" charset="0"/>
            </a:endParaRPr>
          </a:p>
        </p:txBody>
      </p:sp>
      <p:pic>
        <p:nvPicPr>
          <p:cNvPr id="100" name="Picture 4" descr="Square-3.png">
            <a:extLst>
              <a:ext uri="{FF2B5EF4-FFF2-40B4-BE49-F238E27FC236}">
                <a16:creationId xmlns:a16="http://schemas.microsoft.com/office/drawing/2014/main" id="{18695F52-0323-DE4B-AE61-AE1AE93387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69856"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4" descr="Square-3.png">
            <a:extLst>
              <a:ext uri="{FF2B5EF4-FFF2-40B4-BE49-F238E27FC236}">
                <a16:creationId xmlns:a16="http://schemas.microsoft.com/office/drawing/2014/main" id="{9742C1E8-7992-BD4D-8F31-99742FB9958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2408"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 name="Picture 106" descr="Square-4.png">
            <a:extLst>
              <a:ext uri="{FF2B5EF4-FFF2-40B4-BE49-F238E27FC236}">
                <a16:creationId xmlns:a16="http://schemas.microsoft.com/office/drawing/2014/main" id="{D5E0D24D-FC10-4047-A306-3ED33FD494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1795" y="543025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8" name="Picture 107" descr="Square-4.png">
            <a:extLst>
              <a:ext uri="{FF2B5EF4-FFF2-40B4-BE49-F238E27FC236}">
                <a16:creationId xmlns:a16="http://schemas.microsoft.com/office/drawing/2014/main" id="{24DA3B3D-A0B1-2547-9CD0-72E9239236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18566" y="543025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5" name="Picture 154" descr="Square-1.png">
            <a:extLst>
              <a:ext uri="{FF2B5EF4-FFF2-40B4-BE49-F238E27FC236}">
                <a16:creationId xmlns:a16="http://schemas.microsoft.com/office/drawing/2014/main" id="{E821D451-2F6F-F345-9D75-1CC7B5EBC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47"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 name="Picture 155" descr="Square-1.png">
            <a:extLst>
              <a:ext uri="{FF2B5EF4-FFF2-40B4-BE49-F238E27FC236}">
                <a16:creationId xmlns:a16="http://schemas.microsoft.com/office/drawing/2014/main" id="{1EC29407-4275-8347-8519-79785E35B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9256"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7" name="Picture 156" descr="Square-1.png">
            <a:extLst>
              <a:ext uri="{FF2B5EF4-FFF2-40B4-BE49-F238E27FC236}">
                <a16:creationId xmlns:a16="http://schemas.microsoft.com/office/drawing/2014/main" id="{A11B6F21-36AE-4D4D-A7CC-8C11867DC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7165"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8" name="Picture 157" descr="Square-1.png">
            <a:extLst>
              <a:ext uri="{FF2B5EF4-FFF2-40B4-BE49-F238E27FC236}">
                <a16:creationId xmlns:a16="http://schemas.microsoft.com/office/drawing/2014/main" id="{D4ADFA46-75DE-7B43-A19F-41F13BFBB9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5074"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4" descr="Square-3.png">
            <a:extLst>
              <a:ext uri="{FF2B5EF4-FFF2-40B4-BE49-F238E27FC236}">
                <a16:creationId xmlns:a16="http://schemas.microsoft.com/office/drawing/2014/main" id="{C789AC56-93A9-6E41-AFC5-3A1DD83B92A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3418"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4" descr="Square-3.png">
            <a:extLst>
              <a:ext uri="{FF2B5EF4-FFF2-40B4-BE49-F238E27FC236}">
                <a16:creationId xmlns:a16="http://schemas.microsoft.com/office/drawing/2014/main" id="{BF476515-E71C-B74C-A9D2-8D9B87A2C20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2888"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4" descr="Square-3.png">
            <a:extLst>
              <a:ext uri="{FF2B5EF4-FFF2-40B4-BE49-F238E27FC236}">
                <a16:creationId xmlns:a16="http://schemas.microsoft.com/office/drawing/2014/main" id="{50ABB00D-6715-804E-B4AA-2971BAB1C6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54960"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 name="Picture 4" descr="Square-3.png">
            <a:extLst>
              <a:ext uri="{FF2B5EF4-FFF2-40B4-BE49-F238E27FC236}">
                <a16:creationId xmlns:a16="http://schemas.microsoft.com/office/drawing/2014/main" id="{711C5564-DA6D-E34F-9CB8-79350AEB82C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82358"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 name="Picture 4" descr="Square-3.png">
            <a:extLst>
              <a:ext uri="{FF2B5EF4-FFF2-40B4-BE49-F238E27FC236}">
                <a16:creationId xmlns:a16="http://schemas.microsoft.com/office/drawing/2014/main" id="{3F14AB51-99C2-4744-B126-ECDB1A16D2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1828"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 name="Picture 4" descr="Square-3.png">
            <a:extLst>
              <a:ext uri="{FF2B5EF4-FFF2-40B4-BE49-F238E27FC236}">
                <a16:creationId xmlns:a16="http://schemas.microsoft.com/office/drawing/2014/main" id="{C7449E83-9262-2F4B-B0F1-EA3A1DF0EF9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81298"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 name="Picture 4" descr="Square-3.png">
            <a:extLst>
              <a:ext uri="{FF2B5EF4-FFF2-40B4-BE49-F238E27FC236}">
                <a16:creationId xmlns:a16="http://schemas.microsoft.com/office/drawing/2014/main" id="{ED4C4D24-1A44-0E4A-B8AF-57E760FBD42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30768"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 name="Picture 4" descr="Square-3.png">
            <a:extLst>
              <a:ext uri="{FF2B5EF4-FFF2-40B4-BE49-F238E27FC236}">
                <a16:creationId xmlns:a16="http://schemas.microsoft.com/office/drawing/2014/main" id="{1EB1B543-7DFA-0A47-988C-BFBF9A841D2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80238"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 name="Picture 4" descr="Square-3.png">
            <a:extLst>
              <a:ext uri="{FF2B5EF4-FFF2-40B4-BE49-F238E27FC236}">
                <a16:creationId xmlns:a16="http://schemas.microsoft.com/office/drawing/2014/main" id="{C170FC85-9A06-054B-B061-B1F88195B6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29708"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 name="Picture 4" descr="Square-3.png">
            <a:extLst>
              <a:ext uri="{FF2B5EF4-FFF2-40B4-BE49-F238E27FC236}">
                <a16:creationId xmlns:a16="http://schemas.microsoft.com/office/drawing/2014/main" id="{D73A6BF5-A003-E149-9344-7C5525DC1CC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92672"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Picture 4" descr="Square-3.png">
            <a:extLst>
              <a:ext uri="{FF2B5EF4-FFF2-40B4-BE49-F238E27FC236}">
                <a16:creationId xmlns:a16="http://schemas.microsoft.com/office/drawing/2014/main" id="{096CE6C7-1B64-B54D-894A-9844EB55CBC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7512"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 name="Picture 4" descr="Square-3.png">
            <a:extLst>
              <a:ext uri="{FF2B5EF4-FFF2-40B4-BE49-F238E27FC236}">
                <a16:creationId xmlns:a16="http://schemas.microsoft.com/office/drawing/2014/main" id="{E868D98B-C92C-344C-9805-C5BE8F2012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40064"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 name="Picture 4" descr="Square-3.png">
            <a:extLst>
              <a:ext uri="{FF2B5EF4-FFF2-40B4-BE49-F238E27FC236}">
                <a16:creationId xmlns:a16="http://schemas.microsoft.com/office/drawing/2014/main" id="{FFE78F6A-92A8-F843-82E9-9FB382EC17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82616" y="472670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147063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0"/>
            <a:ext cx="10362724" cy="1477380"/>
          </a:xfrm>
        </p:spPr>
        <p:txBody>
          <a:bodyPr/>
          <a:lstStyle/>
          <a:p>
            <a:r>
              <a:rPr lang="en-US" dirty="0"/>
              <a:t>11. What initial management strategy would you recommend if mutation testing revealed that the patient had a </a:t>
            </a:r>
            <a:r>
              <a:rPr lang="en-US" u="sng" dirty="0"/>
              <a:t>BRCA germline mutation</a:t>
            </a:r>
            <a:r>
              <a:rPr lang="en-US" dirty="0"/>
              <a:t>?</a:t>
            </a:r>
          </a:p>
        </p:txBody>
      </p:sp>
      <p:sp>
        <p:nvSpPr>
          <p:cNvPr id="50" name="Text Box 9">
            <a:extLst>
              <a:ext uri="{FF2B5EF4-FFF2-40B4-BE49-F238E27FC236}">
                <a16:creationId xmlns:a16="http://schemas.microsoft.com/office/drawing/2014/main" id="{489AECEA-F4E5-AE43-9260-75990C5EEAE0}"/>
              </a:ext>
            </a:extLst>
          </p:cNvPr>
          <p:cNvSpPr txBox="1">
            <a:spLocks noChangeArrowheads="1"/>
          </p:cNvSpPr>
          <p:nvPr/>
        </p:nvSpPr>
        <p:spPr bwMode="auto">
          <a:xfrm>
            <a:off x="3091968" y="219966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51" name="Text Box 4">
            <a:extLst>
              <a:ext uri="{FF2B5EF4-FFF2-40B4-BE49-F238E27FC236}">
                <a16:creationId xmlns:a16="http://schemas.microsoft.com/office/drawing/2014/main" id="{6AC50AFB-3C9D-0C42-86EF-D50BEB957EA7}"/>
              </a:ext>
            </a:extLst>
          </p:cNvPr>
          <p:cNvSpPr txBox="1">
            <a:spLocks noChangeArrowheads="1"/>
          </p:cNvSpPr>
          <p:nvPr/>
        </p:nvSpPr>
        <p:spPr bwMode="auto">
          <a:xfrm>
            <a:off x="284850" y="2283161"/>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a:t>
            </a:r>
            <a:endParaRPr lang="en-US" sz="1800" b="1" dirty="0">
              <a:solidFill>
                <a:srgbClr val="FFFFFF"/>
              </a:solidFill>
              <a:latin typeface="Arial" charset="0"/>
              <a:ea typeface="Arial" charset="0"/>
              <a:cs typeface="Arial" charset="0"/>
            </a:endParaRPr>
          </a:p>
        </p:txBody>
      </p:sp>
      <p:pic>
        <p:nvPicPr>
          <p:cNvPr id="52" name="Picture 51" descr="Square-1.png">
            <a:extLst>
              <a:ext uri="{FF2B5EF4-FFF2-40B4-BE49-F238E27FC236}">
                <a16:creationId xmlns:a16="http://schemas.microsoft.com/office/drawing/2014/main" id="{B3C72EE2-A275-BE43-B488-FBBA30DB9C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 name="Picture 3" descr="Square-2.png">
            <a:extLst>
              <a:ext uri="{FF2B5EF4-FFF2-40B4-BE49-F238E27FC236}">
                <a16:creationId xmlns:a16="http://schemas.microsoft.com/office/drawing/2014/main" id="{76E65206-209E-9044-9ACA-571777E68E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291091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 name="Picture 4" descr="Square-3.png">
            <a:extLst>
              <a:ext uri="{FF2B5EF4-FFF2-40B4-BE49-F238E27FC236}">
                <a16:creationId xmlns:a16="http://schemas.microsoft.com/office/drawing/2014/main" id="{81749A10-3B91-634F-985B-37B828007E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0682"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 name="Text Box 9">
            <a:extLst>
              <a:ext uri="{FF2B5EF4-FFF2-40B4-BE49-F238E27FC236}">
                <a16:creationId xmlns:a16="http://schemas.microsoft.com/office/drawing/2014/main" id="{3C264C5D-1958-264C-8482-B335F7A05CF9}"/>
              </a:ext>
            </a:extLst>
          </p:cNvPr>
          <p:cNvSpPr txBox="1">
            <a:spLocks noChangeArrowheads="1"/>
          </p:cNvSpPr>
          <p:nvPr/>
        </p:nvSpPr>
        <p:spPr bwMode="auto">
          <a:xfrm>
            <a:off x="3091968" y="293028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106" name="Text Box 4">
            <a:extLst>
              <a:ext uri="{FF2B5EF4-FFF2-40B4-BE49-F238E27FC236}">
                <a16:creationId xmlns:a16="http://schemas.microsoft.com/office/drawing/2014/main" id="{C6B42A23-7604-2946-B1FF-AB804AD6D5EC}"/>
              </a:ext>
            </a:extLst>
          </p:cNvPr>
          <p:cNvSpPr txBox="1">
            <a:spLocks noChangeArrowheads="1"/>
          </p:cNvSpPr>
          <p:nvPr/>
        </p:nvSpPr>
        <p:spPr bwMode="auto">
          <a:xfrm>
            <a:off x="284850" y="2972383"/>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Laparoscopy </a:t>
            </a:r>
            <a:endParaRPr lang="en-US" sz="1800" b="1" dirty="0">
              <a:solidFill>
                <a:srgbClr val="FFFFFF"/>
              </a:solidFill>
              <a:latin typeface="Arial" charset="0"/>
              <a:ea typeface="Arial" charset="0"/>
              <a:cs typeface="Arial" charset="0"/>
            </a:endParaRPr>
          </a:p>
        </p:txBody>
      </p:sp>
      <p:pic>
        <p:nvPicPr>
          <p:cNvPr id="107" name="Picture 4" descr="Square-3.png">
            <a:extLst>
              <a:ext uri="{FF2B5EF4-FFF2-40B4-BE49-F238E27FC236}">
                <a16:creationId xmlns:a16="http://schemas.microsoft.com/office/drawing/2014/main" id="{930344B2-2896-BF4C-8CD0-EF8A7A1EDA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2007"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 name="Text Box 9">
            <a:extLst>
              <a:ext uri="{FF2B5EF4-FFF2-40B4-BE49-F238E27FC236}">
                <a16:creationId xmlns:a16="http://schemas.microsoft.com/office/drawing/2014/main" id="{7EE26FED-84C3-0844-9207-0F500EA76219}"/>
              </a:ext>
            </a:extLst>
          </p:cNvPr>
          <p:cNvSpPr txBox="1">
            <a:spLocks noChangeArrowheads="1"/>
          </p:cNvSpPr>
          <p:nvPr/>
        </p:nvSpPr>
        <p:spPr bwMode="auto">
          <a:xfrm>
            <a:off x="5916675" y="355093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9</a:t>
            </a:r>
          </a:p>
        </p:txBody>
      </p:sp>
      <p:sp>
        <p:nvSpPr>
          <p:cNvPr id="130" name="Text Box 4">
            <a:extLst>
              <a:ext uri="{FF2B5EF4-FFF2-40B4-BE49-F238E27FC236}">
                <a16:creationId xmlns:a16="http://schemas.microsoft.com/office/drawing/2014/main" id="{FE2B1368-005B-1A4E-9672-09055C95F3BF}"/>
              </a:ext>
            </a:extLst>
          </p:cNvPr>
          <p:cNvSpPr txBox="1">
            <a:spLocks noChangeArrowheads="1"/>
          </p:cNvSpPr>
          <p:nvPr/>
        </p:nvSpPr>
        <p:spPr bwMode="auto">
          <a:xfrm>
            <a:off x="284850" y="3622019"/>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Surgery </a:t>
            </a:r>
            <a:endParaRPr lang="en-US" sz="1800" b="1" dirty="0">
              <a:solidFill>
                <a:srgbClr val="FFFFFF"/>
              </a:solidFill>
              <a:latin typeface="Arial" charset="0"/>
              <a:ea typeface="Arial" charset="0"/>
              <a:cs typeface="Arial" charset="0"/>
            </a:endParaRPr>
          </a:p>
        </p:txBody>
      </p:sp>
      <p:pic>
        <p:nvPicPr>
          <p:cNvPr id="194" name="Picture 193" descr="Square-4.png">
            <a:extLst>
              <a:ext uri="{FF2B5EF4-FFF2-40B4-BE49-F238E27FC236}">
                <a16:creationId xmlns:a16="http://schemas.microsoft.com/office/drawing/2014/main" id="{580F9776-F621-C446-9D6C-E18F877D4C8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2621" y="426864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9" name="Text Box 4">
            <a:extLst>
              <a:ext uri="{FF2B5EF4-FFF2-40B4-BE49-F238E27FC236}">
                <a16:creationId xmlns:a16="http://schemas.microsoft.com/office/drawing/2014/main" id="{E3A8D23C-64E7-4D4B-A55D-EE26607821FC}"/>
              </a:ext>
            </a:extLst>
          </p:cNvPr>
          <p:cNvSpPr txBox="1">
            <a:spLocks noChangeArrowheads="1"/>
          </p:cNvSpPr>
          <p:nvPr/>
        </p:nvSpPr>
        <p:spPr bwMode="auto">
          <a:xfrm>
            <a:off x="284850" y="4357656"/>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 bevacizumab </a:t>
            </a:r>
            <a:endParaRPr lang="en-US" sz="1800" b="1" dirty="0">
              <a:solidFill>
                <a:srgbClr val="FFFFFF"/>
              </a:solidFill>
              <a:latin typeface="Arial" charset="0"/>
              <a:ea typeface="Arial" charset="0"/>
              <a:cs typeface="Arial" charset="0"/>
            </a:endParaRPr>
          </a:p>
        </p:txBody>
      </p:sp>
      <p:sp>
        <p:nvSpPr>
          <p:cNvPr id="210" name="Text Box 9">
            <a:extLst>
              <a:ext uri="{FF2B5EF4-FFF2-40B4-BE49-F238E27FC236}">
                <a16:creationId xmlns:a16="http://schemas.microsoft.com/office/drawing/2014/main" id="{8D1C2384-FDC2-034E-9271-41517ADC5779}"/>
              </a:ext>
            </a:extLst>
          </p:cNvPr>
          <p:cNvSpPr txBox="1">
            <a:spLocks noChangeArrowheads="1"/>
          </p:cNvSpPr>
          <p:nvPr/>
        </p:nvSpPr>
        <p:spPr bwMode="auto">
          <a:xfrm>
            <a:off x="3091968" y="428657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pic>
        <p:nvPicPr>
          <p:cNvPr id="48" name="Picture 4" descr="Square-3.png">
            <a:extLst>
              <a:ext uri="{FF2B5EF4-FFF2-40B4-BE49-F238E27FC236}">
                <a16:creationId xmlns:a16="http://schemas.microsoft.com/office/drawing/2014/main" id="{931C2AA0-2D56-E545-835F-C37C50A230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3332"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Title 6">
            <a:extLst>
              <a:ext uri="{FF2B5EF4-FFF2-40B4-BE49-F238E27FC236}">
                <a16:creationId xmlns:a16="http://schemas.microsoft.com/office/drawing/2014/main" id="{19CB7E41-1FC2-A249-BB7E-CAABDE42C2A0}"/>
              </a:ext>
            </a:extLst>
          </p:cNvPr>
          <p:cNvSpPr txBox="1">
            <a:spLocks/>
          </p:cNvSpPr>
          <p:nvPr/>
        </p:nvSpPr>
        <p:spPr bwMode="auto">
          <a:xfrm>
            <a:off x="2682621"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65" name="Title 6">
            <a:extLst>
              <a:ext uri="{FF2B5EF4-FFF2-40B4-BE49-F238E27FC236}">
                <a16:creationId xmlns:a16="http://schemas.microsoft.com/office/drawing/2014/main" id="{74E0FBD7-7CD1-8E42-9D15-6F864CDD5340}"/>
              </a:ext>
            </a:extLst>
          </p:cNvPr>
          <p:cNvSpPr txBox="1">
            <a:spLocks/>
          </p:cNvSpPr>
          <p:nvPr/>
        </p:nvSpPr>
        <p:spPr bwMode="auto">
          <a:xfrm>
            <a:off x="7550185"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101" name="Text Box 9">
            <a:extLst>
              <a:ext uri="{FF2B5EF4-FFF2-40B4-BE49-F238E27FC236}">
                <a16:creationId xmlns:a16="http://schemas.microsoft.com/office/drawing/2014/main" id="{67EE66A5-780C-7941-9A51-B3AFBD7A7922}"/>
              </a:ext>
            </a:extLst>
          </p:cNvPr>
          <p:cNvSpPr txBox="1">
            <a:spLocks noChangeArrowheads="1"/>
          </p:cNvSpPr>
          <p:nvPr/>
        </p:nvSpPr>
        <p:spPr bwMode="auto">
          <a:xfrm>
            <a:off x="8978337" y="219966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4</a:t>
            </a:r>
          </a:p>
        </p:txBody>
      </p:sp>
      <p:sp>
        <p:nvSpPr>
          <p:cNvPr id="121" name="Text Box 9">
            <a:extLst>
              <a:ext uri="{FF2B5EF4-FFF2-40B4-BE49-F238E27FC236}">
                <a16:creationId xmlns:a16="http://schemas.microsoft.com/office/drawing/2014/main" id="{D036A4D0-F7A6-9948-A0B6-DFCCECC38944}"/>
              </a:ext>
            </a:extLst>
          </p:cNvPr>
          <p:cNvSpPr txBox="1">
            <a:spLocks noChangeArrowheads="1"/>
          </p:cNvSpPr>
          <p:nvPr/>
        </p:nvSpPr>
        <p:spPr bwMode="auto">
          <a:xfrm>
            <a:off x="7569856" y="293028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122" name="Text Box 9">
            <a:extLst>
              <a:ext uri="{FF2B5EF4-FFF2-40B4-BE49-F238E27FC236}">
                <a16:creationId xmlns:a16="http://schemas.microsoft.com/office/drawing/2014/main" id="{F8F828D6-6756-A446-A63F-D5ADB8A37F73}"/>
              </a:ext>
            </a:extLst>
          </p:cNvPr>
          <p:cNvSpPr txBox="1">
            <a:spLocks noChangeArrowheads="1"/>
          </p:cNvSpPr>
          <p:nvPr/>
        </p:nvSpPr>
        <p:spPr bwMode="auto">
          <a:xfrm>
            <a:off x="9717485" y="355093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6</a:t>
            </a:r>
          </a:p>
        </p:txBody>
      </p:sp>
      <p:sp>
        <p:nvSpPr>
          <p:cNvPr id="127" name="Text Box 9">
            <a:extLst>
              <a:ext uri="{FF2B5EF4-FFF2-40B4-BE49-F238E27FC236}">
                <a16:creationId xmlns:a16="http://schemas.microsoft.com/office/drawing/2014/main" id="{BE114FC6-C4D7-1248-97B4-775F857F3476}"/>
              </a:ext>
            </a:extLst>
          </p:cNvPr>
          <p:cNvSpPr txBox="1">
            <a:spLocks noChangeArrowheads="1"/>
          </p:cNvSpPr>
          <p:nvPr/>
        </p:nvSpPr>
        <p:spPr bwMode="auto">
          <a:xfrm>
            <a:off x="8355688" y="428657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pic>
        <p:nvPicPr>
          <p:cNvPr id="151" name="Picture 4" descr="Square-3.png">
            <a:extLst>
              <a:ext uri="{FF2B5EF4-FFF2-40B4-BE49-F238E27FC236}">
                <a16:creationId xmlns:a16="http://schemas.microsoft.com/office/drawing/2014/main" id="{F4E63BA6-40E1-2241-B13D-B160646676B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4657"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 name="Picture 4" descr="Square-3.png">
            <a:extLst>
              <a:ext uri="{FF2B5EF4-FFF2-40B4-BE49-F238E27FC236}">
                <a16:creationId xmlns:a16="http://schemas.microsoft.com/office/drawing/2014/main" id="{ABB37407-6147-2943-A066-E3F84FB82C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5981"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7" name="Picture 4" descr="Square-3.png">
            <a:extLst>
              <a:ext uri="{FF2B5EF4-FFF2-40B4-BE49-F238E27FC236}">
                <a16:creationId xmlns:a16="http://schemas.microsoft.com/office/drawing/2014/main" id="{36ED5A60-1354-1042-9F4A-E7A22E3888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9856"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2" name="Picture 4" descr="Square-3.png">
            <a:extLst>
              <a:ext uri="{FF2B5EF4-FFF2-40B4-BE49-F238E27FC236}">
                <a16:creationId xmlns:a16="http://schemas.microsoft.com/office/drawing/2014/main" id="{54269FD6-9ACF-C042-9DAF-B7564E05EB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16968"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3" name="Picture 182" descr="Square-4.png">
            <a:extLst>
              <a:ext uri="{FF2B5EF4-FFF2-40B4-BE49-F238E27FC236}">
                <a16:creationId xmlns:a16="http://schemas.microsoft.com/office/drawing/2014/main" id="{C64B2B46-263A-954D-ACB4-0C69554FF6C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71795" y="426864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 name="Picture 183" descr="Square-4.png">
            <a:extLst>
              <a:ext uri="{FF2B5EF4-FFF2-40B4-BE49-F238E27FC236}">
                <a16:creationId xmlns:a16="http://schemas.microsoft.com/office/drawing/2014/main" id="{7A0D90DB-C67D-4D4E-ADD5-04AC80BAFA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8566" y="426864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6" name="Picture 4" descr="Square-3.png">
            <a:extLst>
              <a:ext uri="{FF2B5EF4-FFF2-40B4-BE49-F238E27FC236}">
                <a16:creationId xmlns:a16="http://schemas.microsoft.com/office/drawing/2014/main" id="{159C8E01-BD83-DF4A-B1C4-393BB269DA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64080"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7" name="Picture 4" descr="Square-3.png">
            <a:extLst>
              <a:ext uri="{FF2B5EF4-FFF2-40B4-BE49-F238E27FC236}">
                <a16:creationId xmlns:a16="http://schemas.microsoft.com/office/drawing/2014/main" id="{5A36E933-9EA4-854A-A98C-37AF8DC4A7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11192"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8" name="Picture 4" descr="Square-3.png">
            <a:extLst>
              <a:ext uri="{FF2B5EF4-FFF2-40B4-BE49-F238E27FC236}">
                <a16:creationId xmlns:a16="http://schemas.microsoft.com/office/drawing/2014/main" id="{C149D5F4-47E0-6E4D-97EC-A394F6508D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58304"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7" name="Picture 4" descr="Square-3.png">
            <a:extLst>
              <a:ext uri="{FF2B5EF4-FFF2-40B4-BE49-F238E27FC236}">
                <a16:creationId xmlns:a16="http://schemas.microsoft.com/office/drawing/2014/main" id="{23681E7C-0053-0643-9A63-B83BE74EF3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05416"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8" name="Picture 4" descr="Square-3.png">
            <a:extLst>
              <a:ext uri="{FF2B5EF4-FFF2-40B4-BE49-F238E27FC236}">
                <a16:creationId xmlns:a16="http://schemas.microsoft.com/office/drawing/2014/main" id="{0512664B-218C-C347-8557-65CED4D209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37306"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9" name="Picture 4" descr="Square-3.png">
            <a:extLst>
              <a:ext uri="{FF2B5EF4-FFF2-40B4-BE49-F238E27FC236}">
                <a16:creationId xmlns:a16="http://schemas.microsoft.com/office/drawing/2014/main" id="{4DB06115-9D4C-F74C-B5C0-BD7EADF7A3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8631"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0" name="Picture 4" descr="Square-3.png">
            <a:extLst>
              <a:ext uri="{FF2B5EF4-FFF2-40B4-BE49-F238E27FC236}">
                <a16:creationId xmlns:a16="http://schemas.microsoft.com/office/drawing/2014/main" id="{9C6C07E1-8736-1049-81AF-CB03537F52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9956"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1" name="Picture 4" descr="Square-3.png">
            <a:extLst>
              <a:ext uri="{FF2B5EF4-FFF2-40B4-BE49-F238E27FC236}">
                <a16:creationId xmlns:a16="http://schemas.microsoft.com/office/drawing/2014/main" id="{D18DABA2-4B1B-CD42-9EA2-8E9E3EED9F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1280" y="353886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2" name="Picture 231" descr="Square-1.png">
            <a:extLst>
              <a:ext uri="{FF2B5EF4-FFF2-40B4-BE49-F238E27FC236}">
                <a16:creationId xmlns:a16="http://schemas.microsoft.com/office/drawing/2014/main" id="{91A8CBCE-77B0-9948-9B52-07C30FFFA0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9856"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3" name="Picture 232" descr="Square-1.png">
            <a:extLst>
              <a:ext uri="{FF2B5EF4-FFF2-40B4-BE49-F238E27FC236}">
                <a16:creationId xmlns:a16="http://schemas.microsoft.com/office/drawing/2014/main" id="{1514A493-DE3C-A145-A26A-BADBF1BF4B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2787"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4" name="Picture 233" descr="Square-1.png">
            <a:extLst>
              <a:ext uri="{FF2B5EF4-FFF2-40B4-BE49-F238E27FC236}">
                <a16:creationId xmlns:a16="http://schemas.microsoft.com/office/drawing/2014/main" id="{B4CC2F22-8ED6-0B4D-96A4-421C13CF28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5718"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 name="Picture 234" descr="Square-1.png">
            <a:extLst>
              <a:ext uri="{FF2B5EF4-FFF2-40B4-BE49-F238E27FC236}">
                <a16:creationId xmlns:a16="http://schemas.microsoft.com/office/drawing/2014/main" id="{35B0E1CD-3054-5F4B-810A-A1AAD5F52F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8650"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1259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515866"/>
            <a:ext cx="10362724" cy="1477380"/>
          </a:xfrm>
        </p:spPr>
        <p:txBody>
          <a:bodyPr/>
          <a:lstStyle/>
          <a:p>
            <a:r>
              <a:rPr lang="en-US" sz="1800" dirty="0">
                <a:solidFill>
                  <a:schemeClr val="tx1"/>
                </a:solidFill>
              </a:rPr>
              <a:t>A </a:t>
            </a:r>
            <a:r>
              <a:rPr lang="en-US" sz="1800" u="sng" dirty="0">
                <a:solidFill>
                  <a:schemeClr val="tx1"/>
                </a:solidFill>
              </a:rPr>
              <a:t>77-year-old</a:t>
            </a:r>
            <a:r>
              <a:rPr lang="en-US" sz="1800" dirty="0">
                <a:solidFill>
                  <a:schemeClr val="tx1"/>
                </a:solidFill>
              </a:rPr>
              <a:t> woman presents with abdominal distension and is found to have ascites, bilateral ovarian masses and </a:t>
            </a:r>
            <a:r>
              <a:rPr lang="en-US" sz="1800" u="sng" dirty="0">
                <a:solidFill>
                  <a:schemeClr val="tx1"/>
                </a:solidFill>
              </a:rPr>
              <a:t>bilateral pleural effusions</a:t>
            </a:r>
            <a:r>
              <a:rPr lang="en-US" sz="1800" dirty="0">
                <a:solidFill>
                  <a:schemeClr val="tx1"/>
                </a:solidFill>
              </a:rPr>
              <a:t>. Core biopsy results provide histological confirmation of epithelial ovarian carcinoma. She has lost 20 pounds over the past year, and her </a:t>
            </a:r>
            <a:r>
              <a:rPr lang="en-US" sz="1800" u="sng" dirty="0">
                <a:solidFill>
                  <a:schemeClr val="tx1"/>
                </a:solidFill>
              </a:rPr>
              <a:t>PS is 0-1</a:t>
            </a:r>
            <a:r>
              <a:rPr lang="en-US" sz="1800" dirty="0">
                <a:solidFill>
                  <a:schemeClr val="tx1"/>
                </a:solidFill>
              </a:rPr>
              <a:t>. Her CA125 is 1,140 units/</a:t>
            </a:r>
            <a:r>
              <a:rPr lang="en-US" sz="1800" dirty="0" err="1">
                <a:solidFill>
                  <a:schemeClr val="tx1"/>
                </a:solidFill>
              </a:rPr>
              <a:t>mL.</a:t>
            </a:r>
            <a:r>
              <a:rPr lang="en-US" sz="1800" dirty="0">
                <a:solidFill>
                  <a:schemeClr val="tx1"/>
                </a:solidFill>
              </a:rPr>
              <a:t> She has no family history of ovarian or breast cancer. </a:t>
            </a:r>
            <a:br>
              <a:rPr lang="en-US" sz="1800" dirty="0"/>
            </a:br>
            <a:r>
              <a:rPr lang="en-US" sz="1800" dirty="0"/>
              <a:t> </a:t>
            </a:r>
            <a:br>
              <a:rPr lang="en-US" sz="1800" dirty="0"/>
            </a:br>
            <a:r>
              <a:rPr lang="en-US" sz="1800" dirty="0"/>
              <a:t>12. What initial management strategy would you recommend if mutation testing revealed the disease to be </a:t>
            </a:r>
            <a:r>
              <a:rPr lang="en-US" sz="1800" u="sng" dirty="0"/>
              <a:t>BRCA wild type</a:t>
            </a:r>
            <a:r>
              <a:rPr lang="en-US" sz="1800" dirty="0"/>
              <a:t>?</a:t>
            </a:r>
          </a:p>
        </p:txBody>
      </p:sp>
      <p:sp>
        <p:nvSpPr>
          <p:cNvPr id="11" name="Text Box 9">
            <a:extLst>
              <a:ext uri="{FF2B5EF4-FFF2-40B4-BE49-F238E27FC236}">
                <a16:creationId xmlns:a16="http://schemas.microsoft.com/office/drawing/2014/main" id="{957DA4C3-38C6-774D-83FB-D953590DD242}"/>
              </a:ext>
            </a:extLst>
          </p:cNvPr>
          <p:cNvSpPr txBox="1">
            <a:spLocks noChangeArrowheads="1"/>
          </p:cNvSpPr>
          <p:nvPr/>
        </p:nvSpPr>
        <p:spPr bwMode="auto">
          <a:xfrm>
            <a:off x="3481771" y="330646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sp>
        <p:nvSpPr>
          <p:cNvPr id="12" name="Text Box 4">
            <a:extLst>
              <a:ext uri="{FF2B5EF4-FFF2-40B4-BE49-F238E27FC236}">
                <a16:creationId xmlns:a16="http://schemas.microsoft.com/office/drawing/2014/main" id="{20947568-EC05-E543-8B80-1BD16797D70E}"/>
              </a:ext>
            </a:extLst>
          </p:cNvPr>
          <p:cNvSpPr txBox="1">
            <a:spLocks noChangeArrowheads="1"/>
          </p:cNvSpPr>
          <p:nvPr/>
        </p:nvSpPr>
        <p:spPr bwMode="auto">
          <a:xfrm>
            <a:off x="284850" y="3389965"/>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Surgery </a:t>
            </a:r>
            <a:endParaRPr lang="en-US" sz="1800" b="1" dirty="0">
              <a:solidFill>
                <a:srgbClr val="FFFFFF"/>
              </a:solidFill>
              <a:latin typeface="Arial" charset="0"/>
              <a:ea typeface="Arial" charset="0"/>
              <a:cs typeface="Arial" charset="0"/>
            </a:endParaRPr>
          </a:p>
        </p:txBody>
      </p:sp>
      <p:pic>
        <p:nvPicPr>
          <p:cNvPr id="13" name="Picture 12" descr="Square-1.png">
            <a:extLst>
              <a:ext uri="{FF2B5EF4-FFF2-40B4-BE49-F238E27FC236}">
                <a16:creationId xmlns:a16="http://schemas.microsoft.com/office/drawing/2014/main" id="{68AB3DD0-77D9-4D4B-9A43-E6DDBF5D9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3" descr="Square-2.png">
            <a:extLst>
              <a:ext uri="{FF2B5EF4-FFF2-40B4-BE49-F238E27FC236}">
                <a16:creationId xmlns:a16="http://schemas.microsoft.com/office/drawing/2014/main" id="{97B67F0C-408F-124D-9F0C-B1B1E7FEA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9">
            <a:extLst>
              <a:ext uri="{FF2B5EF4-FFF2-40B4-BE49-F238E27FC236}">
                <a16:creationId xmlns:a16="http://schemas.microsoft.com/office/drawing/2014/main" id="{FAE9B4D3-BFA0-BD49-98BF-3E67B42CA47C}"/>
              </a:ext>
            </a:extLst>
          </p:cNvPr>
          <p:cNvSpPr txBox="1">
            <a:spLocks noChangeArrowheads="1"/>
          </p:cNvSpPr>
          <p:nvPr/>
        </p:nvSpPr>
        <p:spPr bwMode="auto">
          <a:xfrm>
            <a:off x="5852618" y="404085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9</a:t>
            </a:r>
          </a:p>
        </p:txBody>
      </p:sp>
      <p:sp>
        <p:nvSpPr>
          <p:cNvPr id="23" name="Text Box 4">
            <a:extLst>
              <a:ext uri="{FF2B5EF4-FFF2-40B4-BE49-F238E27FC236}">
                <a16:creationId xmlns:a16="http://schemas.microsoft.com/office/drawing/2014/main" id="{F54F6B8D-3EEE-D640-97E9-E94CE86355E0}"/>
              </a:ext>
            </a:extLst>
          </p:cNvPr>
          <p:cNvSpPr txBox="1">
            <a:spLocks noChangeArrowheads="1"/>
          </p:cNvSpPr>
          <p:nvPr/>
        </p:nvSpPr>
        <p:spPr bwMode="auto">
          <a:xfrm>
            <a:off x="284850" y="4082956"/>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a:t>
            </a:r>
            <a:endParaRPr lang="en-US" sz="1800" b="1" dirty="0">
              <a:solidFill>
                <a:srgbClr val="FFFFFF"/>
              </a:solidFill>
              <a:latin typeface="Arial" charset="0"/>
              <a:ea typeface="Arial" charset="0"/>
              <a:cs typeface="Arial" charset="0"/>
            </a:endParaRPr>
          </a:p>
        </p:txBody>
      </p:sp>
      <p:sp>
        <p:nvSpPr>
          <p:cNvPr id="25" name="Text Box 9">
            <a:extLst>
              <a:ext uri="{FF2B5EF4-FFF2-40B4-BE49-F238E27FC236}">
                <a16:creationId xmlns:a16="http://schemas.microsoft.com/office/drawing/2014/main" id="{05EBD1B7-C08E-9546-8D32-6568044155F2}"/>
              </a:ext>
            </a:extLst>
          </p:cNvPr>
          <p:cNvSpPr txBox="1">
            <a:spLocks noChangeArrowheads="1"/>
          </p:cNvSpPr>
          <p:nvPr/>
        </p:nvSpPr>
        <p:spPr bwMode="auto">
          <a:xfrm>
            <a:off x="3045599" y="4929638"/>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26" name="Text Box 4">
            <a:extLst>
              <a:ext uri="{FF2B5EF4-FFF2-40B4-BE49-F238E27FC236}">
                <a16:creationId xmlns:a16="http://schemas.microsoft.com/office/drawing/2014/main" id="{29E3D92C-3D0E-D04D-AAE9-60664EC254B1}"/>
              </a:ext>
            </a:extLst>
          </p:cNvPr>
          <p:cNvSpPr txBox="1">
            <a:spLocks noChangeArrowheads="1"/>
          </p:cNvSpPr>
          <p:nvPr/>
        </p:nvSpPr>
        <p:spPr bwMode="auto">
          <a:xfrm>
            <a:off x="21799" y="4953977"/>
            <a:ext cx="2457611" cy="13964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 bevacizumab </a:t>
            </a:r>
            <a:endParaRPr lang="en-US" sz="1800" b="1" dirty="0">
              <a:solidFill>
                <a:srgbClr val="FFFFFF"/>
              </a:solidFill>
              <a:latin typeface="Arial" charset="0"/>
              <a:ea typeface="Arial" charset="0"/>
              <a:cs typeface="Arial" charset="0"/>
            </a:endParaRPr>
          </a:p>
        </p:txBody>
      </p:sp>
      <p:sp>
        <p:nvSpPr>
          <p:cNvPr id="46" name="Title 6">
            <a:extLst>
              <a:ext uri="{FF2B5EF4-FFF2-40B4-BE49-F238E27FC236}">
                <a16:creationId xmlns:a16="http://schemas.microsoft.com/office/drawing/2014/main" id="{1BCFB63E-374B-4645-A6CA-E43C72A6F973}"/>
              </a:ext>
            </a:extLst>
          </p:cNvPr>
          <p:cNvSpPr txBox="1">
            <a:spLocks/>
          </p:cNvSpPr>
          <p:nvPr/>
        </p:nvSpPr>
        <p:spPr bwMode="auto">
          <a:xfrm>
            <a:off x="2682621" y="2727917"/>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47" name="Title 6">
            <a:extLst>
              <a:ext uri="{FF2B5EF4-FFF2-40B4-BE49-F238E27FC236}">
                <a16:creationId xmlns:a16="http://schemas.microsoft.com/office/drawing/2014/main" id="{01A3374E-5A7C-E44E-BAE6-929E37B501C4}"/>
              </a:ext>
            </a:extLst>
          </p:cNvPr>
          <p:cNvSpPr txBox="1">
            <a:spLocks/>
          </p:cNvSpPr>
          <p:nvPr/>
        </p:nvSpPr>
        <p:spPr bwMode="auto">
          <a:xfrm>
            <a:off x="7550185" y="2727917"/>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48" name="Text Box 9">
            <a:extLst>
              <a:ext uri="{FF2B5EF4-FFF2-40B4-BE49-F238E27FC236}">
                <a16:creationId xmlns:a16="http://schemas.microsoft.com/office/drawing/2014/main" id="{50E9A024-52D7-2443-872A-F1384006542D}"/>
              </a:ext>
            </a:extLst>
          </p:cNvPr>
          <p:cNvSpPr txBox="1">
            <a:spLocks noChangeArrowheads="1"/>
          </p:cNvSpPr>
          <p:nvPr/>
        </p:nvSpPr>
        <p:spPr bwMode="auto">
          <a:xfrm>
            <a:off x="8587106" y="330646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sp>
        <p:nvSpPr>
          <p:cNvPr id="49" name="Text Box 9">
            <a:extLst>
              <a:ext uri="{FF2B5EF4-FFF2-40B4-BE49-F238E27FC236}">
                <a16:creationId xmlns:a16="http://schemas.microsoft.com/office/drawing/2014/main" id="{5B679004-DF49-214A-BB04-DBFFBF553C4B}"/>
              </a:ext>
            </a:extLst>
          </p:cNvPr>
          <p:cNvSpPr txBox="1">
            <a:spLocks noChangeArrowheads="1"/>
          </p:cNvSpPr>
          <p:nvPr/>
        </p:nvSpPr>
        <p:spPr bwMode="auto">
          <a:xfrm>
            <a:off x="10002806" y="404085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7</a:t>
            </a:r>
          </a:p>
        </p:txBody>
      </p:sp>
      <p:sp>
        <p:nvSpPr>
          <p:cNvPr id="52" name="Text Box 9">
            <a:extLst>
              <a:ext uri="{FF2B5EF4-FFF2-40B4-BE49-F238E27FC236}">
                <a16:creationId xmlns:a16="http://schemas.microsoft.com/office/drawing/2014/main" id="{8B902B0D-FACC-8741-A9ED-9831D569C1B8}"/>
              </a:ext>
            </a:extLst>
          </p:cNvPr>
          <p:cNvSpPr txBox="1">
            <a:spLocks noChangeArrowheads="1"/>
          </p:cNvSpPr>
          <p:nvPr/>
        </p:nvSpPr>
        <p:spPr bwMode="auto">
          <a:xfrm>
            <a:off x="8315822" y="4929638"/>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pic>
        <p:nvPicPr>
          <p:cNvPr id="100" name="Picture 4" descr="Square-3.png">
            <a:extLst>
              <a:ext uri="{FF2B5EF4-FFF2-40B4-BE49-F238E27FC236}">
                <a16:creationId xmlns:a16="http://schemas.microsoft.com/office/drawing/2014/main" id="{18695F52-0323-DE4B-AE61-AE1AE93387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9856" y="491756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4" descr="Square-3.png">
            <a:extLst>
              <a:ext uri="{FF2B5EF4-FFF2-40B4-BE49-F238E27FC236}">
                <a16:creationId xmlns:a16="http://schemas.microsoft.com/office/drawing/2014/main" id="{9742C1E8-7992-BD4D-8F31-99742FB995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16968" y="491756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 name="Picture 145" descr="Square-1.png">
            <a:extLst>
              <a:ext uri="{FF2B5EF4-FFF2-40B4-BE49-F238E27FC236}">
                <a16:creationId xmlns:a16="http://schemas.microsoft.com/office/drawing/2014/main" id="{5178A3E9-464B-D444-9002-A0CE25337C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530"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5" name="Picture 154" descr="Square-1.png">
            <a:extLst>
              <a:ext uri="{FF2B5EF4-FFF2-40B4-BE49-F238E27FC236}">
                <a16:creationId xmlns:a16="http://schemas.microsoft.com/office/drawing/2014/main" id="{E821D451-2F6F-F345-9D75-1CC7B5EBC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47"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 name="Picture 155" descr="Square-1.png">
            <a:extLst>
              <a:ext uri="{FF2B5EF4-FFF2-40B4-BE49-F238E27FC236}">
                <a16:creationId xmlns:a16="http://schemas.microsoft.com/office/drawing/2014/main" id="{1EC29407-4275-8347-8519-79785E35B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9256"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7" name="Picture 156" descr="Square-1.png">
            <a:extLst>
              <a:ext uri="{FF2B5EF4-FFF2-40B4-BE49-F238E27FC236}">
                <a16:creationId xmlns:a16="http://schemas.microsoft.com/office/drawing/2014/main" id="{A11B6F21-36AE-4D4D-A7CC-8C11867DC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7165"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3" descr="Square-2.png">
            <a:extLst>
              <a:ext uri="{FF2B5EF4-FFF2-40B4-BE49-F238E27FC236}">
                <a16:creationId xmlns:a16="http://schemas.microsoft.com/office/drawing/2014/main" id="{616CDDC2-A9F2-1D48-BFC5-578D2F5BF03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0530"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3" descr="Square-2.png">
            <a:extLst>
              <a:ext uri="{FF2B5EF4-FFF2-40B4-BE49-F238E27FC236}">
                <a16:creationId xmlns:a16="http://schemas.microsoft.com/office/drawing/2014/main" id="{035FFC57-488D-924E-B29C-F449AAA2A4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8439"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3" descr="Square-2.png">
            <a:extLst>
              <a:ext uri="{FF2B5EF4-FFF2-40B4-BE49-F238E27FC236}">
                <a16:creationId xmlns:a16="http://schemas.microsoft.com/office/drawing/2014/main" id="{D78C8BA0-7DBD-D640-892E-17D63385A4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6348"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3" descr="Square-2.png">
            <a:extLst>
              <a:ext uri="{FF2B5EF4-FFF2-40B4-BE49-F238E27FC236}">
                <a16:creationId xmlns:a16="http://schemas.microsoft.com/office/drawing/2014/main" id="{8E6A4F46-60EA-F34E-9E67-6B1BDD4B28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4257"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3" descr="Square-2.png">
            <a:extLst>
              <a:ext uri="{FF2B5EF4-FFF2-40B4-BE49-F238E27FC236}">
                <a16:creationId xmlns:a16="http://schemas.microsoft.com/office/drawing/2014/main" id="{1AD4961C-582A-344D-8609-80B11210AD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2166"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3" descr="Square-2.png">
            <a:extLst>
              <a:ext uri="{FF2B5EF4-FFF2-40B4-BE49-F238E27FC236}">
                <a16:creationId xmlns:a16="http://schemas.microsoft.com/office/drawing/2014/main" id="{052596CA-5713-0947-8DDC-667C3FFB63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0075"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 name="Picture 3" descr="Square-2.png">
            <a:extLst>
              <a:ext uri="{FF2B5EF4-FFF2-40B4-BE49-F238E27FC236}">
                <a16:creationId xmlns:a16="http://schemas.microsoft.com/office/drawing/2014/main" id="{21E939DC-FC7B-AC4F-B5C3-D7ABCFE357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7984"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 name="Picture 3" descr="Square-2.png">
            <a:extLst>
              <a:ext uri="{FF2B5EF4-FFF2-40B4-BE49-F238E27FC236}">
                <a16:creationId xmlns:a16="http://schemas.microsoft.com/office/drawing/2014/main" id="{08F6DDAC-394F-DC42-83B6-F4BF80A108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5893"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 name="Picture 4" descr="Square-3.png">
            <a:extLst>
              <a:ext uri="{FF2B5EF4-FFF2-40B4-BE49-F238E27FC236}">
                <a16:creationId xmlns:a16="http://schemas.microsoft.com/office/drawing/2014/main" id="{0FAABFC7-0293-2D47-96AF-E8A10CFF21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2621" y="4917568"/>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Picture 3" descr="Square-2.png">
            <a:extLst>
              <a:ext uri="{FF2B5EF4-FFF2-40B4-BE49-F238E27FC236}">
                <a16:creationId xmlns:a16="http://schemas.microsoft.com/office/drawing/2014/main" id="{10F7E63E-167C-114C-BBFE-AAB800506E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31347"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 name="Picture 3" descr="Square-2.png">
            <a:extLst>
              <a:ext uri="{FF2B5EF4-FFF2-40B4-BE49-F238E27FC236}">
                <a16:creationId xmlns:a16="http://schemas.microsoft.com/office/drawing/2014/main" id="{71F04789-02B8-B74B-A253-FAD53F9D47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79256"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 name="Picture 3" descr="Square-2.png">
            <a:extLst>
              <a:ext uri="{FF2B5EF4-FFF2-40B4-BE49-F238E27FC236}">
                <a16:creationId xmlns:a16="http://schemas.microsoft.com/office/drawing/2014/main" id="{ED54C01B-24F0-7D41-9061-6D67169892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7165"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 name="Picture 3" descr="Square-2.png">
            <a:extLst>
              <a:ext uri="{FF2B5EF4-FFF2-40B4-BE49-F238E27FC236}">
                <a16:creationId xmlns:a16="http://schemas.microsoft.com/office/drawing/2014/main" id="{B8ECB1C0-9E25-EF4B-B41B-CEECFDD2BB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75074"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 name="Picture 3" descr="Square-2.png">
            <a:extLst>
              <a:ext uri="{FF2B5EF4-FFF2-40B4-BE49-F238E27FC236}">
                <a16:creationId xmlns:a16="http://schemas.microsoft.com/office/drawing/2014/main" id="{74513491-08AA-B74A-9CF4-848A436D14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22983"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 name="Picture 3" descr="Square-2.png">
            <a:extLst>
              <a:ext uri="{FF2B5EF4-FFF2-40B4-BE49-F238E27FC236}">
                <a16:creationId xmlns:a16="http://schemas.microsoft.com/office/drawing/2014/main" id="{2E1DA362-BE56-3A45-AEF6-0D138F2271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70892"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 name="Picture 3" descr="Square-2.png">
            <a:extLst>
              <a:ext uri="{FF2B5EF4-FFF2-40B4-BE49-F238E27FC236}">
                <a16:creationId xmlns:a16="http://schemas.microsoft.com/office/drawing/2014/main" id="{73842914-6E0A-0C4E-A79C-2BDF1294F2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18801" y="40214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3120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0"/>
            <a:ext cx="10362724" cy="1477380"/>
          </a:xfrm>
        </p:spPr>
        <p:txBody>
          <a:bodyPr/>
          <a:lstStyle/>
          <a:p>
            <a:r>
              <a:rPr lang="en-US" dirty="0"/>
              <a:t>13. What initial management strategy would you recommend if mutation testing revealed that the patient had a </a:t>
            </a:r>
            <a:r>
              <a:rPr lang="en-US" u="sng" dirty="0"/>
              <a:t>BRCA germline mutation</a:t>
            </a:r>
            <a:r>
              <a:rPr lang="en-US" dirty="0"/>
              <a:t>?</a:t>
            </a:r>
          </a:p>
        </p:txBody>
      </p:sp>
      <p:sp>
        <p:nvSpPr>
          <p:cNvPr id="11" name="Text Box 9">
            <a:extLst>
              <a:ext uri="{FF2B5EF4-FFF2-40B4-BE49-F238E27FC236}">
                <a16:creationId xmlns:a16="http://schemas.microsoft.com/office/drawing/2014/main" id="{957DA4C3-38C6-774D-83FB-D953590DD242}"/>
              </a:ext>
            </a:extLst>
          </p:cNvPr>
          <p:cNvSpPr txBox="1">
            <a:spLocks noChangeArrowheads="1"/>
          </p:cNvSpPr>
          <p:nvPr/>
        </p:nvSpPr>
        <p:spPr bwMode="auto">
          <a:xfrm>
            <a:off x="3472736" y="219966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sp>
        <p:nvSpPr>
          <p:cNvPr id="12" name="Text Box 4">
            <a:extLst>
              <a:ext uri="{FF2B5EF4-FFF2-40B4-BE49-F238E27FC236}">
                <a16:creationId xmlns:a16="http://schemas.microsoft.com/office/drawing/2014/main" id="{20947568-EC05-E543-8B80-1BD16797D70E}"/>
              </a:ext>
            </a:extLst>
          </p:cNvPr>
          <p:cNvSpPr txBox="1">
            <a:spLocks noChangeArrowheads="1"/>
          </p:cNvSpPr>
          <p:nvPr/>
        </p:nvSpPr>
        <p:spPr bwMode="auto">
          <a:xfrm>
            <a:off x="284850" y="2283161"/>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Surgery </a:t>
            </a:r>
            <a:endParaRPr lang="en-US" sz="1800" b="1" dirty="0">
              <a:solidFill>
                <a:srgbClr val="FFFFFF"/>
              </a:solidFill>
              <a:latin typeface="Arial" charset="0"/>
              <a:ea typeface="Arial" charset="0"/>
              <a:cs typeface="Arial" charset="0"/>
            </a:endParaRPr>
          </a:p>
        </p:txBody>
      </p:sp>
      <p:pic>
        <p:nvPicPr>
          <p:cNvPr id="13" name="Picture 12" descr="Square-1.png">
            <a:extLst>
              <a:ext uri="{FF2B5EF4-FFF2-40B4-BE49-F238E27FC236}">
                <a16:creationId xmlns:a16="http://schemas.microsoft.com/office/drawing/2014/main" id="{68AB3DD0-77D9-4D4B-9A43-E6DDBF5D9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9">
            <a:extLst>
              <a:ext uri="{FF2B5EF4-FFF2-40B4-BE49-F238E27FC236}">
                <a16:creationId xmlns:a16="http://schemas.microsoft.com/office/drawing/2014/main" id="{FAE9B4D3-BFA0-BD49-98BF-3E67B42CA47C}"/>
              </a:ext>
            </a:extLst>
          </p:cNvPr>
          <p:cNvSpPr txBox="1">
            <a:spLocks noChangeArrowheads="1"/>
          </p:cNvSpPr>
          <p:nvPr/>
        </p:nvSpPr>
        <p:spPr bwMode="auto">
          <a:xfrm>
            <a:off x="5866354" y="285473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9</a:t>
            </a:r>
          </a:p>
        </p:txBody>
      </p:sp>
      <p:sp>
        <p:nvSpPr>
          <p:cNvPr id="23" name="Text Box 4">
            <a:extLst>
              <a:ext uri="{FF2B5EF4-FFF2-40B4-BE49-F238E27FC236}">
                <a16:creationId xmlns:a16="http://schemas.microsoft.com/office/drawing/2014/main" id="{F54F6B8D-3EEE-D640-97E9-E94CE86355E0}"/>
              </a:ext>
            </a:extLst>
          </p:cNvPr>
          <p:cNvSpPr txBox="1">
            <a:spLocks noChangeArrowheads="1"/>
          </p:cNvSpPr>
          <p:nvPr/>
        </p:nvSpPr>
        <p:spPr bwMode="auto">
          <a:xfrm>
            <a:off x="284850" y="2896837"/>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a:t>
            </a:r>
            <a:endParaRPr lang="en-US" sz="1800" b="1" dirty="0">
              <a:solidFill>
                <a:srgbClr val="FFFFFF"/>
              </a:solidFill>
              <a:latin typeface="Arial" charset="0"/>
              <a:ea typeface="Arial" charset="0"/>
              <a:cs typeface="Arial" charset="0"/>
            </a:endParaRPr>
          </a:p>
        </p:txBody>
      </p:sp>
      <p:sp>
        <p:nvSpPr>
          <p:cNvPr id="25" name="Text Box 9">
            <a:extLst>
              <a:ext uri="{FF2B5EF4-FFF2-40B4-BE49-F238E27FC236}">
                <a16:creationId xmlns:a16="http://schemas.microsoft.com/office/drawing/2014/main" id="{05EBD1B7-C08E-9546-8D32-6568044155F2}"/>
              </a:ext>
            </a:extLst>
          </p:cNvPr>
          <p:cNvSpPr txBox="1">
            <a:spLocks noChangeArrowheads="1"/>
          </p:cNvSpPr>
          <p:nvPr/>
        </p:nvSpPr>
        <p:spPr bwMode="auto">
          <a:xfrm>
            <a:off x="3081475" y="372389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26" name="Text Box 4">
            <a:extLst>
              <a:ext uri="{FF2B5EF4-FFF2-40B4-BE49-F238E27FC236}">
                <a16:creationId xmlns:a16="http://schemas.microsoft.com/office/drawing/2014/main" id="{29E3D92C-3D0E-D04D-AAE9-60664EC254B1}"/>
              </a:ext>
            </a:extLst>
          </p:cNvPr>
          <p:cNvSpPr txBox="1">
            <a:spLocks noChangeArrowheads="1"/>
          </p:cNvSpPr>
          <p:nvPr/>
        </p:nvSpPr>
        <p:spPr bwMode="auto">
          <a:xfrm>
            <a:off x="21799" y="3748236"/>
            <a:ext cx="2457611" cy="13964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 bevacizumab </a:t>
            </a:r>
            <a:endParaRPr lang="en-US" sz="1800" b="1" dirty="0">
              <a:solidFill>
                <a:srgbClr val="FFFFFF"/>
              </a:solidFill>
              <a:latin typeface="Arial" charset="0"/>
              <a:ea typeface="Arial" charset="0"/>
              <a:cs typeface="Arial" charset="0"/>
            </a:endParaRPr>
          </a:p>
        </p:txBody>
      </p:sp>
      <p:sp>
        <p:nvSpPr>
          <p:cNvPr id="46" name="Title 6">
            <a:extLst>
              <a:ext uri="{FF2B5EF4-FFF2-40B4-BE49-F238E27FC236}">
                <a16:creationId xmlns:a16="http://schemas.microsoft.com/office/drawing/2014/main" id="{1BCFB63E-374B-4645-A6CA-E43C72A6F973}"/>
              </a:ext>
            </a:extLst>
          </p:cNvPr>
          <p:cNvSpPr txBox="1">
            <a:spLocks/>
          </p:cNvSpPr>
          <p:nvPr/>
        </p:nvSpPr>
        <p:spPr bwMode="auto">
          <a:xfrm>
            <a:off x="2682621"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47" name="Title 6">
            <a:extLst>
              <a:ext uri="{FF2B5EF4-FFF2-40B4-BE49-F238E27FC236}">
                <a16:creationId xmlns:a16="http://schemas.microsoft.com/office/drawing/2014/main" id="{01A3374E-5A7C-E44E-BAE6-929E37B501C4}"/>
              </a:ext>
            </a:extLst>
          </p:cNvPr>
          <p:cNvSpPr txBox="1">
            <a:spLocks/>
          </p:cNvSpPr>
          <p:nvPr/>
        </p:nvSpPr>
        <p:spPr bwMode="auto">
          <a:xfrm>
            <a:off x="7550185"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48" name="Text Box 9">
            <a:extLst>
              <a:ext uri="{FF2B5EF4-FFF2-40B4-BE49-F238E27FC236}">
                <a16:creationId xmlns:a16="http://schemas.microsoft.com/office/drawing/2014/main" id="{50E9A024-52D7-2443-872A-F1384006542D}"/>
              </a:ext>
            </a:extLst>
          </p:cNvPr>
          <p:cNvSpPr txBox="1">
            <a:spLocks noChangeArrowheads="1"/>
          </p:cNvSpPr>
          <p:nvPr/>
        </p:nvSpPr>
        <p:spPr bwMode="auto">
          <a:xfrm>
            <a:off x="8655455" y="219966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sp>
        <p:nvSpPr>
          <p:cNvPr id="49" name="Text Box 9">
            <a:extLst>
              <a:ext uri="{FF2B5EF4-FFF2-40B4-BE49-F238E27FC236}">
                <a16:creationId xmlns:a16="http://schemas.microsoft.com/office/drawing/2014/main" id="{5B679004-DF49-214A-BB04-DBFFBF553C4B}"/>
              </a:ext>
            </a:extLst>
          </p:cNvPr>
          <p:cNvSpPr txBox="1">
            <a:spLocks noChangeArrowheads="1"/>
          </p:cNvSpPr>
          <p:nvPr/>
        </p:nvSpPr>
        <p:spPr bwMode="auto">
          <a:xfrm>
            <a:off x="10061100" y="285473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7</a:t>
            </a:r>
          </a:p>
        </p:txBody>
      </p:sp>
      <p:sp>
        <p:nvSpPr>
          <p:cNvPr id="52" name="Text Box 9">
            <a:extLst>
              <a:ext uri="{FF2B5EF4-FFF2-40B4-BE49-F238E27FC236}">
                <a16:creationId xmlns:a16="http://schemas.microsoft.com/office/drawing/2014/main" id="{8B902B0D-FACC-8741-A9ED-9831D569C1B8}"/>
              </a:ext>
            </a:extLst>
          </p:cNvPr>
          <p:cNvSpPr txBox="1">
            <a:spLocks noChangeArrowheads="1"/>
          </p:cNvSpPr>
          <p:nvPr/>
        </p:nvSpPr>
        <p:spPr bwMode="auto">
          <a:xfrm>
            <a:off x="8315822" y="372389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pic>
        <p:nvPicPr>
          <p:cNvPr id="61" name="Picture 3" descr="Square-2.png">
            <a:extLst>
              <a:ext uri="{FF2B5EF4-FFF2-40B4-BE49-F238E27FC236}">
                <a16:creationId xmlns:a16="http://schemas.microsoft.com/office/drawing/2014/main" id="{E843DACF-90F2-C642-96D4-CFE465092D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699"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 name="Picture 4" descr="Square-3.png">
            <a:extLst>
              <a:ext uri="{FF2B5EF4-FFF2-40B4-BE49-F238E27FC236}">
                <a16:creationId xmlns:a16="http://schemas.microsoft.com/office/drawing/2014/main" id="{18695F52-0323-DE4B-AE61-AE1AE93387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9856" y="3711827"/>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4" descr="Square-3.png">
            <a:extLst>
              <a:ext uri="{FF2B5EF4-FFF2-40B4-BE49-F238E27FC236}">
                <a16:creationId xmlns:a16="http://schemas.microsoft.com/office/drawing/2014/main" id="{9742C1E8-7992-BD4D-8F31-99742FB995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16968" y="3711827"/>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 name="Picture 145" descr="Square-1.png">
            <a:extLst>
              <a:ext uri="{FF2B5EF4-FFF2-40B4-BE49-F238E27FC236}">
                <a16:creationId xmlns:a16="http://schemas.microsoft.com/office/drawing/2014/main" id="{5178A3E9-464B-D444-9002-A0CE25337C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530"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5" name="Picture 154" descr="Square-1.png">
            <a:extLst>
              <a:ext uri="{FF2B5EF4-FFF2-40B4-BE49-F238E27FC236}">
                <a16:creationId xmlns:a16="http://schemas.microsoft.com/office/drawing/2014/main" id="{E821D451-2F6F-F345-9D75-1CC7B5EBC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47"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 name="Picture 155" descr="Square-1.png">
            <a:extLst>
              <a:ext uri="{FF2B5EF4-FFF2-40B4-BE49-F238E27FC236}">
                <a16:creationId xmlns:a16="http://schemas.microsoft.com/office/drawing/2014/main" id="{1EC29407-4275-8347-8519-79785E35B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9256"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7" name="Picture 156" descr="Square-1.png">
            <a:extLst>
              <a:ext uri="{FF2B5EF4-FFF2-40B4-BE49-F238E27FC236}">
                <a16:creationId xmlns:a16="http://schemas.microsoft.com/office/drawing/2014/main" id="{A11B6F21-36AE-4D4D-A7CC-8C11867DC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7165"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3" descr="Square-2.png">
            <a:extLst>
              <a:ext uri="{FF2B5EF4-FFF2-40B4-BE49-F238E27FC236}">
                <a16:creationId xmlns:a16="http://schemas.microsoft.com/office/drawing/2014/main" id="{8D89E1C8-F6BE-D346-BF99-59F0C0FAAE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0383"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3" descr="Square-2.png">
            <a:extLst>
              <a:ext uri="{FF2B5EF4-FFF2-40B4-BE49-F238E27FC236}">
                <a16:creationId xmlns:a16="http://schemas.microsoft.com/office/drawing/2014/main" id="{4C0CD2A3-DC8D-AD46-928E-2CF19160EE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4067"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4" descr="Square-3.png">
            <a:extLst>
              <a:ext uri="{FF2B5EF4-FFF2-40B4-BE49-F238E27FC236}">
                <a16:creationId xmlns:a16="http://schemas.microsoft.com/office/drawing/2014/main" id="{A2C2342C-8E20-764B-AB5D-8F664F1F7B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2621" y="3711827"/>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3" descr="Square-2.png">
            <a:extLst>
              <a:ext uri="{FF2B5EF4-FFF2-40B4-BE49-F238E27FC236}">
                <a16:creationId xmlns:a16="http://schemas.microsoft.com/office/drawing/2014/main" id="{491C4EDA-6E6D-7344-A92E-97EB12FEB5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3" descr="Square-2.png">
            <a:extLst>
              <a:ext uri="{FF2B5EF4-FFF2-40B4-BE49-F238E27FC236}">
                <a16:creationId xmlns:a16="http://schemas.microsoft.com/office/drawing/2014/main" id="{BECBC138-27DD-1D49-B041-A1A7287BC3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0530"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3" descr="Square-2.png">
            <a:extLst>
              <a:ext uri="{FF2B5EF4-FFF2-40B4-BE49-F238E27FC236}">
                <a16:creationId xmlns:a16="http://schemas.microsoft.com/office/drawing/2014/main" id="{63EE9DF1-51DF-C247-9BF1-7EA3899FAB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8439"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3" descr="Square-2.png">
            <a:extLst>
              <a:ext uri="{FF2B5EF4-FFF2-40B4-BE49-F238E27FC236}">
                <a16:creationId xmlns:a16="http://schemas.microsoft.com/office/drawing/2014/main" id="{75212E26-37D4-7640-8686-4ECA9FD28C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6348"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3" descr="Square-2.png">
            <a:extLst>
              <a:ext uri="{FF2B5EF4-FFF2-40B4-BE49-F238E27FC236}">
                <a16:creationId xmlns:a16="http://schemas.microsoft.com/office/drawing/2014/main" id="{3DC6833A-1908-4542-AF5D-95FDD68399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4257"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 name="Picture 3" descr="Square-2.png">
            <a:extLst>
              <a:ext uri="{FF2B5EF4-FFF2-40B4-BE49-F238E27FC236}">
                <a16:creationId xmlns:a16="http://schemas.microsoft.com/office/drawing/2014/main" id="{0D90494B-6AEC-614A-AF83-810CDC5AAC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2166"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3" descr="Square-2.png">
            <a:extLst>
              <a:ext uri="{FF2B5EF4-FFF2-40B4-BE49-F238E27FC236}">
                <a16:creationId xmlns:a16="http://schemas.microsoft.com/office/drawing/2014/main" id="{6E602DB5-3243-1B4C-B9B5-78EA180DDB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0075"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 name="Picture 3" descr="Square-2.png">
            <a:extLst>
              <a:ext uri="{FF2B5EF4-FFF2-40B4-BE49-F238E27FC236}">
                <a16:creationId xmlns:a16="http://schemas.microsoft.com/office/drawing/2014/main" id="{5BFD2391-73D9-A341-9A6E-AADB2339E3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7984"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 name="Picture 3" descr="Square-2.png">
            <a:extLst>
              <a:ext uri="{FF2B5EF4-FFF2-40B4-BE49-F238E27FC236}">
                <a16:creationId xmlns:a16="http://schemas.microsoft.com/office/drawing/2014/main" id="{4BD0A383-5E41-E44B-BBA9-F699075D33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5893"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 name="Picture 3" descr="Square-2.png">
            <a:extLst>
              <a:ext uri="{FF2B5EF4-FFF2-40B4-BE49-F238E27FC236}">
                <a16:creationId xmlns:a16="http://schemas.microsoft.com/office/drawing/2014/main" id="{6B00D1A2-9548-7C45-8A29-6EFE3E4447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87751"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 name="Picture 3" descr="Square-2.png">
            <a:extLst>
              <a:ext uri="{FF2B5EF4-FFF2-40B4-BE49-F238E27FC236}">
                <a16:creationId xmlns:a16="http://schemas.microsoft.com/office/drawing/2014/main" id="{1CD7FC1A-2B2B-FE44-BD98-CD7272D51B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31435"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 name="Picture 3" descr="Square-2.png">
            <a:extLst>
              <a:ext uri="{FF2B5EF4-FFF2-40B4-BE49-F238E27FC236}">
                <a16:creationId xmlns:a16="http://schemas.microsoft.com/office/drawing/2014/main" id="{2150CB07-1A52-544F-816F-839A242D00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75119"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 name="Picture 3" descr="Square-2.png">
            <a:extLst>
              <a:ext uri="{FF2B5EF4-FFF2-40B4-BE49-F238E27FC236}">
                <a16:creationId xmlns:a16="http://schemas.microsoft.com/office/drawing/2014/main" id="{685D3789-9643-0B47-92BC-36E8973664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18801"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7561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 name="Group 245">
            <a:extLst>
              <a:ext uri="{FF2B5EF4-FFF2-40B4-BE49-F238E27FC236}">
                <a16:creationId xmlns:a16="http://schemas.microsoft.com/office/drawing/2014/main" id="{F54A08BB-0A1B-4D33-9A05-0F20542FBF01}"/>
              </a:ext>
            </a:extLst>
          </p:cNvPr>
          <p:cNvGrpSpPr/>
          <p:nvPr/>
        </p:nvGrpSpPr>
        <p:grpSpPr>
          <a:xfrm>
            <a:off x="4049633" y="1788515"/>
            <a:ext cx="1100109" cy="3336027"/>
            <a:chOff x="2897138" y="1144160"/>
            <a:chExt cx="1100107" cy="2502020"/>
          </a:xfrm>
        </p:grpSpPr>
        <p:cxnSp>
          <p:nvCxnSpPr>
            <p:cNvPr id="247" name="Straight Connector 246">
              <a:extLst>
                <a:ext uri="{FF2B5EF4-FFF2-40B4-BE49-F238E27FC236}">
                  <a16:creationId xmlns:a16="http://schemas.microsoft.com/office/drawing/2014/main" id="{B5B842AB-C455-467D-BD34-5B061C5E6E79}"/>
                </a:ext>
              </a:extLst>
            </p:cNvPr>
            <p:cNvCxnSpPr>
              <a:cxnSpLocks/>
            </p:cNvCxnSpPr>
            <p:nvPr/>
          </p:nvCxnSpPr>
          <p:spPr>
            <a:xfrm>
              <a:off x="3479177" y="1386621"/>
              <a:ext cx="0" cy="2259559"/>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248" name="TextBox 247">
              <a:extLst>
                <a:ext uri="{FF2B5EF4-FFF2-40B4-BE49-F238E27FC236}">
                  <a16:creationId xmlns:a16="http://schemas.microsoft.com/office/drawing/2014/main" id="{AE41F18A-A0C5-4CBC-8703-86D9E4B36E0F}"/>
                </a:ext>
              </a:extLst>
            </p:cNvPr>
            <p:cNvSpPr txBox="1"/>
            <p:nvPr/>
          </p:nvSpPr>
          <p:spPr>
            <a:xfrm>
              <a:off x="2897138" y="1144160"/>
              <a:ext cx="1100107" cy="207749"/>
            </a:xfrm>
            <a:prstGeom prst="rect">
              <a:avLst/>
            </a:prstGeom>
            <a:noFill/>
          </p:spPr>
          <p:txBody>
            <a:bodyPr wrap="none" rtlCol="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Arial Narrow"/>
                </a:rPr>
                <a:t>Stop trial drug</a:t>
              </a:r>
            </a:p>
          </p:txBody>
        </p:sp>
      </p:grpSp>
      <p:graphicFrame>
        <p:nvGraphicFramePr>
          <p:cNvPr id="5" name="Table 4">
            <a:extLst>
              <a:ext uri="{FF2B5EF4-FFF2-40B4-BE49-F238E27FC236}">
                <a16:creationId xmlns:a16="http://schemas.microsoft.com/office/drawing/2014/main" id="{6157171D-0E79-4371-B2BA-F6E3592CB822}"/>
              </a:ext>
            </a:extLst>
          </p:cNvPr>
          <p:cNvGraphicFramePr>
            <a:graphicFrameLocks noGrp="1"/>
          </p:cNvGraphicFramePr>
          <p:nvPr/>
        </p:nvGraphicFramePr>
        <p:xfrm>
          <a:off x="7748841" y="1423728"/>
          <a:ext cx="4315087" cy="2240280"/>
        </p:xfrm>
        <a:graphic>
          <a:graphicData uri="http://schemas.openxmlformats.org/drawingml/2006/table">
            <a:tbl>
              <a:tblPr firstRow="1" bandRow="1">
                <a:tableStyleId>{B301B821-A1FF-4177-AEE7-76D212191A09}</a:tableStyleId>
              </a:tblPr>
              <a:tblGrid>
                <a:gridCol w="2126680">
                  <a:extLst>
                    <a:ext uri="{9D8B030D-6E8A-4147-A177-3AD203B41FA5}">
                      <a16:colId xmlns:a16="http://schemas.microsoft.com/office/drawing/2014/main" val="2244434444"/>
                    </a:ext>
                  </a:extLst>
                </a:gridCol>
                <a:gridCol w="1192107">
                  <a:extLst>
                    <a:ext uri="{9D8B030D-6E8A-4147-A177-3AD203B41FA5}">
                      <a16:colId xmlns:a16="http://schemas.microsoft.com/office/drawing/2014/main" val="3804996999"/>
                    </a:ext>
                  </a:extLst>
                </a:gridCol>
                <a:gridCol w="996300">
                  <a:extLst>
                    <a:ext uri="{9D8B030D-6E8A-4147-A177-3AD203B41FA5}">
                      <a16:colId xmlns:a16="http://schemas.microsoft.com/office/drawing/2014/main" val="227492736"/>
                    </a:ext>
                  </a:extLst>
                </a:gridCol>
              </a:tblGrid>
              <a:tr h="538480">
                <a:tc>
                  <a:txBody>
                    <a:bodyPr/>
                    <a:lstStyle/>
                    <a:p>
                      <a:endParaRPr lang="en-US" sz="1100" dirty="0"/>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500" dirty="0"/>
                        <a:t>Olaparib</a:t>
                      </a:r>
                      <a:br>
                        <a:rPr lang="en-NZ" sz="1500" dirty="0"/>
                      </a:br>
                      <a:r>
                        <a:rPr lang="en-NZ" sz="1500" dirty="0"/>
                        <a:t>(N=260)</a:t>
                      </a:r>
                      <a:endParaRPr lang="en-US" sz="1500" dirty="0"/>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NZ" sz="1500" dirty="0"/>
                        <a:t>Placebo</a:t>
                      </a:r>
                      <a:br>
                        <a:rPr lang="en-NZ" sz="1500" dirty="0"/>
                      </a:br>
                      <a:r>
                        <a:rPr lang="en-NZ" sz="1500" dirty="0"/>
                        <a:t>(N=131)</a:t>
                      </a:r>
                      <a:endParaRPr lang="en-US" sz="1500" dirty="0"/>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251691"/>
                  </a:ext>
                </a:extLst>
              </a:tr>
              <a:tr h="487680">
                <a:tc>
                  <a:txBody>
                    <a:bodyPr/>
                    <a:lstStyle/>
                    <a:p>
                      <a:pPr algn="r"/>
                      <a:r>
                        <a:rPr lang="en-NZ" sz="1300" dirty="0"/>
                        <a:t>Events (%) [50.6% maturity]</a:t>
                      </a:r>
                      <a:endParaRPr lang="en-US" sz="1300" dirty="0"/>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500" dirty="0"/>
                        <a:t>102 (39.2)</a:t>
                      </a:r>
                      <a:endParaRPr lang="en-US" sz="1500" dirty="0"/>
                    </a:p>
                  </a:txBody>
                  <a:tcPr anchor="ctr">
                    <a:lnL>
                      <a:noFill/>
                    </a:lnL>
                    <a:lnR>
                      <a:noFill/>
                    </a:lnR>
                    <a:lnT w="12700" cmpd="sng">
                      <a:noFill/>
                    </a:lnT>
                    <a:lnB w="12700" cmpd="sng">
                      <a:noFill/>
                    </a:lnB>
                    <a:lnTlToBr w="12700" cmpd="sng">
                      <a:noFill/>
                      <a:prstDash val="solid"/>
                    </a:lnTlToBr>
                    <a:lnBlToTr w="12700" cmpd="sng">
                      <a:noFill/>
                      <a:prstDash val="solid"/>
                    </a:lnBlToTr>
                    <a:solidFill>
                      <a:srgbClr val="E7E8EA"/>
                    </a:solidFill>
                  </a:tcPr>
                </a:tc>
                <a:tc>
                  <a:txBody>
                    <a:bodyPr/>
                    <a:lstStyle/>
                    <a:p>
                      <a:pPr algn="ctr"/>
                      <a:r>
                        <a:rPr lang="en-NZ" sz="1500" dirty="0"/>
                        <a:t>96 (73.3)</a:t>
                      </a:r>
                      <a:endParaRPr lang="en-US" sz="1500" dirty="0"/>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extLst>
                  <a:ext uri="{0D108BD9-81ED-4DB2-BD59-A6C34878D82A}">
                    <a16:rowId xmlns:a16="http://schemas.microsoft.com/office/drawing/2014/main" val="741884274"/>
                  </a:ext>
                </a:extLst>
              </a:tr>
              <a:tr h="314960">
                <a:tc>
                  <a:txBody>
                    <a:bodyPr/>
                    <a:lstStyle/>
                    <a:p>
                      <a:pPr marL="0" algn="r" defTabSz="457200" rtl="0" eaLnBrk="1" latinLnBrk="0" hangingPunct="1"/>
                      <a:r>
                        <a:rPr lang="en-NZ" sz="1300" kern="1200" dirty="0">
                          <a:solidFill>
                            <a:schemeClr val="dk1"/>
                          </a:solidFill>
                          <a:latin typeface="+mn-lt"/>
                          <a:ea typeface="+mn-ea"/>
                          <a:cs typeface="+mn-cs"/>
                        </a:rPr>
                        <a:t>Median PFS, months</a:t>
                      </a:r>
                      <a:endParaRPr lang="en-US" sz="1300" kern="1200" dirty="0">
                        <a:solidFill>
                          <a:schemeClr val="dk1"/>
                        </a:solidFill>
                        <a:latin typeface="+mn-lt"/>
                        <a:ea typeface="+mn-ea"/>
                        <a:cs typeface="+mn-cs"/>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algn="ctr" defTabSz="457200" rtl="0" eaLnBrk="1" latinLnBrk="0" hangingPunct="1"/>
                      <a:r>
                        <a:rPr lang="en-NZ" sz="1500" kern="1200" dirty="0">
                          <a:solidFill>
                            <a:schemeClr val="dk1"/>
                          </a:solidFill>
                          <a:latin typeface="+mn-lt"/>
                          <a:ea typeface="+mn-ea"/>
                          <a:cs typeface="+mn-cs"/>
                        </a:rPr>
                        <a:t>NR</a:t>
                      </a:r>
                      <a:endParaRPr lang="en-US" sz="1500" kern="1200" dirty="0">
                        <a:solidFill>
                          <a:schemeClr val="dk1"/>
                        </a:solidFill>
                        <a:latin typeface="+mn-lt"/>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E7E8EA"/>
                    </a:solidFill>
                  </a:tcPr>
                </a:tc>
                <a:tc>
                  <a:txBody>
                    <a:bodyPr/>
                    <a:lstStyle/>
                    <a:p>
                      <a:pPr marL="0" algn="ctr" defTabSz="457200" rtl="0" eaLnBrk="1" latinLnBrk="0" hangingPunct="1"/>
                      <a:r>
                        <a:rPr lang="en-NZ" sz="1500" kern="1200" dirty="0">
                          <a:solidFill>
                            <a:schemeClr val="dk1"/>
                          </a:solidFill>
                          <a:latin typeface="+mn-lt"/>
                          <a:ea typeface="+mn-ea"/>
                          <a:cs typeface="+mn-cs"/>
                        </a:rPr>
                        <a:t>13.8</a:t>
                      </a:r>
                      <a:endParaRPr lang="en-US" sz="1500" kern="1200" dirty="0">
                        <a:solidFill>
                          <a:schemeClr val="dk1"/>
                        </a:solidFill>
                        <a:latin typeface="+mn-lt"/>
                        <a:ea typeface="+mn-ea"/>
                        <a:cs typeface="+mn-cs"/>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extLst>
                  <a:ext uri="{0D108BD9-81ED-4DB2-BD59-A6C34878D82A}">
                    <a16:rowId xmlns:a16="http://schemas.microsoft.com/office/drawing/2014/main" val="458861866"/>
                  </a:ext>
                </a:extLst>
              </a:tr>
              <a:tr h="335280">
                <a:tc>
                  <a:txBody>
                    <a:bodyPr/>
                    <a:lstStyle/>
                    <a:p>
                      <a:endParaRPr lang="en-US" sz="1100" dirty="0"/>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NZ" sz="1600" b="1" dirty="0"/>
                        <a:t>HR 0.30</a:t>
                      </a:r>
                      <a:endParaRPr lang="en-US" sz="1600" b="1" dirty="0"/>
                    </a:p>
                  </a:txBody>
                  <a:tcPr anchor="ctr">
                    <a:lnL>
                      <a:noFill/>
                    </a:lnL>
                    <a:lnR>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hMerge="1">
                  <a:txBody>
                    <a:bodyPr/>
                    <a:lstStyle/>
                    <a:p>
                      <a:endParaRPr lang="en-US" sz="1000" dirty="0"/>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89620145"/>
                  </a:ext>
                </a:extLst>
              </a:tr>
              <a:tr h="538480">
                <a:tc>
                  <a:txBody>
                    <a:bodyPr/>
                    <a:lstStyle/>
                    <a:p>
                      <a:endParaRPr lang="en-US" sz="1100" dirty="0"/>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500" dirty="0">
                          <a:latin typeface="+mn-lt"/>
                        </a:rPr>
                        <a:t>95% CI 0.23, 0.41; </a:t>
                      </a:r>
                      <a:r>
                        <a:rPr lang="en-US" sz="1500" i="1" dirty="0">
                          <a:latin typeface="+mn-lt"/>
                        </a:rPr>
                        <a:t>P</a:t>
                      </a:r>
                      <a:r>
                        <a:rPr lang="en-US" sz="1500" dirty="0">
                          <a:latin typeface="+mn-lt"/>
                        </a:rPr>
                        <a:t>&lt;0.0001</a:t>
                      </a:r>
                      <a:endParaRPr lang="en-US" sz="1500" dirty="0"/>
                    </a:p>
                  </a:txBody>
                  <a:tcPr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sz="1000" dirty="0"/>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4569254"/>
                  </a:ext>
                </a:extLst>
              </a:tr>
            </a:tbl>
          </a:graphicData>
        </a:graphic>
      </p:graphicFrame>
      <p:sp>
        <p:nvSpPr>
          <p:cNvPr id="8" name="Rectangle 38">
            <a:extLst>
              <a:ext uri="{FF2B5EF4-FFF2-40B4-BE49-F238E27FC236}">
                <a16:creationId xmlns:a16="http://schemas.microsoft.com/office/drawing/2014/main" id="{3ABA054B-2A3B-4C32-9591-D1A8668076AB}"/>
              </a:ext>
            </a:extLst>
          </p:cNvPr>
          <p:cNvSpPr>
            <a:spLocks noChangeArrowheads="1"/>
          </p:cNvSpPr>
          <p:nvPr/>
        </p:nvSpPr>
        <p:spPr bwMode="auto">
          <a:xfrm>
            <a:off x="1651499" y="5181755"/>
            <a:ext cx="164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0</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44">
            <a:extLst>
              <a:ext uri="{FF2B5EF4-FFF2-40B4-BE49-F238E27FC236}">
                <a16:creationId xmlns:a16="http://schemas.microsoft.com/office/drawing/2014/main" id="{65BCACDA-DBD9-4C4D-9B8A-284F21AB64D9}"/>
              </a:ext>
            </a:extLst>
          </p:cNvPr>
          <p:cNvSpPr>
            <a:spLocks noChangeArrowheads="1"/>
          </p:cNvSpPr>
          <p:nvPr/>
        </p:nvSpPr>
        <p:spPr bwMode="auto">
          <a:xfrm>
            <a:off x="2368663" y="5181755"/>
            <a:ext cx="164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6</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46">
            <a:extLst>
              <a:ext uri="{FF2B5EF4-FFF2-40B4-BE49-F238E27FC236}">
                <a16:creationId xmlns:a16="http://schemas.microsoft.com/office/drawing/2014/main" id="{9E39BA9A-B56C-48AE-8091-042612D4BB0E}"/>
              </a:ext>
            </a:extLst>
          </p:cNvPr>
          <p:cNvSpPr>
            <a:spLocks noChangeArrowheads="1"/>
          </p:cNvSpPr>
          <p:nvPr/>
        </p:nvSpPr>
        <p:spPr bwMode="auto">
          <a:xfrm>
            <a:off x="2722846" y="5181755"/>
            <a:ext cx="164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9</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48">
            <a:extLst>
              <a:ext uri="{FF2B5EF4-FFF2-40B4-BE49-F238E27FC236}">
                <a16:creationId xmlns:a16="http://schemas.microsoft.com/office/drawing/2014/main" id="{4F0F3C89-5365-45AF-AC25-19A2684261D1}"/>
              </a:ext>
            </a:extLst>
          </p:cNvPr>
          <p:cNvSpPr>
            <a:spLocks noChangeArrowheads="1"/>
          </p:cNvSpPr>
          <p:nvPr/>
        </p:nvSpPr>
        <p:spPr bwMode="auto">
          <a:xfrm>
            <a:off x="3051614"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12</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50">
            <a:extLst>
              <a:ext uri="{FF2B5EF4-FFF2-40B4-BE49-F238E27FC236}">
                <a16:creationId xmlns:a16="http://schemas.microsoft.com/office/drawing/2014/main" id="{94EFACDE-8DA7-4E54-AAA6-689758196353}"/>
              </a:ext>
            </a:extLst>
          </p:cNvPr>
          <p:cNvSpPr>
            <a:spLocks noChangeArrowheads="1"/>
          </p:cNvSpPr>
          <p:nvPr/>
        </p:nvSpPr>
        <p:spPr bwMode="auto">
          <a:xfrm>
            <a:off x="3401395"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15</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52">
            <a:extLst>
              <a:ext uri="{FF2B5EF4-FFF2-40B4-BE49-F238E27FC236}">
                <a16:creationId xmlns:a16="http://schemas.microsoft.com/office/drawing/2014/main" id="{455EE93B-BF1F-4D4F-B2A8-578B8E284317}"/>
              </a:ext>
            </a:extLst>
          </p:cNvPr>
          <p:cNvSpPr>
            <a:spLocks noChangeArrowheads="1"/>
          </p:cNvSpPr>
          <p:nvPr/>
        </p:nvSpPr>
        <p:spPr bwMode="auto">
          <a:xfrm>
            <a:off x="3759980"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18</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54">
            <a:extLst>
              <a:ext uri="{FF2B5EF4-FFF2-40B4-BE49-F238E27FC236}">
                <a16:creationId xmlns:a16="http://schemas.microsoft.com/office/drawing/2014/main" id="{9BA4B544-DC6E-4E80-8AFB-73F910057A6F}"/>
              </a:ext>
            </a:extLst>
          </p:cNvPr>
          <p:cNvSpPr>
            <a:spLocks noChangeArrowheads="1"/>
          </p:cNvSpPr>
          <p:nvPr/>
        </p:nvSpPr>
        <p:spPr bwMode="auto">
          <a:xfrm>
            <a:off x="4131758"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21</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56">
            <a:extLst>
              <a:ext uri="{FF2B5EF4-FFF2-40B4-BE49-F238E27FC236}">
                <a16:creationId xmlns:a16="http://schemas.microsoft.com/office/drawing/2014/main" id="{859B3185-1F22-41A7-96A3-187881D14448}"/>
              </a:ext>
            </a:extLst>
          </p:cNvPr>
          <p:cNvSpPr>
            <a:spLocks noChangeArrowheads="1"/>
          </p:cNvSpPr>
          <p:nvPr/>
        </p:nvSpPr>
        <p:spPr bwMode="auto">
          <a:xfrm>
            <a:off x="4499140"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24</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58">
            <a:extLst>
              <a:ext uri="{FF2B5EF4-FFF2-40B4-BE49-F238E27FC236}">
                <a16:creationId xmlns:a16="http://schemas.microsoft.com/office/drawing/2014/main" id="{4BB83FBB-6877-4CF4-8464-146875C36788}"/>
              </a:ext>
            </a:extLst>
          </p:cNvPr>
          <p:cNvSpPr>
            <a:spLocks noChangeArrowheads="1"/>
          </p:cNvSpPr>
          <p:nvPr/>
        </p:nvSpPr>
        <p:spPr bwMode="auto">
          <a:xfrm>
            <a:off x="4844518"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27</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60">
            <a:extLst>
              <a:ext uri="{FF2B5EF4-FFF2-40B4-BE49-F238E27FC236}">
                <a16:creationId xmlns:a16="http://schemas.microsoft.com/office/drawing/2014/main" id="{ED39ABA6-088D-49D3-8CF6-2D20D85E7899}"/>
              </a:ext>
            </a:extLst>
          </p:cNvPr>
          <p:cNvSpPr>
            <a:spLocks noChangeArrowheads="1"/>
          </p:cNvSpPr>
          <p:nvPr/>
        </p:nvSpPr>
        <p:spPr bwMode="auto">
          <a:xfrm>
            <a:off x="5209703"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30</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62">
            <a:extLst>
              <a:ext uri="{FF2B5EF4-FFF2-40B4-BE49-F238E27FC236}">
                <a16:creationId xmlns:a16="http://schemas.microsoft.com/office/drawing/2014/main" id="{851A2FD8-8652-4BC8-B3CE-300A80D54603}"/>
              </a:ext>
            </a:extLst>
          </p:cNvPr>
          <p:cNvSpPr>
            <a:spLocks noChangeArrowheads="1"/>
          </p:cNvSpPr>
          <p:nvPr/>
        </p:nvSpPr>
        <p:spPr bwMode="auto">
          <a:xfrm>
            <a:off x="5559483"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33</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64">
            <a:extLst>
              <a:ext uri="{FF2B5EF4-FFF2-40B4-BE49-F238E27FC236}">
                <a16:creationId xmlns:a16="http://schemas.microsoft.com/office/drawing/2014/main" id="{AE89DE84-3E43-4836-AB4D-1629ACAFADFA}"/>
              </a:ext>
            </a:extLst>
          </p:cNvPr>
          <p:cNvSpPr>
            <a:spLocks noChangeArrowheads="1"/>
          </p:cNvSpPr>
          <p:nvPr/>
        </p:nvSpPr>
        <p:spPr bwMode="auto">
          <a:xfrm>
            <a:off x="5937866"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36</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66">
            <a:extLst>
              <a:ext uri="{FF2B5EF4-FFF2-40B4-BE49-F238E27FC236}">
                <a16:creationId xmlns:a16="http://schemas.microsoft.com/office/drawing/2014/main" id="{2D49CB8A-FA6C-4081-88A4-7DBBEF22B4B4}"/>
              </a:ext>
            </a:extLst>
          </p:cNvPr>
          <p:cNvSpPr>
            <a:spLocks noChangeArrowheads="1"/>
          </p:cNvSpPr>
          <p:nvPr/>
        </p:nvSpPr>
        <p:spPr bwMode="auto">
          <a:xfrm>
            <a:off x="6287648"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39</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68">
            <a:extLst>
              <a:ext uri="{FF2B5EF4-FFF2-40B4-BE49-F238E27FC236}">
                <a16:creationId xmlns:a16="http://schemas.microsoft.com/office/drawing/2014/main" id="{F61F63C7-5388-4E8F-B243-C5C7B01FF88C}"/>
              </a:ext>
            </a:extLst>
          </p:cNvPr>
          <p:cNvSpPr>
            <a:spLocks noChangeArrowheads="1"/>
          </p:cNvSpPr>
          <p:nvPr/>
        </p:nvSpPr>
        <p:spPr bwMode="auto">
          <a:xfrm>
            <a:off x="6655028"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42</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69">
            <a:extLst>
              <a:ext uri="{FF2B5EF4-FFF2-40B4-BE49-F238E27FC236}">
                <a16:creationId xmlns:a16="http://schemas.microsoft.com/office/drawing/2014/main" id="{28F756BC-E445-4C45-9DDE-77EF1DA81306}"/>
              </a:ext>
            </a:extLst>
          </p:cNvPr>
          <p:cNvSpPr>
            <a:spLocks noChangeArrowheads="1"/>
          </p:cNvSpPr>
          <p:nvPr/>
        </p:nvSpPr>
        <p:spPr bwMode="auto">
          <a:xfrm>
            <a:off x="7015808"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45</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70">
            <a:extLst>
              <a:ext uri="{FF2B5EF4-FFF2-40B4-BE49-F238E27FC236}">
                <a16:creationId xmlns:a16="http://schemas.microsoft.com/office/drawing/2014/main" id="{1BEDF1D2-97B4-477C-A317-AC2E36506ACA}"/>
              </a:ext>
            </a:extLst>
          </p:cNvPr>
          <p:cNvSpPr>
            <a:spLocks noChangeArrowheads="1"/>
          </p:cNvSpPr>
          <p:nvPr/>
        </p:nvSpPr>
        <p:spPr bwMode="auto">
          <a:xfrm>
            <a:off x="7372192"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48</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Rectangle 71">
            <a:extLst>
              <a:ext uri="{FF2B5EF4-FFF2-40B4-BE49-F238E27FC236}">
                <a16:creationId xmlns:a16="http://schemas.microsoft.com/office/drawing/2014/main" id="{5171EC07-3D48-4DF8-9099-166738C001CB}"/>
              </a:ext>
            </a:extLst>
          </p:cNvPr>
          <p:cNvSpPr>
            <a:spLocks noChangeArrowheads="1"/>
          </p:cNvSpPr>
          <p:nvPr/>
        </p:nvSpPr>
        <p:spPr bwMode="auto">
          <a:xfrm>
            <a:off x="7730774"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51</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Rectangle 72">
            <a:extLst>
              <a:ext uri="{FF2B5EF4-FFF2-40B4-BE49-F238E27FC236}">
                <a16:creationId xmlns:a16="http://schemas.microsoft.com/office/drawing/2014/main" id="{95422ADA-31FA-4AEF-8FD5-FF13049A385A}"/>
              </a:ext>
            </a:extLst>
          </p:cNvPr>
          <p:cNvSpPr>
            <a:spLocks noChangeArrowheads="1"/>
          </p:cNvSpPr>
          <p:nvPr/>
        </p:nvSpPr>
        <p:spPr bwMode="auto">
          <a:xfrm>
            <a:off x="8104751"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54</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angle 73">
            <a:extLst>
              <a:ext uri="{FF2B5EF4-FFF2-40B4-BE49-F238E27FC236}">
                <a16:creationId xmlns:a16="http://schemas.microsoft.com/office/drawing/2014/main" id="{1201A781-5CB1-4D00-8ECF-1B0762A4E575}"/>
              </a:ext>
            </a:extLst>
          </p:cNvPr>
          <p:cNvSpPr>
            <a:spLocks noChangeArrowheads="1"/>
          </p:cNvSpPr>
          <p:nvPr/>
        </p:nvSpPr>
        <p:spPr bwMode="auto">
          <a:xfrm>
            <a:off x="8454536"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57</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74">
            <a:extLst>
              <a:ext uri="{FF2B5EF4-FFF2-40B4-BE49-F238E27FC236}">
                <a16:creationId xmlns:a16="http://schemas.microsoft.com/office/drawing/2014/main" id="{31FB7B63-D70F-48B7-9F07-913069EE8C71}"/>
              </a:ext>
            </a:extLst>
          </p:cNvPr>
          <p:cNvSpPr>
            <a:spLocks noChangeArrowheads="1"/>
          </p:cNvSpPr>
          <p:nvPr/>
        </p:nvSpPr>
        <p:spPr bwMode="auto">
          <a:xfrm>
            <a:off x="8817516" y="518175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60</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105">
            <a:extLst>
              <a:ext uri="{FF2B5EF4-FFF2-40B4-BE49-F238E27FC236}">
                <a16:creationId xmlns:a16="http://schemas.microsoft.com/office/drawing/2014/main" id="{EDDCD1EE-5EA0-4B4D-B69D-F223FD8793EC}"/>
              </a:ext>
            </a:extLst>
          </p:cNvPr>
          <p:cNvSpPr>
            <a:spLocks noChangeArrowheads="1"/>
          </p:cNvSpPr>
          <p:nvPr/>
        </p:nvSpPr>
        <p:spPr bwMode="auto">
          <a:xfrm>
            <a:off x="1290091" y="4874160"/>
            <a:ext cx="164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0</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Rectangle 106">
            <a:extLst>
              <a:ext uri="{FF2B5EF4-FFF2-40B4-BE49-F238E27FC236}">
                <a16:creationId xmlns:a16="http://schemas.microsoft.com/office/drawing/2014/main" id="{17852E81-F6F5-4B99-872B-C008A8F9E998}"/>
              </a:ext>
            </a:extLst>
          </p:cNvPr>
          <p:cNvSpPr>
            <a:spLocks noChangeArrowheads="1"/>
          </p:cNvSpPr>
          <p:nvPr/>
        </p:nvSpPr>
        <p:spPr bwMode="auto">
          <a:xfrm>
            <a:off x="1215064" y="4600304"/>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10</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Rectangle 107">
            <a:extLst>
              <a:ext uri="{FF2B5EF4-FFF2-40B4-BE49-F238E27FC236}">
                <a16:creationId xmlns:a16="http://schemas.microsoft.com/office/drawing/2014/main" id="{84ADB907-CE9A-4B89-BAA5-611563DF7CB4}"/>
              </a:ext>
            </a:extLst>
          </p:cNvPr>
          <p:cNvSpPr>
            <a:spLocks noChangeArrowheads="1"/>
          </p:cNvSpPr>
          <p:nvPr/>
        </p:nvSpPr>
        <p:spPr bwMode="auto">
          <a:xfrm>
            <a:off x="1215064" y="4328435"/>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20</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108">
            <a:extLst>
              <a:ext uri="{FF2B5EF4-FFF2-40B4-BE49-F238E27FC236}">
                <a16:creationId xmlns:a16="http://schemas.microsoft.com/office/drawing/2014/main" id="{DE2D328A-2B00-46FC-BD65-04A26C4A0D5B}"/>
              </a:ext>
            </a:extLst>
          </p:cNvPr>
          <p:cNvSpPr>
            <a:spLocks noChangeArrowheads="1"/>
          </p:cNvSpPr>
          <p:nvPr/>
        </p:nvSpPr>
        <p:spPr bwMode="auto">
          <a:xfrm>
            <a:off x="1215064" y="4054580"/>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30</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Rectangle 109">
            <a:extLst>
              <a:ext uri="{FF2B5EF4-FFF2-40B4-BE49-F238E27FC236}">
                <a16:creationId xmlns:a16="http://schemas.microsoft.com/office/drawing/2014/main" id="{D185DA9B-736C-471E-96B4-161B0177034E}"/>
              </a:ext>
            </a:extLst>
          </p:cNvPr>
          <p:cNvSpPr>
            <a:spLocks noChangeArrowheads="1"/>
          </p:cNvSpPr>
          <p:nvPr/>
        </p:nvSpPr>
        <p:spPr bwMode="auto">
          <a:xfrm>
            <a:off x="1215064" y="3768817"/>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40</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Rectangle 110">
            <a:extLst>
              <a:ext uri="{FF2B5EF4-FFF2-40B4-BE49-F238E27FC236}">
                <a16:creationId xmlns:a16="http://schemas.microsoft.com/office/drawing/2014/main" id="{FED3A7DF-0D06-41A7-A36D-73EDE73056CF}"/>
              </a:ext>
            </a:extLst>
          </p:cNvPr>
          <p:cNvSpPr>
            <a:spLocks noChangeArrowheads="1"/>
          </p:cNvSpPr>
          <p:nvPr/>
        </p:nvSpPr>
        <p:spPr bwMode="auto">
          <a:xfrm>
            <a:off x="1215064" y="3492977"/>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50</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Rectangle 111">
            <a:extLst>
              <a:ext uri="{FF2B5EF4-FFF2-40B4-BE49-F238E27FC236}">
                <a16:creationId xmlns:a16="http://schemas.microsoft.com/office/drawing/2014/main" id="{315CF184-55CE-4F91-8A90-3E21BC72DAE8}"/>
              </a:ext>
            </a:extLst>
          </p:cNvPr>
          <p:cNvSpPr>
            <a:spLocks noChangeArrowheads="1"/>
          </p:cNvSpPr>
          <p:nvPr/>
        </p:nvSpPr>
        <p:spPr bwMode="auto">
          <a:xfrm>
            <a:off x="1215064" y="3219121"/>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60</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Rectangle 112">
            <a:extLst>
              <a:ext uri="{FF2B5EF4-FFF2-40B4-BE49-F238E27FC236}">
                <a16:creationId xmlns:a16="http://schemas.microsoft.com/office/drawing/2014/main" id="{C020C4BC-78DE-4CD5-BF36-5F320CBB3CCB}"/>
              </a:ext>
            </a:extLst>
          </p:cNvPr>
          <p:cNvSpPr>
            <a:spLocks noChangeArrowheads="1"/>
          </p:cNvSpPr>
          <p:nvPr/>
        </p:nvSpPr>
        <p:spPr bwMode="auto">
          <a:xfrm>
            <a:off x="1215064" y="2931376"/>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70</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Rectangle 113">
            <a:extLst>
              <a:ext uri="{FF2B5EF4-FFF2-40B4-BE49-F238E27FC236}">
                <a16:creationId xmlns:a16="http://schemas.microsoft.com/office/drawing/2014/main" id="{C2E2CF7C-5410-4A22-965A-0A8429D11FF1}"/>
              </a:ext>
            </a:extLst>
          </p:cNvPr>
          <p:cNvSpPr>
            <a:spLocks noChangeArrowheads="1"/>
          </p:cNvSpPr>
          <p:nvPr/>
        </p:nvSpPr>
        <p:spPr bwMode="auto">
          <a:xfrm>
            <a:off x="1215064" y="2669429"/>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80</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Rectangle 114">
            <a:extLst>
              <a:ext uri="{FF2B5EF4-FFF2-40B4-BE49-F238E27FC236}">
                <a16:creationId xmlns:a16="http://schemas.microsoft.com/office/drawing/2014/main" id="{285B36C9-6E79-449D-AF4B-59EBD83AF2AF}"/>
              </a:ext>
            </a:extLst>
          </p:cNvPr>
          <p:cNvSpPr>
            <a:spLocks noChangeArrowheads="1"/>
          </p:cNvSpPr>
          <p:nvPr/>
        </p:nvSpPr>
        <p:spPr bwMode="auto">
          <a:xfrm>
            <a:off x="1215064" y="2389619"/>
            <a:ext cx="2554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90</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Rectangle 115">
            <a:extLst>
              <a:ext uri="{FF2B5EF4-FFF2-40B4-BE49-F238E27FC236}">
                <a16:creationId xmlns:a16="http://schemas.microsoft.com/office/drawing/2014/main" id="{84642537-166A-427E-9FCB-3A290C66B414}"/>
              </a:ext>
            </a:extLst>
          </p:cNvPr>
          <p:cNvSpPr>
            <a:spLocks noChangeArrowheads="1"/>
          </p:cNvSpPr>
          <p:nvPr/>
        </p:nvSpPr>
        <p:spPr bwMode="auto">
          <a:xfrm>
            <a:off x="1137841" y="2111796"/>
            <a:ext cx="3468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100</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266D583-1CF7-4F6B-9B9D-FBF7856FC244}"/>
              </a:ext>
            </a:extLst>
          </p:cNvPr>
          <p:cNvGrpSpPr/>
          <p:nvPr/>
        </p:nvGrpSpPr>
        <p:grpSpPr>
          <a:xfrm>
            <a:off x="1462478" y="2230866"/>
            <a:ext cx="7479612" cy="2945356"/>
            <a:chOff x="2020890" y="1431925"/>
            <a:chExt cx="5397498" cy="2356188"/>
          </a:xfrm>
        </p:grpSpPr>
        <p:sp>
          <p:nvSpPr>
            <p:cNvPr id="40" name="Freeform 6">
              <a:extLst>
                <a:ext uri="{FF2B5EF4-FFF2-40B4-BE49-F238E27FC236}">
                  <a16:creationId xmlns:a16="http://schemas.microsoft.com/office/drawing/2014/main" id="{DDF2BA71-10B8-43D0-BA2A-0DEB08B1E50B}"/>
                </a:ext>
              </a:extLst>
            </p:cNvPr>
            <p:cNvSpPr>
              <a:spLocks/>
            </p:cNvSpPr>
            <p:nvPr/>
          </p:nvSpPr>
          <p:spPr bwMode="auto">
            <a:xfrm>
              <a:off x="2062163" y="1431925"/>
              <a:ext cx="5356225" cy="2312988"/>
            </a:xfrm>
            <a:custGeom>
              <a:avLst/>
              <a:gdLst>
                <a:gd name="T0" fmla="*/ 0 w 3374"/>
                <a:gd name="T1" fmla="*/ 0 h 1457"/>
                <a:gd name="T2" fmla="*/ 0 w 3374"/>
                <a:gd name="T3" fmla="*/ 1457 h 1457"/>
                <a:gd name="T4" fmla="*/ 3374 w 3374"/>
                <a:gd name="T5" fmla="*/ 1457 h 1457"/>
              </a:gdLst>
              <a:ahLst/>
              <a:cxnLst>
                <a:cxn ang="0">
                  <a:pos x="T0" y="T1"/>
                </a:cxn>
                <a:cxn ang="0">
                  <a:pos x="T2" y="T3"/>
                </a:cxn>
                <a:cxn ang="0">
                  <a:pos x="T4" y="T5"/>
                </a:cxn>
              </a:cxnLst>
              <a:rect l="0" t="0" r="r" b="b"/>
              <a:pathLst>
                <a:path w="3374" h="1457">
                  <a:moveTo>
                    <a:pt x="0" y="0"/>
                  </a:moveTo>
                  <a:lnTo>
                    <a:pt x="0" y="1457"/>
                  </a:lnTo>
                  <a:lnTo>
                    <a:pt x="3374" y="1457"/>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Line 7">
              <a:extLst>
                <a:ext uri="{FF2B5EF4-FFF2-40B4-BE49-F238E27FC236}">
                  <a16:creationId xmlns:a16="http://schemas.microsoft.com/office/drawing/2014/main" id="{5734E15A-04FC-4366-B1BF-EE80F3F8B54D}"/>
                </a:ext>
              </a:extLst>
            </p:cNvPr>
            <p:cNvSpPr>
              <a:spLocks noChangeShapeType="1"/>
            </p:cNvSpPr>
            <p:nvPr/>
          </p:nvSpPr>
          <p:spPr bwMode="auto">
            <a:xfrm>
              <a:off x="2020890" y="1439862"/>
              <a:ext cx="432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Line 8">
              <a:extLst>
                <a:ext uri="{FF2B5EF4-FFF2-40B4-BE49-F238E27FC236}">
                  <a16:creationId xmlns:a16="http://schemas.microsoft.com/office/drawing/2014/main" id="{FA81F89C-F263-42DA-928F-6EE241F5F436}"/>
                </a:ext>
              </a:extLst>
            </p:cNvPr>
            <p:cNvSpPr>
              <a:spLocks noChangeShapeType="1"/>
            </p:cNvSpPr>
            <p:nvPr/>
          </p:nvSpPr>
          <p:spPr bwMode="auto">
            <a:xfrm>
              <a:off x="2020890" y="1654175"/>
              <a:ext cx="432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Line 9">
              <a:extLst>
                <a:ext uri="{FF2B5EF4-FFF2-40B4-BE49-F238E27FC236}">
                  <a16:creationId xmlns:a16="http://schemas.microsoft.com/office/drawing/2014/main" id="{42A384A4-5E01-4C74-8492-A65FB7F78799}"/>
                </a:ext>
              </a:extLst>
            </p:cNvPr>
            <p:cNvSpPr>
              <a:spLocks noChangeShapeType="1"/>
            </p:cNvSpPr>
            <p:nvPr/>
          </p:nvSpPr>
          <p:spPr bwMode="auto">
            <a:xfrm>
              <a:off x="2020890" y="1881188"/>
              <a:ext cx="432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Line 10">
              <a:extLst>
                <a:ext uri="{FF2B5EF4-FFF2-40B4-BE49-F238E27FC236}">
                  <a16:creationId xmlns:a16="http://schemas.microsoft.com/office/drawing/2014/main" id="{0FBCDE92-61C4-44A9-85AF-E8D4D8DBCEE3}"/>
                </a:ext>
              </a:extLst>
            </p:cNvPr>
            <p:cNvSpPr>
              <a:spLocks noChangeShapeType="1"/>
            </p:cNvSpPr>
            <p:nvPr/>
          </p:nvSpPr>
          <p:spPr bwMode="auto">
            <a:xfrm>
              <a:off x="2020890" y="2097088"/>
              <a:ext cx="432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Line 11">
              <a:extLst>
                <a:ext uri="{FF2B5EF4-FFF2-40B4-BE49-F238E27FC236}">
                  <a16:creationId xmlns:a16="http://schemas.microsoft.com/office/drawing/2014/main" id="{5EEA2E0B-6278-404C-9763-AEE8D03CEA4B}"/>
                </a:ext>
              </a:extLst>
            </p:cNvPr>
            <p:cNvSpPr>
              <a:spLocks noChangeShapeType="1"/>
            </p:cNvSpPr>
            <p:nvPr/>
          </p:nvSpPr>
          <p:spPr bwMode="auto">
            <a:xfrm>
              <a:off x="2020890" y="2324100"/>
              <a:ext cx="432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Line 12">
              <a:extLst>
                <a:ext uri="{FF2B5EF4-FFF2-40B4-BE49-F238E27FC236}">
                  <a16:creationId xmlns:a16="http://schemas.microsoft.com/office/drawing/2014/main" id="{B99BEEFA-7F8B-4D33-9DF6-154024140E98}"/>
                </a:ext>
              </a:extLst>
            </p:cNvPr>
            <p:cNvSpPr>
              <a:spLocks noChangeShapeType="1"/>
            </p:cNvSpPr>
            <p:nvPr/>
          </p:nvSpPr>
          <p:spPr bwMode="auto">
            <a:xfrm>
              <a:off x="2020890" y="2763838"/>
              <a:ext cx="432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Line 13">
              <a:extLst>
                <a:ext uri="{FF2B5EF4-FFF2-40B4-BE49-F238E27FC236}">
                  <a16:creationId xmlns:a16="http://schemas.microsoft.com/office/drawing/2014/main" id="{37501158-F94E-4B06-A156-8FCF37F8DDA2}"/>
                </a:ext>
              </a:extLst>
            </p:cNvPr>
            <p:cNvSpPr>
              <a:spLocks noChangeShapeType="1"/>
            </p:cNvSpPr>
            <p:nvPr/>
          </p:nvSpPr>
          <p:spPr bwMode="auto">
            <a:xfrm>
              <a:off x="2020890" y="2989263"/>
              <a:ext cx="432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Line 14">
              <a:extLst>
                <a:ext uri="{FF2B5EF4-FFF2-40B4-BE49-F238E27FC236}">
                  <a16:creationId xmlns:a16="http://schemas.microsoft.com/office/drawing/2014/main" id="{018DACBC-0EF4-44F0-B48C-5855733A77BE}"/>
                </a:ext>
              </a:extLst>
            </p:cNvPr>
            <p:cNvSpPr>
              <a:spLocks noChangeShapeType="1"/>
            </p:cNvSpPr>
            <p:nvPr/>
          </p:nvSpPr>
          <p:spPr bwMode="auto">
            <a:xfrm>
              <a:off x="2020890" y="3208338"/>
              <a:ext cx="432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Line 15">
              <a:extLst>
                <a:ext uri="{FF2B5EF4-FFF2-40B4-BE49-F238E27FC236}">
                  <a16:creationId xmlns:a16="http://schemas.microsoft.com/office/drawing/2014/main" id="{B75E7F34-86A6-4D05-A780-AEFFAE51C8C1}"/>
                </a:ext>
              </a:extLst>
            </p:cNvPr>
            <p:cNvSpPr>
              <a:spLocks noChangeShapeType="1"/>
            </p:cNvSpPr>
            <p:nvPr/>
          </p:nvSpPr>
          <p:spPr bwMode="auto">
            <a:xfrm>
              <a:off x="2020890" y="3425825"/>
              <a:ext cx="432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Line 16">
              <a:extLst>
                <a:ext uri="{FF2B5EF4-FFF2-40B4-BE49-F238E27FC236}">
                  <a16:creationId xmlns:a16="http://schemas.microsoft.com/office/drawing/2014/main" id="{AE9483AA-039F-46B2-A35D-25BFB95C7572}"/>
                </a:ext>
              </a:extLst>
            </p:cNvPr>
            <p:cNvSpPr>
              <a:spLocks noChangeShapeType="1"/>
            </p:cNvSpPr>
            <p:nvPr/>
          </p:nvSpPr>
          <p:spPr bwMode="auto">
            <a:xfrm>
              <a:off x="2020890" y="3644900"/>
              <a:ext cx="432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Line 17">
              <a:extLst>
                <a:ext uri="{FF2B5EF4-FFF2-40B4-BE49-F238E27FC236}">
                  <a16:creationId xmlns:a16="http://schemas.microsoft.com/office/drawing/2014/main" id="{CFB2DE5C-1E5E-4592-A869-F83618B19CDD}"/>
                </a:ext>
              </a:extLst>
            </p:cNvPr>
            <p:cNvSpPr>
              <a:spLocks noChangeShapeType="1"/>
            </p:cNvSpPr>
            <p:nvPr/>
          </p:nvSpPr>
          <p:spPr bwMode="auto">
            <a:xfrm>
              <a:off x="2216151"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Line 18">
              <a:extLst>
                <a:ext uri="{FF2B5EF4-FFF2-40B4-BE49-F238E27FC236}">
                  <a16:creationId xmlns:a16="http://schemas.microsoft.com/office/drawing/2014/main" id="{A729F8EE-8A87-471C-83EB-85AB476D6FDE}"/>
                </a:ext>
              </a:extLst>
            </p:cNvPr>
            <p:cNvSpPr>
              <a:spLocks noChangeShapeType="1"/>
            </p:cNvSpPr>
            <p:nvPr/>
          </p:nvSpPr>
          <p:spPr bwMode="auto">
            <a:xfrm>
              <a:off x="2474913"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Line 19">
              <a:extLst>
                <a:ext uri="{FF2B5EF4-FFF2-40B4-BE49-F238E27FC236}">
                  <a16:creationId xmlns:a16="http://schemas.microsoft.com/office/drawing/2014/main" id="{E5259C76-4235-49B4-85A2-BDC4C8C93923}"/>
                </a:ext>
              </a:extLst>
            </p:cNvPr>
            <p:cNvSpPr>
              <a:spLocks noChangeShapeType="1"/>
            </p:cNvSpPr>
            <p:nvPr/>
          </p:nvSpPr>
          <p:spPr bwMode="auto">
            <a:xfrm>
              <a:off x="2736851"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Line 20">
              <a:extLst>
                <a:ext uri="{FF2B5EF4-FFF2-40B4-BE49-F238E27FC236}">
                  <a16:creationId xmlns:a16="http://schemas.microsoft.com/office/drawing/2014/main" id="{4F35DBE7-097D-4BD9-88D3-0D3EA4D8EF2C}"/>
                </a:ext>
              </a:extLst>
            </p:cNvPr>
            <p:cNvSpPr>
              <a:spLocks noChangeShapeType="1"/>
            </p:cNvSpPr>
            <p:nvPr/>
          </p:nvSpPr>
          <p:spPr bwMode="auto">
            <a:xfrm>
              <a:off x="2989263"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Line 21">
              <a:extLst>
                <a:ext uri="{FF2B5EF4-FFF2-40B4-BE49-F238E27FC236}">
                  <a16:creationId xmlns:a16="http://schemas.microsoft.com/office/drawing/2014/main" id="{06A86D2B-D105-46CB-8704-5D8047979FB1}"/>
                </a:ext>
              </a:extLst>
            </p:cNvPr>
            <p:cNvSpPr>
              <a:spLocks noChangeShapeType="1"/>
            </p:cNvSpPr>
            <p:nvPr/>
          </p:nvSpPr>
          <p:spPr bwMode="auto">
            <a:xfrm>
              <a:off x="3254376"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Line 22">
              <a:extLst>
                <a:ext uri="{FF2B5EF4-FFF2-40B4-BE49-F238E27FC236}">
                  <a16:creationId xmlns:a16="http://schemas.microsoft.com/office/drawing/2014/main" id="{B34C5FCC-247F-44F3-AA3C-D6D391F7C31D}"/>
                </a:ext>
              </a:extLst>
            </p:cNvPr>
            <p:cNvSpPr>
              <a:spLocks noChangeShapeType="1"/>
            </p:cNvSpPr>
            <p:nvPr/>
          </p:nvSpPr>
          <p:spPr bwMode="auto">
            <a:xfrm>
              <a:off x="3509963"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Line 23">
              <a:extLst>
                <a:ext uri="{FF2B5EF4-FFF2-40B4-BE49-F238E27FC236}">
                  <a16:creationId xmlns:a16="http://schemas.microsoft.com/office/drawing/2014/main" id="{1D05B233-2B14-483F-86EE-D15DE46CF1EB}"/>
                </a:ext>
              </a:extLst>
            </p:cNvPr>
            <p:cNvSpPr>
              <a:spLocks noChangeShapeType="1"/>
            </p:cNvSpPr>
            <p:nvPr/>
          </p:nvSpPr>
          <p:spPr bwMode="auto">
            <a:xfrm>
              <a:off x="3765551"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Line 24">
              <a:extLst>
                <a:ext uri="{FF2B5EF4-FFF2-40B4-BE49-F238E27FC236}">
                  <a16:creationId xmlns:a16="http://schemas.microsoft.com/office/drawing/2014/main" id="{8C2233A5-9402-477B-8684-7D2EF9663425}"/>
                </a:ext>
              </a:extLst>
            </p:cNvPr>
            <p:cNvSpPr>
              <a:spLocks noChangeShapeType="1"/>
            </p:cNvSpPr>
            <p:nvPr/>
          </p:nvSpPr>
          <p:spPr bwMode="auto">
            <a:xfrm>
              <a:off x="4033838"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Line 25">
              <a:extLst>
                <a:ext uri="{FF2B5EF4-FFF2-40B4-BE49-F238E27FC236}">
                  <a16:creationId xmlns:a16="http://schemas.microsoft.com/office/drawing/2014/main" id="{8F875060-488C-42CE-B75B-376EE707A926}"/>
                </a:ext>
              </a:extLst>
            </p:cNvPr>
            <p:cNvSpPr>
              <a:spLocks noChangeShapeType="1"/>
            </p:cNvSpPr>
            <p:nvPr/>
          </p:nvSpPr>
          <p:spPr bwMode="auto">
            <a:xfrm>
              <a:off x="4302126"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Line 26">
              <a:extLst>
                <a:ext uri="{FF2B5EF4-FFF2-40B4-BE49-F238E27FC236}">
                  <a16:creationId xmlns:a16="http://schemas.microsoft.com/office/drawing/2014/main" id="{122463B9-3D29-4B18-A018-B9166BA52B08}"/>
                </a:ext>
              </a:extLst>
            </p:cNvPr>
            <p:cNvSpPr>
              <a:spLocks noChangeShapeType="1"/>
            </p:cNvSpPr>
            <p:nvPr/>
          </p:nvSpPr>
          <p:spPr bwMode="auto">
            <a:xfrm>
              <a:off x="4551363"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1" name="Line 27">
              <a:extLst>
                <a:ext uri="{FF2B5EF4-FFF2-40B4-BE49-F238E27FC236}">
                  <a16:creationId xmlns:a16="http://schemas.microsoft.com/office/drawing/2014/main" id="{E682741E-EBDE-4EB0-AE84-02E3B5695C16}"/>
                </a:ext>
              </a:extLst>
            </p:cNvPr>
            <p:cNvSpPr>
              <a:spLocks noChangeShapeType="1"/>
            </p:cNvSpPr>
            <p:nvPr/>
          </p:nvSpPr>
          <p:spPr bwMode="auto">
            <a:xfrm>
              <a:off x="4816476"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2" name="Line 28">
              <a:extLst>
                <a:ext uri="{FF2B5EF4-FFF2-40B4-BE49-F238E27FC236}">
                  <a16:creationId xmlns:a16="http://schemas.microsoft.com/office/drawing/2014/main" id="{5E2C09D6-68C9-437F-AD1D-7BFBE3ED035C}"/>
                </a:ext>
              </a:extLst>
            </p:cNvPr>
            <p:cNvSpPr>
              <a:spLocks noChangeShapeType="1"/>
            </p:cNvSpPr>
            <p:nvPr/>
          </p:nvSpPr>
          <p:spPr bwMode="auto">
            <a:xfrm>
              <a:off x="5072063"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Line 29">
              <a:extLst>
                <a:ext uri="{FF2B5EF4-FFF2-40B4-BE49-F238E27FC236}">
                  <a16:creationId xmlns:a16="http://schemas.microsoft.com/office/drawing/2014/main" id="{18D89964-283B-4607-A0DA-733D09663601}"/>
                </a:ext>
              </a:extLst>
            </p:cNvPr>
            <p:cNvSpPr>
              <a:spLocks noChangeShapeType="1"/>
            </p:cNvSpPr>
            <p:nvPr/>
          </p:nvSpPr>
          <p:spPr bwMode="auto">
            <a:xfrm>
              <a:off x="5337176"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Line 30">
              <a:extLst>
                <a:ext uri="{FF2B5EF4-FFF2-40B4-BE49-F238E27FC236}">
                  <a16:creationId xmlns:a16="http://schemas.microsoft.com/office/drawing/2014/main" id="{8A177F6A-681A-4B38-8628-ED85ACAFA0B5}"/>
                </a:ext>
              </a:extLst>
            </p:cNvPr>
            <p:cNvSpPr>
              <a:spLocks noChangeShapeType="1"/>
            </p:cNvSpPr>
            <p:nvPr/>
          </p:nvSpPr>
          <p:spPr bwMode="auto">
            <a:xfrm>
              <a:off x="5592763"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Line 31">
              <a:extLst>
                <a:ext uri="{FF2B5EF4-FFF2-40B4-BE49-F238E27FC236}">
                  <a16:creationId xmlns:a16="http://schemas.microsoft.com/office/drawing/2014/main" id="{D6E585E5-CD23-4109-9A7E-193E8C00CD43}"/>
                </a:ext>
              </a:extLst>
            </p:cNvPr>
            <p:cNvSpPr>
              <a:spLocks noChangeShapeType="1"/>
            </p:cNvSpPr>
            <p:nvPr/>
          </p:nvSpPr>
          <p:spPr bwMode="auto">
            <a:xfrm>
              <a:off x="5853113"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Line 32">
              <a:extLst>
                <a:ext uri="{FF2B5EF4-FFF2-40B4-BE49-F238E27FC236}">
                  <a16:creationId xmlns:a16="http://schemas.microsoft.com/office/drawing/2014/main" id="{65A6EA50-2F1D-481A-84C0-FB14ABF1BE70}"/>
                </a:ext>
              </a:extLst>
            </p:cNvPr>
            <p:cNvSpPr>
              <a:spLocks noChangeShapeType="1"/>
            </p:cNvSpPr>
            <p:nvPr/>
          </p:nvSpPr>
          <p:spPr bwMode="auto">
            <a:xfrm>
              <a:off x="6115051"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Line 33">
              <a:extLst>
                <a:ext uri="{FF2B5EF4-FFF2-40B4-BE49-F238E27FC236}">
                  <a16:creationId xmlns:a16="http://schemas.microsoft.com/office/drawing/2014/main" id="{CDBCB912-0F12-4D59-A45C-5F604E6D7F9B}"/>
                </a:ext>
              </a:extLst>
            </p:cNvPr>
            <p:cNvSpPr>
              <a:spLocks noChangeShapeType="1"/>
            </p:cNvSpPr>
            <p:nvPr/>
          </p:nvSpPr>
          <p:spPr bwMode="auto">
            <a:xfrm>
              <a:off x="6370638"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8" name="Line 34">
              <a:extLst>
                <a:ext uri="{FF2B5EF4-FFF2-40B4-BE49-F238E27FC236}">
                  <a16:creationId xmlns:a16="http://schemas.microsoft.com/office/drawing/2014/main" id="{727E5D3A-F3A6-48E8-BDB1-63A6A72F5BF4}"/>
                </a:ext>
              </a:extLst>
            </p:cNvPr>
            <p:cNvSpPr>
              <a:spLocks noChangeShapeType="1"/>
            </p:cNvSpPr>
            <p:nvPr/>
          </p:nvSpPr>
          <p:spPr bwMode="auto">
            <a:xfrm>
              <a:off x="6632576"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9" name="Line 35">
              <a:extLst>
                <a:ext uri="{FF2B5EF4-FFF2-40B4-BE49-F238E27FC236}">
                  <a16:creationId xmlns:a16="http://schemas.microsoft.com/office/drawing/2014/main" id="{CED467B0-529D-489E-AABE-00A7C9423A92}"/>
                </a:ext>
              </a:extLst>
            </p:cNvPr>
            <p:cNvSpPr>
              <a:spLocks noChangeShapeType="1"/>
            </p:cNvSpPr>
            <p:nvPr/>
          </p:nvSpPr>
          <p:spPr bwMode="auto">
            <a:xfrm>
              <a:off x="6900863"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0" name="Line 36">
              <a:extLst>
                <a:ext uri="{FF2B5EF4-FFF2-40B4-BE49-F238E27FC236}">
                  <a16:creationId xmlns:a16="http://schemas.microsoft.com/office/drawing/2014/main" id="{18439093-E950-4079-A8F7-F4F9AA434D5F}"/>
                </a:ext>
              </a:extLst>
            </p:cNvPr>
            <p:cNvSpPr>
              <a:spLocks noChangeShapeType="1"/>
            </p:cNvSpPr>
            <p:nvPr/>
          </p:nvSpPr>
          <p:spPr bwMode="auto">
            <a:xfrm>
              <a:off x="7153276"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1" name="Line 37">
              <a:extLst>
                <a:ext uri="{FF2B5EF4-FFF2-40B4-BE49-F238E27FC236}">
                  <a16:creationId xmlns:a16="http://schemas.microsoft.com/office/drawing/2014/main" id="{A853589B-4C2B-4989-8EDF-3A1188756D03}"/>
                </a:ext>
              </a:extLst>
            </p:cNvPr>
            <p:cNvSpPr>
              <a:spLocks noChangeShapeType="1"/>
            </p:cNvSpPr>
            <p:nvPr/>
          </p:nvSpPr>
          <p:spPr bwMode="auto">
            <a:xfrm>
              <a:off x="7408070" y="3744913"/>
              <a:ext cx="0" cy="432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2" name="Line 12">
              <a:extLst>
                <a:ext uri="{FF2B5EF4-FFF2-40B4-BE49-F238E27FC236}">
                  <a16:creationId xmlns:a16="http://schemas.microsoft.com/office/drawing/2014/main" id="{847CCD03-BED4-4C0C-A17D-BE561E4D0612}"/>
                </a:ext>
              </a:extLst>
            </p:cNvPr>
            <p:cNvSpPr>
              <a:spLocks noChangeShapeType="1"/>
            </p:cNvSpPr>
            <p:nvPr/>
          </p:nvSpPr>
          <p:spPr bwMode="auto">
            <a:xfrm>
              <a:off x="2020890" y="2543175"/>
              <a:ext cx="432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3" name="Rectangle 44">
            <a:extLst>
              <a:ext uri="{FF2B5EF4-FFF2-40B4-BE49-F238E27FC236}">
                <a16:creationId xmlns:a16="http://schemas.microsoft.com/office/drawing/2014/main" id="{73D75D35-FFE6-4EDB-9044-5F3B7784FFED}"/>
              </a:ext>
            </a:extLst>
          </p:cNvPr>
          <p:cNvSpPr>
            <a:spLocks noChangeArrowheads="1"/>
          </p:cNvSpPr>
          <p:nvPr/>
        </p:nvSpPr>
        <p:spPr bwMode="auto">
          <a:xfrm>
            <a:off x="2003007" y="5181755"/>
            <a:ext cx="164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mn-ea"/>
                <a:cs typeface="+mn-cs"/>
              </a:rPr>
              <a:t>3</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Rectangle 110">
            <a:extLst>
              <a:ext uri="{FF2B5EF4-FFF2-40B4-BE49-F238E27FC236}">
                <a16:creationId xmlns:a16="http://schemas.microsoft.com/office/drawing/2014/main" id="{2DBBA84C-23FF-422B-964E-9654C0091625}"/>
              </a:ext>
            </a:extLst>
          </p:cNvPr>
          <p:cNvSpPr>
            <a:spLocks noChangeArrowheads="1"/>
          </p:cNvSpPr>
          <p:nvPr/>
        </p:nvSpPr>
        <p:spPr bwMode="auto">
          <a:xfrm rot="16200000">
            <a:off x="-461678" y="3378553"/>
            <a:ext cx="250587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a:ea typeface="+mn-ea"/>
                <a:cs typeface="+mn-cs"/>
              </a:rPr>
              <a:t>Investigator-assessed</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a:ea typeface="+mn-ea"/>
                <a:cs typeface="+mn-cs"/>
              </a:rPr>
              <a:t>progression-free survival (%)</a:t>
            </a:r>
            <a:endParaRPr kumimoji="0" lang="en-US" alt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Rectangle 110">
            <a:extLst>
              <a:ext uri="{FF2B5EF4-FFF2-40B4-BE49-F238E27FC236}">
                <a16:creationId xmlns:a16="http://schemas.microsoft.com/office/drawing/2014/main" id="{45C3596B-8BB5-4D7C-947D-E33784A6EBFD}"/>
              </a:ext>
            </a:extLst>
          </p:cNvPr>
          <p:cNvSpPr>
            <a:spLocks noChangeArrowheads="1"/>
          </p:cNvSpPr>
          <p:nvPr/>
        </p:nvSpPr>
        <p:spPr bwMode="auto">
          <a:xfrm>
            <a:off x="4094728" y="5531198"/>
            <a:ext cx="2496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a:ea typeface="+mn-ea"/>
                <a:cs typeface="+mn-cs"/>
              </a:rPr>
              <a:t>Months since randomization</a:t>
            </a:r>
            <a:endParaRPr kumimoji="0" lang="en-US" altLang="en-US" sz="16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76" name="Group 8">
            <a:extLst>
              <a:ext uri="{FF2B5EF4-FFF2-40B4-BE49-F238E27FC236}">
                <a16:creationId xmlns:a16="http://schemas.microsoft.com/office/drawing/2014/main" id="{34D416AA-E916-4A10-A702-17D2E6B8EB69}"/>
              </a:ext>
            </a:extLst>
          </p:cNvPr>
          <p:cNvGrpSpPr>
            <a:grpSpLocks noChangeAspect="1"/>
          </p:cNvGrpSpPr>
          <p:nvPr/>
        </p:nvGrpSpPr>
        <p:grpSpPr bwMode="auto">
          <a:xfrm>
            <a:off x="1686378" y="2221984"/>
            <a:ext cx="6383249" cy="1356139"/>
            <a:chOff x="1295" y="1245"/>
            <a:chExt cx="3176" cy="748"/>
          </a:xfrm>
          <a:solidFill>
            <a:schemeClr val="accent5"/>
          </a:solidFill>
        </p:grpSpPr>
        <p:sp>
          <p:nvSpPr>
            <p:cNvPr id="77" name="Oval 9">
              <a:extLst>
                <a:ext uri="{FF2B5EF4-FFF2-40B4-BE49-F238E27FC236}">
                  <a16:creationId xmlns:a16="http://schemas.microsoft.com/office/drawing/2014/main" id="{E343F466-32F5-41E7-9E1D-7344300AD8E8}"/>
                </a:ext>
              </a:extLst>
            </p:cNvPr>
            <p:cNvSpPr>
              <a:spLocks noChangeArrowheads="1"/>
            </p:cNvSpPr>
            <p:nvPr/>
          </p:nvSpPr>
          <p:spPr bwMode="auto">
            <a:xfrm>
              <a:off x="1295" y="1245"/>
              <a:ext cx="21" cy="21"/>
            </a:xfrm>
            <a:prstGeom prst="ellipse">
              <a:avLst/>
            </a:prstGeom>
            <a:solidFill>
              <a:schemeClr val="tx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78" name="Oval 10">
              <a:extLst>
                <a:ext uri="{FF2B5EF4-FFF2-40B4-BE49-F238E27FC236}">
                  <a16:creationId xmlns:a16="http://schemas.microsoft.com/office/drawing/2014/main" id="{ACF51163-E808-493A-88E8-77F0BEF56127}"/>
                </a:ext>
              </a:extLst>
            </p:cNvPr>
            <p:cNvSpPr>
              <a:spLocks noChangeArrowheads="1"/>
            </p:cNvSpPr>
            <p:nvPr/>
          </p:nvSpPr>
          <p:spPr bwMode="auto">
            <a:xfrm>
              <a:off x="1308" y="1245"/>
              <a:ext cx="20"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79" name="Oval 11">
              <a:extLst>
                <a:ext uri="{FF2B5EF4-FFF2-40B4-BE49-F238E27FC236}">
                  <a16:creationId xmlns:a16="http://schemas.microsoft.com/office/drawing/2014/main" id="{41BA0A23-B4C0-4388-875F-D3362F8659CE}"/>
                </a:ext>
              </a:extLst>
            </p:cNvPr>
            <p:cNvSpPr>
              <a:spLocks noChangeArrowheads="1"/>
            </p:cNvSpPr>
            <p:nvPr/>
          </p:nvSpPr>
          <p:spPr bwMode="auto">
            <a:xfrm>
              <a:off x="1443" y="1262"/>
              <a:ext cx="20" cy="20"/>
            </a:xfrm>
            <a:prstGeom prst="ellipse">
              <a:avLst/>
            </a:prstGeom>
            <a:grp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80" name="Oval 12">
              <a:extLst>
                <a:ext uri="{FF2B5EF4-FFF2-40B4-BE49-F238E27FC236}">
                  <a16:creationId xmlns:a16="http://schemas.microsoft.com/office/drawing/2014/main" id="{057CA09E-D462-49B9-B97D-A60F6B93C2E4}"/>
                </a:ext>
              </a:extLst>
            </p:cNvPr>
            <p:cNvSpPr>
              <a:spLocks noChangeArrowheads="1"/>
            </p:cNvSpPr>
            <p:nvPr/>
          </p:nvSpPr>
          <p:spPr bwMode="auto">
            <a:xfrm>
              <a:off x="1453" y="1262"/>
              <a:ext cx="21" cy="20"/>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Oval 13">
              <a:extLst>
                <a:ext uri="{FF2B5EF4-FFF2-40B4-BE49-F238E27FC236}">
                  <a16:creationId xmlns:a16="http://schemas.microsoft.com/office/drawing/2014/main" id="{5BCE150C-D6CC-4012-BA76-051BB272898D}"/>
                </a:ext>
              </a:extLst>
            </p:cNvPr>
            <p:cNvSpPr>
              <a:spLocks noChangeArrowheads="1"/>
            </p:cNvSpPr>
            <p:nvPr/>
          </p:nvSpPr>
          <p:spPr bwMode="auto">
            <a:xfrm>
              <a:off x="1453" y="1278"/>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82" name="Oval 14">
              <a:extLst>
                <a:ext uri="{FF2B5EF4-FFF2-40B4-BE49-F238E27FC236}">
                  <a16:creationId xmlns:a16="http://schemas.microsoft.com/office/drawing/2014/main" id="{06B9474D-E9D3-4A27-ACFD-DAA4CD22DFAB}"/>
                </a:ext>
              </a:extLst>
            </p:cNvPr>
            <p:cNvSpPr>
              <a:spLocks noChangeArrowheads="1"/>
            </p:cNvSpPr>
            <p:nvPr/>
          </p:nvSpPr>
          <p:spPr bwMode="auto">
            <a:xfrm>
              <a:off x="1466" y="1278"/>
              <a:ext cx="20"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Oval 15">
              <a:extLst>
                <a:ext uri="{FF2B5EF4-FFF2-40B4-BE49-F238E27FC236}">
                  <a16:creationId xmlns:a16="http://schemas.microsoft.com/office/drawing/2014/main" id="{057265D2-F254-4BB7-9E70-7203010FF53C}"/>
                </a:ext>
              </a:extLst>
            </p:cNvPr>
            <p:cNvSpPr>
              <a:spLocks noChangeArrowheads="1"/>
            </p:cNvSpPr>
            <p:nvPr/>
          </p:nvSpPr>
          <p:spPr bwMode="auto">
            <a:xfrm>
              <a:off x="1478" y="1278"/>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Oval 16">
              <a:extLst>
                <a:ext uri="{FF2B5EF4-FFF2-40B4-BE49-F238E27FC236}">
                  <a16:creationId xmlns:a16="http://schemas.microsoft.com/office/drawing/2014/main" id="{EC5F1EA1-C864-48DE-ADA9-FAF74C18C91C}"/>
                </a:ext>
              </a:extLst>
            </p:cNvPr>
            <p:cNvSpPr>
              <a:spLocks noChangeArrowheads="1"/>
            </p:cNvSpPr>
            <p:nvPr/>
          </p:nvSpPr>
          <p:spPr bwMode="auto">
            <a:xfrm>
              <a:off x="1615" y="1305"/>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Oval 17">
              <a:extLst>
                <a:ext uri="{FF2B5EF4-FFF2-40B4-BE49-F238E27FC236}">
                  <a16:creationId xmlns:a16="http://schemas.microsoft.com/office/drawing/2014/main" id="{7AF7B922-6333-4AC7-9892-BED6872C25AE}"/>
                </a:ext>
              </a:extLst>
            </p:cNvPr>
            <p:cNvSpPr>
              <a:spLocks noChangeArrowheads="1"/>
            </p:cNvSpPr>
            <p:nvPr/>
          </p:nvSpPr>
          <p:spPr bwMode="auto">
            <a:xfrm>
              <a:off x="1620" y="1304"/>
              <a:ext cx="32" cy="32"/>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86" name="Oval 18">
              <a:extLst>
                <a:ext uri="{FF2B5EF4-FFF2-40B4-BE49-F238E27FC236}">
                  <a16:creationId xmlns:a16="http://schemas.microsoft.com/office/drawing/2014/main" id="{62D0DD5F-6F72-4902-AAA5-84F1A40777BC}"/>
                </a:ext>
              </a:extLst>
            </p:cNvPr>
            <p:cNvSpPr>
              <a:spLocks noChangeArrowheads="1"/>
            </p:cNvSpPr>
            <p:nvPr/>
          </p:nvSpPr>
          <p:spPr bwMode="auto">
            <a:xfrm>
              <a:off x="1775" y="1354"/>
              <a:ext cx="21" cy="20"/>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87" name="Oval 19">
              <a:extLst>
                <a:ext uri="{FF2B5EF4-FFF2-40B4-BE49-F238E27FC236}">
                  <a16:creationId xmlns:a16="http://schemas.microsoft.com/office/drawing/2014/main" id="{9F290A85-3C5A-4072-8868-9A360EFC7A07}"/>
                </a:ext>
              </a:extLst>
            </p:cNvPr>
            <p:cNvSpPr>
              <a:spLocks noChangeArrowheads="1"/>
            </p:cNvSpPr>
            <p:nvPr/>
          </p:nvSpPr>
          <p:spPr bwMode="auto">
            <a:xfrm>
              <a:off x="1784" y="1354"/>
              <a:ext cx="20" cy="20"/>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Oval 20">
              <a:extLst>
                <a:ext uri="{FF2B5EF4-FFF2-40B4-BE49-F238E27FC236}">
                  <a16:creationId xmlns:a16="http://schemas.microsoft.com/office/drawing/2014/main" id="{77E79728-CD38-436B-BE3F-607C8FBE1F25}"/>
                </a:ext>
              </a:extLst>
            </p:cNvPr>
            <p:cNvSpPr>
              <a:spLocks noChangeArrowheads="1"/>
            </p:cNvSpPr>
            <p:nvPr/>
          </p:nvSpPr>
          <p:spPr bwMode="auto">
            <a:xfrm>
              <a:off x="1788" y="1364"/>
              <a:ext cx="20"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Oval 21">
              <a:extLst>
                <a:ext uri="{FF2B5EF4-FFF2-40B4-BE49-F238E27FC236}">
                  <a16:creationId xmlns:a16="http://schemas.microsoft.com/office/drawing/2014/main" id="{68F5428F-AE44-4606-BD68-84DE7C900834}"/>
                </a:ext>
              </a:extLst>
            </p:cNvPr>
            <p:cNvSpPr>
              <a:spLocks noChangeArrowheads="1"/>
            </p:cNvSpPr>
            <p:nvPr/>
          </p:nvSpPr>
          <p:spPr bwMode="auto">
            <a:xfrm>
              <a:off x="1979" y="1418"/>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90" name="Oval 22">
              <a:extLst>
                <a:ext uri="{FF2B5EF4-FFF2-40B4-BE49-F238E27FC236}">
                  <a16:creationId xmlns:a16="http://schemas.microsoft.com/office/drawing/2014/main" id="{B241EED4-7E89-4BD7-A4FB-997875536951}"/>
                </a:ext>
              </a:extLst>
            </p:cNvPr>
            <p:cNvSpPr>
              <a:spLocks noChangeArrowheads="1"/>
            </p:cNvSpPr>
            <p:nvPr/>
          </p:nvSpPr>
          <p:spPr bwMode="auto">
            <a:xfrm>
              <a:off x="2442" y="1565"/>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91" name="Oval 23">
              <a:extLst>
                <a:ext uri="{FF2B5EF4-FFF2-40B4-BE49-F238E27FC236}">
                  <a16:creationId xmlns:a16="http://schemas.microsoft.com/office/drawing/2014/main" id="{53291033-33D8-4849-A52F-C555FFED552B}"/>
                </a:ext>
              </a:extLst>
            </p:cNvPr>
            <p:cNvSpPr>
              <a:spLocks noChangeArrowheads="1"/>
            </p:cNvSpPr>
            <p:nvPr/>
          </p:nvSpPr>
          <p:spPr bwMode="auto">
            <a:xfrm>
              <a:off x="2453" y="1565"/>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Oval 24">
              <a:extLst>
                <a:ext uri="{FF2B5EF4-FFF2-40B4-BE49-F238E27FC236}">
                  <a16:creationId xmlns:a16="http://schemas.microsoft.com/office/drawing/2014/main" id="{689F7D0B-8874-4F45-BB61-D9072AD8F3F2}"/>
                </a:ext>
              </a:extLst>
            </p:cNvPr>
            <p:cNvSpPr>
              <a:spLocks noChangeArrowheads="1"/>
            </p:cNvSpPr>
            <p:nvPr/>
          </p:nvSpPr>
          <p:spPr bwMode="auto">
            <a:xfrm>
              <a:off x="2515" y="1590"/>
              <a:ext cx="32" cy="32"/>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93" name="Oval 25">
              <a:extLst>
                <a:ext uri="{FF2B5EF4-FFF2-40B4-BE49-F238E27FC236}">
                  <a16:creationId xmlns:a16="http://schemas.microsoft.com/office/drawing/2014/main" id="{E2ADBEF7-3DDE-4348-9E2C-592F5F8AD745}"/>
                </a:ext>
              </a:extLst>
            </p:cNvPr>
            <p:cNvSpPr>
              <a:spLocks noChangeArrowheads="1"/>
            </p:cNvSpPr>
            <p:nvPr/>
          </p:nvSpPr>
          <p:spPr bwMode="auto">
            <a:xfrm>
              <a:off x="2538" y="1590"/>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94" name="Oval 26">
              <a:extLst>
                <a:ext uri="{FF2B5EF4-FFF2-40B4-BE49-F238E27FC236}">
                  <a16:creationId xmlns:a16="http://schemas.microsoft.com/office/drawing/2014/main" id="{D03DFD6E-FFB8-4404-93FA-7325207C7F75}"/>
                </a:ext>
              </a:extLst>
            </p:cNvPr>
            <p:cNvSpPr>
              <a:spLocks noChangeArrowheads="1"/>
            </p:cNvSpPr>
            <p:nvPr/>
          </p:nvSpPr>
          <p:spPr bwMode="auto">
            <a:xfrm>
              <a:off x="2603" y="1590"/>
              <a:ext cx="20"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Oval 27">
              <a:extLst>
                <a:ext uri="{FF2B5EF4-FFF2-40B4-BE49-F238E27FC236}">
                  <a16:creationId xmlns:a16="http://schemas.microsoft.com/office/drawing/2014/main" id="{BA186CE6-5674-4B6C-B125-E8DC0705C234}"/>
                </a:ext>
              </a:extLst>
            </p:cNvPr>
            <p:cNvSpPr>
              <a:spLocks noChangeArrowheads="1"/>
            </p:cNvSpPr>
            <p:nvPr/>
          </p:nvSpPr>
          <p:spPr bwMode="auto">
            <a:xfrm>
              <a:off x="2611" y="1590"/>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96" name="Oval 28">
              <a:extLst>
                <a:ext uri="{FF2B5EF4-FFF2-40B4-BE49-F238E27FC236}">
                  <a16:creationId xmlns:a16="http://schemas.microsoft.com/office/drawing/2014/main" id="{BE604239-4523-4720-9B93-FB978215ACDA}"/>
                </a:ext>
              </a:extLst>
            </p:cNvPr>
            <p:cNvSpPr>
              <a:spLocks noChangeArrowheads="1"/>
            </p:cNvSpPr>
            <p:nvPr/>
          </p:nvSpPr>
          <p:spPr bwMode="auto">
            <a:xfrm>
              <a:off x="2610" y="1586"/>
              <a:ext cx="32" cy="32"/>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97" name="Oval 29">
              <a:extLst>
                <a:ext uri="{FF2B5EF4-FFF2-40B4-BE49-F238E27FC236}">
                  <a16:creationId xmlns:a16="http://schemas.microsoft.com/office/drawing/2014/main" id="{EA3C1725-4ABC-42BE-98CD-38F528113726}"/>
                </a:ext>
              </a:extLst>
            </p:cNvPr>
            <p:cNvSpPr>
              <a:spLocks noChangeArrowheads="1"/>
            </p:cNvSpPr>
            <p:nvPr/>
          </p:nvSpPr>
          <p:spPr bwMode="auto">
            <a:xfrm>
              <a:off x="2619" y="1636"/>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Oval 30">
              <a:extLst>
                <a:ext uri="{FF2B5EF4-FFF2-40B4-BE49-F238E27FC236}">
                  <a16:creationId xmlns:a16="http://schemas.microsoft.com/office/drawing/2014/main" id="{C748B004-D1BF-4A0F-B00F-167F2DC3B1B6}"/>
                </a:ext>
              </a:extLst>
            </p:cNvPr>
            <p:cNvSpPr>
              <a:spLocks noChangeArrowheads="1"/>
            </p:cNvSpPr>
            <p:nvPr/>
          </p:nvSpPr>
          <p:spPr bwMode="auto">
            <a:xfrm>
              <a:off x="2630" y="1636"/>
              <a:ext cx="20"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99" name="Oval 31">
              <a:extLst>
                <a:ext uri="{FF2B5EF4-FFF2-40B4-BE49-F238E27FC236}">
                  <a16:creationId xmlns:a16="http://schemas.microsoft.com/office/drawing/2014/main" id="{C0ED23CD-9153-47F2-AED2-71198AD6F4EA}"/>
                </a:ext>
              </a:extLst>
            </p:cNvPr>
            <p:cNvSpPr>
              <a:spLocks noChangeArrowheads="1"/>
            </p:cNvSpPr>
            <p:nvPr/>
          </p:nvSpPr>
          <p:spPr bwMode="auto">
            <a:xfrm>
              <a:off x="2698" y="1644"/>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00" name="Oval 32">
              <a:extLst>
                <a:ext uri="{FF2B5EF4-FFF2-40B4-BE49-F238E27FC236}">
                  <a16:creationId xmlns:a16="http://schemas.microsoft.com/office/drawing/2014/main" id="{D7C8A5AD-F33A-4216-820F-518808C369CA}"/>
                </a:ext>
              </a:extLst>
            </p:cNvPr>
            <p:cNvSpPr>
              <a:spLocks noChangeArrowheads="1"/>
            </p:cNvSpPr>
            <p:nvPr/>
          </p:nvSpPr>
          <p:spPr bwMode="auto">
            <a:xfrm>
              <a:off x="2706" y="1644"/>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01" name="Oval 33">
              <a:extLst>
                <a:ext uri="{FF2B5EF4-FFF2-40B4-BE49-F238E27FC236}">
                  <a16:creationId xmlns:a16="http://schemas.microsoft.com/office/drawing/2014/main" id="{9F6EF69A-58FE-4363-B427-10F92615E99C}"/>
                </a:ext>
              </a:extLst>
            </p:cNvPr>
            <p:cNvSpPr>
              <a:spLocks noChangeArrowheads="1"/>
            </p:cNvSpPr>
            <p:nvPr/>
          </p:nvSpPr>
          <p:spPr bwMode="auto">
            <a:xfrm>
              <a:off x="2769" y="1675"/>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Oval 34">
              <a:extLst>
                <a:ext uri="{FF2B5EF4-FFF2-40B4-BE49-F238E27FC236}">
                  <a16:creationId xmlns:a16="http://schemas.microsoft.com/office/drawing/2014/main" id="{20EC667F-8DB9-4A18-81BB-0EDF0977AE7F}"/>
                </a:ext>
              </a:extLst>
            </p:cNvPr>
            <p:cNvSpPr>
              <a:spLocks noChangeArrowheads="1"/>
            </p:cNvSpPr>
            <p:nvPr/>
          </p:nvSpPr>
          <p:spPr bwMode="auto">
            <a:xfrm>
              <a:off x="2783" y="1675"/>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03" name="Oval 35">
              <a:extLst>
                <a:ext uri="{FF2B5EF4-FFF2-40B4-BE49-F238E27FC236}">
                  <a16:creationId xmlns:a16="http://schemas.microsoft.com/office/drawing/2014/main" id="{1039C6FC-EDE3-496E-BE12-05179AAFC51B}"/>
                </a:ext>
              </a:extLst>
            </p:cNvPr>
            <p:cNvSpPr>
              <a:spLocks noChangeArrowheads="1"/>
            </p:cNvSpPr>
            <p:nvPr/>
          </p:nvSpPr>
          <p:spPr bwMode="auto">
            <a:xfrm>
              <a:off x="2783" y="1686"/>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04" name="Oval 36">
              <a:extLst>
                <a:ext uri="{FF2B5EF4-FFF2-40B4-BE49-F238E27FC236}">
                  <a16:creationId xmlns:a16="http://schemas.microsoft.com/office/drawing/2014/main" id="{2C11C9F7-9381-4B6A-9567-DBEBBC8C0A03}"/>
                </a:ext>
              </a:extLst>
            </p:cNvPr>
            <p:cNvSpPr>
              <a:spLocks noChangeArrowheads="1"/>
            </p:cNvSpPr>
            <p:nvPr/>
          </p:nvSpPr>
          <p:spPr bwMode="auto">
            <a:xfrm>
              <a:off x="2794" y="1686"/>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Oval 37">
              <a:extLst>
                <a:ext uri="{FF2B5EF4-FFF2-40B4-BE49-F238E27FC236}">
                  <a16:creationId xmlns:a16="http://schemas.microsoft.com/office/drawing/2014/main" id="{0305F569-B81C-43BA-A318-BA1A09199653}"/>
                </a:ext>
              </a:extLst>
            </p:cNvPr>
            <p:cNvSpPr>
              <a:spLocks noChangeArrowheads="1"/>
            </p:cNvSpPr>
            <p:nvPr/>
          </p:nvSpPr>
          <p:spPr bwMode="auto">
            <a:xfrm>
              <a:off x="2794" y="1696"/>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Oval 38">
              <a:extLst>
                <a:ext uri="{FF2B5EF4-FFF2-40B4-BE49-F238E27FC236}">
                  <a16:creationId xmlns:a16="http://schemas.microsoft.com/office/drawing/2014/main" id="{6126CAD9-55EE-47B4-A96A-A5536B423C95}"/>
                </a:ext>
              </a:extLst>
            </p:cNvPr>
            <p:cNvSpPr>
              <a:spLocks noChangeArrowheads="1"/>
            </p:cNvSpPr>
            <p:nvPr/>
          </p:nvSpPr>
          <p:spPr bwMode="auto">
            <a:xfrm>
              <a:off x="2806" y="1696"/>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Oval 39">
              <a:extLst>
                <a:ext uri="{FF2B5EF4-FFF2-40B4-BE49-F238E27FC236}">
                  <a16:creationId xmlns:a16="http://schemas.microsoft.com/office/drawing/2014/main" id="{2D1ED94F-9C64-4330-9974-7742319DDBC0}"/>
                </a:ext>
              </a:extLst>
            </p:cNvPr>
            <p:cNvSpPr>
              <a:spLocks noChangeArrowheads="1"/>
            </p:cNvSpPr>
            <p:nvPr/>
          </p:nvSpPr>
          <p:spPr bwMode="auto">
            <a:xfrm>
              <a:off x="2817" y="1705"/>
              <a:ext cx="20"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08" name="Oval 40">
              <a:extLst>
                <a:ext uri="{FF2B5EF4-FFF2-40B4-BE49-F238E27FC236}">
                  <a16:creationId xmlns:a16="http://schemas.microsoft.com/office/drawing/2014/main" id="{F6FD5166-B1B9-4563-B374-503DACA91CB5}"/>
                </a:ext>
              </a:extLst>
            </p:cNvPr>
            <p:cNvSpPr>
              <a:spLocks noChangeArrowheads="1"/>
            </p:cNvSpPr>
            <p:nvPr/>
          </p:nvSpPr>
          <p:spPr bwMode="auto">
            <a:xfrm>
              <a:off x="2827" y="1705"/>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09" name="Oval 41">
              <a:extLst>
                <a:ext uri="{FF2B5EF4-FFF2-40B4-BE49-F238E27FC236}">
                  <a16:creationId xmlns:a16="http://schemas.microsoft.com/office/drawing/2014/main" id="{F909B00D-B897-414C-BF7D-DE5B215A0723}"/>
                </a:ext>
              </a:extLst>
            </p:cNvPr>
            <p:cNvSpPr>
              <a:spLocks noChangeArrowheads="1"/>
            </p:cNvSpPr>
            <p:nvPr/>
          </p:nvSpPr>
          <p:spPr bwMode="auto">
            <a:xfrm>
              <a:off x="2933" y="1744"/>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10" name="Oval 42">
              <a:extLst>
                <a:ext uri="{FF2B5EF4-FFF2-40B4-BE49-F238E27FC236}">
                  <a16:creationId xmlns:a16="http://schemas.microsoft.com/office/drawing/2014/main" id="{B5E110F7-FCAC-4F2F-95E2-B5A19EF83C01}"/>
                </a:ext>
              </a:extLst>
            </p:cNvPr>
            <p:cNvSpPr>
              <a:spLocks noChangeArrowheads="1"/>
            </p:cNvSpPr>
            <p:nvPr/>
          </p:nvSpPr>
          <p:spPr bwMode="auto">
            <a:xfrm>
              <a:off x="2943" y="1744"/>
              <a:ext cx="21" cy="21"/>
            </a:xfrm>
            <a:prstGeom prst="ellipse">
              <a:avLst/>
            </a:pr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11" name="Freeform 43">
              <a:extLst>
                <a:ext uri="{FF2B5EF4-FFF2-40B4-BE49-F238E27FC236}">
                  <a16:creationId xmlns:a16="http://schemas.microsoft.com/office/drawing/2014/main" id="{E92F6952-0602-4BC8-8407-034AF6ECB229}"/>
                </a:ext>
              </a:extLst>
            </p:cNvPr>
            <p:cNvSpPr>
              <a:spLocks/>
            </p:cNvSpPr>
            <p:nvPr/>
          </p:nvSpPr>
          <p:spPr bwMode="auto">
            <a:xfrm>
              <a:off x="3101" y="1803"/>
              <a:ext cx="23" cy="23"/>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4"/>
                  </a:cubicBezTo>
                  <a:cubicBezTo>
                    <a:pt x="2" y="1"/>
                    <a:pt x="5" y="0"/>
                    <a:pt x="7" y="1"/>
                  </a:cubicBezTo>
                  <a:cubicBezTo>
                    <a:pt x="10" y="2"/>
                    <a:pt x="11" y="5"/>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Freeform 44">
              <a:extLst>
                <a:ext uri="{FF2B5EF4-FFF2-40B4-BE49-F238E27FC236}">
                  <a16:creationId xmlns:a16="http://schemas.microsoft.com/office/drawing/2014/main" id="{BBA9674A-E88D-46AF-8977-5499169B0854}"/>
                </a:ext>
              </a:extLst>
            </p:cNvPr>
            <p:cNvSpPr>
              <a:spLocks/>
            </p:cNvSpPr>
            <p:nvPr/>
          </p:nvSpPr>
          <p:spPr bwMode="auto">
            <a:xfrm>
              <a:off x="3112" y="1803"/>
              <a:ext cx="25" cy="23"/>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13" name="Freeform 45">
              <a:extLst>
                <a:ext uri="{FF2B5EF4-FFF2-40B4-BE49-F238E27FC236}">
                  <a16:creationId xmlns:a16="http://schemas.microsoft.com/office/drawing/2014/main" id="{6EDC392D-071B-4E95-BF62-476230DD90E5}"/>
                </a:ext>
              </a:extLst>
            </p:cNvPr>
            <p:cNvSpPr>
              <a:spLocks/>
            </p:cNvSpPr>
            <p:nvPr/>
          </p:nvSpPr>
          <p:spPr bwMode="auto">
            <a:xfrm>
              <a:off x="3112" y="1813"/>
              <a:ext cx="25" cy="23"/>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14" name="Freeform 46">
              <a:extLst>
                <a:ext uri="{FF2B5EF4-FFF2-40B4-BE49-F238E27FC236}">
                  <a16:creationId xmlns:a16="http://schemas.microsoft.com/office/drawing/2014/main" id="{8FD40C31-23A3-4EFA-A11A-C4B0EE64A63F}"/>
                </a:ext>
              </a:extLst>
            </p:cNvPr>
            <p:cNvSpPr>
              <a:spLocks/>
            </p:cNvSpPr>
            <p:nvPr/>
          </p:nvSpPr>
          <p:spPr bwMode="auto">
            <a:xfrm>
              <a:off x="3106" y="1813"/>
              <a:ext cx="32" cy="32"/>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4"/>
                  </a:cubicBezTo>
                  <a:cubicBezTo>
                    <a:pt x="2" y="1"/>
                    <a:pt x="5" y="0"/>
                    <a:pt x="7" y="1"/>
                  </a:cubicBezTo>
                  <a:cubicBezTo>
                    <a:pt x="10" y="2"/>
                    <a:pt x="11" y="5"/>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15" name="Freeform 47">
              <a:extLst>
                <a:ext uri="{FF2B5EF4-FFF2-40B4-BE49-F238E27FC236}">
                  <a16:creationId xmlns:a16="http://schemas.microsoft.com/office/drawing/2014/main" id="{6356B90E-7D94-4405-903A-A5347DE3AB75}"/>
                </a:ext>
              </a:extLst>
            </p:cNvPr>
            <p:cNvSpPr>
              <a:spLocks/>
            </p:cNvSpPr>
            <p:nvPr/>
          </p:nvSpPr>
          <p:spPr bwMode="auto">
            <a:xfrm>
              <a:off x="3278" y="1826"/>
              <a:ext cx="23" cy="25"/>
            </a:xfrm>
            <a:custGeom>
              <a:avLst/>
              <a:gdLst>
                <a:gd name="T0" fmla="*/ 10 w 11"/>
                <a:gd name="T1" fmla="*/ 8 h 12"/>
                <a:gd name="T2" fmla="*/ 4 w 11"/>
                <a:gd name="T3" fmla="*/ 11 h 12"/>
                <a:gd name="T4" fmla="*/ 1 w 11"/>
                <a:gd name="T5" fmla="*/ 4 h 12"/>
                <a:gd name="T6" fmla="*/ 7 w 11"/>
                <a:gd name="T7" fmla="*/ 1 h 12"/>
                <a:gd name="T8" fmla="*/ 10 w 11"/>
                <a:gd name="T9" fmla="*/ 8 h 12"/>
              </a:gdLst>
              <a:ahLst/>
              <a:cxnLst>
                <a:cxn ang="0">
                  <a:pos x="T0" y="T1"/>
                </a:cxn>
                <a:cxn ang="0">
                  <a:pos x="T2" y="T3"/>
                </a:cxn>
                <a:cxn ang="0">
                  <a:pos x="T4" y="T5"/>
                </a:cxn>
                <a:cxn ang="0">
                  <a:pos x="T6" y="T7"/>
                </a:cxn>
                <a:cxn ang="0">
                  <a:pos x="T8" y="T9"/>
                </a:cxn>
              </a:cxnLst>
              <a:rect l="0" t="0" r="r" b="b"/>
              <a:pathLst>
                <a:path w="11" h="12">
                  <a:moveTo>
                    <a:pt x="10" y="8"/>
                  </a:moveTo>
                  <a:cubicBezTo>
                    <a:pt x="9" y="10"/>
                    <a:pt x="7" y="12"/>
                    <a:pt x="4" y="11"/>
                  </a:cubicBezTo>
                  <a:cubicBezTo>
                    <a:pt x="1" y="10"/>
                    <a:pt x="0" y="7"/>
                    <a:pt x="1" y="4"/>
                  </a:cubicBezTo>
                  <a:cubicBezTo>
                    <a:pt x="2" y="2"/>
                    <a:pt x="5" y="0"/>
                    <a:pt x="7"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16" name="Freeform 48">
              <a:extLst>
                <a:ext uri="{FF2B5EF4-FFF2-40B4-BE49-F238E27FC236}">
                  <a16:creationId xmlns:a16="http://schemas.microsoft.com/office/drawing/2014/main" id="{36109A67-38C3-4E91-8D84-D1F2D1315A37}"/>
                </a:ext>
              </a:extLst>
            </p:cNvPr>
            <p:cNvSpPr>
              <a:spLocks/>
            </p:cNvSpPr>
            <p:nvPr/>
          </p:nvSpPr>
          <p:spPr bwMode="auto">
            <a:xfrm>
              <a:off x="3288" y="1826"/>
              <a:ext cx="23" cy="25"/>
            </a:xfrm>
            <a:custGeom>
              <a:avLst/>
              <a:gdLst>
                <a:gd name="T0" fmla="*/ 10 w 11"/>
                <a:gd name="T1" fmla="*/ 8 h 12"/>
                <a:gd name="T2" fmla="*/ 4 w 11"/>
                <a:gd name="T3" fmla="*/ 11 h 12"/>
                <a:gd name="T4" fmla="*/ 1 w 11"/>
                <a:gd name="T5" fmla="*/ 4 h 12"/>
                <a:gd name="T6" fmla="*/ 7 w 11"/>
                <a:gd name="T7" fmla="*/ 1 h 12"/>
                <a:gd name="T8" fmla="*/ 10 w 11"/>
                <a:gd name="T9" fmla="*/ 8 h 12"/>
              </a:gdLst>
              <a:ahLst/>
              <a:cxnLst>
                <a:cxn ang="0">
                  <a:pos x="T0" y="T1"/>
                </a:cxn>
                <a:cxn ang="0">
                  <a:pos x="T2" y="T3"/>
                </a:cxn>
                <a:cxn ang="0">
                  <a:pos x="T4" y="T5"/>
                </a:cxn>
                <a:cxn ang="0">
                  <a:pos x="T6" y="T7"/>
                </a:cxn>
                <a:cxn ang="0">
                  <a:pos x="T8" y="T9"/>
                </a:cxn>
              </a:cxnLst>
              <a:rect l="0" t="0" r="r" b="b"/>
              <a:pathLst>
                <a:path w="11" h="12">
                  <a:moveTo>
                    <a:pt x="10" y="8"/>
                  </a:moveTo>
                  <a:cubicBezTo>
                    <a:pt x="9" y="10"/>
                    <a:pt x="6" y="12"/>
                    <a:pt x="4" y="11"/>
                  </a:cubicBezTo>
                  <a:cubicBezTo>
                    <a:pt x="1" y="10"/>
                    <a:pt x="0" y="7"/>
                    <a:pt x="1" y="4"/>
                  </a:cubicBezTo>
                  <a:cubicBezTo>
                    <a:pt x="2" y="2"/>
                    <a:pt x="5" y="0"/>
                    <a:pt x="7"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17" name="Freeform 49">
              <a:extLst>
                <a:ext uri="{FF2B5EF4-FFF2-40B4-BE49-F238E27FC236}">
                  <a16:creationId xmlns:a16="http://schemas.microsoft.com/office/drawing/2014/main" id="{D0DAD8DE-ECFC-4585-B461-970409A7F0E2}"/>
                </a:ext>
              </a:extLst>
            </p:cNvPr>
            <p:cNvSpPr>
              <a:spLocks/>
            </p:cNvSpPr>
            <p:nvPr/>
          </p:nvSpPr>
          <p:spPr bwMode="auto">
            <a:xfrm>
              <a:off x="3313" y="1832"/>
              <a:ext cx="23" cy="23"/>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4"/>
                  </a:cubicBezTo>
                  <a:cubicBezTo>
                    <a:pt x="2" y="1"/>
                    <a:pt x="5" y="0"/>
                    <a:pt x="7" y="1"/>
                  </a:cubicBezTo>
                  <a:cubicBezTo>
                    <a:pt x="10" y="2"/>
                    <a:pt x="11" y="5"/>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Freeform 50">
              <a:extLst>
                <a:ext uri="{FF2B5EF4-FFF2-40B4-BE49-F238E27FC236}">
                  <a16:creationId xmlns:a16="http://schemas.microsoft.com/office/drawing/2014/main" id="{2A98FD36-F9C6-41F0-8D98-8FD41F5FAF95}"/>
                </a:ext>
              </a:extLst>
            </p:cNvPr>
            <p:cNvSpPr>
              <a:spLocks/>
            </p:cNvSpPr>
            <p:nvPr/>
          </p:nvSpPr>
          <p:spPr bwMode="auto">
            <a:xfrm>
              <a:off x="3324" y="1832"/>
              <a:ext cx="23" cy="23"/>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4"/>
                  </a:cubicBezTo>
                  <a:cubicBezTo>
                    <a:pt x="2" y="1"/>
                    <a:pt x="5" y="0"/>
                    <a:pt x="7" y="1"/>
                  </a:cubicBezTo>
                  <a:cubicBezTo>
                    <a:pt x="10" y="2"/>
                    <a:pt x="11" y="5"/>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19" name="Freeform 51">
              <a:extLst>
                <a:ext uri="{FF2B5EF4-FFF2-40B4-BE49-F238E27FC236}">
                  <a16:creationId xmlns:a16="http://schemas.microsoft.com/office/drawing/2014/main" id="{51420B96-A817-46B2-9262-39B9E745551E}"/>
                </a:ext>
              </a:extLst>
            </p:cNvPr>
            <p:cNvSpPr>
              <a:spLocks/>
            </p:cNvSpPr>
            <p:nvPr/>
          </p:nvSpPr>
          <p:spPr bwMode="auto">
            <a:xfrm>
              <a:off x="3380" y="1840"/>
              <a:ext cx="23" cy="23"/>
            </a:xfrm>
            <a:custGeom>
              <a:avLst/>
              <a:gdLst>
                <a:gd name="T0" fmla="*/ 10 w 11"/>
                <a:gd name="T1" fmla="*/ 8 h 11"/>
                <a:gd name="T2" fmla="*/ 4 w 11"/>
                <a:gd name="T3" fmla="*/ 10 h 11"/>
                <a:gd name="T4" fmla="*/ 1 w 11"/>
                <a:gd name="T5" fmla="*/ 4 h 11"/>
                <a:gd name="T6" fmla="*/ 7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9" y="10"/>
                    <a:pt x="6" y="11"/>
                    <a:pt x="4" y="10"/>
                  </a:cubicBezTo>
                  <a:cubicBezTo>
                    <a:pt x="1" y="10"/>
                    <a:pt x="0" y="7"/>
                    <a:pt x="1" y="4"/>
                  </a:cubicBezTo>
                  <a:cubicBezTo>
                    <a:pt x="2" y="1"/>
                    <a:pt x="5" y="0"/>
                    <a:pt x="7"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20" name="Freeform 52">
              <a:extLst>
                <a:ext uri="{FF2B5EF4-FFF2-40B4-BE49-F238E27FC236}">
                  <a16:creationId xmlns:a16="http://schemas.microsoft.com/office/drawing/2014/main" id="{76370E68-C5C9-4603-896F-2103DB97D685}"/>
                </a:ext>
              </a:extLst>
            </p:cNvPr>
            <p:cNvSpPr>
              <a:spLocks/>
            </p:cNvSpPr>
            <p:nvPr/>
          </p:nvSpPr>
          <p:spPr bwMode="auto">
            <a:xfrm>
              <a:off x="3407" y="1840"/>
              <a:ext cx="23" cy="23"/>
            </a:xfrm>
            <a:custGeom>
              <a:avLst/>
              <a:gdLst>
                <a:gd name="T0" fmla="*/ 10 w 11"/>
                <a:gd name="T1" fmla="*/ 8 h 11"/>
                <a:gd name="T2" fmla="*/ 4 w 11"/>
                <a:gd name="T3" fmla="*/ 10 h 11"/>
                <a:gd name="T4" fmla="*/ 1 w 11"/>
                <a:gd name="T5" fmla="*/ 4 h 11"/>
                <a:gd name="T6" fmla="*/ 8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10" y="10"/>
                    <a:pt x="7" y="11"/>
                    <a:pt x="4" y="10"/>
                  </a:cubicBezTo>
                  <a:cubicBezTo>
                    <a:pt x="1" y="10"/>
                    <a:pt x="0" y="7"/>
                    <a:pt x="1" y="4"/>
                  </a:cubicBezTo>
                  <a:cubicBezTo>
                    <a:pt x="2" y="1"/>
                    <a:pt x="5" y="0"/>
                    <a:pt x="8"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21" name="Freeform 53">
              <a:extLst>
                <a:ext uri="{FF2B5EF4-FFF2-40B4-BE49-F238E27FC236}">
                  <a16:creationId xmlns:a16="http://schemas.microsoft.com/office/drawing/2014/main" id="{B81519C0-69C8-4895-BD7B-BBB6C208E64D}"/>
                </a:ext>
              </a:extLst>
            </p:cNvPr>
            <p:cNvSpPr>
              <a:spLocks/>
            </p:cNvSpPr>
            <p:nvPr/>
          </p:nvSpPr>
          <p:spPr bwMode="auto">
            <a:xfrm>
              <a:off x="3421" y="1840"/>
              <a:ext cx="23" cy="23"/>
            </a:xfrm>
            <a:custGeom>
              <a:avLst/>
              <a:gdLst>
                <a:gd name="T0" fmla="*/ 10 w 11"/>
                <a:gd name="T1" fmla="*/ 8 h 11"/>
                <a:gd name="T2" fmla="*/ 4 w 11"/>
                <a:gd name="T3" fmla="*/ 10 h 11"/>
                <a:gd name="T4" fmla="*/ 1 w 11"/>
                <a:gd name="T5" fmla="*/ 4 h 11"/>
                <a:gd name="T6" fmla="*/ 7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9" y="10"/>
                    <a:pt x="7" y="11"/>
                    <a:pt x="4" y="10"/>
                  </a:cubicBezTo>
                  <a:cubicBezTo>
                    <a:pt x="1" y="10"/>
                    <a:pt x="0" y="7"/>
                    <a:pt x="1" y="4"/>
                  </a:cubicBezTo>
                  <a:cubicBezTo>
                    <a:pt x="2" y="1"/>
                    <a:pt x="5" y="0"/>
                    <a:pt x="7" y="1"/>
                  </a:cubicBezTo>
                  <a:cubicBezTo>
                    <a:pt x="10" y="2"/>
                    <a:pt x="11" y="5"/>
                    <a:pt x="10" y="8"/>
                  </a:cubicBezTo>
                  <a:close/>
                </a:path>
              </a:pathLst>
            </a:custGeom>
            <a:grp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22" name="Freeform 54">
              <a:extLst>
                <a:ext uri="{FF2B5EF4-FFF2-40B4-BE49-F238E27FC236}">
                  <a16:creationId xmlns:a16="http://schemas.microsoft.com/office/drawing/2014/main" id="{4940600C-883D-486A-A41A-E76BE672CB72}"/>
                </a:ext>
              </a:extLst>
            </p:cNvPr>
            <p:cNvSpPr>
              <a:spLocks/>
            </p:cNvSpPr>
            <p:nvPr/>
          </p:nvSpPr>
          <p:spPr bwMode="auto">
            <a:xfrm>
              <a:off x="3428" y="1840"/>
              <a:ext cx="23" cy="23"/>
            </a:xfrm>
            <a:custGeom>
              <a:avLst/>
              <a:gdLst>
                <a:gd name="T0" fmla="*/ 10 w 11"/>
                <a:gd name="T1" fmla="*/ 8 h 11"/>
                <a:gd name="T2" fmla="*/ 4 w 11"/>
                <a:gd name="T3" fmla="*/ 10 h 11"/>
                <a:gd name="T4" fmla="*/ 1 w 11"/>
                <a:gd name="T5" fmla="*/ 4 h 11"/>
                <a:gd name="T6" fmla="*/ 7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9" y="10"/>
                    <a:pt x="6" y="11"/>
                    <a:pt x="4" y="10"/>
                  </a:cubicBezTo>
                  <a:cubicBezTo>
                    <a:pt x="1" y="10"/>
                    <a:pt x="0" y="7"/>
                    <a:pt x="1" y="4"/>
                  </a:cubicBezTo>
                  <a:cubicBezTo>
                    <a:pt x="2" y="1"/>
                    <a:pt x="5" y="0"/>
                    <a:pt x="7"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23" name="Freeform 55">
              <a:extLst>
                <a:ext uri="{FF2B5EF4-FFF2-40B4-BE49-F238E27FC236}">
                  <a16:creationId xmlns:a16="http://schemas.microsoft.com/office/drawing/2014/main" id="{82B5BBD3-3229-49B6-8A6D-73A6C3FCE19F}"/>
                </a:ext>
              </a:extLst>
            </p:cNvPr>
            <p:cNvSpPr>
              <a:spLocks/>
            </p:cNvSpPr>
            <p:nvPr/>
          </p:nvSpPr>
          <p:spPr bwMode="auto">
            <a:xfrm>
              <a:off x="3440" y="1853"/>
              <a:ext cx="23" cy="23"/>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4"/>
                  </a:cubicBezTo>
                  <a:cubicBezTo>
                    <a:pt x="2" y="1"/>
                    <a:pt x="4" y="0"/>
                    <a:pt x="7" y="1"/>
                  </a:cubicBezTo>
                  <a:cubicBezTo>
                    <a:pt x="10" y="2"/>
                    <a:pt x="11" y="4"/>
                    <a:pt x="10" y="7"/>
                  </a:cubicBezTo>
                  <a:close/>
                </a:path>
              </a:pathLst>
            </a:custGeom>
            <a:grp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24" name="Freeform 56">
              <a:extLst>
                <a:ext uri="{FF2B5EF4-FFF2-40B4-BE49-F238E27FC236}">
                  <a16:creationId xmlns:a16="http://schemas.microsoft.com/office/drawing/2014/main" id="{9A38BB1F-424D-42DD-A14E-5506EDEDB705}"/>
                </a:ext>
              </a:extLst>
            </p:cNvPr>
            <p:cNvSpPr>
              <a:spLocks/>
            </p:cNvSpPr>
            <p:nvPr/>
          </p:nvSpPr>
          <p:spPr bwMode="auto">
            <a:xfrm>
              <a:off x="3453" y="1853"/>
              <a:ext cx="23" cy="23"/>
            </a:xfrm>
            <a:custGeom>
              <a:avLst/>
              <a:gdLst>
                <a:gd name="T0" fmla="*/ 10 w 11"/>
                <a:gd name="T1" fmla="*/ 7 h 11"/>
                <a:gd name="T2" fmla="*/ 3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3" y="10"/>
                  </a:cubicBezTo>
                  <a:cubicBezTo>
                    <a:pt x="1" y="9"/>
                    <a:pt x="0" y="6"/>
                    <a:pt x="1" y="4"/>
                  </a:cubicBezTo>
                  <a:cubicBezTo>
                    <a:pt x="1" y="1"/>
                    <a:pt x="4" y="0"/>
                    <a:pt x="7" y="1"/>
                  </a:cubicBezTo>
                  <a:cubicBezTo>
                    <a:pt x="10" y="2"/>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25" name="Freeform 57">
              <a:extLst>
                <a:ext uri="{FF2B5EF4-FFF2-40B4-BE49-F238E27FC236}">
                  <a16:creationId xmlns:a16="http://schemas.microsoft.com/office/drawing/2014/main" id="{8AC01117-E007-4DAD-8E20-4F630E44A05F}"/>
                </a:ext>
              </a:extLst>
            </p:cNvPr>
            <p:cNvSpPr>
              <a:spLocks/>
            </p:cNvSpPr>
            <p:nvPr/>
          </p:nvSpPr>
          <p:spPr bwMode="auto">
            <a:xfrm>
              <a:off x="3463" y="1853"/>
              <a:ext cx="23" cy="23"/>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7" y="11"/>
                    <a:pt x="4" y="10"/>
                  </a:cubicBezTo>
                  <a:cubicBezTo>
                    <a:pt x="1" y="9"/>
                    <a:pt x="0" y="6"/>
                    <a:pt x="1" y="4"/>
                  </a:cubicBezTo>
                  <a:cubicBezTo>
                    <a:pt x="2" y="1"/>
                    <a:pt x="5" y="0"/>
                    <a:pt x="7" y="1"/>
                  </a:cubicBezTo>
                  <a:cubicBezTo>
                    <a:pt x="10" y="2"/>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26" name="Freeform 58">
              <a:extLst>
                <a:ext uri="{FF2B5EF4-FFF2-40B4-BE49-F238E27FC236}">
                  <a16:creationId xmlns:a16="http://schemas.microsoft.com/office/drawing/2014/main" id="{8FF663F9-A4B3-4A6E-B89F-B86612464DAA}"/>
                </a:ext>
              </a:extLst>
            </p:cNvPr>
            <p:cNvSpPr>
              <a:spLocks/>
            </p:cNvSpPr>
            <p:nvPr/>
          </p:nvSpPr>
          <p:spPr bwMode="auto">
            <a:xfrm>
              <a:off x="3469" y="1868"/>
              <a:ext cx="23" cy="23"/>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4"/>
                  </a:cubicBezTo>
                  <a:cubicBezTo>
                    <a:pt x="2" y="1"/>
                    <a:pt x="5" y="0"/>
                    <a:pt x="7" y="1"/>
                  </a:cubicBezTo>
                  <a:cubicBezTo>
                    <a:pt x="10" y="2"/>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27" name="Freeform 59">
              <a:extLst>
                <a:ext uri="{FF2B5EF4-FFF2-40B4-BE49-F238E27FC236}">
                  <a16:creationId xmlns:a16="http://schemas.microsoft.com/office/drawing/2014/main" id="{70760EC3-565F-4076-AE4A-B97582D29E7C}"/>
                </a:ext>
              </a:extLst>
            </p:cNvPr>
            <p:cNvSpPr>
              <a:spLocks/>
            </p:cNvSpPr>
            <p:nvPr/>
          </p:nvSpPr>
          <p:spPr bwMode="auto">
            <a:xfrm>
              <a:off x="3480" y="1868"/>
              <a:ext cx="23" cy="23"/>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7" y="11"/>
                    <a:pt x="4" y="10"/>
                  </a:cubicBezTo>
                  <a:cubicBezTo>
                    <a:pt x="1" y="9"/>
                    <a:pt x="0" y="6"/>
                    <a:pt x="1" y="4"/>
                  </a:cubicBezTo>
                  <a:cubicBezTo>
                    <a:pt x="2" y="1"/>
                    <a:pt x="5" y="0"/>
                    <a:pt x="7" y="1"/>
                  </a:cubicBezTo>
                  <a:cubicBezTo>
                    <a:pt x="10" y="2"/>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28" name="Freeform 60">
              <a:extLst>
                <a:ext uri="{FF2B5EF4-FFF2-40B4-BE49-F238E27FC236}">
                  <a16:creationId xmlns:a16="http://schemas.microsoft.com/office/drawing/2014/main" id="{8A76C693-7C99-4B0D-BEE9-44835B676EE7}"/>
                </a:ext>
              </a:extLst>
            </p:cNvPr>
            <p:cNvSpPr>
              <a:spLocks/>
            </p:cNvSpPr>
            <p:nvPr/>
          </p:nvSpPr>
          <p:spPr bwMode="auto">
            <a:xfrm>
              <a:off x="3503" y="1868"/>
              <a:ext cx="22" cy="23"/>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4"/>
                  </a:cubicBezTo>
                  <a:cubicBezTo>
                    <a:pt x="2" y="1"/>
                    <a:pt x="5" y="0"/>
                    <a:pt x="7" y="1"/>
                  </a:cubicBezTo>
                  <a:cubicBezTo>
                    <a:pt x="10" y="2"/>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29" name="Freeform 61">
              <a:extLst>
                <a:ext uri="{FF2B5EF4-FFF2-40B4-BE49-F238E27FC236}">
                  <a16:creationId xmlns:a16="http://schemas.microsoft.com/office/drawing/2014/main" id="{E9B6E5D2-52E2-4A76-8D28-75B3A2F7AF47}"/>
                </a:ext>
              </a:extLst>
            </p:cNvPr>
            <p:cNvSpPr>
              <a:spLocks/>
            </p:cNvSpPr>
            <p:nvPr/>
          </p:nvSpPr>
          <p:spPr bwMode="auto">
            <a:xfrm>
              <a:off x="3513" y="1868"/>
              <a:ext cx="23" cy="23"/>
            </a:xfrm>
            <a:custGeom>
              <a:avLst/>
              <a:gdLst>
                <a:gd name="T0" fmla="*/ 10 w 11"/>
                <a:gd name="T1" fmla="*/ 7 h 11"/>
                <a:gd name="T2" fmla="*/ 3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3" y="10"/>
                  </a:cubicBezTo>
                  <a:cubicBezTo>
                    <a:pt x="1" y="9"/>
                    <a:pt x="0" y="6"/>
                    <a:pt x="1" y="4"/>
                  </a:cubicBezTo>
                  <a:cubicBezTo>
                    <a:pt x="1" y="1"/>
                    <a:pt x="4" y="0"/>
                    <a:pt x="7" y="1"/>
                  </a:cubicBezTo>
                  <a:cubicBezTo>
                    <a:pt x="10" y="2"/>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30" name="Freeform 62">
              <a:extLst>
                <a:ext uri="{FF2B5EF4-FFF2-40B4-BE49-F238E27FC236}">
                  <a16:creationId xmlns:a16="http://schemas.microsoft.com/office/drawing/2014/main" id="{B3D704E3-9A0F-492B-800F-89513EDFAE24}"/>
                </a:ext>
              </a:extLst>
            </p:cNvPr>
            <p:cNvSpPr>
              <a:spLocks/>
            </p:cNvSpPr>
            <p:nvPr/>
          </p:nvSpPr>
          <p:spPr bwMode="auto">
            <a:xfrm>
              <a:off x="3538" y="1868"/>
              <a:ext cx="23" cy="23"/>
            </a:xfrm>
            <a:custGeom>
              <a:avLst/>
              <a:gdLst>
                <a:gd name="T0" fmla="*/ 10 w 11"/>
                <a:gd name="T1" fmla="*/ 7 h 11"/>
                <a:gd name="T2" fmla="*/ 4 w 11"/>
                <a:gd name="T3" fmla="*/ 10 h 11"/>
                <a:gd name="T4" fmla="*/ 1 w 11"/>
                <a:gd name="T5" fmla="*/ 4 h 11"/>
                <a:gd name="T6" fmla="*/ 8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10" y="10"/>
                    <a:pt x="7" y="11"/>
                    <a:pt x="4" y="10"/>
                  </a:cubicBezTo>
                  <a:cubicBezTo>
                    <a:pt x="1" y="9"/>
                    <a:pt x="0" y="6"/>
                    <a:pt x="1" y="4"/>
                  </a:cubicBezTo>
                  <a:cubicBezTo>
                    <a:pt x="2" y="1"/>
                    <a:pt x="5" y="0"/>
                    <a:pt x="8" y="1"/>
                  </a:cubicBezTo>
                  <a:cubicBezTo>
                    <a:pt x="10" y="2"/>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31" name="Freeform 63">
              <a:extLst>
                <a:ext uri="{FF2B5EF4-FFF2-40B4-BE49-F238E27FC236}">
                  <a16:creationId xmlns:a16="http://schemas.microsoft.com/office/drawing/2014/main" id="{C555E544-DCA9-44B6-AFDE-B8E5FB66325E}"/>
                </a:ext>
              </a:extLst>
            </p:cNvPr>
            <p:cNvSpPr>
              <a:spLocks/>
            </p:cNvSpPr>
            <p:nvPr/>
          </p:nvSpPr>
          <p:spPr bwMode="auto">
            <a:xfrm>
              <a:off x="3571" y="1868"/>
              <a:ext cx="23" cy="23"/>
            </a:xfrm>
            <a:custGeom>
              <a:avLst/>
              <a:gdLst>
                <a:gd name="T0" fmla="*/ 10 w 11"/>
                <a:gd name="T1" fmla="*/ 7 h 11"/>
                <a:gd name="T2" fmla="*/ 4 w 11"/>
                <a:gd name="T3" fmla="*/ 10 h 11"/>
                <a:gd name="T4" fmla="*/ 1 w 11"/>
                <a:gd name="T5" fmla="*/ 4 h 11"/>
                <a:gd name="T6" fmla="*/ 8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10" y="10"/>
                    <a:pt x="7" y="11"/>
                    <a:pt x="4" y="10"/>
                  </a:cubicBezTo>
                  <a:cubicBezTo>
                    <a:pt x="1" y="9"/>
                    <a:pt x="0" y="6"/>
                    <a:pt x="1" y="4"/>
                  </a:cubicBezTo>
                  <a:cubicBezTo>
                    <a:pt x="2" y="1"/>
                    <a:pt x="5" y="0"/>
                    <a:pt x="8" y="1"/>
                  </a:cubicBezTo>
                  <a:cubicBezTo>
                    <a:pt x="10" y="2"/>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Freeform 64">
              <a:extLst>
                <a:ext uri="{FF2B5EF4-FFF2-40B4-BE49-F238E27FC236}">
                  <a16:creationId xmlns:a16="http://schemas.microsoft.com/office/drawing/2014/main" id="{CF074EEC-14F3-47C5-A15C-6085E07A3894}"/>
                </a:ext>
              </a:extLst>
            </p:cNvPr>
            <p:cNvSpPr>
              <a:spLocks/>
            </p:cNvSpPr>
            <p:nvPr/>
          </p:nvSpPr>
          <p:spPr bwMode="auto">
            <a:xfrm>
              <a:off x="3596" y="1868"/>
              <a:ext cx="23" cy="23"/>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7" y="11"/>
                    <a:pt x="4" y="10"/>
                  </a:cubicBezTo>
                  <a:cubicBezTo>
                    <a:pt x="1" y="9"/>
                    <a:pt x="0" y="6"/>
                    <a:pt x="1" y="4"/>
                  </a:cubicBezTo>
                  <a:cubicBezTo>
                    <a:pt x="2" y="1"/>
                    <a:pt x="5" y="0"/>
                    <a:pt x="7" y="1"/>
                  </a:cubicBezTo>
                  <a:cubicBezTo>
                    <a:pt x="10" y="2"/>
                    <a:pt x="11" y="5"/>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33" name="Freeform 65">
              <a:extLst>
                <a:ext uri="{FF2B5EF4-FFF2-40B4-BE49-F238E27FC236}">
                  <a16:creationId xmlns:a16="http://schemas.microsoft.com/office/drawing/2014/main" id="{9235091C-ECF9-4AEF-836A-1905CEA29BAE}"/>
                </a:ext>
              </a:extLst>
            </p:cNvPr>
            <p:cNvSpPr>
              <a:spLocks/>
            </p:cNvSpPr>
            <p:nvPr/>
          </p:nvSpPr>
          <p:spPr bwMode="auto">
            <a:xfrm>
              <a:off x="3606" y="1868"/>
              <a:ext cx="25" cy="23"/>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34" name="Freeform 66">
              <a:extLst>
                <a:ext uri="{FF2B5EF4-FFF2-40B4-BE49-F238E27FC236}">
                  <a16:creationId xmlns:a16="http://schemas.microsoft.com/office/drawing/2014/main" id="{AA4ECEF1-2383-4753-B9C7-A4C6666E31EC}"/>
                </a:ext>
              </a:extLst>
            </p:cNvPr>
            <p:cNvSpPr>
              <a:spLocks/>
            </p:cNvSpPr>
            <p:nvPr/>
          </p:nvSpPr>
          <p:spPr bwMode="auto">
            <a:xfrm>
              <a:off x="3617" y="1868"/>
              <a:ext cx="23" cy="23"/>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7" y="11"/>
                    <a:pt x="4" y="10"/>
                  </a:cubicBezTo>
                  <a:cubicBezTo>
                    <a:pt x="1" y="9"/>
                    <a:pt x="0" y="6"/>
                    <a:pt x="1" y="4"/>
                  </a:cubicBezTo>
                  <a:cubicBezTo>
                    <a:pt x="2" y="1"/>
                    <a:pt x="5" y="0"/>
                    <a:pt x="7" y="1"/>
                  </a:cubicBezTo>
                  <a:cubicBezTo>
                    <a:pt x="10" y="2"/>
                    <a:pt x="11" y="5"/>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35" name="Freeform 67">
              <a:extLst>
                <a:ext uri="{FF2B5EF4-FFF2-40B4-BE49-F238E27FC236}">
                  <a16:creationId xmlns:a16="http://schemas.microsoft.com/office/drawing/2014/main" id="{AF1C7D4C-6A95-4EFD-938A-F775E0434B33}"/>
                </a:ext>
              </a:extLst>
            </p:cNvPr>
            <p:cNvSpPr>
              <a:spLocks/>
            </p:cNvSpPr>
            <p:nvPr/>
          </p:nvSpPr>
          <p:spPr bwMode="auto">
            <a:xfrm>
              <a:off x="3638" y="1878"/>
              <a:ext cx="23" cy="23"/>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4"/>
                  </a:cubicBezTo>
                  <a:cubicBezTo>
                    <a:pt x="2" y="1"/>
                    <a:pt x="4" y="0"/>
                    <a:pt x="7" y="1"/>
                  </a:cubicBezTo>
                  <a:cubicBezTo>
                    <a:pt x="10" y="2"/>
                    <a:pt x="11" y="5"/>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36" name="Freeform 68">
              <a:extLst>
                <a:ext uri="{FF2B5EF4-FFF2-40B4-BE49-F238E27FC236}">
                  <a16:creationId xmlns:a16="http://schemas.microsoft.com/office/drawing/2014/main" id="{0DCDAECC-B2B7-4CAF-9FAD-80AEDA48B1D5}"/>
                </a:ext>
              </a:extLst>
            </p:cNvPr>
            <p:cNvSpPr>
              <a:spLocks/>
            </p:cNvSpPr>
            <p:nvPr/>
          </p:nvSpPr>
          <p:spPr bwMode="auto">
            <a:xfrm>
              <a:off x="3644" y="1878"/>
              <a:ext cx="23" cy="23"/>
            </a:xfrm>
            <a:custGeom>
              <a:avLst/>
              <a:gdLst>
                <a:gd name="T0" fmla="*/ 10 w 11"/>
                <a:gd name="T1" fmla="*/ 7 h 11"/>
                <a:gd name="T2" fmla="*/ 4 w 11"/>
                <a:gd name="T3" fmla="*/ 10 h 11"/>
                <a:gd name="T4" fmla="*/ 1 w 11"/>
                <a:gd name="T5" fmla="*/ 4 h 11"/>
                <a:gd name="T6" fmla="*/ 8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10" y="10"/>
                    <a:pt x="7" y="11"/>
                    <a:pt x="4" y="10"/>
                  </a:cubicBezTo>
                  <a:cubicBezTo>
                    <a:pt x="1" y="9"/>
                    <a:pt x="0" y="6"/>
                    <a:pt x="1" y="4"/>
                  </a:cubicBezTo>
                  <a:cubicBezTo>
                    <a:pt x="2" y="1"/>
                    <a:pt x="5" y="0"/>
                    <a:pt x="8" y="1"/>
                  </a:cubicBezTo>
                  <a:cubicBezTo>
                    <a:pt x="10" y="2"/>
                    <a:pt x="11" y="5"/>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37" name="Freeform 69">
              <a:extLst>
                <a:ext uri="{FF2B5EF4-FFF2-40B4-BE49-F238E27FC236}">
                  <a16:creationId xmlns:a16="http://schemas.microsoft.com/office/drawing/2014/main" id="{360846BB-228B-4072-9523-9F332B5E06C3}"/>
                </a:ext>
              </a:extLst>
            </p:cNvPr>
            <p:cNvSpPr>
              <a:spLocks/>
            </p:cNvSpPr>
            <p:nvPr/>
          </p:nvSpPr>
          <p:spPr bwMode="auto">
            <a:xfrm>
              <a:off x="3706" y="1886"/>
              <a:ext cx="23" cy="23"/>
            </a:xfrm>
            <a:custGeom>
              <a:avLst/>
              <a:gdLst>
                <a:gd name="T0" fmla="*/ 10 w 11"/>
                <a:gd name="T1" fmla="*/ 7 h 11"/>
                <a:gd name="T2" fmla="*/ 4 w 11"/>
                <a:gd name="T3" fmla="*/ 10 h 11"/>
                <a:gd name="T4" fmla="*/ 1 w 11"/>
                <a:gd name="T5" fmla="*/ 3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3"/>
                  </a:cubicBezTo>
                  <a:cubicBezTo>
                    <a:pt x="2" y="1"/>
                    <a:pt x="5" y="0"/>
                    <a:pt x="7" y="1"/>
                  </a:cubicBezTo>
                  <a:cubicBezTo>
                    <a:pt x="10" y="1"/>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38" name="Freeform 70">
              <a:extLst>
                <a:ext uri="{FF2B5EF4-FFF2-40B4-BE49-F238E27FC236}">
                  <a16:creationId xmlns:a16="http://schemas.microsoft.com/office/drawing/2014/main" id="{1DD69B58-5D30-47C3-97AC-D029627E327F}"/>
                </a:ext>
              </a:extLst>
            </p:cNvPr>
            <p:cNvSpPr>
              <a:spLocks/>
            </p:cNvSpPr>
            <p:nvPr/>
          </p:nvSpPr>
          <p:spPr bwMode="auto">
            <a:xfrm>
              <a:off x="3715" y="1886"/>
              <a:ext cx="22" cy="23"/>
            </a:xfrm>
            <a:custGeom>
              <a:avLst/>
              <a:gdLst>
                <a:gd name="T0" fmla="*/ 10 w 11"/>
                <a:gd name="T1" fmla="*/ 7 h 11"/>
                <a:gd name="T2" fmla="*/ 4 w 11"/>
                <a:gd name="T3" fmla="*/ 10 h 11"/>
                <a:gd name="T4" fmla="*/ 1 w 11"/>
                <a:gd name="T5" fmla="*/ 3 h 11"/>
                <a:gd name="T6" fmla="*/ 8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10" y="10"/>
                    <a:pt x="7" y="11"/>
                    <a:pt x="4" y="10"/>
                  </a:cubicBezTo>
                  <a:cubicBezTo>
                    <a:pt x="1" y="9"/>
                    <a:pt x="0" y="6"/>
                    <a:pt x="1" y="3"/>
                  </a:cubicBezTo>
                  <a:cubicBezTo>
                    <a:pt x="2" y="1"/>
                    <a:pt x="5" y="0"/>
                    <a:pt x="8" y="1"/>
                  </a:cubicBezTo>
                  <a:cubicBezTo>
                    <a:pt x="10" y="1"/>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39" name="Freeform 71">
              <a:extLst>
                <a:ext uri="{FF2B5EF4-FFF2-40B4-BE49-F238E27FC236}">
                  <a16:creationId xmlns:a16="http://schemas.microsoft.com/office/drawing/2014/main" id="{55B078DB-0AEF-466D-99C2-BEC7F7713A77}"/>
                </a:ext>
              </a:extLst>
            </p:cNvPr>
            <p:cNvSpPr>
              <a:spLocks/>
            </p:cNvSpPr>
            <p:nvPr/>
          </p:nvSpPr>
          <p:spPr bwMode="auto">
            <a:xfrm>
              <a:off x="3721" y="1889"/>
              <a:ext cx="23" cy="23"/>
            </a:xfrm>
            <a:custGeom>
              <a:avLst/>
              <a:gdLst>
                <a:gd name="T0" fmla="*/ 10 w 11"/>
                <a:gd name="T1" fmla="*/ 7 h 11"/>
                <a:gd name="T2" fmla="*/ 3 w 11"/>
                <a:gd name="T3" fmla="*/ 10 h 11"/>
                <a:gd name="T4" fmla="*/ 1 w 11"/>
                <a:gd name="T5" fmla="*/ 3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3" y="10"/>
                  </a:cubicBezTo>
                  <a:cubicBezTo>
                    <a:pt x="1" y="9"/>
                    <a:pt x="0" y="6"/>
                    <a:pt x="1" y="3"/>
                  </a:cubicBezTo>
                  <a:cubicBezTo>
                    <a:pt x="1" y="1"/>
                    <a:pt x="4" y="0"/>
                    <a:pt x="7" y="1"/>
                  </a:cubicBezTo>
                  <a:cubicBezTo>
                    <a:pt x="10" y="1"/>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40" name="Freeform 72">
              <a:extLst>
                <a:ext uri="{FF2B5EF4-FFF2-40B4-BE49-F238E27FC236}">
                  <a16:creationId xmlns:a16="http://schemas.microsoft.com/office/drawing/2014/main" id="{4792E22F-967E-41D9-A96E-8BDA841B2BF7}"/>
                </a:ext>
              </a:extLst>
            </p:cNvPr>
            <p:cNvSpPr>
              <a:spLocks/>
            </p:cNvSpPr>
            <p:nvPr/>
          </p:nvSpPr>
          <p:spPr bwMode="auto">
            <a:xfrm>
              <a:off x="3744" y="1897"/>
              <a:ext cx="25" cy="23"/>
            </a:xfrm>
            <a:custGeom>
              <a:avLst/>
              <a:gdLst>
                <a:gd name="T0" fmla="*/ 11 w 12"/>
                <a:gd name="T1" fmla="*/ 7 h 11"/>
                <a:gd name="T2" fmla="*/ 4 w 12"/>
                <a:gd name="T3" fmla="*/ 10 h 11"/>
                <a:gd name="T4" fmla="*/ 1 w 12"/>
                <a:gd name="T5" fmla="*/ 3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3"/>
                  </a:cubicBezTo>
                  <a:cubicBezTo>
                    <a:pt x="2" y="1"/>
                    <a:pt x="5" y="0"/>
                    <a:pt x="8" y="1"/>
                  </a:cubicBezTo>
                  <a:cubicBezTo>
                    <a:pt x="10" y="1"/>
                    <a:pt x="12" y="4"/>
                    <a:pt x="11" y="7"/>
                  </a:cubicBezTo>
                  <a:close/>
                </a:path>
              </a:pathLst>
            </a:custGeom>
            <a:grp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41" name="Freeform 73">
              <a:extLst>
                <a:ext uri="{FF2B5EF4-FFF2-40B4-BE49-F238E27FC236}">
                  <a16:creationId xmlns:a16="http://schemas.microsoft.com/office/drawing/2014/main" id="{D8DF531D-5C12-4A8A-8A09-6137F11CF55D}"/>
                </a:ext>
              </a:extLst>
            </p:cNvPr>
            <p:cNvSpPr>
              <a:spLocks/>
            </p:cNvSpPr>
            <p:nvPr/>
          </p:nvSpPr>
          <p:spPr bwMode="auto">
            <a:xfrm>
              <a:off x="3751" y="1894"/>
              <a:ext cx="23" cy="23"/>
            </a:xfrm>
            <a:custGeom>
              <a:avLst/>
              <a:gdLst>
                <a:gd name="T0" fmla="*/ 10 w 11"/>
                <a:gd name="T1" fmla="*/ 7 h 11"/>
                <a:gd name="T2" fmla="*/ 4 w 11"/>
                <a:gd name="T3" fmla="*/ 10 h 11"/>
                <a:gd name="T4" fmla="*/ 1 w 11"/>
                <a:gd name="T5" fmla="*/ 3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3"/>
                  </a:cubicBezTo>
                  <a:cubicBezTo>
                    <a:pt x="2" y="1"/>
                    <a:pt x="5" y="0"/>
                    <a:pt x="7" y="1"/>
                  </a:cubicBezTo>
                  <a:cubicBezTo>
                    <a:pt x="10" y="1"/>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42" name="Freeform 74">
              <a:extLst>
                <a:ext uri="{FF2B5EF4-FFF2-40B4-BE49-F238E27FC236}">
                  <a16:creationId xmlns:a16="http://schemas.microsoft.com/office/drawing/2014/main" id="{50FC2646-24FB-4F68-AA3B-EDA7EF5665FD}"/>
                </a:ext>
              </a:extLst>
            </p:cNvPr>
            <p:cNvSpPr>
              <a:spLocks/>
            </p:cNvSpPr>
            <p:nvPr/>
          </p:nvSpPr>
          <p:spPr bwMode="auto">
            <a:xfrm>
              <a:off x="3771" y="1897"/>
              <a:ext cx="23" cy="23"/>
            </a:xfrm>
            <a:custGeom>
              <a:avLst/>
              <a:gdLst>
                <a:gd name="T0" fmla="*/ 10 w 11"/>
                <a:gd name="T1" fmla="*/ 7 h 11"/>
                <a:gd name="T2" fmla="*/ 4 w 11"/>
                <a:gd name="T3" fmla="*/ 10 h 11"/>
                <a:gd name="T4" fmla="*/ 1 w 11"/>
                <a:gd name="T5" fmla="*/ 3 h 11"/>
                <a:gd name="T6" fmla="*/ 8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10" y="10"/>
                    <a:pt x="7" y="11"/>
                    <a:pt x="4" y="10"/>
                  </a:cubicBezTo>
                  <a:cubicBezTo>
                    <a:pt x="1" y="9"/>
                    <a:pt x="0" y="6"/>
                    <a:pt x="1" y="3"/>
                  </a:cubicBezTo>
                  <a:cubicBezTo>
                    <a:pt x="2" y="1"/>
                    <a:pt x="5" y="0"/>
                    <a:pt x="8" y="1"/>
                  </a:cubicBezTo>
                  <a:cubicBezTo>
                    <a:pt x="10" y="1"/>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43" name="Freeform 75">
              <a:extLst>
                <a:ext uri="{FF2B5EF4-FFF2-40B4-BE49-F238E27FC236}">
                  <a16:creationId xmlns:a16="http://schemas.microsoft.com/office/drawing/2014/main" id="{33F943D4-EA80-49DF-9E01-91AEDB85E898}"/>
                </a:ext>
              </a:extLst>
            </p:cNvPr>
            <p:cNvSpPr>
              <a:spLocks/>
            </p:cNvSpPr>
            <p:nvPr/>
          </p:nvSpPr>
          <p:spPr bwMode="auto">
            <a:xfrm>
              <a:off x="3779" y="1907"/>
              <a:ext cx="23" cy="25"/>
            </a:xfrm>
            <a:custGeom>
              <a:avLst/>
              <a:gdLst>
                <a:gd name="T0" fmla="*/ 10 w 11"/>
                <a:gd name="T1" fmla="*/ 8 h 12"/>
                <a:gd name="T2" fmla="*/ 4 w 11"/>
                <a:gd name="T3" fmla="*/ 11 h 12"/>
                <a:gd name="T4" fmla="*/ 1 w 11"/>
                <a:gd name="T5" fmla="*/ 4 h 12"/>
                <a:gd name="T6" fmla="*/ 7 w 11"/>
                <a:gd name="T7" fmla="*/ 1 h 12"/>
                <a:gd name="T8" fmla="*/ 10 w 11"/>
                <a:gd name="T9" fmla="*/ 8 h 12"/>
              </a:gdLst>
              <a:ahLst/>
              <a:cxnLst>
                <a:cxn ang="0">
                  <a:pos x="T0" y="T1"/>
                </a:cxn>
                <a:cxn ang="0">
                  <a:pos x="T2" y="T3"/>
                </a:cxn>
                <a:cxn ang="0">
                  <a:pos x="T4" y="T5"/>
                </a:cxn>
                <a:cxn ang="0">
                  <a:pos x="T6" y="T7"/>
                </a:cxn>
                <a:cxn ang="0">
                  <a:pos x="T8" y="T9"/>
                </a:cxn>
              </a:cxnLst>
              <a:rect l="0" t="0" r="r" b="b"/>
              <a:pathLst>
                <a:path w="11" h="12">
                  <a:moveTo>
                    <a:pt x="10" y="8"/>
                  </a:moveTo>
                  <a:cubicBezTo>
                    <a:pt x="9" y="10"/>
                    <a:pt x="6" y="12"/>
                    <a:pt x="4" y="11"/>
                  </a:cubicBezTo>
                  <a:cubicBezTo>
                    <a:pt x="1" y="10"/>
                    <a:pt x="0" y="7"/>
                    <a:pt x="1" y="4"/>
                  </a:cubicBezTo>
                  <a:cubicBezTo>
                    <a:pt x="2" y="2"/>
                    <a:pt x="4" y="0"/>
                    <a:pt x="7"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44" name="Freeform 76">
              <a:extLst>
                <a:ext uri="{FF2B5EF4-FFF2-40B4-BE49-F238E27FC236}">
                  <a16:creationId xmlns:a16="http://schemas.microsoft.com/office/drawing/2014/main" id="{4710FF7B-FFFF-4010-886F-49C93C5BB91E}"/>
                </a:ext>
              </a:extLst>
            </p:cNvPr>
            <p:cNvSpPr>
              <a:spLocks/>
            </p:cNvSpPr>
            <p:nvPr/>
          </p:nvSpPr>
          <p:spPr bwMode="auto">
            <a:xfrm>
              <a:off x="3789" y="1907"/>
              <a:ext cx="25" cy="25"/>
            </a:xfrm>
            <a:custGeom>
              <a:avLst/>
              <a:gdLst>
                <a:gd name="T0" fmla="*/ 11 w 12"/>
                <a:gd name="T1" fmla="*/ 8 h 12"/>
                <a:gd name="T2" fmla="*/ 4 w 12"/>
                <a:gd name="T3" fmla="*/ 11 h 12"/>
                <a:gd name="T4" fmla="*/ 1 w 12"/>
                <a:gd name="T5" fmla="*/ 4 h 12"/>
                <a:gd name="T6" fmla="*/ 8 w 12"/>
                <a:gd name="T7" fmla="*/ 1 h 12"/>
                <a:gd name="T8" fmla="*/ 11 w 12"/>
                <a:gd name="T9" fmla="*/ 8 h 12"/>
              </a:gdLst>
              <a:ahLst/>
              <a:cxnLst>
                <a:cxn ang="0">
                  <a:pos x="T0" y="T1"/>
                </a:cxn>
                <a:cxn ang="0">
                  <a:pos x="T2" y="T3"/>
                </a:cxn>
                <a:cxn ang="0">
                  <a:pos x="T4" y="T5"/>
                </a:cxn>
                <a:cxn ang="0">
                  <a:pos x="T6" y="T7"/>
                </a:cxn>
                <a:cxn ang="0">
                  <a:pos x="T8" y="T9"/>
                </a:cxn>
              </a:cxnLst>
              <a:rect l="0" t="0" r="r" b="b"/>
              <a:pathLst>
                <a:path w="12" h="12">
                  <a:moveTo>
                    <a:pt x="11" y="8"/>
                  </a:moveTo>
                  <a:cubicBezTo>
                    <a:pt x="10" y="10"/>
                    <a:pt x="7" y="12"/>
                    <a:pt x="4" y="11"/>
                  </a:cubicBezTo>
                  <a:cubicBezTo>
                    <a:pt x="2" y="10"/>
                    <a:pt x="0" y="7"/>
                    <a:pt x="1" y="4"/>
                  </a:cubicBezTo>
                  <a:cubicBezTo>
                    <a:pt x="2" y="2"/>
                    <a:pt x="5" y="0"/>
                    <a:pt x="8" y="1"/>
                  </a:cubicBezTo>
                  <a:cubicBezTo>
                    <a:pt x="10" y="2"/>
                    <a:pt x="12" y="5"/>
                    <a:pt x="11"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45" name="Freeform 77">
              <a:extLst>
                <a:ext uri="{FF2B5EF4-FFF2-40B4-BE49-F238E27FC236}">
                  <a16:creationId xmlns:a16="http://schemas.microsoft.com/office/drawing/2014/main" id="{24DEA728-8CCB-41DE-8E74-075C9BF7DAEC}"/>
                </a:ext>
              </a:extLst>
            </p:cNvPr>
            <p:cNvSpPr>
              <a:spLocks/>
            </p:cNvSpPr>
            <p:nvPr/>
          </p:nvSpPr>
          <p:spPr bwMode="auto">
            <a:xfrm>
              <a:off x="3802" y="1907"/>
              <a:ext cx="23" cy="25"/>
            </a:xfrm>
            <a:custGeom>
              <a:avLst/>
              <a:gdLst>
                <a:gd name="T0" fmla="*/ 10 w 11"/>
                <a:gd name="T1" fmla="*/ 8 h 12"/>
                <a:gd name="T2" fmla="*/ 4 w 11"/>
                <a:gd name="T3" fmla="*/ 11 h 12"/>
                <a:gd name="T4" fmla="*/ 1 w 11"/>
                <a:gd name="T5" fmla="*/ 4 h 12"/>
                <a:gd name="T6" fmla="*/ 7 w 11"/>
                <a:gd name="T7" fmla="*/ 1 h 12"/>
                <a:gd name="T8" fmla="*/ 10 w 11"/>
                <a:gd name="T9" fmla="*/ 8 h 12"/>
              </a:gdLst>
              <a:ahLst/>
              <a:cxnLst>
                <a:cxn ang="0">
                  <a:pos x="T0" y="T1"/>
                </a:cxn>
                <a:cxn ang="0">
                  <a:pos x="T2" y="T3"/>
                </a:cxn>
                <a:cxn ang="0">
                  <a:pos x="T4" y="T5"/>
                </a:cxn>
                <a:cxn ang="0">
                  <a:pos x="T6" y="T7"/>
                </a:cxn>
                <a:cxn ang="0">
                  <a:pos x="T8" y="T9"/>
                </a:cxn>
              </a:cxnLst>
              <a:rect l="0" t="0" r="r" b="b"/>
              <a:pathLst>
                <a:path w="11" h="12">
                  <a:moveTo>
                    <a:pt x="10" y="8"/>
                  </a:moveTo>
                  <a:cubicBezTo>
                    <a:pt x="9" y="10"/>
                    <a:pt x="6" y="12"/>
                    <a:pt x="4" y="11"/>
                  </a:cubicBezTo>
                  <a:cubicBezTo>
                    <a:pt x="1" y="10"/>
                    <a:pt x="0" y="7"/>
                    <a:pt x="1" y="4"/>
                  </a:cubicBezTo>
                  <a:cubicBezTo>
                    <a:pt x="2" y="2"/>
                    <a:pt x="5" y="0"/>
                    <a:pt x="7"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46" name="Freeform 78">
              <a:extLst>
                <a:ext uri="{FF2B5EF4-FFF2-40B4-BE49-F238E27FC236}">
                  <a16:creationId xmlns:a16="http://schemas.microsoft.com/office/drawing/2014/main" id="{CCC27B56-0CAC-4E6F-A979-45B1052E8330}"/>
                </a:ext>
              </a:extLst>
            </p:cNvPr>
            <p:cNvSpPr>
              <a:spLocks/>
            </p:cNvSpPr>
            <p:nvPr/>
          </p:nvSpPr>
          <p:spPr bwMode="auto">
            <a:xfrm>
              <a:off x="3802" y="1947"/>
              <a:ext cx="23" cy="23"/>
            </a:xfrm>
            <a:custGeom>
              <a:avLst/>
              <a:gdLst>
                <a:gd name="T0" fmla="*/ 10 w 11"/>
                <a:gd name="T1" fmla="*/ 7 h 11"/>
                <a:gd name="T2" fmla="*/ 4 w 11"/>
                <a:gd name="T3" fmla="*/ 10 h 11"/>
                <a:gd name="T4" fmla="*/ 1 w 11"/>
                <a:gd name="T5" fmla="*/ 3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3"/>
                  </a:cubicBezTo>
                  <a:cubicBezTo>
                    <a:pt x="2" y="1"/>
                    <a:pt x="5" y="0"/>
                    <a:pt x="7" y="1"/>
                  </a:cubicBezTo>
                  <a:cubicBezTo>
                    <a:pt x="10" y="1"/>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47" name="Freeform 79">
              <a:extLst>
                <a:ext uri="{FF2B5EF4-FFF2-40B4-BE49-F238E27FC236}">
                  <a16:creationId xmlns:a16="http://schemas.microsoft.com/office/drawing/2014/main" id="{771C2764-32B3-49F4-AAD6-D33604801CCC}"/>
                </a:ext>
              </a:extLst>
            </p:cNvPr>
            <p:cNvSpPr>
              <a:spLocks/>
            </p:cNvSpPr>
            <p:nvPr/>
          </p:nvSpPr>
          <p:spPr bwMode="auto">
            <a:xfrm>
              <a:off x="3816" y="1947"/>
              <a:ext cx="25" cy="23"/>
            </a:xfrm>
            <a:custGeom>
              <a:avLst/>
              <a:gdLst>
                <a:gd name="T0" fmla="*/ 11 w 12"/>
                <a:gd name="T1" fmla="*/ 7 h 11"/>
                <a:gd name="T2" fmla="*/ 4 w 12"/>
                <a:gd name="T3" fmla="*/ 10 h 11"/>
                <a:gd name="T4" fmla="*/ 1 w 12"/>
                <a:gd name="T5" fmla="*/ 3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3"/>
                  </a:cubicBezTo>
                  <a:cubicBezTo>
                    <a:pt x="2" y="1"/>
                    <a:pt x="5" y="0"/>
                    <a:pt x="8" y="1"/>
                  </a:cubicBezTo>
                  <a:cubicBezTo>
                    <a:pt x="10" y="1"/>
                    <a:pt x="12" y="4"/>
                    <a:pt x="11"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48" name="Freeform 80">
              <a:extLst>
                <a:ext uri="{FF2B5EF4-FFF2-40B4-BE49-F238E27FC236}">
                  <a16:creationId xmlns:a16="http://schemas.microsoft.com/office/drawing/2014/main" id="{378E2AD3-92C5-492D-9BB4-6C0F4A419A2C}"/>
                </a:ext>
              </a:extLst>
            </p:cNvPr>
            <p:cNvSpPr>
              <a:spLocks/>
            </p:cNvSpPr>
            <p:nvPr/>
          </p:nvSpPr>
          <p:spPr bwMode="auto">
            <a:xfrm>
              <a:off x="3860" y="1947"/>
              <a:ext cx="23" cy="23"/>
            </a:xfrm>
            <a:custGeom>
              <a:avLst/>
              <a:gdLst>
                <a:gd name="T0" fmla="*/ 10 w 11"/>
                <a:gd name="T1" fmla="*/ 7 h 11"/>
                <a:gd name="T2" fmla="*/ 4 w 11"/>
                <a:gd name="T3" fmla="*/ 10 h 11"/>
                <a:gd name="T4" fmla="*/ 1 w 11"/>
                <a:gd name="T5" fmla="*/ 3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7" y="11"/>
                    <a:pt x="4" y="10"/>
                  </a:cubicBezTo>
                  <a:cubicBezTo>
                    <a:pt x="1" y="9"/>
                    <a:pt x="0" y="6"/>
                    <a:pt x="1" y="3"/>
                  </a:cubicBezTo>
                  <a:cubicBezTo>
                    <a:pt x="2" y="1"/>
                    <a:pt x="5" y="0"/>
                    <a:pt x="7" y="1"/>
                  </a:cubicBezTo>
                  <a:cubicBezTo>
                    <a:pt x="10" y="1"/>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49" name="Freeform 81">
              <a:extLst>
                <a:ext uri="{FF2B5EF4-FFF2-40B4-BE49-F238E27FC236}">
                  <a16:creationId xmlns:a16="http://schemas.microsoft.com/office/drawing/2014/main" id="{604DD390-D989-4F2C-8B26-C0363C0E2D66}"/>
                </a:ext>
              </a:extLst>
            </p:cNvPr>
            <p:cNvSpPr>
              <a:spLocks/>
            </p:cNvSpPr>
            <p:nvPr/>
          </p:nvSpPr>
          <p:spPr bwMode="auto">
            <a:xfrm>
              <a:off x="3868" y="1947"/>
              <a:ext cx="25" cy="23"/>
            </a:xfrm>
            <a:custGeom>
              <a:avLst/>
              <a:gdLst>
                <a:gd name="T0" fmla="*/ 11 w 12"/>
                <a:gd name="T1" fmla="*/ 7 h 11"/>
                <a:gd name="T2" fmla="*/ 4 w 12"/>
                <a:gd name="T3" fmla="*/ 10 h 11"/>
                <a:gd name="T4" fmla="*/ 1 w 12"/>
                <a:gd name="T5" fmla="*/ 3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3"/>
                  </a:cubicBezTo>
                  <a:cubicBezTo>
                    <a:pt x="2" y="1"/>
                    <a:pt x="5" y="0"/>
                    <a:pt x="8" y="1"/>
                  </a:cubicBezTo>
                  <a:cubicBezTo>
                    <a:pt x="10" y="1"/>
                    <a:pt x="12" y="4"/>
                    <a:pt x="11"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50" name="Freeform 82">
              <a:extLst>
                <a:ext uri="{FF2B5EF4-FFF2-40B4-BE49-F238E27FC236}">
                  <a16:creationId xmlns:a16="http://schemas.microsoft.com/office/drawing/2014/main" id="{28B99925-B6C5-4907-896D-C5A6A4A7F968}"/>
                </a:ext>
              </a:extLst>
            </p:cNvPr>
            <p:cNvSpPr>
              <a:spLocks/>
            </p:cNvSpPr>
            <p:nvPr/>
          </p:nvSpPr>
          <p:spPr bwMode="auto">
            <a:xfrm>
              <a:off x="3881" y="1947"/>
              <a:ext cx="23" cy="23"/>
            </a:xfrm>
            <a:custGeom>
              <a:avLst/>
              <a:gdLst>
                <a:gd name="T0" fmla="*/ 10 w 11"/>
                <a:gd name="T1" fmla="*/ 7 h 11"/>
                <a:gd name="T2" fmla="*/ 4 w 11"/>
                <a:gd name="T3" fmla="*/ 10 h 11"/>
                <a:gd name="T4" fmla="*/ 1 w 11"/>
                <a:gd name="T5" fmla="*/ 3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3"/>
                  </a:cubicBezTo>
                  <a:cubicBezTo>
                    <a:pt x="2" y="1"/>
                    <a:pt x="5" y="0"/>
                    <a:pt x="7" y="1"/>
                  </a:cubicBezTo>
                  <a:cubicBezTo>
                    <a:pt x="10" y="1"/>
                    <a:pt x="11" y="4"/>
                    <a:pt x="10" y="7"/>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51" name="Freeform 83">
              <a:extLst>
                <a:ext uri="{FF2B5EF4-FFF2-40B4-BE49-F238E27FC236}">
                  <a16:creationId xmlns:a16="http://schemas.microsoft.com/office/drawing/2014/main" id="{A3FC0723-41BE-46ED-9097-ECBE4F783C6F}"/>
                </a:ext>
              </a:extLst>
            </p:cNvPr>
            <p:cNvSpPr>
              <a:spLocks/>
            </p:cNvSpPr>
            <p:nvPr/>
          </p:nvSpPr>
          <p:spPr bwMode="auto">
            <a:xfrm>
              <a:off x="3952" y="1970"/>
              <a:ext cx="24" cy="23"/>
            </a:xfrm>
            <a:custGeom>
              <a:avLst/>
              <a:gdLst>
                <a:gd name="T0" fmla="*/ 11 w 12"/>
                <a:gd name="T1" fmla="*/ 8 h 11"/>
                <a:gd name="T2" fmla="*/ 4 w 12"/>
                <a:gd name="T3" fmla="*/ 10 h 11"/>
                <a:gd name="T4" fmla="*/ 1 w 12"/>
                <a:gd name="T5" fmla="*/ 4 h 11"/>
                <a:gd name="T6" fmla="*/ 8 w 12"/>
                <a:gd name="T7" fmla="*/ 1 h 11"/>
                <a:gd name="T8" fmla="*/ 11 w 12"/>
                <a:gd name="T9" fmla="*/ 8 h 11"/>
              </a:gdLst>
              <a:ahLst/>
              <a:cxnLst>
                <a:cxn ang="0">
                  <a:pos x="T0" y="T1"/>
                </a:cxn>
                <a:cxn ang="0">
                  <a:pos x="T2" y="T3"/>
                </a:cxn>
                <a:cxn ang="0">
                  <a:pos x="T4" y="T5"/>
                </a:cxn>
                <a:cxn ang="0">
                  <a:pos x="T6" y="T7"/>
                </a:cxn>
                <a:cxn ang="0">
                  <a:pos x="T8" y="T9"/>
                </a:cxn>
              </a:cxnLst>
              <a:rect l="0" t="0" r="r" b="b"/>
              <a:pathLst>
                <a:path w="12" h="11">
                  <a:moveTo>
                    <a:pt x="11" y="8"/>
                  </a:moveTo>
                  <a:cubicBezTo>
                    <a:pt x="10" y="10"/>
                    <a:pt x="7" y="11"/>
                    <a:pt x="4" y="10"/>
                  </a:cubicBezTo>
                  <a:cubicBezTo>
                    <a:pt x="2" y="10"/>
                    <a:pt x="0" y="7"/>
                    <a:pt x="1" y="4"/>
                  </a:cubicBezTo>
                  <a:cubicBezTo>
                    <a:pt x="2" y="1"/>
                    <a:pt x="5" y="0"/>
                    <a:pt x="8" y="1"/>
                  </a:cubicBezTo>
                  <a:cubicBezTo>
                    <a:pt x="10" y="2"/>
                    <a:pt x="12" y="5"/>
                    <a:pt x="11"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52" name="Freeform 84">
              <a:extLst>
                <a:ext uri="{FF2B5EF4-FFF2-40B4-BE49-F238E27FC236}">
                  <a16:creationId xmlns:a16="http://schemas.microsoft.com/office/drawing/2014/main" id="{82653556-7FC0-4EDD-B052-EDEFBB8CC513}"/>
                </a:ext>
              </a:extLst>
            </p:cNvPr>
            <p:cNvSpPr>
              <a:spLocks/>
            </p:cNvSpPr>
            <p:nvPr/>
          </p:nvSpPr>
          <p:spPr bwMode="auto">
            <a:xfrm>
              <a:off x="3983" y="1970"/>
              <a:ext cx="23" cy="23"/>
            </a:xfrm>
            <a:custGeom>
              <a:avLst/>
              <a:gdLst>
                <a:gd name="T0" fmla="*/ 10 w 11"/>
                <a:gd name="T1" fmla="*/ 8 h 11"/>
                <a:gd name="T2" fmla="*/ 4 w 11"/>
                <a:gd name="T3" fmla="*/ 10 h 11"/>
                <a:gd name="T4" fmla="*/ 1 w 11"/>
                <a:gd name="T5" fmla="*/ 4 h 11"/>
                <a:gd name="T6" fmla="*/ 7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9" y="10"/>
                    <a:pt x="7" y="11"/>
                    <a:pt x="4" y="10"/>
                  </a:cubicBezTo>
                  <a:cubicBezTo>
                    <a:pt x="1" y="10"/>
                    <a:pt x="0" y="7"/>
                    <a:pt x="1" y="4"/>
                  </a:cubicBezTo>
                  <a:cubicBezTo>
                    <a:pt x="2" y="1"/>
                    <a:pt x="5" y="0"/>
                    <a:pt x="7"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53" name="Freeform 85">
              <a:extLst>
                <a:ext uri="{FF2B5EF4-FFF2-40B4-BE49-F238E27FC236}">
                  <a16:creationId xmlns:a16="http://schemas.microsoft.com/office/drawing/2014/main" id="{F2719311-0BE1-4429-B2AF-18A0DA2D0E0C}"/>
                </a:ext>
              </a:extLst>
            </p:cNvPr>
            <p:cNvSpPr>
              <a:spLocks/>
            </p:cNvSpPr>
            <p:nvPr/>
          </p:nvSpPr>
          <p:spPr bwMode="auto">
            <a:xfrm>
              <a:off x="4008" y="1970"/>
              <a:ext cx="23" cy="23"/>
            </a:xfrm>
            <a:custGeom>
              <a:avLst/>
              <a:gdLst>
                <a:gd name="T0" fmla="*/ 10 w 11"/>
                <a:gd name="T1" fmla="*/ 8 h 11"/>
                <a:gd name="T2" fmla="*/ 3 w 11"/>
                <a:gd name="T3" fmla="*/ 10 h 11"/>
                <a:gd name="T4" fmla="*/ 1 w 11"/>
                <a:gd name="T5" fmla="*/ 4 h 11"/>
                <a:gd name="T6" fmla="*/ 7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9" y="10"/>
                    <a:pt x="6" y="11"/>
                    <a:pt x="3" y="10"/>
                  </a:cubicBezTo>
                  <a:cubicBezTo>
                    <a:pt x="1" y="10"/>
                    <a:pt x="0" y="7"/>
                    <a:pt x="1" y="4"/>
                  </a:cubicBezTo>
                  <a:cubicBezTo>
                    <a:pt x="1" y="1"/>
                    <a:pt x="4" y="0"/>
                    <a:pt x="7"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54" name="Freeform 86">
              <a:extLst>
                <a:ext uri="{FF2B5EF4-FFF2-40B4-BE49-F238E27FC236}">
                  <a16:creationId xmlns:a16="http://schemas.microsoft.com/office/drawing/2014/main" id="{A49688A5-7B2F-4FD7-8996-DFDD999F3F45}"/>
                </a:ext>
              </a:extLst>
            </p:cNvPr>
            <p:cNvSpPr>
              <a:spLocks/>
            </p:cNvSpPr>
            <p:nvPr/>
          </p:nvSpPr>
          <p:spPr bwMode="auto">
            <a:xfrm>
              <a:off x="4087" y="1970"/>
              <a:ext cx="23" cy="23"/>
            </a:xfrm>
            <a:custGeom>
              <a:avLst/>
              <a:gdLst>
                <a:gd name="T0" fmla="*/ 10 w 11"/>
                <a:gd name="T1" fmla="*/ 8 h 11"/>
                <a:gd name="T2" fmla="*/ 4 w 11"/>
                <a:gd name="T3" fmla="*/ 10 h 11"/>
                <a:gd name="T4" fmla="*/ 1 w 11"/>
                <a:gd name="T5" fmla="*/ 4 h 11"/>
                <a:gd name="T6" fmla="*/ 7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9" y="10"/>
                    <a:pt x="6" y="11"/>
                    <a:pt x="4" y="10"/>
                  </a:cubicBezTo>
                  <a:cubicBezTo>
                    <a:pt x="1" y="10"/>
                    <a:pt x="0" y="7"/>
                    <a:pt x="1" y="4"/>
                  </a:cubicBezTo>
                  <a:cubicBezTo>
                    <a:pt x="2" y="1"/>
                    <a:pt x="5" y="0"/>
                    <a:pt x="7"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55" name="Freeform 87">
              <a:extLst>
                <a:ext uri="{FF2B5EF4-FFF2-40B4-BE49-F238E27FC236}">
                  <a16:creationId xmlns:a16="http://schemas.microsoft.com/office/drawing/2014/main" id="{3AFEEBFD-C990-4109-90F3-427558EEC8D1}"/>
                </a:ext>
              </a:extLst>
            </p:cNvPr>
            <p:cNvSpPr>
              <a:spLocks/>
            </p:cNvSpPr>
            <p:nvPr/>
          </p:nvSpPr>
          <p:spPr bwMode="auto">
            <a:xfrm>
              <a:off x="4101" y="1970"/>
              <a:ext cx="23" cy="23"/>
            </a:xfrm>
            <a:custGeom>
              <a:avLst/>
              <a:gdLst>
                <a:gd name="T0" fmla="*/ 10 w 11"/>
                <a:gd name="T1" fmla="*/ 8 h 11"/>
                <a:gd name="T2" fmla="*/ 3 w 11"/>
                <a:gd name="T3" fmla="*/ 10 h 11"/>
                <a:gd name="T4" fmla="*/ 1 w 11"/>
                <a:gd name="T5" fmla="*/ 4 h 11"/>
                <a:gd name="T6" fmla="*/ 7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9" y="10"/>
                    <a:pt x="6" y="11"/>
                    <a:pt x="3" y="10"/>
                  </a:cubicBezTo>
                  <a:cubicBezTo>
                    <a:pt x="1" y="10"/>
                    <a:pt x="0" y="7"/>
                    <a:pt x="1" y="4"/>
                  </a:cubicBezTo>
                  <a:cubicBezTo>
                    <a:pt x="1" y="1"/>
                    <a:pt x="4" y="0"/>
                    <a:pt x="7"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56" name="Freeform 88">
              <a:extLst>
                <a:ext uri="{FF2B5EF4-FFF2-40B4-BE49-F238E27FC236}">
                  <a16:creationId xmlns:a16="http://schemas.microsoft.com/office/drawing/2014/main" id="{B41A54DB-BB2B-4382-93CE-75F0F2ACC068}"/>
                </a:ext>
              </a:extLst>
            </p:cNvPr>
            <p:cNvSpPr>
              <a:spLocks/>
            </p:cNvSpPr>
            <p:nvPr/>
          </p:nvSpPr>
          <p:spPr bwMode="auto">
            <a:xfrm>
              <a:off x="4116" y="1970"/>
              <a:ext cx="23" cy="23"/>
            </a:xfrm>
            <a:custGeom>
              <a:avLst/>
              <a:gdLst>
                <a:gd name="T0" fmla="*/ 10 w 11"/>
                <a:gd name="T1" fmla="*/ 8 h 11"/>
                <a:gd name="T2" fmla="*/ 4 w 11"/>
                <a:gd name="T3" fmla="*/ 10 h 11"/>
                <a:gd name="T4" fmla="*/ 1 w 11"/>
                <a:gd name="T5" fmla="*/ 4 h 11"/>
                <a:gd name="T6" fmla="*/ 7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9" y="10"/>
                    <a:pt x="6" y="11"/>
                    <a:pt x="4" y="10"/>
                  </a:cubicBezTo>
                  <a:cubicBezTo>
                    <a:pt x="1" y="10"/>
                    <a:pt x="0" y="7"/>
                    <a:pt x="1" y="4"/>
                  </a:cubicBezTo>
                  <a:cubicBezTo>
                    <a:pt x="2" y="1"/>
                    <a:pt x="5" y="0"/>
                    <a:pt x="7"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57" name="Freeform 89">
              <a:extLst>
                <a:ext uri="{FF2B5EF4-FFF2-40B4-BE49-F238E27FC236}">
                  <a16:creationId xmlns:a16="http://schemas.microsoft.com/office/drawing/2014/main" id="{E2A6C4C9-1302-41F4-A3ED-707FCAF5FCEF}"/>
                </a:ext>
              </a:extLst>
            </p:cNvPr>
            <p:cNvSpPr>
              <a:spLocks/>
            </p:cNvSpPr>
            <p:nvPr/>
          </p:nvSpPr>
          <p:spPr bwMode="auto">
            <a:xfrm>
              <a:off x="4128" y="1970"/>
              <a:ext cx="25" cy="23"/>
            </a:xfrm>
            <a:custGeom>
              <a:avLst/>
              <a:gdLst>
                <a:gd name="T0" fmla="*/ 11 w 12"/>
                <a:gd name="T1" fmla="*/ 8 h 11"/>
                <a:gd name="T2" fmla="*/ 4 w 12"/>
                <a:gd name="T3" fmla="*/ 10 h 11"/>
                <a:gd name="T4" fmla="*/ 1 w 12"/>
                <a:gd name="T5" fmla="*/ 4 h 11"/>
                <a:gd name="T6" fmla="*/ 8 w 12"/>
                <a:gd name="T7" fmla="*/ 1 h 11"/>
                <a:gd name="T8" fmla="*/ 11 w 12"/>
                <a:gd name="T9" fmla="*/ 8 h 11"/>
              </a:gdLst>
              <a:ahLst/>
              <a:cxnLst>
                <a:cxn ang="0">
                  <a:pos x="T0" y="T1"/>
                </a:cxn>
                <a:cxn ang="0">
                  <a:pos x="T2" y="T3"/>
                </a:cxn>
                <a:cxn ang="0">
                  <a:pos x="T4" y="T5"/>
                </a:cxn>
                <a:cxn ang="0">
                  <a:pos x="T6" y="T7"/>
                </a:cxn>
                <a:cxn ang="0">
                  <a:pos x="T8" y="T9"/>
                </a:cxn>
              </a:cxnLst>
              <a:rect l="0" t="0" r="r" b="b"/>
              <a:pathLst>
                <a:path w="12" h="11">
                  <a:moveTo>
                    <a:pt x="11" y="8"/>
                  </a:moveTo>
                  <a:cubicBezTo>
                    <a:pt x="10" y="10"/>
                    <a:pt x="7" y="11"/>
                    <a:pt x="4" y="10"/>
                  </a:cubicBezTo>
                  <a:cubicBezTo>
                    <a:pt x="2" y="10"/>
                    <a:pt x="0" y="7"/>
                    <a:pt x="1" y="4"/>
                  </a:cubicBezTo>
                  <a:cubicBezTo>
                    <a:pt x="2" y="1"/>
                    <a:pt x="5" y="0"/>
                    <a:pt x="8" y="1"/>
                  </a:cubicBezTo>
                  <a:cubicBezTo>
                    <a:pt x="10" y="2"/>
                    <a:pt x="12" y="5"/>
                    <a:pt x="11" y="8"/>
                  </a:cubicBezTo>
                  <a:close/>
                </a:path>
              </a:pathLst>
            </a:custGeom>
            <a:grp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58" name="Freeform 90">
              <a:extLst>
                <a:ext uri="{FF2B5EF4-FFF2-40B4-BE49-F238E27FC236}">
                  <a16:creationId xmlns:a16="http://schemas.microsoft.com/office/drawing/2014/main" id="{BFF1DF67-EB68-439E-A6BF-123C36F96BB7}"/>
                </a:ext>
              </a:extLst>
            </p:cNvPr>
            <p:cNvSpPr>
              <a:spLocks/>
            </p:cNvSpPr>
            <p:nvPr/>
          </p:nvSpPr>
          <p:spPr bwMode="auto">
            <a:xfrm>
              <a:off x="4137" y="1970"/>
              <a:ext cx="22" cy="23"/>
            </a:xfrm>
            <a:custGeom>
              <a:avLst/>
              <a:gdLst>
                <a:gd name="T0" fmla="*/ 10 w 11"/>
                <a:gd name="T1" fmla="*/ 8 h 11"/>
                <a:gd name="T2" fmla="*/ 4 w 11"/>
                <a:gd name="T3" fmla="*/ 10 h 11"/>
                <a:gd name="T4" fmla="*/ 1 w 11"/>
                <a:gd name="T5" fmla="*/ 4 h 11"/>
                <a:gd name="T6" fmla="*/ 7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9" y="10"/>
                    <a:pt x="7" y="11"/>
                    <a:pt x="4" y="10"/>
                  </a:cubicBezTo>
                  <a:cubicBezTo>
                    <a:pt x="1" y="10"/>
                    <a:pt x="0" y="7"/>
                    <a:pt x="1" y="4"/>
                  </a:cubicBezTo>
                  <a:cubicBezTo>
                    <a:pt x="2" y="1"/>
                    <a:pt x="5" y="0"/>
                    <a:pt x="7"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59" name="Freeform 91">
              <a:extLst>
                <a:ext uri="{FF2B5EF4-FFF2-40B4-BE49-F238E27FC236}">
                  <a16:creationId xmlns:a16="http://schemas.microsoft.com/office/drawing/2014/main" id="{6C2CFDC2-77F1-4D1F-ADD8-81B4FF0CCA6E}"/>
                </a:ext>
              </a:extLst>
            </p:cNvPr>
            <p:cNvSpPr>
              <a:spLocks/>
            </p:cNvSpPr>
            <p:nvPr/>
          </p:nvSpPr>
          <p:spPr bwMode="auto">
            <a:xfrm>
              <a:off x="4164" y="1970"/>
              <a:ext cx="22" cy="23"/>
            </a:xfrm>
            <a:custGeom>
              <a:avLst/>
              <a:gdLst>
                <a:gd name="T0" fmla="*/ 10 w 11"/>
                <a:gd name="T1" fmla="*/ 8 h 11"/>
                <a:gd name="T2" fmla="*/ 4 w 11"/>
                <a:gd name="T3" fmla="*/ 10 h 11"/>
                <a:gd name="T4" fmla="*/ 1 w 11"/>
                <a:gd name="T5" fmla="*/ 4 h 11"/>
                <a:gd name="T6" fmla="*/ 8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10" y="10"/>
                    <a:pt x="7" y="11"/>
                    <a:pt x="4" y="10"/>
                  </a:cubicBezTo>
                  <a:cubicBezTo>
                    <a:pt x="1" y="10"/>
                    <a:pt x="0" y="7"/>
                    <a:pt x="1" y="4"/>
                  </a:cubicBezTo>
                  <a:cubicBezTo>
                    <a:pt x="2" y="1"/>
                    <a:pt x="5" y="0"/>
                    <a:pt x="8"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60" name="Freeform 92">
              <a:extLst>
                <a:ext uri="{FF2B5EF4-FFF2-40B4-BE49-F238E27FC236}">
                  <a16:creationId xmlns:a16="http://schemas.microsoft.com/office/drawing/2014/main" id="{EC5E86E5-AC24-422F-958F-34B29B21DBD0}"/>
                </a:ext>
              </a:extLst>
            </p:cNvPr>
            <p:cNvSpPr>
              <a:spLocks/>
            </p:cNvSpPr>
            <p:nvPr/>
          </p:nvSpPr>
          <p:spPr bwMode="auto">
            <a:xfrm>
              <a:off x="4272" y="1970"/>
              <a:ext cx="23" cy="23"/>
            </a:xfrm>
            <a:custGeom>
              <a:avLst/>
              <a:gdLst>
                <a:gd name="T0" fmla="*/ 10 w 11"/>
                <a:gd name="T1" fmla="*/ 8 h 11"/>
                <a:gd name="T2" fmla="*/ 4 w 11"/>
                <a:gd name="T3" fmla="*/ 10 h 11"/>
                <a:gd name="T4" fmla="*/ 1 w 11"/>
                <a:gd name="T5" fmla="*/ 4 h 11"/>
                <a:gd name="T6" fmla="*/ 8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10" y="10"/>
                    <a:pt x="7" y="11"/>
                    <a:pt x="4" y="10"/>
                  </a:cubicBezTo>
                  <a:cubicBezTo>
                    <a:pt x="1" y="10"/>
                    <a:pt x="0" y="7"/>
                    <a:pt x="1" y="4"/>
                  </a:cubicBezTo>
                  <a:cubicBezTo>
                    <a:pt x="2" y="1"/>
                    <a:pt x="5" y="0"/>
                    <a:pt x="8"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61" name="Freeform 93">
              <a:extLst>
                <a:ext uri="{FF2B5EF4-FFF2-40B4-BE49-F238E27FC236}">
                  <a16:creationId xmlns:a16="http://schemas.microsoft.com/office/drawing/2014/main" id="{78DE2595-AD79-4913-A14E-D65886A953E8}"/>
                </a:ext>
              </a:extLst>
            </p:cNvPr>
            <p:cNvSpPr>
              <a:spLocks/>
            </p:cNvSpPr>
            <p:nvPr/>
          </p:nvSpPr>
          <p:spPr bwMode="auto">
            <a:xfrm>
              <a:off x="4434" y="1970"/>
              <a:ext cx="23" cy="23"/>
            </a:xfrm>
            <a:custGeom>
              <a:avLst/>
              <a:gdLst>
                <a:gd name="T0" fmla="*/ 10 w 11"/>
                <a:gd name="T1" fmla="*/ 8 h 11"/>
                <a:gd name="T2" fmla="*/ 3 w 11"/>
                <a:gd name="T3" fmla="*/ 10 h 11"/>
                <a:gd name="T4" fmla="*/ 1 w 11"/>
                <a:gd name="T5" fmla="*/ 4 h 11"/>
                <a:gd name="T6" fmla="*/ 7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9" y="10"/>
                    <a:pt x="6" y="11"/>
                    <a:pt x="3" y="10"/>
                  </a:cubicBezTo>
                  <a:cubicBezTo>
                    <a:pt x="1" y="10"/>
                    <a:pt x="0" y="7"/>
                    <a:pt x="1" y="4"/>
                  </a:cubicBezTo>
                  <a:cubicBezTo>
                    <a:pt x="1" y="1"/>
                    <a:pt x="4" y="0"/>
                    <a:pt x="7" y="1"/>
                  </a:cubicBezTo>
                  <a:cubicBezTo>
                    <a:pt x="10" y="2"/>
                    <a:pt x="11" y="5"/>
                    <a:pt x="10"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62" name="Freeform 94">
              <a:extLst>
                <a:ext uri="{FF2B5EF4-FFF2-40B4-BE49-F238E27FC236}">
                  <a16:creationId xmlns:a16="http://schemas.microsoft.com/office/drawing/2014/main" id="{143DDC3A-14E8-48E4-8F41-2A0A851954D3}"/>
                </a:ext>
              </a:extLst>
            </p:cNvPr>
            <p:cNvSpPr>
              <a:spLocks/>
            </p:cNvSpPr>
            <p:nvPr/>
          </p:nvSpPr>
          <p:spPr bwMode="auto">
            <a:xfrm>
              <a:off x="4446" y="1970"/>
              <a:ext cx="25" cy="23"/>
            </a:xfrm>
            <a:custGeom>
              <a:avLst/>
              <a:gdLst>
                <a:gd name="T0" fmla="*/ 11 w 12"/>
                <a:gd name="T1" fmla="*/ 8 h 11"/>
                <a:gd name="T2" fmla="*/ 4 w 12"/>
                <a:gd name="T3" fmla="*/ 10 h 11"/>
                <a:gd name="T4" fmla="*/ 1 w 12"/>
                <a:gd name="T5" fmla="*/ 4 h 11"/>
                <a:gd name="T6" fmla="*/ 8 w 12"/>
                <a:gd name="T7" fmla="*/ 1 h 11"/>
                <a:gd name="T8" fmla="*/ 11 w 12"/>
                <a:gd name="T9" fmla="*/ 8 h 11"/>
              </a:gdLst>
              <a:ahLst/>
              <a:cxnLst>
                <a:cxn ang="0">
                  <a:pos x="T0" y="T1"/>
                </a:cxn>
                <a:cxn ang="0">
                  <a:pos x="T2" y="T3"/>
                </a:cxn>
                <a:cxn ang="0">
                  <a:pos x="T4" y="T5"/>
                </a:cxn>
                <a:cxn ang="0">
                  <a:pos x="T6" y="T7"/>
                </a:cxn>
                <a:cxn ang="0">
                  <a:pos x="T8" y="T9"/>
                </a:cxn>
              </a:cxnLst>
              <a:rect l="0" t="0" r="r" b="b"/>
              <a:pathLst>
                <a:path w="12" h="11">
                  <a:moveTo>
                    <a:pt x="11" y="8"/>
                  </a:moveTo>
                  <a:cubicBezTo>
                    <a:pt x="10" y="10"/>
                    <a:pt x="7" y="11"/>
                    <a:pt x="4" y="10"/>
                  </a:cubicBezTo>
                  <a:cubicBezTo>
                    <a:pt x="2" y="10"/>
                    <a:pt x="0" y="7"/>
                    <a:pt x="1" y="4"/>
                  </a:cubicBezTo>
                  <a:cubicBezTo>
                    <a:pt x="2" y="1"/>
                    <a:pt x="5" y="0"/>
                    <a:pt x="8" y="1"/>
                  </a:cubicBezTo>
                  <a:cubicBezTo>
                    <a:pt x="10" y="2"/>
                    <a:pt x="12" y="5"/>
                    <a:pt x="11" y="8"/>
                  </a:cubicBezTo>
                  <a:close/>
                </a:path>
              </a:pathLst>
            </a:custGeom>
            <a:solidFill>
              <a:schemeClr val="accent2"/>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63" name="Group 101">
            <a:extLst>
              <a:ext uri="{FF2B5EF4-FFF2-40B4-BE49-F238E27FC236}">
                <a16:creationId xmlns:a16="http://schemas.microsoft.com/office/drawing/2014/main" id="{81FD9CE6-4BA6-483A-905A-604307843035}"/>
              </a:ext>
            </a:extLst>
          </p:cNvPr>
          <p:cNvGrpSpPr>
            <a:grpSpLocks noChangeAspect="1"/>
          </p:cNvGrpSpPr>
          <p:nvPr/>
        </p:nvGrpSpPr>
        <p:grpSpPr bwMode="auto">
          <a:xfrm>
            <a:off x="2391524" y="2760535"/>
            <a:ext cx="5367723" cy="1970567"/>
            <a:chOff x="1604" y="1008"/>
            <a:chExt cx="2440" cy="993"/>
          </a:xfrm>
          <a:solidFill>
            <a:schemeClr val="accent1"/>
          </a:solidFill>
        </p:grpSpPr>
        <p:sp>
          <p:nvSpPr>
            <p:cNvPr id="164" name="Freeform 102">
              <a:extLst>
                <a:ext uri="{FF2B5EF4-FFF2-40B4-BE49-F238E27FC236}">
                  <a16:creationId xmlns:a16="http://schemas.microsoft.com/office/drawing/2014/main" id="{EE5C2183-11B3-4323-B80A-89EAF5480B68}"/>
                </a:ext>
              </a:extLst>
            </p:cNvPr>
            <p:cNvSpPr>
              <a:spLocks/>
            </p:cNvSpPr>
            <p:nvPr/>
          </p:nvSpPr>
          <p:spPr bwMode="auto">
            <a:xfrm>
              <a:off x="4023" y="1980"/>
              <a:ext cx="21" cy="21"/>
            </a:xfrm>
            <a:custGeom>
              <a:avLst/>
              <a:gdLst>
                <a:gd name="T0" fmla="*/ 10 w 11"/>
                <a:gd name="T1" fmla="*/ 8 h 11"/>
                <a:gd name="T2" fmla="*/ 3 w 11"/>
                <a:gd name="T3" fmla="*/ 10 h 11"/>
                <a:gd name="T4" fmla="*/ 1 w 11"/>
                <a:gd name="T5" fmla="*/ 4 h 11"/>
                <a:gd name="T6" fmla="*/ 7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9" y="10"/>
                    <a:pt x="6" y="11"/>
                    <a:pt x="3" y="10"/>
                  </a:cubicBezTo>
                  <a:cubicBezTo>
                    <a:pt x="1" y="10"/>
                    <a:pt x="0" y="7"/>
                    <a:pt x="1" y="4"/>
                  </a:cubicBezTo>
                  <a:cubicBezTo>
                    <a:pt x="1" y="1"/>
                    <a:pt x="4" y="0"/>
                    <a:pt x="7" y="1"/>
                  </a:cubicBezTo>
                  <a:cubicBezTo>
                    <a:pt x="10" y="2"/>
                    <a:pt x="11" y="5"/>
                    <a:pt x="10" y="8"/>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65" name="Freeform 103">
              <a:extLst>
                <a:ext uri="{FF2B5EF4-FFF2-40B4-BE49-F238E27FC236}">
                  <a16:creationId xmlns:a16="http://schemas.microsoft.com/office/drawing/2014/main" id="{935CEA1C-EEAE-41F6-9190-9374DEB37D46}"/>
                </a:ext>
              </a:extLst>
            </p:cNvPr>
            <p:cNvSpPr>
              <a:spLocks/>
            </p:cNvSpPr>
            <p:nvPr/>
          </p:nvSpPr>
          <p:spPr bwMode="auto">
            <a:xfrm>
              <a:off x="1604" y="1008"/>
              <a:ext cx="21" cy="21"/>
            </a:xfrm>
            <a:custGeom>
              <a:avLst/>
              <a:gdLst>
                <a:gd name="T0" fmla="*/ 10 w 11"/>
                <a:gd name="T1" fmla="*/ 7 h 11"/>
                <a:gd name="T2" fmla="*/ 3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3" y="10"/>
                  </a:cubicBezTo>
                  <a:cubicBezTo>
                    <a:pt x="1" y="9"/>
                    <a:pt x="0" y="6"/>
                    <a:pt x="1" y="4"/>
                  </a:cubicBezTo>
                  <a:cubicBezTo>
                    <a:pt x="1" y="1"/>
                    <a:pt x="4" y="0"/>
                    <a:pt x="7" y="1"/>
                  </a:cubicBezTo>
                  <a:cubicBezTo>
                    <a:pt x="10" y="2"/>
                    <a:pt x="11" y="5"/>
                    <a:pt x="10"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66" name="Freeform 104">
              <a:extLst>
                <a:ext uri="{FF2B5EF4-FFF2-40B4-BE49-F238E27FC236}">
                  <a16:creationId xmlns:a16="http://schemas.microsoft.com/office/drawing/2014/main" id="{67DB2F3B-7F82-49FA-AFDB-B03827AC4680}"/>
                </a:ext>
              </a:extLst>
            </p:cNvPr>
            <p:cNvSpPr>
              <a:spLocks/>
            </p:cNvSpPr>
            <p:nvPr/>
          </p:nvSpPr>
          <p:spPr bwMode="auto">
            <a:xfrm>
              <a:off x="1720" y="1058"/>
              <a:ext cx="23" cy="21"/>
            </a:xfrm>
            <a:custGeom>
              <a:avLst/>
              <a:gdLst>
                <a:gd name="T0" fmla="*/ 11 w 12"/>
                <a:gd name="T1" fmla="*/ 8 h 11"/>
                <a:gd name="T2" fmla="*/ 4 w 12"/>
                <a:gd name="T3" fmla="*/ 10 h 11"/>
                <a:gd name="T4" fmla="*/ 1 w 12"/>
                <a:gd name="T5" fmla="*/ 4 h 11"/>
                <a:gd name="T6" fmla="*/ 8 w 12"/>
                <a:gd name="T7" fmla="*/ 1 h 11"/>
                <a:gd name="T8" fmla="*/ 11 w 12"/>
                <a:gd name="T9" fmla="*/ 8 h 11"/>
              </a:gdLst>
              <a:ahLst/>
              <a:cxnLst>
                <a:cxn ang="0">
                  <a:pos x="T0" y="T1"/>
                </a:cxn>
                <a:cxn ang="0">
                  <a:pos x="T2" y="T3"/>
                </a:cxn>
                <a:cxn ang="0">
                  <a:pos x="T4" y="T5"/>
                </a:cxn>
                <a:cxn ang="0">
                  <a:pos x="T6" y="T7"/>
                </a:cxn>
                <a:cxn ang="0">
                  <a:pos x="T8" y="T9"/>
                </a:cxn>
              </a:cxnLst>
              <a:rect l="0" t="0" r="r" b="b"/>
              <a:pathLst>
                <a:path w="12" h="11">
                  <a:moveTo>
                    <a:pt x="11" y="8"/>
                  </a:moveTo>
                  <a:cubicBezTo>
                    <a:pt x="10" y="10"/>
                    <a:pt x="7" y="11"/>
                    <a:pt x="4" y="10"/>
                  </a:cubicBezTo>
                  <a:cubicBezTo>
                    <a:pt x="2" y="10"/>
                    <a:pt x="0" y="7"/>
                    <a:pt x="1" y="4"/>
                  </a:cubicBezTo>
                  <a:cubicBezTo>
                    <a:pt x="2" y="1"/>
                    <a:pt x="5" y="0"/>
                    <a:pt x="8" y="1"/>
                  </a:cubicBezTo>
                  <a:cubicBezTo>
                    <a:pt x="10" y="2"/>
                    <a:pt x="12" y="5"/>
                    <a:pt x="11" y="8"/>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67" name="Freeform 105">
              <a:extLst>
                <a:ext uri="{FF2B5EF4-FFF2-40B4-BE49-F238E27FC236}">
                  <a16:creationId xmlns:a16="http://schemas.microsoft.com/office/drawing/2014/main" id="{E7555DC8-30E2-459A-9CAE-DB3C702FA708}"/>
                </a:ext>
              </a:extLst>
            </p:cNvPr>
            <p:cNvSpPr>
              <a:spLocks/>
            </p:cNvSpPr>
            <p:nvPr/>
          </p:nvSpPr>
          <p:spPr bwMode="auto">
            <a:xfrm>
              <a:off x="1730" y="1066"/>
              <a:ext cx="22" cy="23"/>
            </a:xfrm>
            <a:custGeom>
              <a:avLst/>
              <a:gdLst>
                <a:gd name="T0" fmla="*/ 11 w 12"/>
                <a:gd name="T1" fmla="*/ 8 h 12"/>
                <a:gd name="T2" fmla="*/ 4 w 12"/>
                <a:gd name="T3" fmla="*/ 11 h 12"/>
                <a:gd name="T4" fmla="*/ 1 w 12"/>
                <a:gd name="T5" fmla="*/ 4 h 12"/>
                <a:gd name="T6" fmla="*/ 8 w 12"/>
                <a:gd name="T7" fmla="*/ 1 h 12"/>
                <a:gd name="T8" fmla="*/ 11 w 12"/>
                <a:gd name="T9" fmla="*/ 8 h 12"/>
              </a:gdLst>
              <a:ahLst/>
              <a:cxnLst>
                <a:cxn ang="0">
                  <a:pos x="T0" y="T1"/>
                </a:cxn>
                <a:cxn ang="0">
                  <a:pos x="T2" y="T3"/>
                </a:cxn>
                <a:cxn ang="0">
                  <a:pos x="T4" y="T5"/>
                </a:cxn>
                <a:cxn ang="0">
                  <a:pos x="T6" y="T7"/>
                </a:cxn>
                <a:cxn ang="0">
                  <a:pos x="T8" y="T9"/>
                </a:cxn>
              </a:cxnLst>
              <a:rect l="0" t="0" r="r" b="b"/>
              <a:pathLst>
                <a:path w="12" h="12">
                  <a:moveTo>
                    <a:pt x="11" y="8"/>
                  </a:moveTo>
                  <a:cubicBezTo>
                    <a:pt x="10" y="10"/>
                    <a:pt x="7" y="12"/>
                    <a:pt x="4" y="11"/>
                  </a:cubicBezTo>
                  <a:cubicBezTo>
                    <a:pt x="2" y="10"/>
                    <a:pt x="0" y="7"/>
                    <a:pt x="1" y="4"/>
                  </a:cubicBezTo>
                  <a:cubicBezTo>
                    <a:pt x="2" y="2"/>
                    <a:pt x="5" y="0"/>
                    <a:pt x="8" y="1"/>
                  </a:cubicBezTo>
                  <a:cubicBezTo>
                    <a:pt x="10" y="2"/>
                    <a:pt x="12" y="5"/>
                    <a:pt x="11" y="8"/>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68" name="Freeform 106">
              <a:extLst>
                <a:ext uri="{FF2B5EF4-FFF2-40B4-BE49-F238E27FC236}">
                  <a16:creationId xmlns:a16="http://schemas.microsoft.com/office/drawing/2014/main" id="{4CF97D33-1D89-437E-A8BF-9B2AA17B8EAE}"/>
                </a:ext>
              </a:extLst>
            </p:cNvPr>
            <p:cNvSpPr>
              <a:spLocks/>
            </p:cNvSpPr>
            <p:nvPr/>
          </p:nvSpPr>
          <p:spPr bwMode="auto">
            <a:xfrm>
              <a:off x="2298" y="1561"/>
              <a:ext cx="21" cy="23"/>
            </a:xfrm>
            <a:custGeom>
              <a:avLst/>
              <a:gdLst>
                <a:gd name="T0" fmla="*/ 10 w 11"/>
                <a:gd name="T1" fmla="*/ 8 h 12"/>
                <a:gd name="T2" fmla="*/ 4 w 11"/>
                <a:gd name="T3" fmla="*/ 11 h 12"/>
                <a:gd name="T4" fmla="*/ 1 w 11"/>
                <a:gd name="T5" fmla="*/ 4 h 12"/>
                <a:gd name="T6" fmla="*/ 7 w 11"/>
                <a:gd name="T7" fmla="*/ 1 h 12"/>
                <a:gd name="T8" fmla="*/ 10 w 11"/>
                <a:gd name="T9" fmla="*/ 8 h 12"/>
              </a:gdLst>
              <a:ahLst/>
              <a:cxnLst>
                <a:cxn ang="0">
                  <a:pos x="T0" y="T1"/>
                </a:cxn>
                <a:cxn ang="0">
                  <a:pos x="T2" y="T3"/>
                </a:cxn>
                <a:cxn ang="0">
                  <a:pos x="T4" y="T5"/>
                </a:cxn>
                <a:cxn ang="0">
                  <a:pos x="T6" y="T7"/>
                </a:cxn>
                <a:cxn ang="0">
                  <a:pos x="T8" y="T9"/>
                </a:cxn>
              </a:cxnLst>
              <a:rect l="0" t="0" r="r" b="b"/>
              <a:pathLst>
                <a:path w="11" h="12">
                  <a:moveTo>
                    <a:pt x="10" y="8"/>
                  </a:moveTo>
                  <a:cubicBezTo>
                    <a:pt x="9" y="10"/>
                    <a:pt x="6" y="12"/>
                    <a:pt x="4" y="11"/>
                  </a:cubicBezTo>
                  <a:cubicBezTo>
                    <a:pt x="1" y="10"/>
                    <a:pt x="0" y="7"/>
                    <a:pt x="1" y="4"/>
                  </a:cubicBezTo>
                  <a:cubicBezTo>
                    <a:pt x="2" y="2"/>
                    <a:pt x="5" y="0"/>
                    <a:pt x="7" y="1"/>
                  </a:cubicBezTo>
                  <a:cubicBezTo>
                    <a:pt x="10" y="2"/>
                    <a:pt x="11" y="5"/>
                    <a:pt x="10" y="8"/>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69" name="Freeform 107">
              <a:extLst>
                <a:ext uri="{FF2B5EF4-FFF2-40B4-BE49-F238E27FC236}">
                  <a16:creationId xmlns:a16="http://schemas.microsoft.com/office/drawing/2014/main" id="{103AFCC1-55F9-4B32-B288-BABC0974DB15}"/>
                </a:ext>
              </a:extLst>
            </p:cNvPr>
            <p:cNvSpPr>
              <a:spLocks/>
            </p:cNvSpPr>
            <p:nvPr/>
          </p:nvSpPr>
          <p:spPr bwMode="auto">
            <a:xfrm>
              <a:off x="2348" y="1584"/>
              <a:ext cx="22" cy="23"/>
            </a:xfrm>
            <a:custGeom>
              <a:avLst/>
              <a:gdLst>
                <a:gd name="T0" fmla="*/ 11 w 12"/>
                <a:gd name="T1" fmla="*/ 8 h 12"/>
                <a:gd name="T2" fmla="*/ 4 w 12"/>
                <a:gd name="T3" fmla="*/ 11 h 12"/>
                <a:gd name="T4" fmla="*/ 1 w 12"/>
                <a:gd name="T5" fmla="*/ 4 h 12"/>
                <a:gd name="T6" fmla="*/ 8 w 12"/>
                <a:gd name="T7" fmla="*/ 1 h 12"/>
                <a:gd name="T8" fmla="*/ 11 w 12"/>
                <a:gd name="T9" fmla="*/ 8 h 12"/>
              </a:gdLst>
              <a:ahLst/>
              <a:cxnLst>
                <a:cxn ang="0">
                  <a:pos x="T0" y="T1"/>
                </a:cxn>
                <a:cxn ang="0">
                  <a:pos x="T2" y="T3"/>
                </a:cxn>
                <a:cxn ang="0">
                  <a:pos x="T4" y="T5"/>
                </a:cxn>
                <a:cxn ang="0">
                  <a:pos x="T6" y="T7"/>
                </a:cxn>
                <a:cxn ang="0">
                  <a:pos x="T8" y="T9"/>
                </a:cxn>
              </a:cxnLst>
              <a:rect l="0" t="0" r="r" b="b"/>
              <a:pathLst>
                <a:path w="12" h="12">
                  <a:moveTo>
                    <a:pt x="11" y="8"/>
                  </a:moveTo>
                  <a:cubicBezTo>
                    <a:pt x="10" y="10"/>
                    <a:pt x="7" y="12"/>
                    <a:pt x="4" y="11"/>
                  </a:cubicBezTo>
                  <a:cubicBezTo>
                    <a:pt x="2" y="10"/>
                    <a:pt x="0" y="7"/>
                    <a:pt x="1" y="4"/>
                  </a:cubicBezTo>
                  <a:cubicBezTo>
                    <a:pt x="2" y="2"/>
                    <a:pt x="5" y="0"/>
                    <a:pt x="8" y="1"/>
                  </a:cubicBezTo>
                  <a:cubicBezTo>
                    <a:pt x="10" y="2"/>
                    <a:pt x="12" y="5"/>
                    <a:pt x="11" y="8"/>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70" name="Freeform 108">
              <a:extLst>
                <a:ext uri="{FF2B5EF4-FFF2-40B4-BE49-F238E27FC236}">
                  <a16:creationId xmlns:a16="http://schemas.microsoft.com/office/drawing/2014/main" id="{9CC5901E-4989-473D-9F31-1A81C2452BBF}"/>
                </a:ext>
              </a:extLst>
            </p:cNvPr>
            <p:cNvSpPr>
              <a:spLocks/>
            </p:cNvSpPr>
            <p:nvPr/>
          </p:nvSpPr>
          <p:spPr bwMode="auto">
            <a:xfrm>
              <a:off x="2583" y="1657"/>
              <a:ext cx="23" cy="21"/>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71" name="Freeform 109">
              <a:extLst>
                <a:ext uri="{FF2B5EF4-FFF2-40B4-BE49-F238E27FC236}">
                  <a16:creationId xmlns:a16="http://schemas.microsoft.com/office/drawing/2014/main" id="{B28763B2-600E-402E-8CDB-B4ACE2484E1B}"/>
                </a:ext>
              </a:extLst>
            </p:cNvPr>
            <p:cNvSpPr>
              <a:spLocks/>
            </p:cNvSpPr>
            <p:nvPr/>
          </p:nvSpPr>
          <p:spPr bwMode="auto">
            <a:xfrm>
              <a:off x="2971" y="1740"/>
              <a:ext cx="21" cy="21"/>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4"/>
                  </a:cubicBezTo>
                  <a:cubicBezTo>
                    <a:pt x="2" y="1"/>
                    <a:pt x="5" y="0"/>
                    <a:pt x="7" y="1"/>
                  </a:cubicBezTo>
                  <a:cubicBezTo>
                    <a:pt x="10" y="2"/>
                    <a:pt x="11" y="5"/>
                    <a:pt x="10"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72" name="Freeform 110">
              <a:extLst>
                <a:ext uri="{FF2B5EF4-FFF2-40B4-BE49-F238E27FC236}">
                  <a16:creationId xmlns:a16="http://schemas.microsoft.com/office/drawing/2014/main" id="{583128EB-CB81-4D6E-BA76-DEDBE27667DA}"/>
                </a:ext>
              </a:extLst>
            </p:cNvPr>
            <p:cNvSpPr>
              <a:spLocks/>
            </p:cNvSpPr>
            <p:nvPr/>
          </p:nvSpPr>
          <p:spPr bwMode="auto">
            <a:xfrm>
              <a:off x="3053" y="1740"/>
              <a:ext cx="23" cy="21"/>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73" name="Freeform 111">
              <a:extLst>
                <a:ext uri="{FF2B5EF4-FFF2-40B4-BE49-F238E27FC236}">
                  <a16:creationId xmlns:a16="http://schemas.microsoft.com/office/drawing/2014/main" id="{8BEEF110-FB4C-4A18-90BF-36535D5564E0}"/>
                </a:ext>
              </a:extLst>
            </p:cNvPr>
            <p:cNvSpPr>
              <a:spLocks/>
            </p:cNvSpPr>
            <p:nvPr/>
          </p:nvSpPr>
          <p:spPr bwMode="auto">
            <a:xfrm>
              <a:off x="3255" y="1765"/>
              <a:ext cx="23" cy="21"/>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74" name="Freeform 112">
              <a:extLst>
                <a:ext uri="{FF2B5EF4-FFF2-40B4-BE49-F238E27FC236}">
                  <a16:creationId xmlns:a16="http://schemas.microsoft.com/office/drawing/2014/main" id="{A231AF28-FC32-4546-9D74-95C9E6DDA5CC}"/>
                </a:ext>
              </a:extLst>
            </p:cNvPr>
            <p:cNvSpPr>
              <a:spLocks/>
            </p:cNvSpPr>
            <p:nvPr/>
          </p:nvSpPr>
          <p:spPr bwMode="auto">
            <a:xfrm>
              <a:off x="3293" y="1765"/>
              <a:ext cx="23" cy="21"/>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75" name="Freeform 113">
              <a:extLst>
                <a:ext uri="{FF2B5EF4-FFF2-40B4-BE49-F238E27FC236}">
                  <a16:creationId xmlns:a16="http://schemas.microsoft.com/office/drawing/2014/main" id="{BC082959-DCFC-4F28-9900-306196C0D941}"/>
                </a:ext>
              </a:extLst>
            </p:cNvPr>
            <p:cNvSpPr>
              <a:spLocks/>
            </p:cNvSpPr>
            <p:nvPr/>
          </p:nvSpPr>
          <p:spPr bwMode="auto">
            <a:xfrm>
              <a:off x="3302" y="1765"/>
              <a:ext cx="21" cy="21"/>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4"/>
                  </a:cubicBezTo>
                  <a:cubicBezTo>
                    <a:pt x="2" y="1"/>
                    <a:pt x="5" y="0"/>
                    <a:pt x="7" y="1"/>
                  </a:cubicBezTo>
                  <a:cubicBezTo>
                    <a:pt x="10" y="2"/>
                    <a:pt x="11" y="5"/>
                    <a:pt x="10"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76" name="Freeform 114">
              <a:extLst>
                <a:ext uri="{FF2B5EF4-FFF2-40B4-BE49-F238E27FC236}">
                  <a16:creationId xmlns:a16="http://schemas.microsoft.com/office/drawing/2014/main" id="{609E85A1-1B37-4A6F-8911-F6369075267E}"/>
                </a:ext>
              </a:extLst>
            </p:cNvPr>
            <p:cNvSpPr>
              <a:spLocks/>
            </p:cNvSpPr>
            <p:nvPr/>
          </p:nvSpPr>
          <p:spPr bwMode="auto">
            <a:xfrm>
              <a:off x="3407" y="1778"/>
              <a:ext cx="29" cy="29"/>
            </a:xfrm>
            <a:custGeom>
              <a:avLst/>
              <a:gdLst>
                <a:gd name="T0" fmla="*/ 11 w 12"/>
                <a:gd name="T1" fmla="*/ 8 h 12"/>
                <a:gd name="T2" fmla="*/ 4 w 12"/>
                <a:gd name="T3" fmla="*/ 11 h 12"/>
                <a:gd name="T4" fmla="*/ 1 w 12"/>
                <a:gd name="T5" fmla="*/ 4 h 12"/>
                <a:gd name="T6" fmla="*/ 8 w 12"/>
                <a:gd name="T7" fmla="*/ 1 h 12"/>
                <a:gd name="T8" fmla="*/ 11 w 12"/>
                <a:gd name="T9" fmla="*/ 8 h 12"/>
              </a:gdLst>
              <a:ahLst/>
              <a:cxnLst>
                <a:cxn ang="0">
                  <a:pos x="T0" y="T1"/>
                </a:cxn>
                <a:cxn ang="0">
                  <a:pos x="T2" y="T3"/>
                </a:cxn>
                <a:cxn ang="0">
                  <a:pos x="T4" y="T5"/>
                </a:cxn>
                <a:cxn ang="0">
                  <a:pos x="T6" y="T7"/>
                </a:cxn>
                <a:cxn ang="0">
                  <a:pos x="T8" y="T9"/>
                </a:cxn>
              </a:cxnLst>
              <a:rect l="0" t="0" r="r" b="b"/>
              <a:pathLst>
                <a:path w="12" h="12">
                  <a:moveTo>
                    <a:pt x="11" y="8"/>
                  </a:moveTo>
                  <a:cubicBezTo>
                    <a:pt x="10" y="10"/>
                    <a:pt x="7" y="12"/>
                    <a:pt x="4" y="11"/>
                  </a:cubicBezTo>
                  <a:cubicBezTo>
                    <a:pt x="2" y="10"/>
                    <a:pt x="0" y="7"/>
                    <a:pt x="1" y="4"/>
                  </a:cubicBezTo>
                  <a:cubicBezTo>
                    <a:pt x="2" y="2"/>
                    <a:pt x="5" y="0"/>
                    <a:pt x="8" y="1"/>
                  </a:cubicBezTo>
                  <a:cubicBezTo>
                    <a:pt x="10" y="2"/>
                    <a:pt x="12" y="5"/>
                    <a:pt x="11" y="8"/>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77" name="Freeform 115">
              <a:extLst>
                <a:ext uri="{FF2B5EF4-FFF2-40B4-BE49-F238E27FC236}">
                  <a16:creationId xmlns:a16="http://schemas.microsoft.com/office/drawing/2014/main" id="{E2CD9071-52B6-4723-AA38-B0FE842F15A4}"/>
                </a:ext>
              </a:extLst>
            </p:cNvPr>
            <p:cNvSpPr>
              <a:spLocks/>
            </p:cNvSpPr>
            <p:nvPr/>
          </p:nvSpPr>
          <p:spPr bwMode="auto">
            <a:xfrm>
              <a:off x="3530" y="1797"/>
              <a:ext cx="21" cy="22"/>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4"/>
                  </a:cubicBezTo>
                  <a:cubicBezTo>
                    <a:pt x="2" y="1"/>
                    <a:pt x="5" y="0"/>
                    <a:pt x="7" y="1"/>
                  </a:cubicBezTo>
                  <a:cubicBezTo>
                    <a:pt x="10" y="2"/>
                    <a:pt x="11" y="5"/>
                    <a:pt x="10"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78" name="Freeform 116">
              <a:extLst>
                <a:ext uri="{FF2B5EF4-FFF2-40B4-BE49-F238E27FC236}">
                  <a16:creationId xmlns:a16="http://schemas.microsoft.com/office/drawing/2014/main" id="{C067A3BC-DC25-41E8-BF0B-4ED30B219C87}"/>
                </a:ext>
              </a:extLst>
            </p:cNvPr>
            <p:cNvSpPr>
              <a:spLocks/>
            </p:cNvSpPr>
            <p:nvPr/>
          </p:nvSpPr>
          <p:spPr bwMode="auto">
            <a:xfrm>
              <a:off x="3542" y="1797"/>
              <a:ext cx="23" cy="22"/>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79" name="Freeform 117">
              <a:extLst>
                <a:ext uri="{FF2B5EF4-FFF2-40B4-BE49-F238E27FC236}">
                  <a16:creationId xmlns:a16="http://schemas.microsoft.com/office/drawing/2014/main" id="{5E82EB31-10D9-470C-BA68-E676A090DB75}"/>
                </a:ext>
              </a:extLst>
            </p:cNvPr>
            <p:cNvSpPr>
              <a:spLocks/>
            </p:cNvSpPr>
            <p:nvPr/>
          </p:nvSpPr>
          <p:spPr bwMode="auto">
            <a:xfrm>
              <a:off x="3557" y="1797"/>
              <a:ext cx="23" cy="22"/>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80" name="Freeform 118">
              <a:extLst>
                <a:ext uri="{FF2B5EF4-FFF2-40B4-BE49-F238E27FC236}">
                  <a16:creationId xmlns:a16="http://schemas.microsoft.com/office/drawing/2014/main" id="{A16876A4-2B6E-45B2-BE7D-333EDCC4079A}"/>
                </a:ext>
              </a:extLst>
            </p:cNvPr>
            <p:cNvSpPr>
              <a:spLocks/>
            </p:cNvSpPr>
            <p:nvPr/>
          </p:nvSpPr>
          <p:spPr bwMode="auto">
            <a:xfrm>
              <a:off x="3557" y="1819"/>
              <a:ext cx="23" cy="21"/>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81" name="Freeform 119">
              <a:extLst>
                <a:ext uri="{FF2B5EF4-FFF2-40B4-BE49-F238E27FC236}">
                  <a16:creationId xmlns:a16="http://schemas.microsoft.com/office/drawing/2014/main" id="{BC462954-1D1A-4EF1-948B-279D6234E9A4}"/>
                </a:ext>
              </a:extLst>
            </p:cNvPr>
            <p:cNvSpPr>
              <a:spLocks/>
            </p:cNvSpPr>
            <p:nvPr/>
          </p:nvSpPr>
          <p:spPr bwMode="auto">
            <a:xfrm>
              <a:off x="3567" y="1819"/>
              <a:ext cx="22" cy="21"/>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82" name="Freeform 120">
              <a:extLst>
                <a:ext uri="{FF2B5EF4-FFF2-40B4-BE49-F238E27FC236}">
                  <a16:creationId xmlns:a16="http://schemas.microsoft.com/office/drawing/2014/main" id="{8C9FA375-6F19-4D5D-AB7D-6A0BBE4BE02D}"/>
                </a:ext>
              </a:extLst>
            </p:cNvPr>
            <p:cNvSpPr>
              <a:spLocks/>
            </p:cNvSpPr>
            <p:nvPr/>
          </p:nvSpPr>
          <p:spPr bwMode="auto">
            <a:xfrm>
              <a:off x="3584" y="1819"/>
              <a:ext cx="21" cy="21"/>
            </a:xfrm>
            <a:custGeom>
              <a:avLst/>
              <a:gdLst>
                <a:gd name="T0" fmla="*/ 10 w 11"/>
                <a:gd name="T1" fmla="*/ 7 h 11"/>
                <a:gd name="T2" fmla="*/ 4 w 11"/>
                <a:gd name="T3" fmla="*/ 10 h 11"/>
                <a:gd name="T4" fmla="*/ 1 w 11"/>
                <a:gd name="T5" fmla="*/ 4 h 11"/>
                <a:gd name="T6" fmla="*/ 7 w 11"/>
                <a:gd name="T7" fmla="*/ 1 h 11"/>
                <a:gd name="T8" fmla="*/ 10 w 11"/>
                <a:gd name="T9" fmla="*/ 7 h 11"/>
              </a:gdLst>
              <a:ahLst/>
              <a:cxnLst>
                <a:cxn ang="0">
                  <a:pos x="T0" y="T1"/>
                </a:cxn>
                <a:cxn ang="0">
                  <a:pos x="T2" y="T3"/>
                </a:cxn>
                <a:cxn ang="0">
                  <a:pos x="T4" y="T5"/>
                </a:cxn>
                <a:cxn ang="0">
                  <a:pos x="T6" y="T7"/>
                </a:cxn>
                <a:cxn ang="0">
                  <a:pos x="T8" y="T9"/>
                </a:cxn>
              </a:cxnLst>
              <a:rect l="0" t="0" r="r" b="b"/>
              <a:pathLst>
                <a:path w="11" h="11">
                  <a:moveTo>
                    <a:pt x="10" y="7"/>
                  </a:moveTo>
                  <a:cubicBezTo>
                    <a:pt x="9" y="10"/>
                    <a:pt x="6" y="11"/>
                    <a:pt x="4" y="10"/>
                  </a:cubicBezTo>
                  <a:cubicBezTo>
                    <a:pt x="1" y="9"/>
                    <a:pt x="0" y="6"/>
                    <a:pt x="1" y="4"/>
                  </a:cubicBezTo>
                  <a:cubicBezTo>
                    <a:pt x="2" y="1"/>
                    <a:pt x="5" y="0"/>
                    <a:pt x="7" y="1"/>
                  </a:cubicBezTo>
                  <a:cubicBezTo>
                    <a:pt x="10" y="2"/>
                    <a:pt x="11" y="5"/>
                    <a:pt x="10"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83" name="Freeform 121">
              <a:extLst>
                <a:ext uri="{FF2B5EF4-FFF2-40B4-BE49-F238E27FC236}">
                  <a16:creationId xmlns:a16="http://schemas.microsoft.com/office/drawing/2014/main" id="{BA6F33C1-AD09-4587-B1D6-B9AF86FF9805}"/>
                </a:ext>
              </a:extLst>
            </p:cNvPr>
            <p:cNvSpPr>
              <a:spLocks/>
            </p:cNvSpPr>
            <p:nvPr/>
          </p:nvSpPr>
          <p:spPr bwMode="auto">
            <a:xfrm>
              <a:off x="3722" y="1819"/>
              <a:ext cx="23" cy="21"/>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84" name="Freeform 122">
              <a:extLst>
                <a:ext uri="{FF2B5EF4-FFF2-40B4-BE49-F238E27FC236}">
                  <a16:creationId xmlns:a16="http://schemas.microsoft.com/office/drawing/2014/main" id="{84FF8118-DB0F-4939-9063-6B2B65DAE525}"/>
                </a:ext>
              </a:extLst>
            </p:cNvPr>
            <p:cNvSpPr>
              <a:spLocks/>
            </p:cNvSpPr>
            <p:nvPr/>
          </p:nvSpPr>
          <p:spPr bwMode="auto">
            <a:xfrm>
              <a:off x="3833" y="1819"/>
              <a:ext cx="23" cy="21"/>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85" name="Freeform 123">
              <a:extLst>
                <a:ext uri="{FF2B5EF4-FFF2-40B4-BE49-F238E27FC236}">
                  <a16:creationId xmlns:a16="http://schemas.microsoft.com/office/drawing/2014/main" id="{F4B1AE32-A2BA-4FFF-9D8A-81424126029F}"/>
                </a:ext>
              </a:extLst>
            </p:cNvPr>
            <p:cNvSpPr>
              <a:spLocks/>
            </p:cNvSpPr>
            <p:nvPr/>
          </p:nvSpPr>
          <p:spPr bwMode="auto">
            <a:xfrm>
              <a:off x="3878" y="1819"/>
              <a:ext cx="23" cy="21"/>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86" name="Freeform 124">
              <a:extLst>
                <a:ext uri="{FF2B5EF4-FFF2-40B4-BE49-F238E27FC236}">
                  <a16:creationId xmlns:a16="http://schemas.microsoft.com/office/drawing/2014/main" id="{6E2067BA-6963-477D-9DDE-6D8FF5A7A924}"/>
                </a:ext>
              </a:extLst>
            </p:cNvPr>
            <p:cNvSpPr>
              <a:spLocks/>
            </p:cNvSpPr>
            <p:nvPr/>
          </p:nvSpPr>
          <p:spPr bwMode="auto">
            <a:xfrm>
              <a:off x="3861" y="1819"/>
              <a:ext cx="23" cy="21"/>
            </a:xfrm>
            <a:custGeom>
              <a:avLst/>
              <a:gdLst>
                <a:gd name="T0" fmla="*/ 11 w 12"/>
                <a:gd name="T1" fmla="*/ 7 h 11"/>
                <a:gd name="T2" fmla="*/ 4 w 12"/>
                <a:gd name="T3" fmla="*/ 10 h 11"/>
                <a:gd name="T4" fmla="*/ 1 w 12"/>
                <a:gd name="T5" fmla="*/ 4 h 11"/>
                <a:gd name="T6" fmla="*/ 8 w 12"/>
                <a:gd name="T7" fmla="*/ 1 h 11"/>
                <a:gd name="T8" fmla="*/ 11 w 12"/>
                <a:gd name="T9" fmla="*/ 7 h 11"/>
              </a:gdLst>
              <a:ahLst/>
              <a:cxnLst>
                <a:cxn ang="0">
                  <a:pos x="T0" y="T1"/>
                </a:cxn>
                <a:cxn ang="0">
                  <a:pos x="T2" y="T3"/>
                </a:cxn>
                <a:cxn ang="0">
                  <a:pos x="T4" y="T5"/>
                </a:cxn>
                <a:cxn ang="0">
                  <a:pos x="T6" y="T7"/>
                </a:cxn>
                <a:cxn ang="0">
                  <a:pos x="T8" y="T9"/>
                </a:cxn>
              </a:cxnLst>
              <a:rect l="0" t="0" r="r" b="b"/>
              <a:pathLst>
                <a:path w="12" h="11">
                  <a:moveTo>
                    <a:pt x="11" y="7"/>
                  </a:moveTo>
                  <a:cubicBezTo>
                    <a:pt x="10" y="10"/>
                    <a:pt x="7" y="11"/>
                    <a:pt x="4" y="10"/>
                  </a:cubicBezTo>
                  <a:cubicBezTo>
                    <a:pt x="2" y="9"/>
                    <a:pt x="0" y="6"/>
                    <a:pt x="1" y="4"/>
                  </a:cubicBezTo>
                  <a:cubicBezTo>
                    <a:pt x="2" y="1"/>
                    <a:pt x="5" y="0"/>
                    <a:pt x="8" y="1"/>
                  </a:cubicBezTo>
                  <a:cubicBezTo>
                    <a:pt x="10" y="2"/>
                    <a:pt x="12" y="5"/>
                    <a:pt x="11" y="7"/>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87" name="Freeform 98">
            <a:extLst>
              <a:ext uri="{FF2B5EF4-FFF2-40B4-BE49-F238E27FC236}">
                <a16:creationId xmlns:a16="http://schemas.microsoft.com/office/drawing/2014/main" id="{475848BC-884D-4597-A738-93168B5B424B}"/>
              </a:ext>
            </a:extLst>
          </p:cNvPr>
          <p:cNvSpPr>
            <a:spLocks/>
          </p:cNvSpPr>
          <p:nvPr/>
        </p:nvSpPr>
        <p:spPr bwMode="auto">
          <a:xfrm>
            <a:off x="1697874" y="2245359"/>
            <a:ext cx="6018889" cy="2458741"/>
          </a:xfrm>
          <a:custGeom>
            <a:avLst/>
            <a:gdLst>
              <a:gd name="T0" fmla="*/ 122 w 2736"/>
              <a:gd name="T1" fmla="*/ 9 h 1239"/>
              <a:gd name="T2" fmla="*/ 145 w 2736"/>
              <a:gd name="T3" fmla="*/ 21 h 1239"/>
              <a:gd name="T4" fmla="*/ 150 w 2736"/>
              <a:gd name="T5" fmla="*/ 73 h 1239"/>
              <a:gd name="T6" fmla="*/ 154 w 2736"/>
              <a:gd name="T7" fmla="*/ 103 h 1239"/>
              <a:gd name="T8" fmla="*/ 228 w 2736"/>
              <a:gd name="T9" fmla="*/ 117 h 1239"/>
              <a:gd name="T10" fmla="*/ 247 w 2736"/>
              <a:gd name="T11" fmla="*/ 134 h 1239"/>
              <a:gd name="T12" fmla="*/ 270 w 2736"/>
              <a:gd name="T13" fmla="*/ 141 h 1239"/>
              <a:gd name="T14" fmla="*/ 276 w 2736"/>
              <a:gd name="T15" fmla="*/ 155 h 1239"/>
              <a:gd name="T16" fmla="*/ 299 w 2736"/>
              <a:gd name="T17" fmla="*/ 170 h 1239"/>
              <a:gd name="T18" fmla="*/ 303 w 2736"/>
              <a:gd name="T19" fmla="*/ 201 h 1239"/>
              <a:gd name="T20" fmla="*/ 308 w 2736"/>
              <a:gd name="T21" fmla="*/ 239 h 1239"/>
              <a:gd name="T22" fmla="*/ 312 w 2736"/>
              <a:gd name="T23" fmla="*/ 262 h 1239"/>
              <a:gd name="T24" fmla="*/ 352 w 2736"/>
              <a:gd name="T25" fmla="*/ 273 h 1239"/>
              <a:gd name="T26" fmla="*/ 360 w 2736"/>
              <a:gd name="T27" fmla="*/ 281 h 1239"/>
              <a:gd name="T28" fmla="*/ 409 w 2736"/>
              <a:gd name="T29" fmla="*/ 283 h 1239"/>
              <a:gd name="T30" fmla="*/ 417 w 2736"/>
              <a:gd name="T31" fmla="*/ 291 h 1239"/>
              <a:gd name="T32" fmla="*/ 422 w 2736"/>
              <a:gd name="T33" fmla="*/ 298 h 1239"/>
              <a:gd name="T34" fmla="*/ 424 w 2736"/>
              <a:gd name="T35" fmla="*/ 317 h 1239"/>
              <a:gd name="T36" fmla="*/ 443 w 2736"/>
              <a:gd name="T37" fmla="*/ 325 h 1239"/>
              <a:gd name="T38" fmla="*/ 451 w 2736"/>
              <a:gd name="T39" fmla="*/ 357 h 1239"/>
              <a:gd name="T40" fmla="*/ 457 w 2736"/>
              <a:gd name="T41" fmla="*/ 367 h 1239"/>
              <a:gd name="T42" fmla="*/ 460 w 2736"/>
              <a:gd name="T43" fmla="*/ 440 h 1239"/>
              <a:gd name="T44" fmla="*/ 466 w 2736"/>
              <a:gd name="T45" fmla="*/ 455 h 1239"/>
              <a:gd name="T46" fmla="*/ 472 w 2736"/>
              <a:gd name="T47" fmla="*/ 468 h 1239"/>
              <a:gd name="T48" fmla="*/ 479 w 2736"/>
              <a:gd name="T49" fmla="*/ 474 h 1239"/>
              <a:gd name="T50" fmla="*/ 481 w 2736"/>
              <a:gd name="T51" fmla="*/ 491 h 1239"/>
              <a:gd name="T52" fmla="*/ 508 w 2736"/>
              <a:gd name="T53" fmla="*/ 495 h 1239"/>
              <a:gd name="T54" fmla="*/ 592 w 2736"/>
              <a:gd name="T55" fmla="*/ 512 h 1239"/>
              <a:gd name="T56" fmla="*/ 599 w 2736"/>
              <a:gd name="T57" fmla="*/ 539 h 1239"/>
              <a:gd name="T58" fmla="*/ 605 w 2736"/>
              <a:gd name="T59" fmla="*/ 560 h 1239"/>
              <a:gd name="T60" fmla="*/ 611 w 2736"/>
              <a:gd name="T61" fmla="*/ 585 h 1239"/>
              <a:gd name="T62" fmla="*/ 615 w 2736"/>
              <a:gd name="T63" fmla="*/ 604 h 1239"/>
              <a:gd name="T64" fmla="*/ 635 w 2736"/>
              <a:gd name="T65" fmla="*/ 644 h 1239"/>
              <a:gd name="T66" fmla="*/ 655 w 2736"/>
              <a:gd name="T67" fmla="*/ 685 h 1239"/>
              <a:gd name="T68" fmla="*/ 755 w 2736"/>
              <a:gd name="T69" fmla="*/ 694 h 1239"/>
              <a:gd name="T70" fmla="*/ 769 w 2736"/>
              <a:gd name="T71" fmla="*/ 751 h 1239"/>
              <a:gd name="T72" fmla="*/ 792 w 2736"/>
              <a:gd name="T73" fmla="*/ 761 h 1239"/>
              <a:gd name="T74" fmla="*/ 801 w 2736"/>
              <a:gd name="T75" fmla="*/ 771 h 1239"/>
              <a:gd name="T76" fmla="*/ 837 w 2736"/>
              <a:gd name="T77" fmla="*/ 776 h 1239"/>
              <a:gd name="T78" fmla="*/ 900 w 2736"/>
              <a:gd name="T79" fmla="*/ 792 h 1239"/>
              <a:gd name="T80" fmla="*/ 911 w 2736"/>
              <a:gd name="T81" fmla="*/ 805 h 1239"/>
              <a:gd name="T82" fmla="*/ 999 w 2736"/>
              <a:gd name="T83" fmla="*/ 811 h 1239"/>
              <a:gd name="T84" fmla="*/ 1012 w 2736"/>
              <a:gd name="T85" fmla="*/ 824 h 1239"/>
              <a:gd name="T86" fmla="*/ 1062 w 2736"/>
              <a:gd name="T87" fmla="*/ 832 h 1239"/>
              <a:gd name="T88" fmla="*/ 1172 w 2736"/>
              <a:gd name="T89" fmla="*/ 862 h 1239"/>
              <a:gd name="T90" fmla="*/ 1201 w 2736"/>
              <a:gd name="T91" fmla="*/ 866 h 1239"/>
              <a:gd name="T92" fmla="*/ 1212 w 2736"/>
              <a:gd name="T93" fmla="*/ 918 h 1239"/>
              <a:gd name="T94" fmla="*/ 1366 w 2736"/>
              <a:gd name="T95" fmla="*/ 924 h 1239"/>
              <a:gd name="T96" fmla="*/ 1518 w 2736"/>
              <a:gd name="T97" fmla="*/ 941 h 1239"/>
              <a:gd name="T98" fmla="*/ 1659 w 2736"/>
              <a:gd name="T99" fmla="*/ 964 h 1239"/>
              <a:gd name="T100" fmla="*/ 1676 w 2736"/>
              <a:gd name="T101" fmla="*/ 970 h 1239"/>
              <a:gd name="T102" fmla="*/ 1800 w 2736"/>
              <a:gd name="T103" fmla="*/ 998 h 1239"/>
              <a:gd name="T104" fmla="*/ 1834 w 2736"/>
              <a:gd name="T105" fmla="*/ 1025 h 1239"/>
              <a:gd name="T106" fmla="*/ 2112 w 2736"/>
              <a:gd name="T107" fmla="*/ 1036 h 1239"/>
              <a:gd name="T108" fmla="*/ 2277 w 2736"/>
              <a:gd name="T109" fmla="*/ 1056 h 1239"/>
              <a:gd name="T110" fmla="*/ 2622 w 2736"/>
              <a:gd name="T111" fmla="*/ 1079 h 1239"/>
              <a:gd name="T112" fmla="*/ 2736 w 2736"/>
              <a:gd name="T113" fmla="*/ 123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36" h="1239">
                <a:moveTo>
                  <a:pt x="0" y="0"/>
                </a:moveTo>
                <a:lnTo>
                  <a:pt x="122" y="0"/>
                </a:lnTo>
                <a:lnTo>
                  <a:pt x="122" y="9"/>
                </a:lnTo>
                <a:lnTo>
                  <a:pt x="133" y="9"/>
                </a:lnTo>
                <a:lnTo>
                  <a:pt x="133" y="21"/>
                </a:lnTo>
                <a:lnTo>
                  <a:pt x="145" y="21"/>
                </a:lnTo>
                <a:lnTo>
                  <a:pt x="145" y="53"/>
                </a:lnTo>
                <a:lnTo>
                  <a:pt x="145" y="73"/>
                </a:lnTo>
                <a:lnTo>
                  <a:pt x="150" y="73"/>
                </a:lnTo>
                <a:lnTo>
                  <a:pt x="150" y="88"/>
                </a:lnTo>
                <a:lnTo>
                  <a:pt x="154" y="88"/>
                </a:lnTo>
                <a:lnTo>
                  <a:pt x="154" y="103"/>
                </a:lnTo>
                <a:lnTo>
                  <a:pt x="158" y="103"/>
                </a:lnTo>
                <a:lnTo>
                  <a:pt x="158" y="117"/>
                </a:lnTo>
                <a:lnTo>
                  <a:pt x="228" y="117"/>
                </a:lnTo>
                <a:lnTo>
                  <a:pt x="228" y="128"/>
                </a:lnTo>
                <a:lnTo>
                  <a:pt x="247" y="128"/>
                </a:lnTo>
                <a:lnTo>
                  <a:pt x="247" y="134"/>
                </a:lnTo>
                <a:lnTo>
                  <a:pt x="251" y="134"/>
                </a:lnTo>
                <a:lnTo>
                  <a:pt x="251" y="141"/>
                </a:lnTo>
                <a:lnTo>
                  <a:pt x="270" y="141"/>
                </a:lnTo>
                <a:lnTo>
                  <a:pt x="270" y="149"/>
                </a:lnTo>
                <a:lnTo>
                  <a:pt x="276" y="149"/>
                </a:lnTo>
                <a:lnTo>
                  <a:pt x="276" y="155"/>
                </a:lnTo>
                <a:lnTo>
                  <a:pt x="289" y="155"/>
                </a:lnTo>
                <a:lnTo>
                  <a:pt x="289" y="170"/>
                </a:lnTo>
                <a:lnTo>
                  <a:pt x="299" y="170"/>
                </a:lnTo>
                <a:lnTo>
                  <a:pt x="299" y="191"/>
                </a:lnTo>
                <a:lnTo>
                  <a:pt x="303" y="191"/>
                </a:lnTo>
                <a:lnTo>
                  <a:pt x="303" y="201"/>
                </a:lnTo>
                <a:lnTo>
                  <a:pt x="304" y="201"/>
                </a:lnTo>
                <a:lnTo>
                  <a:pt x="304" y="239"/>
                </a:lnTo>
                <a:lnTo>
                  <a:pt x="308" y="239"/>
                </a:lnTo>
                <a:lnTo>
                  <a:pt x="308" y="252"/>
                </a:lnTo>
                <a:lnTo>
                  <a:pt x="312" y="252"/>
                </a:lnTo>
                <a:lnTo>
                  <a:pt x="312" y="262"/>
                </a:lnTo>
                <a:lnTo>
                  <a:pt x="318" y="262"/>
                </a:lnTo>
                <a:lnTo>
                  <a:pt x="318" y="273"/>
                </a:lnTo>
                <a:lnTo>
                  <a:pt x="352" y="273"/>
                </a:lnTo>
                <a:lnTo>
                  <a:pt x="352" y="277"/>
                </a:lnTo>
                <a:lnTo>
                  <a:pt x="360" y="277"/>
                </a:lnTo>
                <a:lnTo>
                  <a:pt x="360" y="281"/>
                </a:lnTo>
                <a:lnTo>
                  <a:pt x="405" y="281"/>
                </a:lnTo>
                <a:lnTo>
                  <a:pt x="405" y="283"/>
                </a:lnTo>
                <a:lnTo>
                  <a:pt x="409" y="283"/>
                </a:lnTo>
                <a:lnTo>
                  <a:pt x="409" y="287"/>
                </a:lnTo>
                <a:lnTo>
                  <a:pt x="417" y="287"/>
                </a:lnTo>
                <a:lnTo>
                  <a:pt x="417" y="291"/>
                </a:lnTo>
                <a:lnTo>
                  <a:pt x="420" y="291"/>
                </a:lnTo>
                <a:lnTo>
                  <a:pt x="420" y="298"/>
                </a:lnTo>
                <a:lnTo>
                  <a:pt x="422" y="298"/>
                </a:lnTo>
                <a:lnTo>
                  <a:pt x="422" y="308"/>
                </a:lnTo>
                <a:lnTo>
                  <a:pt x="424" y="308"/>
                </a:lnTo>
                <a:lnTo>
                  <a:pt x="424" y="317"/>
                </a:lnTo>
                <a:lnTo>
                  <a:pt x="434" y="317"/>
                </a:lnTo>
                <a:lnTo>
                  <a:pt x="434" y="325"/>
                </a:lnTo>
                <a:lnTo>
                  <a:pt x="443" y="325"/>
                </a:lnTo>
                <a:lnTo>
                  <a:pt x="443" y="331"/>
                </a:lnTo>
                <a:lnTo>
                  <a:pt x="451" y="331"/>
                </a:lnTo>
                <a:lnTo>
                  <a:pt x="451" y="357"/>
                </a:lnTo>
                <a:lnTo>
                  <a:pt x="455" y="357"/>
                </a:lnTo>
                <a:lnTo>
                  <a:pt x="455" y="367"/>
                </a:lnTo>
                <a:lnTo>
                  <a:pt x="457" y="367"/>
                </a:lnTo>
                <a:lnTo>
                  <a:pt x="457" y="436"/>
                </a:lnTo>
                <a:lnTo>
                  <a:pt x="460" y="436"/>
                </a:lnTo>
                <a:lnTo>
                  <a:pt x="460" y="440"/>
                </a:lnTo>
                <a:lnTo>
                  <a:pt x="462" y="440"/>
                </a:lnTo>
                <a:lnTo>
                  <a:pt x="462" y="455"/>
                </a:lnTo>
                <a:lnTo>
                  <a:pt x="466" y="455"/>
                </a:lnTo>
                <a:lnTo>
                  <a:pt x="466" y="461"/>
                </a:lnTo>
                <a:lnTo>
                  <a:pt x="472" y="461"/>
                </a:lnTo>
                <a:lnTo>
                  <a:pt x="472" y="468"/>
                </a:lnTo>
                <a:lnTo>
                  <a:pt x="478" y="468"/>
                </a:lnTo>
                <a:lnTo>
                  <a:pt x="478" y="474"/>
                </a:lnTo>
                <a:lnTo>
                  <a:pt x="479" y="474"/>
                </a:lnTo>
                <a:lnTo>
                  <a:pt x="479" y="482"/>
                </a:lnTo>
                <a:lnTo>
                  <a:pt x="481" y="482"/>
                </a:lnTo>
                <a:lnTo>
                  <a:pt x="481" y="491"/>
                </a:lnTo>
                <a:lnTo>
                  <a:pt x="502" y="491"/>
                </a:lnTo>
                <a:lnTo>
                  <a:pt x="502" y="495"/>
                </a:lnTo>
                <a:lnTo>
                  <a:pt x="508" y="495"/>
                </a:lnTo>
                <a:lnTo>
                  <a:pt x="508" y="512"/>
                </a:lnTo>
                <a:lnTo>
                  <a:pt x="578" y="512"/>
                </a:lnTo>
                <a:lnTo>
                  <a:pt x="592" y="512"/>
                </a:lnTo>
                <a:lnTo>
                  <a:pt x="592" y="518"/>
                </a:lnTo>
                <a:lnTo>
                  <a:pt x="599" y="518"/>
                </a:lnTo>
                <a:lnTo>
                  <a:pt x="599" y="539"/>
                </a:lnTo>
                <a:lnTo>
                  <a:pt x="601" y="539"/>
                </a:lnTo>
                <a:lnTo>
                  <a:pt x="601" y="560"/>
                </a:lnTo>
                <a:lnTo>
                  <a:pt x="605" y="560"/>
                </a:lnTo>
                <a:lnTo>
                  <a:pt x="607" y="560"/>
                </a:lnTo>
                <a:lnTo>
                  <a:pt x="607" y="585"/>
                </a:lnTo>
                <a:lnTo>
                  <a:pt x="611" y="585"/>
                </a:lnTo>
                <a:lnTo>
                  <a:pt x="611" y="597"/>
                </a:lnTo>
                <a:lnTo>
                  <a:pt x="615" y="597"/>
                </a:lnTo>
                <a:lnTo>
                  <a:pt x="615" y="604"/>
                </a:lnTo>
                <a:lnTo>
                  <a:pt x="622" y="604"/>
                </a:lnTo>
                <a:lnTo>
                  <a:pt x="622" y="644"/>
                </a:lnTo>
                <a:lnTo>
                  <a:pt x="635" y="644"/>
                </a:lnTo>
                <a:lnTo>
                  <a:pt x="635" y="658"/>
                </a:lnTo>
                <a:lnTo>
                  <a:pt x="655" y="658"/>
                </a:lnTo>
                <a:lnTo>
                  <a:pt x="655" y="685"/>
                </a:lnTo>
                <a:lnTo>
                  <a:pt x="748" y="685"/>
                </a:lnTo>
                <a:lnTo>
                  <a:pt x="755" y="685"/>
                </a:lnTo>
                <a:lnTo>
                  <a:pt x="755" y="694"/>
                </a:lnTo>
                <a:lnTo>
                  <a:pt x="761" y="694"/>
                </a:lnTo>
                <a:lnTo>
                  <a:pt x="761" y="751"/>
                </a:lnTo>
                <a:lnTo>
                  <a:pt x="769" y="751"/>
                </a:lnTo>
                <a:lnTo>
                  <a:pt x="772" y="751"/>
                </a:lnTo>
                <a:lnTo>
                  <a:pt x="772" y="761"/>
                </a:lnTo>
                <a:lnTo>
                  <a:pt x="792" y="761"/>
                </a:lnTo>
                <a:lnTo>
                  <a:pt x="792" y="763"/>
                </a:lnTo>
                <a:lnTo>
                  <a:pt x="801" y="763"/>
                </a:lnTo>
                <a:lnTo>
                  <a:pt x="801" y="771"/>
                </a:lnTo>
                <a:lnTo>
                  <a:pt x="807" y="771"/>
                </a:lnTo>
                <a:lnTo>
                  <a:pt x="807" y="776"/>
                </a:lnTo>
                <a:lnTo>
                  <a:pt x="837" y="776"/>
                </a:lnTo>
                <a:lnTo>
                  <a:pt x="837" y="792"/>
                </a:lnTo>
                <a:lnTo>
                  <a:pt x="889" y="792"/>
                </a:lnTo>
                <a:lnTo>
                  <a:pt x="900" y="792"/>
                </a:lnTo>
                <a:lnTo>
                  <a:pt x="900" y="797"/>
                </a:lnTo>
                <a:lnTo>
                  <a:pt x="911" y="797"/>
                </a:lnTo>
                <a:lnTo>
                  <a:pt x="911" y="805"/>
                </a:lnTo>
                <a:lnTo>
                  <a:pt x="917" y="805"/>
                </a:lnTo>
                <a:lnTo>
                  <a:pt x="917" y="811"/>
                </a:lnTo>
                <a:lnTo>
                  <a:pt x="999" y="811"/>
                </a:lnTo>
                <a:lnTo>
                  <a:pt x="999" y="817"/>
                </a:lnTo>
                <a:lnTo>
                  <a:pt x="1012" y="817"/>
                </a:lnTo>
                <a:lnTo>
                  <a:pt x="1012" y="824"/>
                </a:lnTo>
                <a:lnTo>
                  <a:pt x="1043" y="824"/>
                </a:lnTo>
                <a:lnTo>
                  <a:pt x="1043" y="832"/>
                </a:lnTo>
                <a:lnTo>
                  <a:pt x="1062" y="832"/>
                </a:lnTo>
                <a:lnTo>
                  <a:pt x="1062" y="857"/>
                </a:lnTo>
                <a:lnTo>
                  <a:pt x="1172" y="857"/>
                </a:lnTo>
                <a:lnTo>
                  <a:pt x="1172" y="862"/>
                </a:lnTo>
                <a:lnTo>
                  <a:pt x="1182" y="862"/>
                </a:lnTo>
                <a:lnTo>
                  <a:pt x="1182" y="866"/>
                </a:lnTo>
                <a:lnTo>
                  <a:pt x="1201" y="866"/>
                </a:lnTo>
                <a:lnTo>
                  <a:pt x="1201" y="910"/>
                </a:lnTo>
                <a:lnTo>
                  <a:pt x="1212" y="910"/>
                </a:lnTo>
                <a:lnTo>
                  <a:pt x="1212" y="918"/>
                </a:lnTo>
                <a:lnTo>
                  <a:pt x="1359" y="918"/>
                </a:lnTo>
                <a:lnTo>
                  <a:pt x="1359" y="924"/>
                </a:lnTo>
                <a:lnTo>
                  <a:pt x="1366" y="924"/>
                </a:lnTo>
                <a:lnTo>
                  <a:pt x="1366" y="941"/>
                </a:lnTo>
                <a:lnTo>
                  <a:pt x="1469" y="941"/>
                </a:lnTo>
                <a:lnTo>
                  <a:pt x="1518" y="941"/>
                </a:lnTo>
                <a:lnTo>
                  <a:pt x="1518" y="952"/>
                </a:lnTo>
                <a:lnTo>
                  <a:pt x="1659" y="952"/>
                </a:lnTo>
                <a:lnTo>
                  <a:pt x="1659" y="964"/>
                </a:lnTo>
                <a:lnTo>
                  <a:pt x="1667" y="964"/>
                </a:lnTo>
                <a:lnTo>
                  <a:pt x="1667" y="970"/>
                </a:lnTo>
                <a:lnTo>
                  <a:pt x="1676" y="970"/>
                </a:lnTo>
                <a:lnTo>
                  <a:pt x="1676" y="998"/>
                </a:lnTo>
                <a:lnTo>
                  <a:pt x="1775" y="998"/>
                </a:lnTo>
                <a:lnTo>
                  <a:pt x="1800" y="998"/>
                </a:lnTo>
                <a:lnTo>
                  <a:pt x="1800" y="1008"/>
                </a:lnTo>
                <a:lnTo>
                  <a:pt x="1834" y="1008"/>
                </a:lnTo>
                <a:lnTo>
                  <a:pt x="1834" y="1025"/>
                </a:lnTo>
                <a:lnTo>
                  <a:pt x="1950" y="1025"/>
                </a:lnTo>
                <a:lnTo>
                  <a:pt x="2112" y="1025"/>
                </a:lnTo>
                <a:lnTo>
                  <a:pt x="2112" y="1036"/>
                </a:lnTo>
                <a:lnTo>
                  <a:pt x="2125" y="1036"/>
                </a:lnTo>
                <a:lnTo>
                  <a:pt x="2125" y="1056"/>
                </a:lnTo>
                <a:lnTo>
                  <a:pt x="2277" y="1056"/>
                </a:lnTo>
                <a:lnTo>
                  <a:pt x="2277" y="1079"/>
                </a:lnTo>
                <a:lnTo>
                  <a:pt x="2576" y="1079"/>
                </a:lnTo>
                <a:lnTo>
                  <a:pt x="2622" y="1079"/>
                </a:lnTo>
                <a:lnTo>
                  <a:pt x="2622" y="1166"/>
                </a:lnTo>
                <a:lnTo>
                  <a:pt x="2622" y="1239"/>
                </a:lnTo>
                <a:lnTo>
                  <a:pt x="2736" y="1239"/>
                </a:lnTo>
              </a:path>
            </a:pathLst>
          </a:cu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88" name="Rectangle 187">
            <a:extLst>
              <a:ext uri="{FF2B5EF4-FFF2-40B4-BE49-F238E27FC236}">
                <a16:creationId xmlns:a16="http://schemas.microsoft.com/office/drawing/2014/main" id="{19458945-A2C4-496D-B8CC-B55D69D4045F}"/>
              </a:ext>
            </a:extLst>
          </p:cNvPr>
          <p:cNvSpPr/>
          <p:nvPr/>
        </p:nvSpPr>
        <p:spPr>
          <a:xfrm>
            <a:off x="6242665" y="3173000"/>
            <a:ext cx="1916060" cy="318100"/>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dirty="0">
                <a:ln>
                  <a:noFill/>
                </a:ln>
                <a:solidFill>
                  <a:srgbClr val="C0504D">
                    <a:lumMod val="75000"/>
                  </a:srgbClr>
                </a:solidFill>
                <a:effectLst/>
                <a:uLnTx/>
                <a:uFillTx/>
                <a:latin typeface="Calibri"/>
                <a:ea typeface="+mn-ea"/>
                <a:cs typeface="+mn-cs"/>
              </a:rPr>
              <a:t>Olaparib</a:t>
            </a:r>
            <a:r>
              <a:rPr kumimoji="0" lang="en-GB" sz="1467" b="0" i="0" u="none" strike="noStrike" kern="1200" cap="none" spc="0" normalizeH="0" baseline="0" noProof="0" dirty="0">
                <a:ln>
                  <a:noFill/>
                </a:ln>
                <a:solidFill>
                  <a:srgbClr val="1F497D"/>
                </a:solidFill>
                <a:effectLst/>
                <a:uLnTx/>
                <a:uFillTx/>
                <a:latin typeface="Calibri"/>
                <a:ea typeface="+mn-ea"/>
                <a:cs typeface="+mn-cs"/>
              </a:rPr>
              <a:t> </a:t>
            </a:r>
            <a:endParaRPr kumimoji="0" lang="en-US" sz="1467" b="0" i="0" u="none" strike="noStrike" kern="1200" cap="none" spc="0" normalizeH="0" baseline="0" noProof="0" dirty="0">
              <a:ln>
                <a:noFill/>
              </a:ln>
              <a:solidFill>
                <a:srgbClr val="1F497D"/>
              </a:solidFill>
              <a:effectLst/>
              <a:uLnTx/>
              <a:uFillTx/>
              <a:latin typeface="Calibri"/>
              <a:ea typeface="+mn-ea"/>
              <a:cs typeface="+mn-cs"/>
            </a:endParaRPr>
          </a:p>
        </p:txBody>
      </p:sp>
      <p:sp>
        <p:nvSpPr>
          <p:cNvPr id="189" name="Rectangle 188">
            <a:extLst>
              <a:ext uri="{FF2B5EF4-FFF2-40B4-BE49-F238E27FC236}">
                <a16:creationId xmlns:a16="http://schemas.microsoft.com/office/drawing/2014/main" id="{8A25684B-4369-4697-AFD1-9432018FA317}"/>
              </a:ext>
            </a:extLst>
          </p:cNvPr>
          <p:cNvSpPr/>
          <p:nvPr/>
        </p:nvSpPr>
        <p:spPr>
          <a:xfrm>
            <a:off x="5221571" y="4650267"/>
            <a:ext cx="2657240" cy="318100"/>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dirty="0">
                <a:ln>
                  <a:noFill/>
                </a:ln>
                <a:solidFill>
                  <a:srgbClr val="4F81BD"/>
                </a:solidFill>
                <a:effectLst/>
                <a:uLnTx/>
                <a:uFillTx/>
                <a:latin typeface="Calibri"/>
                <a:ea typeface="+mn-ea"/>
                <a:cs typeface="+mn-cs"/>
              </a:rPr>
              <a:t>Placebo</a:t>
            </a:r>
            <a:endParaRPr kumimoji="0" lang="en-US" sz="1467" b="1" i="0" u="none" strike="noStrike" kern="1200" cap="none" spc="0" normalizeH="0" baseline="0" noProof="0" dirty="0">
              <a:ln>
                <a:noFill/>
              </a:ln>
              <a:solidFill>
                <a:srgbClr val="4F81BD"/>
              </a:solidFill>
              <a:effectLst/>
              <a:uLnTx/>
              <a:uFillTx/>
              <a:latin typeface="Calibri"/>
              <a:ea typeface="+mn-ea"/>
              <a:cs typeface="+mn-cs"/>
            </a:endParaRPr>
          </a:p>
        </p:txBody>
      </p:sp>
      <p:sp>
        <p:nvSpPr>
          <p:cNvPr id="190" name="Freeform 5">
            <a:extLst>
              <a:ext uri="{FF2B5EF4-FFF2-40B4-BE49-F238E27FC236}">
                <a16:creationId xmlns:a16="http://schemas.microsoft.com/office/drawing/2014/main" id="{8264CAAC-E8DE-4141-9EC4-5D499D4EF423}"/>
              </a:ext>
            </a:extLst>
          </p:cNvPr>
          <p:cNvSpPr>
            <a:spLocks/>
          </p:cNvSpPr>
          <p:nvPr/>
        </p:nvSpPr>
        <p:spPr bwMode="auto">
          <a:xfrm>
            <a:off x="1711674" y="2239691"/>
            <a:ext cx="6372684" cy="1320728"/>
          </a:xfrm>
          <a:custGeom>
            <a:avLst/>
            <a:gdLst>
              <a:gd name="T0" fmla="*/ 148 w 3160"/>
              <a:gd name="T1" fmla="*/ 6 h 726"/>
              <a:gd name="T2" fmla="*/ 166 w 3160"/>
              <a:gd name="T3" fmla="*/ 27 h 726"/>
              <a:gd name="T4" fmla="*/ 249 w 3160"/>
              <a:gd name="T5" fmla="*/ 40 h 726"/>
              <a:gd name="T6" fmla="*/ 281 w 3160"/>
              <a:gd name="T7" fmla="*/ 52 h 726"/>
              <a:gd name="T8" fmla="*/ 328 w 3160"/>
              <a:gd name="T9" fmla="*/ 65 h 726"/>
              <a:gd name="T10" fmla="*/ 358 w 3160"/>
              <a:gd name="T11" fmla="*/ 84 h 726"/>
              <a:gd name="T12" fmla="*/ 478 w 3160"/>
              <a:gd name="T13" fmla="*/ 94 h 726"/>
              <a:gd name="T14" fmla="*/ 495 w 3160"/>
              <a:gd name="T15" fmla="*/ 115 h 726"/>
              <a:gd name="T16" fmla="*/ 559 w 3160"/>
              <a:gd name="T17" fmla="*/ 132 h 726"/>
              <a:gd name="T18" fmla="*/ 634 w 3160"/>
              <a:gd name="T19" fmla="*/ 142 h 726"/>
              <a:gd name="T20" fmla="*/ 653 w 3160"/>
              <a:gd name="T21" fmla="*/ 151 h 726"/>
              <a:gd name="T22" fmla="*/ 663 w 3160"/>
              <a:gd name="T23" fmla="*/ 163 h 726"/>
              <a:gd name="T24" fmla="*/ 680 w 3160"/>
              <a:gd name="T25" fmla="*/ 172 h 726"/>
              <a:gd name="T26" fmla="*/ 705 w 3160"/>
              <a:gd name="T27" fmla="*/ 178 h 726"/>
              <a:gd name="T28" fmla="*/ 730 w 3160"/>
              <a:gd name="T29" fmla="*/ 190 h 726"/>
              <a:gd name="T30" fmla="*/ 746 w 3160"/>
              <a:gd name="T31" fmla="*/ 197 h 726"/>
              <a:gd name="T32" fmla="*/ 794 w 3160"/>
              <a:gd name="T33" fmla="*/ 209 h 726"/>
              <a:gd name="T34" fmla="*/ 825 w 3160"/>
              <a:gd name="T35" fmla="*/ 220 h 726"/>
              <a:gd name="T36" fmla="*/ 836 w 3160"/>
              <a:gd name="T37" fmla="*/ 243 h 726"/>
              <a:gd name="T38" fmla="*/ 871 w 3160"/>
              <a:gd name="T39" fmla="*/ 253 h 726"/>
              <a:gd name="T40" fmla="*/ 954 w 3160"/>
              <a:gd name="T41" fmla="*/ 262 h 726"/>
              <a:gd name="T42" fmla="*/ 975 w 3160"/>
              <a:gd name="T43" fmla="*/ 272 h 726"/>
              <a:gd name="T44" fmla="*/ 996 w 3160"/>
              <a:gd name="T45" fmla="*/ 278 h 726"/>
              <a:gd name="T46" fmla="*/ 1004 w 3160"/>
              <a:gd name="T47" fmla="*/ 295 h 726"/>
              <a:gd name="T48" fmla="*/ 1073 w 3160"/>
              <a:gd name="T49" fmla="*/ 303 h 726"/>
              <a:gd name="T50" fmla="*/ 1098 w 3160"/>
              <a:gd name="T51" fmla="*/ 310 h 726"/>
              <a:gd name="T52" fmla="*/ 1123 w 3160"/>
              <a:gd name="T53" fmla="*/ 316 h 726"/>
              <a:gd name="T54" fmla="*/ 1150 w 3160"/>
              <a:gd name="T55" fmla="*/ 324 h 726"/>
              <a:gd name="T56" fmla="*/ 1160 w 3160"/>
              <a:gd name="T57" fmla="*/ 339 h 726"/>
              <a:gd name="T58" fmla="*/ 1216 w 3160"/>
              <a:gd name="T59" fmla="*/ 343 h 726"/>
              <a:gd name="T60" fmla="*/ 1314 w 3160"/>
              <a:gd name="T61" fmla="*/ 349 h 726"/>
              <a:gd name="T62" fmla="*/ 1322 w 3160"/>
              <a:gd name="T63" fmla="*/ 377 h 726"/>
              <a:gd name="T64" fmla="*/ 1326 w 3160"/>
              <a:gd name="T65" fmla="*/ 393 h 726"/>
              <a:gd name="T66" fmla="*/ 1403 w 3160"/>
              <a:gd name="T67" fmla="*/ 395 h 726"/>
              <a:gd name="T68" fmla="*/ 1464 w 3160"/>
              <a:gd name="T69" fmla="*/ 408 h 726"/>
              <a:gd name="T70" fmla="*/ 1472 w 3160"/>
              <a:gd name="T71" fmla="*/ 427 h 726"/>
              <a:gd name="T72" fmla="*/ 1491 w 3160"/>
              <a:gd name="T73" fmla="*/ 441 h 726"/>
              <a:gd name="T74" fmla="*/ 1507 w 3160"/>
              <a:gd name="T75" fmla="*/ 450 h 726"/>
              <a:gd name="T76" fmla="*/ 1526 w 3160"/>
              <a:gd name="T77" fmla="*/ 460 h 726"/>
              <a:gd name="T78" fmla="*/ 1572 w 3160"/>
              <a:gd name="T79" fmla="*/ 471 h 726"/>
              <a:gd name="T80" fmla="*/ 1611 w 3160"/>
              <a:gd name="T81" fmla="*/ 483 h 726"/>
              <a:gd name="T82" fmla="*/ 1630 w 3160"/>
              <a:gd name="T83" fmla="*/ 492 h 726"/>
              <a:gd name="T84" fmla="*/ 1647 w 3160"/>
              <a:gd name="T85" fmla="*/ 502 h 726"/>
              <a:gd name="T86" fmla="*/ 1659 w 3160"/>
              <a:gd name="T87" fmla="*/ 513 h 726"/>
              <a:gd name="T88" fmla="*/ 1667 w 3160"/>
              <a:gd name="T89" fmla="*/ 525 h 726"/>
              <a:gd name="T90" fmla="*/ 1719 w 3160"/>
              <a:gd name="T91" fmla="*/ 533 h 726"/>
              <a:gd name="T92" fmla="*/ 1763 w 3160"/>
              <a:gd name="T93" fmla="*/ 544 h 726"/>
              <a:gd name="T94" fmla="*/ 1788 w 3160"/>
              <a:gd name="T95" fmla="*/ 554 h 726"/>
              <a:gd name="T96" fmla="*/ 1817 w 3160"/>
              <a:gd name="T97" fmla="*/ 563 h 726"/>
              <a:gd name="T98" fmla="*/ 1850 w 3160"/>
              <a:gd name="T99" fmla="*/ 575 h 726"/>
              <a:gd name="T100" fmla="*/ 1979 w 3160"/>
              <a:gd name="T101" fmla="*/ 584 h 726"/>
              <a:gd name="T102" fmla="*/ 2025 w 3160"/>
              <a:gd name="T103" fmla="*/ 586 h 726"/>
              <a:gd name="T104" fmla="*/ 2096 w 3160"/>
              <a:gd name="T105" fmla="*/ 596 h 726"/>
              <a:gd name="T106" fmla="*/ 2141 w 3160"/>
              <a:gd name="T107" fmla="*/ 611 h 726"/>
              <a:gd name="T108" fmla="*/ 2177 w 3160"/>
              <a:gd name="T109" fmla="*/ 621 h 726"/>
              <a:gd name="T110" fmla="*/ 2326 w 3160"/>
              <a:gd name="T111" fmla="*/ 625 h 726"/>
              <a:gd name="T112" fmla="*/ 2345 w 3160"/>
              <a:gd name="T113" fmla="*/ 634 h 726"/>
              <a:gd name="T114" fmla="*/ 2430 w 3160"/>
              <a:gd name="T115" fmla="*/ 640 h 726"/>
              <a:gd name="T116" fmla="*/ 2486 w 3160"/>
              <a:gd name="T117" fmla="*/ 653 h 726"/>
              <a:gd name="T118" fmla="*/ 2532 w 3160"/>
              <a:gd name="T119" fmla="*/ 703 h 726"/>
              <a:gd name="T120" fmla="*/ 2688 w 3160"/>
              <a:gd name="T121" fmla="*/ 726 h 726"/>
              <a:gd name="T122" fmla="*/ 3160 w 3160"/>
              <a:gd name="T123" fmla="*/ 72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0" h="726">
                <a:moveTo>
                  <a:pt x="0" y="0"/>
                </a:moveTo>
                <a:lnTo>
                  <a:pt x="137" y="0"/>
                </a:lnTo>
                <a:lnTo>
                  <a:pt x="137" y="6"/>
                </a:lnTo>
                <a:lnTo>
                  <a:pt x="148" y="6"/>
                </a:lnTo>
                <a:lnTo>
                  <a:pt x="148" y="15"/>
                </a:lnTo>
                <a:lnTo>
                  <a:pt x="158" y="15"/>
                </a:lnTo>
                <a:lnTo>
                  <a:pt x="158" y="27"/>
                </a:lnTo>
                <a:lnTo>
                  <a:pt x="166" y="27"/>
                </a:lnTo>
                <a:lnTo>
                  <a:pt x="166" y="36"/>
                </a:lnTo>
                <a:lnTo>
                  <a:pt x="227" y="36"/>
                </a:lnTo>
                <a:lnTo>
                  <a:pt x="227" y="40"/>
                </a:lnTo>
                <a:lnTo>
                  <a:pt x="249" y="40"/>
                </a:lnTo>
                <a:lnTo>
                  <a:pt x="249" y="46"/>
                </a:lnTo>
                <a:lnTo>
                  <a:pt x="274" y="46"/>
                </a:lnTo>
                <a:lnTo>
                  <a:pt x="274" y="52"/>
                </a:lnTo>
                <a:lnTo>
                  <a:pt x="281" y="52"/>
                </a:lnTo>
                <a:lnTo>
                  <a:pt x="281" y="59"/>
                </a:lnTo>
                <a:lnTo>
                  <a:pt x="320" y="59"/>
                </a:lnTo>
                <a:lnTo>
                  <a:pt x="320" y="65"/>
                </a:lnTo>
                <a:lnTo>
                  <a:pt x="328" y="65"/>
                </a:lnTo>
                <a:lnTo>
                  <a:pt x="328" y="73"/>
                </a:lnTo>
                <a:lnTo>
                  <a:pt x="333" y="73"/>
                </a:lnTo>
                <a:lnTo>
                  <a:pt x="333" y="84"/>
                </a:lnTo>
                <a:lnTo>
                  <a:pt x="358" y="84"/>
                </a:lnTo>
                <a:lnTo>
                  <a:pt x="358" y="90"/>
                </a:lnTo>
                <a:lnTo>
                  <a:pt x="437" y="90"/>
                </a:lnTo>
                <a:lnTo>
                  <a:pt x="437" y="94"/>
                </a:lnTo>
                <a:lnTo>
                  <a:pt x="478" y="94"/>
                </a:lnTo>
                <a:lnTo>
                  <a:pt x="478" y="109"/>
                </a:lnTo>
                <a:lnTo>
                  <a:pt x="486" y="109"/>
                </a:lnTo>
                <a:lnTo>
                  <a:pt x="486" y="115"/>
                </a:lnTo>
                <a:lnTo>
                  <a:pt x="495" y="115"/>
                </a:lnTo>
                <a:lnTo>
                  <a:pt x="495" y="128"/>
                </a:lnTo>
                <a:lnTo>
                  <a:pt x="522" y="128"/>
                </a:lnTo>
                <a:lnTo>
                  <a:pt x="522" y="132"/>
                </a:lnTo>
                <a:lnTo>
                  <a:pt x="559" y="132"/>
                </a:lnTo>
                <a:lnTo>
                  <a:pt x="559" y="136"/>
                </a:lnTo>
                <a:lnTo>
                  <a:pt x="565" y="136"/>
                </a:lnTo>
                <a:lnTo>
                  <a:pt x="565" y="142"/>
                </a:lnTo>
                <a:lnTo>
                  <a:pt x="634" y="142"/>
                </a:lnTo>
                <a:lnTo>
                  <a:pt x="634" y="147"/>
                </a:lnTo>
                <a:lnTo>
                  <a:pt x="649" y="147"/>
                </a:lnTo>
                <a:lnTo>
                  <a:pt x="649" y="151"/>
                </a:lnTo>
                <a:lnTo>
                  <a:pt x="653" y="151"/>
                </a:lnTo>
                <a:lnTo>
                  <a:pt x="653" y="155"/>
                </a:lnTo>
                <a:lnTo>
                  <a:pt x="657" y="155"/>
                </a:lnTo>
                <a:lnTo>
                  <a:pt x="657" y="163"/>
                </a:lnTo>
                <a:lnTo>
                  <a:pt x="663" y="163"/>
                </a:lnTo>
                <a:lnTo>
                  <a:pt x="663" y="165"/>
                </a:lnTo>
                <a:lnTo>
                  <a:pt x="667" y="165"/>
                </a:lnTo>
                <a:lnTo>
                  <a:pt x="667" y="172"/>
                </a:lnTo>
                <a:lnTo>
                  <a:pt x="680" y="172"/>
                </a:lnTo>
                <a:lnTo>
                  <a:pt x="680" y="174"/>
                </a:lnTo>
                <a:lnTo>
                  <a:pt x="701" y="174"/>
                </a:lnTo>
                <a:lnTo>
                  <a:pt x="701" y="178"/>
                </a:lnTo>
                <a:lnTo>
                  <a:pt x="705" y="178"/>
                </a:lnTo>
                <a:lnTo>
                  <a:pt x="705" y="182"/>
                </a:lnTo>
                <a:lnTo>
                  <a:pt x="721" y="182"/>
                </a:lnTo>
                <a:lnTo>
                  <a:pt x="721" y="190"/>
                </a:lnTo>
                <a:lnTo>
                  <a:pt x="730" y="190"/>
                </a:lnTo>
                <a:lnTo>
                  <a:pt x="730" y="193"/>
                </a:lnTo>
                <a:lnTo>
                  <a:pt x="738" y="193"/>
                </a:lnTo>
                <a:lnTo>
                  <a:pt x="738" y="197"/>
                </a:lnTo>
                <a:lnTo>
                  <a:pt x="746" y="197"/>
                </a:lnTo>
                <a:lnTo>
                  <a:pt x="746" y="201"/>
                </a:lnTo>
                <a:lnTo>
                  <a:pt x="782" y="201"/>
                </a:lnTo>
                <a:lnTo>
                  <a:pt x="782" y="209"/>
                </a:lnTo>
                <a:lnTo>
                  <a:pt x="794" y="209"/>
                </a:lnTo>
                <a:lnTo>
                  <a:pt x="794" y="216"/>
                </a:lnTo>
                <a:lnTo>
                  <a:pt x="798" y="216"/>
                </a:lnTo>
                <a:lnTo>
                  <a:pt x="798" y="220"/>
                </a:lnTo>
                <a:lnTo>
                  <a:pt x="825" y="220"/>
                </a:lnTo>
                <a:lnTo>
                  <a:pt x="825" y="239"/>
                </a:lnTo>
                <a:lnTo>
                  <a:pt x="830" y="239"/>
                </a:lnTo>
                <a:lnTo>
                  <a:pt x="830" y="243"/>
                </a:lnTo>
                <a:lnTo>
                  <a:pt x="836" y="243"/>
                </a:lnTo>
                <a:lnTo>
                  <a:pt x="836" y="247"/>
                </a:lnTo>
                <a:lnTo>
                  <a:pt x="867" y="247"/>
                </a:lnTo>
                <a:lnTo>
                  <a:pt x="867" y="253"/>
                </a:lnTo>
                <a:lnTo>
                  <a:pt x="871" y="253"/>
                </a:lnTo>
                <a:lnTo>
                  <a:pt x="871" y="257"/>
                </a:lnTo>
                <a:lnTo>
                  <a:pt x="902" y="257"/>
                </a:lnTo>
                <a:lnTo>
                  <a:pt x="902" y="262"/>
                </a:lnTo>
                <a:lnTo>
                  <a:pt x="954" y="262"/>
                </a:lnTo>
                <a:lnTo>
                  <a:pt x="954" y="268"/>
                </a:lnTo>
                <a:lnTo>
                  <a:pt x="956" y="268"/>
                </a:lnTo>
                <a:lnTo>
                  <a:pt x="956" y="272"/>
                </a:lnTo>
                <a:lnTo>
                  <a:pt x="975" y="272"/>
                </a:lnTo>
                <a:lnTo>
                  <a:pt x="975" y="276"/>
                </a:lnTo>
                <a:lnTo>
                  <a:pt x="990" y="276"/>
                </a:lnTo>
                <a:lnTo>
                  <a:pt x="990" y="278"/>
                </a:lnTo>
                <a:lnTo>
                  <a:pt x="996" y="278"/>
                </a:lnTo>
                <a:lnTo>
                  <a:pt x="996" y="289"/>
                </a:lnTo>
                <a:lnTo>
                  <a:pt x="1000" y="289"/>
                </a:lnTo>
                <a:lnTo>
                  <a:pt x="1004" y="289"/>
                </a:lnTo>
                <a:lnTo>
                  <a:pt x="1004" y="295"/>
                </a:lnTo>
                <a:lnTo>
                  <a:pt x="1058" y="295"/>
                </a:lnTo>
                <a:lnTo>
                  <a:pt x="1058" y="299"/>
                </a:lnTo>
                <a:lnTo>
                  <a:pt x="1073" y="299"/>
                </a:lnTo>
                <a:lnTo>
                  <a:pt x="1073" y="303"/>
                </a:lnTo>
                <a:lnTo>
                  <a:pt x="1077" y="303"/>
                </a:lnTo>
                <a:lnTo>
                  <a:pt x="1077" y="308"/>
                </a:lnTo>
                <a:lnTo>
                  <a:pt x="1098" y="308"/>
                </a:lnTo>
                <a:lnTo>
                  <a:pt x="1098" y="310"/>
                </a:lnTo>
                <a:lnTo>
                  <a:pt x="1106" y="310"/>
                </a:lnTo>
                <a:lnTo>
                  <a:pt x="1106" y="314"/>
                </a:lnTo>
                <a:lnTo>
                  <a:pt x="1123" y="314"/>
                </a:lnTo>
                <a:lnTo>
                  <a:pt x="1123" y="316"/>
                </a:lnTo>
                <a:lnTo>
                  <a:pt x="1141" y="316"/>
                </a:lnTo>
                <a:lnTo>
                  <a:pt x="1141" y="318"/>
                </a:lnTo>
                <a:lnTo>
                  <a:pt x="1150" y="318"/>
                </a:lnTo>
                <a:lnTo>
                  <a:pt x="1150" y="324"/>
                </a:lnTo>
                <a:lnTo>
                  <a:pt x="1158" y="324"/>
                </a:lnTo>
                <a:lnTo>
                  <a:pt x="1158" y="331"/>
                </a:lnTo>
                <a:lnTo>
                  <a:pt x="1160" y="331"/>
                </a:lnTo>
                <a:lnTo>
                  <a:pt x="1160" y="339"/>
                </a:lnTo>
                <a:lnTo>
                  <a:pt x="1202" y="339"/>
                </a:lnTo>
                <a:lnTo>
                  <a:pt x="1202" y="343"/>
                </a:lnTo>
                <a:lnTo>
                  <a:pt x="1210" y="343"/>
                </a:lnTo>
                <a:lnTo>
                  <a:pt x="1216" y="343"/>
                </a:lnTo>
                <a:lnTo>
                  <a:pt x="1262" y="343"/>
                </a:lnTo>
                <a:lnTo>
                  <a:pt x="1304" y="343"/>
                </a:lnTo>
                <a:lnTo>
                  <a:pt x="1314" y="343"/>
                </a:lnTo>
                <a:lnTo>
                  <a:pt x="1314" y="349"/>
                </a:lnTo>
                <a:lnTo>
                  <a:pt x="1318" y="349"/>
                </a:lnTo>
                <a:lnTo>
                  <a:pt x="1318" y="362"/>
                </a:lnTo>
                <a:lnTo>
                  <a:pt x="1322" y="362"/>
                </a:lnTo>
                <a:lnTo>
                  <a:pt x="1322" y="377"/>
                </a:lnTo>
                <a:lnTo>
                  <a:pt x="1326" y="377"/>
                </a:lnTo>
                <a:lnTo>
                  <a:pt x="1326" y="381"/>
                </a:lnTo>
                <a:lnTo>
                  <a:pt x="1326" y="387"/>
                </a:lnTo>
                <a:lnTo>
                  <a:pt x="1326" y="393"/>
                </a:lnTo>
                <a:lnTo>
                  <a:pt x="1360" y="393"/>
                </a:lnTo>
                <a:lnTo>
                  <a:pt x="1360" y="395"/>
                </a:lnTo>
                <a:lnTo>
                  <a:pt x="1376" y="395"/>
                </a:lnTo>
                <a:lnTo>
                  <a:pt x="1403" y="395"/>
                </a:lnTo>
                <a:lnTo>
                  <a:pt x="1403" y="402"/>
                </a:lnTo>
                <a:lnTo>
                  <a:pt x="1457" y="402"/>
                </a:lnTo>
                <a:lnTo>
                  <a:pt x="1457" y="408"/>
                </a:lnTo>
                <a:lnTo>
                  <a:pt x="1464" y="408"/>
                </a:lnTo>
                <a:lnTo>
                  <a:pt x="1464" y="414"/>
                </a:lnTo>
                <a:lnTo>
                  <a:pt x="1472" y="414"/>
                </a:lnTo>
                <a:lnTo>
                  <a:pt x="1472" y="421"/>
                </a:lnTo>
                <a:lnTo>
                  <a:pt x="1472" y="427"/>
                </a:lnTo>
                <a:lnTo>
                  <a:pt x="1486" y="427"/>
                </a:lnTo>
                <a:lnTo>
                  <a:pt x="1486" y="433"/>
                </a:lnTo>
                <a:lnTo>
                  <a:pt x="1486" y="441"/>
                </a:lnTo>
                <a:lnTo>
                  <a:pt x="1491" y="441"/>
                </a:lnTo>
                <a:lnTo>
                  <a:pt x="1491" y="444"/>
                </a:lnTo>
                <a:lnTo>
                  <a:pt x="1497" y="444"/>
                </a:lnTo>
                <a:lnTo>
                  <a:pt x="1497" y="450"/>
                </a:lnTo>
                <a:lnTo>
                  <a:pt x="1507" y="450"/>
                </a:lnTo>
                <a:lnTo>
                  <a:pt x="1507" y="454"/>
                </a:lnTo>
                <a:lnTo>
                  <a:pt x="1516" y="454"/>
                </a:lnTo>
                <a:lnTo>
                  <a:pt x="1516" y="460"/>
                </a:lnTo>
                <a:lnTo>
                  <a:pt x="1526" y="460"/>
                </a:lnTo>
                <a:lnTo>
                  <a:pt x="1526" y="462"/>
                </a:lnTo>
                <a:lnTo>
                  <a:pt x="1568" y="462"/>
                </a:lnTo>
                <a:lnTo>
                  <a:pt x="1568" y="471"/>
                </a:lnTo>
                <a:lnTo>
                  <a:pt x="1572" y="471"/>
                </a:lnTo>
                <a:lnTo>
                  <a:pt x="1572" y="479"/>
                </a:lnTo>
                <a:lnTo>
                  <a:pt x="1605" y="479"/>
                </a:lnTo>
                <a:lnTo>
                  <a:pt x="1605" y="483"/>
                </a:lnTo>
                <a:lnTo>
                  <a:pt x="1611" y="483"/>
                </a:lnTo>
                <a:lnTo>
                  <a:pt x="1611" y="490"/>
                </a:lnTo>
                <a:lnTo>
                  <a:pt x="1620" y="490"/>
                </a:lnTo>
                <a:lnTo>
                  <a:pt x="1620" y="492"/>
                </a:lnTo>
                <a:lnTo>
                  <a:pt x="1630" y="492"/>
                </a:lnTo>
                <a:lnTo>
                  <a:pt x="1630" y="496"/>
                </a:lnTo>
                <a:lnTo>
                  <a:pt x="1638" y="496"/>
                </a:lnTo>
                <a:lnTo>
                  <a:pt x="1638" y="502"/>
                </a:lnTo>
                <a:lnTo>
                  <a:pt x="1647" y="502"/>
                </a:lnTo>
                <a:lnTo>
                  <a:pt x="1647" y="504"/>
                </a:lnTo>
                <a:lnTo>
                  <a:pt x="1657" y="504"/>
                </a:lnTo>
                <a:lnTo>
                  <a:pt x="1657" y="513"/>
                </a:lnTo>
                <a:lnTo>
                  <a:pt x="1659" y="513"/>
                </a:lnTo>
                <a:lnTo>
                  <a:pt x="1659" y="519"/>
                </a:lnTo>
                <a:lnTo>
                  <a:pt x="1663" y="519"/>
                </a:lnTo>
                <a:lnTo>
                  <a:pt x="1663" y="525"/>
                </a:lnTo>
                <a:lnTo>
                  <a:pt x="1667" y="525"/>
                </a:lnTo>
                <a:lnTo>
                  <a:pt x="1667" y="529"/>
                </a:lnTo>
                <a:lnTo>
                  <a:pt x="1713" y="529"/>
                </a:lnTo>
                <a:lnTo>
                  <a:pt x="1713" y="533"/>
                </a:lnTo>
                <a:lnTo>
                  <a:pt x="1719" y="533"/>
                </a:lnTo>
                <a:lnTo>
                  <a:pt x="1719" y="538"/>
                </a:lnTo>
                <a:lnTo>
                  <a:pt x="1728" y="538"/>
                </a:lnTo>
                <a:lnTo>
                  <a:pt x="1728" y="544"/>
                </a:lnTo>
                <a:lnTo>
                  <a:pt x="1763" y="544"/>
                </a:lnTo>
                <a:lnTo>
                  <a:pt x="1765" y="544"/>
                </a:lnTo>
                <a:lnTo>
                  <a:pt x="1765" y="550"/>
                </a:lnTo>
                <a:lnTo>
                  <a:pt x="1788" y="550"/>
                </a:lnTo>
                <a:lnTo>
                  <a:pt x="1788" y="554"/>
                </a:lnTo>
                <a:lnTo>
                  <a:pt x="1807" y="554"/>
                </a:lnTo>
                <a:lnTo>
                  <a:pt x="1807" y="561"/>
                </a:lnTo>
                <a:lnTo>
                  <a:pt x="1817" y="561"/>
                </a:lnTo>
                <a:lnTo>
                  <a:pt x="1817" y="563"/>
                </a:lnTo>
                <a:lnTo>
                  <a:pt x="1825" y="563"/>
                </a:lnTo>
                <a:lnTo>
                  <a:pt x="1825" y="569"/>
                </a:lnTo>
                <a:lnTo>
                  <a:pt x="1850" y="569"/>
                </a:lnTo>
                <a:lnTo>
                  <a:pt x="1850" y="575"/>
                </a:lnTo>
                <a:lnTo>
                  <a:pt x="1967" y="575"/>
                </a:lnTo>
                <a:lnTo>
                  <a:pt x="1967" y="579"/>
                </a:lnTo>
                <a:lnTo>
                  <a:pt x="1979" y="579"/>
                </a:lnTo>
                <a:lnTo>
                  <a:pt x="1979" y="584"/>
                </a:lnTo>
                <a:lnTo>
                  <a:pt x="1994" y="584"/>
                </a:lnTo>
                <a:lnTo>
                  <a:pt x="1994" y="586"/>
                </a:lnTo>
                <a:lnTo>
                  <a:pt x="2012" y="586"/>
                </a:lnTo>
                <a:lnTo>
                  <a:pt x="2025" y="586"/>
                </a:lnTo>
                <a:lnTo>
                  <a:pt x="2025" y="592"/>
                </a:lnTo>
                <a:lnTo>
                  <a:pt x="2033" y="592"/>
                </a:lnTo>
                <a:lnTo>
                  <a:pt x="2033" y="596"/>
                </a:lnTo>
                <a:lnTo>
                  <a:pt x="2096" y="596"/>
                </a:lnTo>
                <a:lnTo>
                  <a:pt x="2133" y="596"/>
                </a:lnTo>
                <a:lnTo>
                  <a:pt x="2133" y="607"/>
                </a:lnTo>
                <a:lnTo>
                  <a:pt x="2141" y="607"/>
                </a:lnTo>
                <a:lnTo>
                  <a:pt x="2141" y="611"/>
                </a:lnTo>
                <a:lnTo>
                  <a:pt x="2166" y="611"/>
                </a:lnTo>
                <a:lnTo>
                  <a:pt x="2166" y="615"/>
                </a:lnTo>
                <a:lnTo>
                  <a:pt x="2177" y="615"/>
                </a:lnTo>
                <a:lnTo>
                  <a:pt x="2177" y="621"/>
                </a:lnTo>
                <a:lnTo>
                  <a:pt x="2202" y="621"/>
                </a:lnTo>
                <a:lnTo>
                  <a:pt x="2231" y="621"/>
                </a:lnTo>
                <a:lnTo>
                  <a:pt x="2326" y="621"/>
                </a:lnTo>
                <a:lnTo>
                  <a:pt x="2326" y="625"/>
                </a:lnTo>
                <a:lnTo>
                  <a:pt x="2339" y="625"/>
                </a:lnTo>
                <a:lnTo>
                  <a:pt x="2339" y="630"/>
                </a:lnTo>
                <a:lnTo>
                  <a:pt x="2345" y="630"/>
                </a:lnTo>
                <a:lnTo>
                  <a:pt x="2345" y="634"/>
                </a:lnTo>
                <a:lnTo>
                  <a:pt x="2383" y="634"/>
                </a:lnTo>
                <a:lnTo>
                  <a:pt x="2383" y="640"/>
                </a:lnTo>
                <a:lnTo>
                  <a:pt x="2420" y="640"/>
                </a:lnTo>
                <a:lnTo>
                  <a:pt x="2430" y="640"/>
                </a:lnTo>
                <a:lnTo>
                  <a:pt x="2430" y="648"/>
                </a:lnTo>
                <a:lnTo>
                  <a:pt x="2434" y="648"/>
                </a:lnTo>
                <a:lnTo>
                  <a:pt x="2434" y="653"/>
                </a:lnTo>
                <a:lnTo>
                  <a:pt x="2486" y="653"/>
                </a:lnTo>
                <a:lnTo>
                  <a:pt x="2486" y="663"/>
                </a:lnTo>
                <a:lnTo>
                  <a:pt x="2507" y="663"/>
                </a:lnTo>
                <a:lnTo>
                  <a:pt x="2507" y="703"/>
                </a:lnTo>
                <a:lnTo>
                  <a:pt x="2532" y="703"/>
                </a:lnTo>
                <a:lnTo>
                  <a:pt x="2613" y="703"/>
                </a:lnTo>
                <a:lnTo>
                  <a:pt x="2613" y="726"/>
                </a:lnTo>
                <a:lnTo>
                  <a:pt x="2649" y="726"/>
                </a:lnTo>
                <a:lnTo>
                  <a:pt x="2688" y="726"/>
                </a:lnTo>
                <a:lnTo>
                  <a:pt x="2723" y="726"/>
                </a:lnTo>
                <a:lnTo>
                  <a:pt x="2865" y="726"/>
                </a:lnTo>
                <a:lnTo>
                  <a:pt x="2996" y="726"/>
                </a:lnTo>
                <a:lnTo>
                  <a:pt x="3160" y="726"/>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91" name="Freeform 5">
            <a:extLst>
              <a:ext uri="{FF2B5EF4-FFF2-40B4-BE49-F238E27FC236}">
                <a16:creationId xmlns:a16="http://schemas.microsoft.com/office/drawing/2014/main" id="{D352FD7A-2E3C-41D5-9555-D27952F383AC}"/>
              </a:ext>
            </a:extLst>
          </p:cNvPr>
          <p:cNvSpPr>
            <a:spLocks/>
          </p:cNvSpPr>
          <p:nvPr/>
        </p:nvSpPr>
        <p:spPr bwMode="auto">
          <a:xfrm>
            <a:off x="1526272" y="3619985"/>
            <a:ext cx="7435617" cy="0"/>
          </a:xfrm>
          <a:custGeom>
            <a:avLst/>
            <a:gdLst>
              <a:gd name="T0" fmla="*/ 0 w 3380"/>
              <a:gd name="T1" fmla="*/ 18 w 3380"/>
              <a:gd name="T2" fmla="*/ 3380 w 3380"/>
            </a:gdLst>
            <a:ahLst/>
            <a:cxnLst>
              <a:cxn ang="0">
                <a:pos x="T0" y="0"/>
              </a:cxn>
              <a:cxn ang="0">
                <a:pos x="T1" y="0"/>
              </a:cxn>
              <a:cxn ang="0">
                <a:pos x="T2" y="0"/>
              </a:cxn>
            </a:cxnLst>
            <a:rect l="0" t="0" r="r" b="b"/>
            <a:pathLst>
              <a:path w="3380">
                <a:moveTo>
                  <a:pt x="0" y="0"/>
                </a:moveTo>
                <a:lnTo>
                  <a:pt x="18" y="0"/>
                </a:lnTo>
                <a:lnTo>
                  <a:pt x="3380" y="0"/>
                </a:lnTo>
              </a:path>
            </a:pathLst>
          </a:custGeom>
          <a:solidFill>
            <a:schemeClr val="accent5"/>
          </a:solidFill>
          <a:ln w="12700" cap="flat">
            <a:solidFill>
              <a:srgbClr val="939598"/>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2" name="Rectangle 191">
            <a:extLst>
              <a:ext uri="{FF2B5EF4-FFF2-40B4-BE49-F238E27FC236}">
                <a16:creationId xmlns:a16="http://schemas.microsoft.com/office/drawing/2014/main" id="{AD6029CB-B50F-44B5-B7D4-8DDC2D167772}"/>
              </a:ext>
            </a:extLst>
          </p:cNvPr>
          <p:cNvSpPr/>
          <p:nvPr/>
        </p:nvSpPr>
        <p:spPr>
          <a:xfrm>
            <a:off x="5968339" y="3142574"/>
            <a:ext cx="180885" cy="420564"/>
          </a:xfrm>
          <a:prstGeom prst="rect">
            <a:avLst/>
          </a:prstGeom>
          <a:ln w="19050">
            <a:solidFill>
              <a:schemeClr val="accent2"/>
            </a:solidFill>
          </a:ln>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93" name="Rectangle 192">
            <a:extLst>
              <a:ext uri="{FF2B5EF4-FFF2-40B4-BE49-F238E27FC236}">
                <a16:creationId xmlns:a16="http://schemas.microsoft.com/office/drawing/2014/main" id="{5CC24187-8DF6-42F0-92A6-2BE2525F385B}"/>
              </a:ext>
            </a:extLst>
          </p:cNvPr>
          <p:cNvSpPr/>
          <p:nvPr/>
        </p:nvSpPr>
        <p:spPr>
          <a:xfrm>
            <a:off x="5965324" y="4072877"/>
            <a:ext cx="180885" cy="420564"/>
          </a:xfrm>
          <a:prstGeom prst="rect">
            <a:avLst/>
          </a:prstGeom>
          <a:ln w="19050">
            <a:solidFill>
              <a:schemeClr val="accent1"/>
            </a:solidFill>
          </a:ln>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a:ea typeface="+mn-ea"/>
              <a:cs typeface="+mn-cs"/>
            </a:endParaRPr>
          </a:p>
        </p:txBody>
      </p:sp>
      <p:sp>
        <p:nvSpPr>
          <p:cNvPr id="194" name="TextBox 193">
            <a:extLst>
              <a:ext uri="{FF2B5EF4-FFF2-40B4-BE49-F238E27FC236}">
                <a16:creationId xmlns:a16="http://schemas.microsoft.com/office/drawing/2014/main" id="{1A9E64C2-2B68-4D54-B92C-E48362EA6901}"/>
              </a:ext>
            </a:extLst>
          </p:cNvPr>
          <p:cNvSpPr txBox="1"/>
          <p:nvPr/>
        </p:nvSpPr>
        <p:spPr>
          <a:xfrm>
            <a:off x="4734285" y="2169199"/>
            <a:ext cx="2636503" cy="584775"/>
          </a:xfrm>
          <a:prstGeom prst="rect">
            <a:avLst/>
          </a:prstGeom>
          <a:solidFill>
            <a:schemeClr val="accent2"/>
          </a:solidFill>
          <a:ln w="19050">
            <a:solidFill>
              <a:schemeClr val="accent2"/>
            </a:solidFill>
          </a:ln>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white"/>
                </a:solidFill>
                <a:effectLst/>
                <a:uLnTx/>
                <a:uFillTx/>
                <a:latin typeface="Calibri"/>
                <a:ea typeface="+mn-ea"/>
                <a:cs typeface="Arial Narrow"/>
              </a:rPr>
              <a:t>60.4% progression free </a:t>
            </a:r>
            <a:br>
              <a:rPr kumimoji="0" lang="en-NZ" sz="1600" b="0" i="0" u="none" strike="noStrike" kern="1200" cap="none" spc="0" normalizeH="0" baseline="0" noProof="0" dirty="0">
                <a:ln>
                  <a:noFill/>
                </a:ln>
                <a:solidFill>
                  <a:prstClr val="white"/>
                </a:solidFill>
                <a:effectLst/>
                <a:uLnTx/>
                <a:uFillTx/>
                <a:latin typeface="Calibri"/>
                <a:ea typeface="+mn-ea"/>
                <a:cs typeface="Arial Narrow"/>
              </a:rPr>
            </a:br>
            <a:r>
              <a:rPr kumimoji="0" lang="en-NZ" sz="1600" b="0" i="0" u="none" strike="noStrike" kern="1200" cap="none" spc="0" normalizeH="0" baseline="0" noProof="0" dirty="0">
                <a:ln>
                  <a:noFill/>
                </a:ln>
                <a:solidFill>
                  <a:prstClr val="white"/>
                </a:solidFill>
                <a:effectLst/>
                <a:uLnTx/>
                <a:uFillTx/>
                <a:latin typeface="Calibri"/>
                <a:ea typeface="+mn-ea"/>
                <a:cs typeface="Arial Narrow"/>
              </a:rPr>
              <a:t>at 3 years</a:t>
            </a:r>
            <a:endParaRPr kumimoji="0" lang="en-US" sz="1600" b="0" i="0" u="none" strike="noStrike" kern="1200" cap="none" spc="0" normalizeH="0" baseline="0" noProof="0" dirty="0">
              <a:ln>
                <a:noFill/>
              </a:ln>
              <a:solidFill>
                <a:prstClr val="white"/>
              </a:solidFill>
              <a:effectLst/>
              <a:uLnTx/>
              <a:uFillTx/>
              <a:latin typeface="Calibri"/>
              <a:ea typeface="+mn-ea"/>
              <a:cs typeface="Arial Narrow"/>
            </a:endParaRPr>
          </a:p>
        </p:txBody>
      </p:sp>
      <p:cxnSp>
        <p:nvCxnSpPr>
          <p:cNvPr id="195" name="Straight Connector 194">
            <a:extLst>
              <a:ext uri="{FF2B5EF4-FFF2-40B4-BE49-F238E27FC236}">
                <a16:creationId xmlns:a16="http://schemas.microsoft.com/office/drawing/2014/main" id="{4B3B4EA9-DA49-422A-867E-E39635F843E5}"/>
              </a:ext>
            </a:extLst>
          </p:cNvPr>
          <p:cNvCxnSpPr>
            <a:stCxn id="194" idx="2"/>
            <a:endCxn id="192" idx="0"/>
          </p:cNvCxnSpPr>
          <p:nvPr/>
        </p:nvCxnSpPr>
        <p:spPr>
          <a:xfrm>
            <a:off x="6052537" y="2753974"/>
            <a:ext cx="6245" cy="38860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6" name="TextBox 195">
            <a:extLst>
              <a:ext uri="{FF2B5EF4-FFF2-40B4-BE49-F238E27FC236}">
                <a16:creationId xmlns:a16="http://schemas.microsoft.com/office/drawing/2014/main" id="{8A03927A-945E-4122-8DCB-4CED83711356}"/>
              </a:ext>
            </a:extLst>
          </p:cNvPr>
          <p:cNvSpPr txBox="1"/>
          <p:nvPr/>
        </p:nvSpPr>
        <p:spPr>
          <a:xfrm>
            <a:off x="2629866" y="4270183"/>
            <a:ext cx="2636503" cy="584775"/>
          </a:xfrm>
          <a:prstGeom prst="rect">
            <a:avLst/>
          </a:prstGeom>
          <a:solidFill>
            <a:schemeClr val="accent1"/>
          </a:solidFill>
          <a:ln w="19050">
            <a:solidFill>
              <a:schemeClr val="accent1"/>
            </a:solidFill>
          </a:ln>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white"/>
                </a:solidFill>
                <a:effectLst/>
                <a:uLnTx/>
                <a:uFillTx/>
                <a:latin typeface="Calibri"/>
                <a:ea typeface="+mn-ea"/>
                <a:cs typeface="Arial Narrow"/>
              </a:rPr>
              <a:t>26.9% progression free </a:t>
            </a:r>
            <a:br>
              <a:rPr kumimoji="0" lang="en-NZ" sz="1600" b="0" i="0" u="none" strike="noStrike" kern="1200" cap="none" spc="0" normalizeH="0" baseline="0" noProof="0" dirty="0">
                <a:ln>
                  <a:noFill/>
                </a:ln>
                <a:solidFill>
                  <a:prstClr val="white"/>
                </a:solidFill>
                <a:effectLst/>
                <a:uLnTx/>
                <a:uFillTx/>
                <a:latin typeface="Calibri"/>
                <a:ea typeface="+mn-ea"/>
                <a:cs typeface="Arial Narrow"/>
              </a:rPr>
            </a:br>
            <a:r>
              <a:rPr kumimoji="0" lang="en-NZ" sz="1600" b="0" i="0" u="none" strike="noStrike" kern="1200" cap="none" spc="0" normalizeH="0" baseline="0" noProof="0" dirty="0">
                <a:ln>
                  <a:noFill/>
                </a:ln>
                <a:solidFill>
                  <a:prstClr val="white"/>
                </a:solidFill>
                <a:effectLst/>
                <a:uLnTx/>
                <a:uFillTx/>
                <a:latin typeface="Calibri"/>
                <a:ea typeface="+mn-ea"/>
                <a:cs typeface="Arial Narrow"/>
              </a:rPr>
              <a:t>at 3 years</a:t>
            </a:r>
            <a:endParaRPr kumimoji="0" lang="en-US" sz="1600" b="0" i="0" u="none" strike="noStrike" kern="1200" cap="none" spc="0" normalizeH="0" baseline="0" noProof="0" dirty="0">
              <a:ln>
                <a:noFill/>
              </a:ln>
              <a:solidFill>
                <a:prstClr val="white"/>
              </a:solidFill>
              <a:effectLst/>
              <a:uLnTx/>
              <a:uFillTx/>
              <a:latin typeface="Calibri"/>
              <a:ea typeface="+mn-ea"/>
              <a:cs typeface="Arial Narrow"/>
            </a:endParaRPr>
          </a:p>
        </p:txBody>
      </p:sp>
      <p:cxnSp>
        <p:nvCxnSpPr>
          <p:cNvPr id="197" name="Straight Connector 196">
            <a:extLst>
              <a:ext uri="{FF2B5EF4-FFF2-40B4-BE49-F238E27FC236}">
                <a16:creationId xmlns:a16="http://schemas.microsoft.com/office/drawing/2014/main" id="{CC8633D0-D2F9-48D0-AB30-5FF5D1FA4F88}"/>
              </a:ext>
            </a:extLst>
          </p:cNvPr>
          <p:cNvCxnSpPr>
            <a:stCxn id="193" idx="1"/>
            <a:endCxn id="196" idx="3"/>
          </p:cNvCxnSpPr>
          <p:nvPr/>
        </p:nvCxnSpPr>
        <p:spPr>
          <a:xfrm flipH="1">
            <a:off x="5266369" y="4283159"/>
            <a:ext cx="698955" cy="279412"/>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98" name="Rectangle 38">
            <a:extLst>
              <a:ext uri="{FF2B5EF4-FFF2-40B4-BE49-F238E27FC236}">
                <a16:creationId xmlns:a16="http://schemas.microsoft.com/office/drawing/2014/main" id="{E6B23060-DDD2-4F1F-A734-A46BC53B71CE}"/>
              </a:ext>
            </a:extLst>
          </p:cNvPr>
          <p:cNvSpPr>
            <a:spLocks noChangeArrowheads="1"/>
          </p:cNvSpPr>
          <p:nvPr/>
        </p:nvSpPr>
        <p:spPr bwMode="auto">
          <a:xfrm>
            <a:off x="493372" y="5636015"/>
            <a:ext cx="94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a:ea typeface="+mn-ea"/>
                <a:cs typeface="+mn-cs"/>
              </a:rPr>
              <a:t>No. at risk</a:t>
            </a:r>
          </a:p>
          <a:p>
            <a:pPr marL="0" marR="0" lvl="0" indent="0" algn="r" defTabSz="609585" rtl="0" eaLnBrk="0" fontAlgn="auto" latinLnBrk="0" hangingPunct="0">
              <a:lnSpc>
                <a:spcPct val="100000"/>
              </a:lnSpc>
              <a:spcBef>
                <a:spcPts val="0"/>
              </a:spcBef>
              <a:spcAft>
                <a:spcPts val="0"/>
              </a:spcAft>
              <a:buClrTx/>
              <a:buSzTx/>
              <a:buFontTx/>
              <a:buNone/>
              <a:tabLst/>
              <a:defRPr/>
            </a:pPr>
            <a:br>
              <a:rPr kumimoji="0" lang="en-GB"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GB" altLang="en-US" sz="1400" b="0" i="0" u="none" strike="noStrike" kern="1200" cap="none" spc="0" normalizeH="0" baseline="0" noProof="0" dirty="0">
                <a:ln>
                  <a:noFill/>
                </a:ln>
                <a:solidFill>
                  <a:srgbClr val="4F81BD"/>
                </a:solidFill>
                <a:effectLst/>
                <a:uLnTx/>
                <a:uFillTx/>
                <a:latin typeface="Calibri"/>
                <a:ea typeface="+mn-ea"/>
                <a:cs typeface="+mn-cs"/>
              </a:rPr>
              <a:t>Placebo</a:t>
            </a: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grpSp>
        <p:nvGrpSpPr>
          <p:cNvPr id="199" name="Group 198">
            <a:extLst>
              <a:ext uri="{FF2B5EF4-FFF2-40B4-BE49-F238E27FC236}">
                <a16:creationId xmlns:a16="http://schemas.microsoft.com/office/drawing/2014/main" id="{BE01B65A-0DB4-4C3D-AAE5-FC4C3D50919F}"/>
              </a:ext>
            </a:extLst>
          </p:cNvPr>
          <p:cNvGrpSpPr/>
          <p:nvPr/>
        </p:nvGrpSpPr>
        <p:grpSpPr>
          <a:xfrm>
            <a:off x="690049" y="5800526"/>
            <a:ext cx="8341897" cy="668921"/>
            <a:chOff x="657597" y="4129857"/>
            <a:chExt cx="6019753" cy="535112"/>
          </a:xfrm>
        </p:grpSpPr>
        <p:sp>
          <p:nvSpPr>
            <p:cNvPr id="200" name="Rectangle 38">
              <a:extLst>
                <a:ext uri="{FF2B5EF4-FFF2-40B4-BE49-F238E27FC236}">
                  <a16:creationId xmlns:a16="http://schemas.microsoft.com/office/drawing/2014/main" id="{897249F4-88B6-4127-A126-68D2E0C58E5F}"/>
                </a:ext>
              </a:extLst>
            </p:cNvPr>
            <p:cNvSpPr>
              <a:spLocks noChangeArrowheads="1"/>
            </p:cNvSpPr>
            <p:nvPr/>
          </p:nvSpPr>
          <p:spPr bwMode="auto">
            <a:xfrm>
              <a:off x="1265076" y="4147928"/>
              <a:ext cx="250272" cy="17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260</a:t>
              </a:r>
            </a:p>
          </p:txBody>
        </p:sp>
        <p:sp>
          <p:nvSpPr>
            <p:cNvPr id="201" name="Rectangle 44">
              <a:extLst>
                <a:ext uri="{FF2B5EF4-FFF2-40B4-BE49-F238E27FC236}">
                  <a16:creationId xmlns:a16="http://schemas.microsoft.com/office/drawing/2014/main" id="{6527061A-F306-40EE-96DD-A6070A3261A5}"/>
                </a:ext>
              </a:extLst>
            </p:cNvPr>
            <p:cNvSpPr>
              <a:spLocks noChangeArrowheads="1"/>
            </p:cNvSpPr>
            <p:nvPr/>
          </p:nvSpPr>
          <p:spPr bwMode="auto">
            <a:xfrm>
              <a:off x="1812033" y="4147928"/>
              <a:ext cx="250319"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229</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02" name="Rectangle 46">
              <a:extLst>
                <a:ext uri="{FF2B5EF4-FFF2-40B4-BE49-F238E27FC236}">
                  <a16:creationId xmlns:a16="http://schemas.microsoft.com/office/drawing/2014/main" id="{678606EC-BE4F-4B80-956B-44CE292DAF13}"/>
                </a:ext>
              </a:extLst>
            </p:cNvPr>
            <p:cNvSpPr>
              <a:spLocks noChangeArrowheads="1"/>
            </p:cNvSpPr>
            <p:nvPr/>
          </p:nvSpPr>
          <p:spPr bwMode="auto">
            <a:xfrm>
              <a:off x="2080277" y="4147928"/>
              <a:ext cx="250319"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221</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03" name="Rectangle 48">
              <a:extLst>
                <a:ext uri="{FF2B5EF4-FFF2-40B4-BE49-F238E27FC236}">
                  <a16:creationId xmlns:a16="http://schemas.microsoft.com/office/drawing/2014/main" id="{60B7BE88-78C3-4C57-AE93-24831B4FAE4B}"/>
                </a:ext>
              </a:extLst>
            </p:cNvPr>
            <p:cNvSpPr>
              <a:spLocks noChangeArrowheads="1"/>
            </p:cNvSpPr>
            <p:nvPr/>
          </p:nvSpPr>
          <p:spPr bwMode="auto">
            <a:xfrm>
              <a:off x="2324990" y="4147928"/>
              <a:ext cx="250319"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212</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04" name="Rectangle 50">
              <a:extLst>
                <a:ext uri="{FF2B5EF4-FFF2-40B4-BE49-F238E27FC236}">
                  <a16:creationId xmlns:a16="http://schemas.microsoft.com/office/drawing/2014/main" id="{194EC174-52B6-4856-B989-E742533C1A40}"/>
                </a:ext>
              </a:extLst>
            </p:cNvPr>
            <p:cNvSpPr>
              <a:spLocks noChangeArrowheads="1"/>
            </p:cNvSpPr>
            <p:nvPr/>
          </p:nvSpPr>
          <p:spPr bwMode="auto">
            <a:xfrm>
              <a:off x="2594796" y="4147928"/>
              <a:ext cx="250319"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201</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05" name="Rectangle 52">
              <a:extLst>
                <a:ext uri="{FF2B5EF4-FFF2-40B4-BE49-F238E27FC236}">
                  <a16:creationId xmlns:a16="http://schemas.microsoft.com/office/drawing/2014/main" id="{291A116C-F48F-4C14-80F6-9CC5B784D174}"/>
                </a:ext>
              </a:extLst>
            </p:cNvPr>
            <p:cNvSpPr>
              <a:spLocks noChangeArrowheads="1"/>
            </p:cNvSpPr>
            <p:nvPr/>
          </p:nvSpPr>
          <p:spPr bwMode="auto">
            <a:xfrm>
              <a:off x="2844981" y="4147928"/>
              <a:ext cx="250319"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194</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06" name="Rectangle 54">
              <a:extLst>
                <a:ext uri="{FF2B5EF4-FFF2-40B4-BE49-F238E27FC236}">
                  <a16:creationId xmlns:a16="http://schemas.microsoft.com/office/drawing/2014/main" id="{DFA59E5D-E546-4C37-AD97-0CB82328651B}"/>
                </a:ext>
              </a:extLst>
            </p:cNvPr>
            <p:cNvSpPr>
              <a:spLocks noChangeArrowheads="1"/>
            </p:cNvSpPr>
            <p:nvPr/>
          </p:nvSpPr>
          <p:spPr bwMode="auto">
            <a:xfrm>
              <a:off x="3114625" y="4147928"/>
              <a:ext cx="250319"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184</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07" name="Rectangle 56">
              <a:extLst>
                <a:ext uri="{FF2B5EF4-FFF2-40B4-BE49-F238E27FC236}">
                  <a16:creationId xmlns:a16="http://schemas.microsoft.com/office/drawing/2014/main" id="{8366814F-46AC-409B-86FB-8B4959BD6E69}"/>
                </a:ext>
              </a:extLst>
            </p:cNvPr>
            <p:cNvSpPr>
              <a:spLocks noChangeArrowheads="1"/>
            </p:cNvSpPr>
            <p:nvPr/>
          </p:nvSpPr>
          <p:spPr bwMode="auto">
            <a:xfrm>
              <a:off x="3378656" y="4147928"/>
              <a:ext cx="250319"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172</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08" name="Rectangle 58">
              <a:extLst>
                <a:ext uri="{FF2B5EF4-FFF2-40B4-BE49-F238E27FC236}">
                  <a16:creationId xmlns:a16="http://schemas.microsoft.com/office/drawing/2014/main" id="{D7E5AA69-E71A-4A98-A6E4-170BF0D058C0}"/>
                </a:ext>
              </a:extLst>
            </p:cNvPr>
            <p:cNvSpPr>
              <a:spLocks noChangeArrowheads="1"/>
            </p:cNvSpPr>
            <p:nvPr/>
          </p:nvSpPr>
          <p:spPr bwMode="auto">
            <a:xfrm>
              <a:off x="3636439" y="4147928"/>
              <a:ext cx="250319"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149</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09" name="Rectangle 60">
              <a:extLst>
                <a:ext uri="{FF2B5EF4-FFF2-40B4-BE49-F238E27FC236}">
                  <a16:creationId xmlns:a16="http://schemas.microsoft.com/office/drawing/2014/main" id="{B06EBD40-35EF-4CF8-9BB3-C62A5D92F28F}"/>
                </a:ext>
              </a:extLst>
            </p:cNvPr>
            <p:cNvSpPr>
              <a:spLocks noChangeArrowheads="1"/>
            </p:cNvSpPr>
            <p:nvPr/>
          </p:nvSpPr>
          <p:spPr bwMode="auto">
            <a:xfrm>
              <a:off x="3896216" y="4147928"/>
              <a:ext cx="250319"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138</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10" name="Rectangle 62">
              <a:extLst>
                <a:ext uri="{FF2B5EF4-FFF2-40B4-BE49-F238E27FC236}">
                  <a16:creationId xmlns:a16="http://schemas.microsoft.com/office/drawing/2014/main" id="{458C4935-AF86-4A28-952A-52805E76402B}"/>
                </a:ext>
              </a:extLst>
            </p:cNvPr>
            <p:cNvSpPr>
              <a:spLocks noChangeArrowheads="1"/>
            </p:cNvSpPr>
            <p:nvPr/>
          </p:nvSpPr>
          <p:spPr bwMode="auto">
            <a:xfrm>
              <a:off x="4156540" y="4147928"/>
              <a:ext cx="250319"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133</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11" name="Rectangle 64">
              <a:extLst>
                <a:ext uri="{FF2B5EF4-FFF2-40B4-BE49-F238E27FC236}">
                  <a16:creationId xmlns:a16="http://schemas.microsoft.com/office/drawing/2014/main" id="{AFB51D00-781F-4305-9628-FC8D13BE244F}"/>
                </a:ext>
              </a:extLst>
            </p:cNvPr>
            <p:cNvSpPr>
              <a:spLocks noChangeArrowheads="1"/>
            </p:cNvSpPr>
            <p:nvPr/>
          </p:nvSpPr>
          <p:spPr bwMode="auto">
            <a:xfrm>
              <a:off x="4411760" y="4147928"/>
              <a:ext cx="250319"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111</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12" name="Rectangle 66">
              <a:extLst>
                <a:ext uri="{FF2B5EF4-FFF2-40B4-BE49-F238E27FC236}">
                  <a16:creationId xmlns:a16="http://schemas.microsoft.com/office/drawing/2014/main" id="{6947C4D2-7606-41E6-B50D-D587FF25FD56}"/>
                </a:ext>
              </a:extLst>
            </p:cNvPr>
            <p:cNvSpPr>
              <a:spLocks noChangeArrowheads="1"/>
            </p:cNvSpPr>
            <p:nvPr/>
          </p:nvSpPr>
          <p:spPr bwMode="auto">
            <a:xfrm>
              <a:off x="4703879" y="4147928"/>
              <a:ext cx="184383"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88</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13" name="Rectangle 68">
              <a:extLst>
                <a:ext uri="{FF2B5EF4-FFF2-40B4-BE49-F238E27FC236}">
                  <a16:creationId xmlns:a16="http://schemas.microsoft.com/office/drawing/2014/main" id="{8F78557C-1E77-44F7-9817-633CDC5A680F}"/>
                </a:ext>
              </a:extLst>
            </p:cNvPr>
            <p:cNvSpPr>
              <a:spLocks noChangeArrowheads="1"/>
            </p:cNvSpPr>
            <p:nvPr/>
          </p:nvSpPr>
          <p:spPr bwMode="auto">
            <a:xfrm>
              <a:off x="4962846" y="4147928"/>
              <a:ext cx="184383"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45</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14" name="Rectangle 69">
              <a:extLst>
                <a:ext uri="{FF2B5EF4-FFF2-40B4-BE49-F238E27FC236}">
                  <a16:creationId xmlns:a16="http://schemas.microsoft.com/office/drawing/2014/main" id="{2BEE209B-2834-42D3-B02B-B694349A12A9}"/>
                </a:ext>
              </a:extLst>
            </p:cNvPr>
            <p:cNvSpPr>
              <a:spLocks noChangeArrowheads="1"/>
            </p:cNvSpPr>
            <p:nvPr/>
          </p:nvSpPr>
          <p:spPr bwMode="auto">
            <a:xfrm>
              <a:off x="5229464" y="4147928"/>
              <a:ext cx="184383"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36</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15" name="Rectangle 70">
              <a:extLst>
                <a:ext uri="{FF2B5EF4-FFF2-40B4-BE49-F238E27FC236}">
                  <a16:creationId xmlns:a16="http://schemas.microsoft.com/office/drawing/2014/main" id="{C26FC46D-F040-4612-9D9E-E222EB22EB10}"/>
                </a:ext>
              </a:extLst>
            </p:cNvPr>
            <p:cNvSpPr>
              <a:spLocks noChangeArrowheads="1"/>
            </p:cNvSpPr>
            <p:nvPr/>
          </p:nvSpPr>
          <p:spPr bwMode="auto">
            <a:xfrm>
              <a:off x="5524028" y="4147928"/>
              <a:ext cx="118401"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4</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16" name="Rectangle 71">
              <a:extLst>
                <a:ext uri="{FF2B5EF4-FFF2-40B4-BE49-F238E27FC236}">
                  <a16:creationId xmlns:a16="http://schemas.microsoft.com/office/drawing/2014/main" id="{477F6D8A-276B-43AA-915F-463F95A7ED01}"/>
                </a:ext>
              </a:extLst>
            </p:cNvPr>
            <p:cNvSpPr>
              <a:spLocks noChangeArrowheads="1"/>
            </p:cNvSpPr>
            <p:nvPr/>
          </p:nvSpPr>
          <p:spPr bwMode="auto">
            <a:xfrm>
              <a:off x="5780512" y="4147928"/>
              <a:ext cx="118401"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3</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17" name="Rectangle 72">
              <a:extLst>
                <a:ext uri="{FF2B5EF4-FFF2-40B4-BE49-F238E27FC236}">
                  <a16:creationId xmlns:a16="http://schemas.microsoft.com/office/drawing/2014/main" id="{5E992978-5AA4-4093-8187-A42FDE7BB373}"/>
                </a:ext>
              </a:extLst>
            </p:cNvPr>
            <p:cNvSpPr>
              <a:spLocks noChangeArrowheads="1"/>
            </p:cNvSpPr>
            <p:nvPr/>
          </p:nvSpPr>
          <p:spPr bwMode="auto">
            <a:xfrm>
              <a:off x="6036264" y="4147928"/>
              <a:ext cx="118401"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0</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18" name="Rectangle 73">
              <a:extLst>
                <a:ext uri="{FF2B5EF4-FFF2-40B4-BE49-F238E27FC236}">
                  <a16:creationId xmlns:a16="http://schemas.microsoft.com/office/drawing/2014/main" id="{38453990-51B7-4D4C-AA2A-4AD200B1FC40}"/>
                </a:ext>
              </a:extLst>
            </p:cNvPr>
            <p:cNvSpPr>
              <a:spLocks noChangeArrowheads="1"/>
            </p:cNvSpPr>
            <p:nvPr/>
          </p:nvSpPr>
          <p:spPr bwMode="auto">
            <a:xfrm>
              <a:off x="6282299" y="4147928"/>
              <a:ext cx="118401" cy="17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0</a:t>
              </a:r>
            </a:p>
          </p:txBody>
        </p:sp>
        <p:sp>
          <p:nvSpPr>
            <p:cNvPr id="219" name="Rectangle 74">
              <a:extLst>
                <a:ext uri="{FF2B5EF4-FFF2-40B4-BE49-F238E27FC236}">
                  <a16:creationId xmlns:a16="http://schemas.microsoft.com/office/drawing/2014/main" id="{A309712F-7095-4C3A-87A1-DFEF4DAD0818}"/>
                </a:ext>
              </a:extLst>
            </p:cNvPr>
            <p:cNvSpPr>
              <a:spLocks noChangeArrowheads="1"/>
            </p:cNvSpPr>
            <p:nvPr/>
          </p:nvSpPr>
          <p:spPr bwMode="auto">
            <a:xfrm>
              <a:off x="6535813" y="4147928"/>
              <a:ext cx="141537" cy="34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	0</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20" name="Rectangle 44">
              <a:extLst>
                <a:ext uri="{FF2B5EF4-FFF2-40B4-BE49-F238E27FC236}">
                  <a16:creationId xmlns:a16="http://schemas.microsoft.com/office/drawing/2014/main" id="{F3C8C322-F722-4699-B236-0086A10BA2A6}"/>
                </a:ext>
              </a:extLst>
            </p:cNvPr>
            <p:cNvSpPr>
              <a:spLocks noChangeArrowheads="1"/>
            </p:cNvSpPr>
            <p:nvPr/>
          </p:nvSpPr>
          <p:spPr bwMode="auto">
            <a:xfrm>
              <a:off x="1538473" y="4147928"/>
              <a:ext cx="250319" cy="51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C0504D"/>
                  </a:solidFill>
                  <a:effectLst/>
                  <a:uLnTx/>
                  <a:uFillTx/>
                  <a:latin typeface="Calibri"/>
                  <a:ea typeface="+mn-ea"/>
                  <a:cs typeface="+mn-cs"/>
                </a:rPr>
                <a:t>240</a:t>
              </a: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a:p>
              <a:pPr marL="0" marR="0" lvl="0" indent="0" algn="r" defTabSz="609585" rtl="0" eaLnBrk="0" fontAlgn="auto" latinLnBrk="0" hangingPunct="0">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1" name="Rectangle 38">
              <a:extLst>
                <a:ext uri="{FF2B5EF4-FFF2-40B4-BE49-F238E27FC236}">
                  <a16:creationId xmlns:a16="http://schemas.microsoft.com/office/drawing/2014/main" id="{03F6F13F-C11F-4E14-8849-CA682A6C22C5}"/>
                </a:ext>
              </a:extLst>
            </p:cNvPr>
            <p:cNvSpPr>
              <a:spLocks noChangeArrowheads="1"/>
            </p:cNvSpPr>
            <p:nvPr/>
          </p:nvSpPr>
          <p:spPr bwMode="auto">
            <a:xfrm>
              <a:off x="657597" y="4129857"/>
              <a:ext cx="538366" cy="17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C0504D"/>
                  </a:solidFill>
                  <a:effectLst/>
                  <a:uLnTx/>
                  <a:uFillTx/>
                  <a:latin typeface="Calibri"/>
                  <a:ea typeface="+mn-ea"/>
                  <a:cs typeface="+mn-cs"/>
                </a:rPr>
                <a:t>Olaparib</a:t>
              </a: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grpSp>
      <p:sp>
        <p:nvSpPr>
          <p:cNvPr id="223" name="TextBox 222">
            <a:extLst>
              <a:ext uri="{FF2B5EF4-FFF2-40B4-BE49-F238E27FC236}">
                <a16:creationId xmlns:a16="http://schemas.microsoft.com/office/drawing/2014/main" id="{E9D54C53-6E1B-45E4-A446-C91066C87DC4}"/>
              </a:ext>
            </a:extLst>
          </p:cNvPr>
          <p:cNvSpPr txBox="1"/>
          <p:nvPr/>
        </p:nvSpPr>
        <p:spPr>
          <a:xfrm>
            <a:off x="5850" y="4011"/>
            <a:ext cx="12186151" cy="1348126"/>
          </a:xfrm>
          <a:prstGeom prst="rect">
            <a:avLst/>
          </a:prstGeom>
          <a:noFill/>
        </p:spPr>
        <p:txBody>
          <a:bodyPr wrap="square" rtlCol="0">
            <a:spAutoFit/>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SOLO-1</a:t>
            </a:r>
          </a:p>
          <a:p>
            <a:pPr marL="0" marR="0" lvl="0" indent="0" algn="ctr" defTabSz="609585" rtl="0" eaLnBrk="1" fontAlgn="auto" latinLnBrk="0" hangingPunct="1">
              <a:lnSpc>
                <a:spcPct val="90000"/>
              </a:lnSpc>
              <a:spcBef>
                <a:spcPts val="0"/>
              </a:spcBef>
              <a:spcAft>
                <a:spcPts val="0"/>
              </a:spcAft>
              <a:buClrTx/>
              <a:buSzTx/>
              <a:buFontTx/>
              <a:buNone/>
              <a:tabLst/>
              <a:defRPr/>
            </a:pPr>
            <a:r>
              <a:rPr kumimoji="0" lang="en-US" sz="4267" b="1" i="1" u="none" strike="noStrike" kern="1200" cap="none" spc="0" normalizeH="0" baseline="0" noProof="0" dirty="0">
                <a:ln>
                  <a:noFill/>
                </a:ln>
                <a:solidFill>
                  <a:prstClr val="white"/>
                </a:solidFill>
                <a:effectLst/>
                <a:uLnTx/>
                <a:uFillTx/>
                <a:latin typeface="Calibri"/>
                <a:ea typeface="+mn-ea"/>
                <a:cs typeface="+mn-cs"/>
              </a:rPr>
              <a:t>PFS by Investigator Assessment</a:t>
            </a:r>
          </a:p>
        </p:txBody>
      </p:sp>
      <p:sp>
        <p:nvSpPr>
          <p:cNvPr id="224" name="Rectangle 38">
            <a:extLst>
              <a:ext uri="{FF2B5EF4-FFF2-40B4-BE49-F238E27FC236}">
                <a16:creationId xmlns:a16="http://schemas.microsoft.com/office/drawing/2014/main" id="{50177C28-5130-4146-BA86-DB8CDD13745B}"/>
              </a:ext>
            </a:extLst>
          </p:cNvPr>
          <p:cNvSpPr>
            <a:spLocks noChangeArrowheads="1"/>
          </p:cNvSpPr>
          <p:nvPr/>
        </p:nvSpPr>
        <p:spPr bwMode="auto">
          <a:xfrm>
            <a:off x="1517654" y="6070605"/>
            <a:ext cx="3468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4F81BD"/>
                </a:solidFill>
                <a:effectLst/>
                <a:uLnTx/>
                <a:uFillTx/>
                <a:latin typeface="Calibri"/>
                <a:ea typeface="+mn-ea"/>
                <a:cs typeface="+mn-cs"/>
              </a:rPr>
              <a:t>1</a:t>
            </a: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31</a:t>
            </a:r>
          </a:p>
        </p:txBody>
      </p:sp>
      <p:sp>
        <p:nvSpPr>
          <p:cNvPr id="225" name="Rectangle 44">
            <a:extLst>
              <a:ext uri="{FF2B5EF4-FFF2-40B4-BE49-F238E27FC236}">
                <a16:creationId xmlns:a16="http://schemas.microsoft.com/office/drawing/2014/main" id="{F3DF0224-20FE-4A80-86A2-2BC1B80C1E4A}"/>
              </a:ext>
            </a:extLst>
          </p:cNvPr>
          <p:cNvSpPr>
            <a:spLocks noChangeArrowheads="1"/>
          </p:cNvSpPr>
          <p:nvPr/>
        </p:nvSpPr>
        <p:spPr bwMode="auto">
          <a:xfrm>
            <a:off x="2289194" y="5847698"/>
            <a:ext cx="3468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103</a:t>
            </a:r>
          </a:p>
        </p:txBody>
      </p:sp>
      <p:sp>
        <p:nvSpPr>
          <p:cNvPr id="226" name="Rectangle 46">
            <a:extLst>
              <a:ext uri="{FF2B5EF4-FFF2-40B4-BE49-F238E27FC236}">
                <a16:creationId xmlns:a16="http://schemas.microsoft.com/office/drawing/2014/main" id="{1017C20A-F7BD-4763-AA4E-301C98D6DEB4}"/>
              </a:ext>
            </a:extLst>
          </p:cNvPr>
          <p:cNvSpPr>
            <a:spLocks noChangeArrowheads="1"/>
          </p:cNvSpPr>
          <p:nvPr/>
        </p:nvSpPr>
        <p:spPr bwMode="auto">
          <a:xfrm>
            <a:off x="2734107" y="5856259"/>
            <a:ext cx="2555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82</a:t>
            </a:r>
          </a:p>
        </p:txBody>
      </p:sp>
      <p:sp>
        <p:nvSpPr>
          <p:cNvPr id="227" name="Rectangle 48">
            <a:extLst>
              <a:ext uri="{FF2B5EF4-FFF2-40B4-BE49-F238E27FC236}">
                <a16:creationId xmlns:a16="http://schemas.microsoft.com/office/drawing/2014/main" id="{C84BD179-4DBD-4EFA-8DD3-31E729F6DB56}"/>
              </a:ext>
            </a:extLst>
          </p:cNvPr>
          <p:cNvSpPr>
            <a:spLocks noChangeArrowheads="1"/>
          </p:cNvSpPr>
          <p:nvPr/>
        </p:nvSpPr>
        <p:spPr bwMode="auto">
          <a:xfrm>
            <a:off x="3090443" y="5856259"/>
            <a:ext cx="2555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65</a:t>
            </a:r>
          </a:p>
        </p:txBody>
      </p:sp>
      <p:sp>
        <p:nvSpPr>
          <p:cNvPr id="228" name="Rectangle 50">
            <a:extLst>
              <a:ext uri="{FF2B5EF4-FFF2-40B4-BE49-F238E27FC236}">
                <a16:creationId xmlns:a16="http://schemas.microsoft.com/office/drawing/2014/main" id="{26E2EC18-B6C7-4809-AFA9-A63AB1B7D025}"/>
              </a:ext>
            </a:extLst>
          </p:cNvPr>
          <p:cNvSpPr>
            <a:spLocks noChangeArrowheads="1"/>
          </p:cNvSpPr>
          <p:nvPr/>
        </p:nvSpPr>
        <p:spPr bwMode="auto">
          <a:xfrm>
            <a:off x="3452311" y="5856259"/>
            <a:ext cx="2555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56</a:t>
            </a:r>
          </a:p>
        </p:txBody>
      </p:sp>
      <p:sp>
        <p:nvSpPr>
          <p:cNvPr id="229" name="Rectangle 52">
            <a:extLst>
              <a:ext uri="{FF2B5EF4-FFF2-40B4-BE49-F238E27FC236}">
                <a16:creationId xmlns:a16="http://schemas.microsoft.com/office/drawing/2014/main" id="{3BBB0C16-180B-4FAB-976E-5202C76C97B9}"/>
              </a:ext>
            </a:extLst>
          </p:cNvPr>
          <p:cNvSpPr>
            <a:spLocks noChangeArrowheads="1"/>
          </p:cNvSpPr>
          <p:nvPr/>
        </p:nvSpPr>
        <p:spPr bwMode="auto">
          <a:xfrm>
            <a:off x="3804915" y="5856259"/>
            <a:ext cx="2555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53</a:t>
            </a:r>
          </a:p>
        </p:txBody>
      </p:sp>
      <p:sp>
        <p:nvSpPr>
          <p:cNvPr id="230" name="Rectangle 54">
            <a:extLst>
              <a:ext uri="{FF2B5EF4-FFF2-40B4-BE49-F238E27FC236}">
                <a16:creationId xmlns:a16="http://schemas.microsoft.com/office/drawing/2014/main" id="{995FC9D0-7D27-4E48-A467-1B0EFB172E43}"/>
              </a:ext>
            </a:extLst>
          </p:cNvPr>
          <p:cNvSpPr>
            <a:spLocks noChangeArrowheads="1"/>
          </p:cNvSpPr>
          <p:nvPr/>
        </p:nvSpPr>
        <p:spPr bwMode="auto">
          <a:xfrm>
            <a:off x="4174464" y="5856259"/>
            <a:ext cx="2555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47</a:t>
            </a:r>
          </a:p>
        </p:txBody>
      </p:sp>
      <p:sp>
        <p:nvSpPr>
          <p:cNvPr id="231" name="Rectangle 56">
            <a:extLst>
              <a:ext uri="{FF2B5EF4-FFF2-40B4-BE49-F238E27FC236}">
                <a16:creationId xmlns:a16="http://schemas.microsoft.com/office/drawing/2014/main" id="{455C5F96-E3C5-4F08-AA7F-31927B377349}"/>
              </a:ext>
            </a:extLst>
          </p:cNvPr>
          <p:cNvSpPr>
            <a:spLocks noChangeArrowheads="1"/>
          </p:cNvSpPr>
          <p:nvPr/>
        </p:nvSpPr>
        <p:spPr bwMode="auto">
          <a:xfrm>
            <a:off x="4557992" y="5856259"/>
            <a:ext cx="2555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41</a:t>
            </a:r>
          </a:p>
        </p:txBody>
      </p:sp>
      <p:sp>
        <p:nvSpPr>
          <p:cNvPr id="232" name="Rectangle 58">
            <a:extLst>
              <a:ext uri="{FF2B5EF4-FFF2-40B4-BE49-F238E27FC236}">
                <a16:creationId xmlns:a16="http://schemas.microsoft.com/office/drawing/2014/main" id="{29702ED7-74BB-4DE4-9BB5-BAE963A7400F}"/>
              </a:ext>
            </a:extLst>
          </p:cNvPr>
          <p:cNvSpPr>
            <a:spLocks noChangeArrowheads="1"/>
          </p:cNvSpPr>
          <p:nvPr/>
        </p:nvSpPr>
        <p:spPr bwMode="auto">
          <a:xfrm>
            <a:off x="4907974" y="5856259"/>
            <a:ext cx="2555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39</a:t>
            </a:r>
          </a:p>
        </p:txBody>
      </p:sp>
      <p:sp>
        <p:nvSpPr>
          <p:cNvPr id="233" name="Rectangle 60">
            <a:extLst>
              <a:ext uri="{FF2B5EF4-FFF2-40B4-BE49-F238E27FC236}">
                <a16:creationId xmlns:a16="http://schemas.microsoft.com/office/drawing/2014/main" id="{613EEBD5-C3FA-4578-A253-CC599AFA631F}"/>
              </a:ext>
            </a:extLst>
          </p:cNvPr>
          <p:cNvSpPr>
            <a:spLocks noChangeArrowheads="1"/>
          </p:cNvSpPr>
          <p:nvPr/>
        </p:nvSpPr>
        <p:spPr bwMode="auto">
          <a:xfrm>
            <a:off x="5273443" y="5856259"/>
            <a:ext cx="2555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38</a:t>
            </a:r>
          </a:p>
        </p:txBody>
      </p:sp>
      <p:sp>
        <p:nvSpPr>
          <p:cNvPr id="234" name="Rectangle 62">
            <a:extLst>
              <a:ext uri="{FF2B5EF4-FFF2-40B4-BE49-F238E27FC236}">
                <a16:creationId xmlns:a16="http://schemas.microsoft.com/office/drawing/2014/main" id="{B4C4B72C-A351-47E2-A740-A6FB39A154F5}"/>
              </a:ext>
            </a:extLst>
          </p:cNvPr>
          <p:cNvSpPr>
            <a:spLocks noChangeArrowheads="1"/>
          </p:cNvSpPr>
          <p:nvPr/>
        </p:nvSpPr>
        <p:spPr bwMode="auto">
          <a:xfrm>
            <a:off x="5629492" y="5847698"/>
            <a:ext cx="2555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31</a:t>
            </a:r>
          </a:p>
        </p:txBody>
      </p:sp>
      <p:sp>
        <p:nvSpPr>
          <p:cNvPr id="235" name="Rectangle 64">
            <a:extLst>
              <a:ext uri="{FF2B5EF4-FFF2-40B4-BE49-F238E27FC236}">
                <a16:creationId xmlns:a16="http://schemas.microsoft.com/office/drawing/2014/main" id="{B617ECC7-A2D3-4E96-8BEB-BA6132C52517}"/>
              </a:ext>
            </a:extLst>
          </p:cNvPr>
          <p:cNvSpPr>
            <a:spLocks noChangeArrowheads="1"/>
          </p:cNvSpPr>
          <p:nvPr/>
        </p:nvSpPr>
        <p:spPr bwMode="auto">
          <a:xfrm>
            <a:off x="5970516" y="5851538"/>
            <a:ext cx="2555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28</a:t>
            </a:r>
          </a:p>
        </p:txBody>
      </p:sp>
      <p:sp>
        <p:nvSpPr>
          <p:cNvPr id="236" name="Rectangle 66">
            <a:extLst>
              <a:ext uri="{FF2B5EF4-FFF2-40B4-BE49-F238E27FC236}">
                <a16:creationId xmlns:a16="http://schemas.microsoft.com/office/drawing/2014/main" id="{5CA82B40-B82D-4EED-9EAD-7112309A5400}"/>
              </a:ext>
            </a:extLst>
          </p:cNvPr>
          <p:cNvSpPr>
            <a:spLocks noChangeArrowheads="1"/>
          </p:cNvSpPr>
          <p:nvPr/>
        </p:nvSpPr>
        <p:spPr bwMode="auto">
          <a:xfrm>
            <a:off x="6307959" y="5856259"/>
            <a:ext cx="2555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22</a:t>
            </a:r>
          </a:p>
        </p:txBody>
      </p:sp>
      <p:sp>
        <p:nvSpPr>
          <p:cNvPr id="237" name="Rectangle 68">
            <a:extLst>
              <a:ext uri="{FF2B5EF4-FFF2-40B4-BE49-F238E27FC236}">
                <a16:creationId xmlns:a16="http://schemas.microsoft.com/office/drawing/2014/main" id="{DD4446C7-A07C-4F4D-AD8C-B3533B85E4D0}"/>
              </a:ext>
            </a:extLst>
          </p:cNvPr>
          <p:cNvSpPr>
            <a:spLocks noChangeArrowheads="1"/>
          </p:cNvSpPr>
          <p:nvPr/>
        </p:nvSpPr>
        <p:spPr bwMode="auto">
          <a:xfrm>
            <a:off x="6719508" y="5856259"/>
            <a:ext cx="1641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6</a:t>
            </a:r>
          </a:p>
        </p:txBody>
      </p:sp>
      <p:sp>
        <p:nvSpPr>
          <p:cNvPr id="238" name="Rectangle 69">
            <a:extLst>
              <a:ext uri="{FF2B5EF4-FFF2-40B4-BE49-F238E27FC236}">
                <a16:creationId xmlns:a16="http://schemas.microsoft.com/office/drawing/2014/main" id="{007F4319-11C0-438E-9A3A-AFCEBC9D3CC1}"/>
              </a:ext>
            </a:extLst>
          </p:cNvPr>
          <p:cNvSpPr>
            <a:spLocks noChangeArrowheads="1"/>
          </p:cNvSpPr>
          <p:nvPr/>
        </p:nvSpPr>
        <p:spPr bwMode="auto">
          <a:xfrm>
            <a:off x="7080289" y="5856259"/>
            <a:ext cx="1641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5</a:t>
            </a:r>
          </a:p>
        </p:txBody>
      </p:sp>
      <p:sp>
        <p:nvSpPr>
          <p:cNvPr id="239" name="Rectangle 70">
            <a:extLst>
              <a:ext uri="{FF2B5EF4-FFF2-40B4-BE49-F238E27FC236}">
                <a16:creationId xmlns:a16="http://schemas.microsoft.com/office/drawing/2014/main" id="{34137AD1-914D-4064-AE53-BBA29C101CDB}"/>
              </a:ext>
            </a:extLst>
          </p:cNvPr>
          <p:cNvSpPr>
            <a:spLocks noChangeArrowheads="1"/>
          </p:cNvSpPr>
          <p:nvPr/>
        </p:nvSpPr>
        <p:spPr bwMode="auto">
          <a:xfrm>
            <a:off x="7447135" y="5856259"/>
            <a:ext cx="1641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1</a:t>
            </a:r>
          </a:p>
        </p:txBody>
      </p:sp>
      <p:sp>
        <p:nvSpPr>
          <p:cNvPr id="240" name="Rectangle 71">
            <a:extLst>
              <a:ext uri="{FF2B5EF4-FFF2-40B4-BE49-F238E27FC236}">
                <a16:creationId xmlns:a16="http://schemas.microsoft.com/office/drawing/2014/main" id="{9935C3DE-2FDE-4C13-89CE-42CD74791E5D}"/>
              </a:ext>
            </a:extLst>
          </p:cNvPr>
          <p:cNvSpPr>
            <a:spLocks noChangeArrowheads="1"/>
          </p:cNvSpPr>
          <p:nvPr/>
        </p:nvSpPr>
        <p:spPr bwMode="auto">
          <a:xfrm>
            <a:off x="7785960" y="5856259"/>
            <a:ext cx="1641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0</a:t>
            </a:r>
          </a:p>
        </p:txBody>
      </p:sp>
      <p:sp>
        <p:nvSpPr>
          <p:cNvPr id="241" name="Rectangle 72">
            <a:extLst>
              <a:ext uri="{FF2B5EF4-FFF2-40B4-BE49-F238E27FC236}">
                <a16:creationId xmlns:a16="http://schemas.microsoft.com/office/drawing/2014/main" id="{8D0BB567-7049-40BE-B3AE-A708FFD1501F}"/>
              </a:ext>
            </a:extLst>
          </p:cNvPr>
          <p:cNvSpPr>
            <a:spLocks noChangeArrowheads="1"/>
          </p:cNvSpPr>
          <p:nvPr/>
        </p:nvSpPr>
        <p:spPr bwMode="auto">
          <a:xfrm>
            <a:off x="8147200" y="5851538"/>
            <a:ext cx="1641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0</a:t>
            </a:r>
          </a:p>
        </p:txBody>
      </p:sp>
      <p:sp>
        <p:nvSpPr>
          <p:cNvPr id="242" name="Rectangle 73">
            <a:extLst>
              <a:ext uri="{FF2B5EF4-FFF2-40B4-BE49-F238E27FC236}">
                <a16:creationId xmlns:a16="http://schemas.microsoft.com/office/drawing/2014/main" id="{84AE4476-141F-4843-8D24-D1EEDAC66498}"/>
              </a:ext>
            </a:extLst>
          </p:cNvPr>
          <p:cNvSpPr>
            <a:spLocks noChangeArrowheads="1"/>
          </p:cNvSpPr>
          <p:nvPr/>
        </p:nvSpPr>
        <p:spPr bwMode="auto">
          <a:xfrm>
            <a:off x="8480430" y="6068831"/>
            <a:ext cx="164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4F81BD"/>
                </a:solidFill>
                <a:effectLst/>
                <a:uLnTx/>
                <a:uFillTx/>
                <a:latin typeface="Calibri"/>
                <a:ea typeface="+mn-ea"/>
                <a:cs typeface="+mn-cs"/>
              </a:rPr>
              <a:t>0</a:t>
            </a:r>
            <a:endParaRPr kumimoji="0" lang="en-US" alt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43" name="Rectangle 74">
            <a:extLst>
              <a:ext uri="{FF2B5EF4-FFF2-40B4-BE49-F238E27FC236}">
                <a16:creationId xmlns:a16="http://schemas.microsoft.com/office/drawing/2014/main" id="{6C14DD9F-7848-4476-8D26-1A7A9851F7DA}"/>
              </a:ext>
            </a:extLst>
          </p:cNvPr>
          <p:cNvSpPr>
            <a:spLocks noChangeArrowheads="1"/>
          </p:cNvSpPr>
          <p:nvPr/>
        </p:nvSpPr>
        <p:spPr bwMode="auto">
          <a:xfrm>
            <a:off x="8849339" y="5851538"/>
            <a:ext cx="1641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0</a:t>
            </a:r>
          </a:p>
        </p:txBody>
      </p:sp>
      <p:sp>
        <p:nvSpPr>
          <p:cNvPr id="244" name="Rectangle 44">
            <a:extLst>
              <a:ext uri="{FF2B5EF4-FFF2-40B4-BE49-F238E27FC236}">
                <a16:creationId xmlns:a16="http://schemas.microsoft.com/office/drawing/2014/main" id="{DC354377-467F-440D-851E-F511C81DFCB0}"/>
              </a:ext>
            </a:extLst>
          </p:cNvPr>
          <p:cNvSpPr>
            <a:spLocks noChangeArrowheads="1"/>
          </p:cNvSpPr>
          <p:nvPr/>
        </p:nvSpPr>
        <p:spPr bwMode="auto">
          <a:xfrm>
            <a:off x="1910725" y="5856419"/>
            <a:ext cx="346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36000" tIns="0" rIns="3600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09585" rtl="0" eaLnBrk="0" fontAlgn="auto" latinLnBrk="0" hangingPunct="0">
              <a:lnSpc>
                <a:spcPct val="100000"/>
              </a:lnSpc>
              <a:spcBef>
                <a:spcPts val="0"/>
              </a:spcBef>
              <a:spcAft>
                <a:spcPts val="0"/>
              </a:spcAft>
              <a:buClrTx/>
              <a:buSzTx/>
              <a:buFontTx/>
              <a:buNone/>
              <a:tabLst/>
              <a:defRPr/>
            </a:pPr>
            <a:br>
              <a:rPr kumimoji="0" lang="en-US" alt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400" b="0" i="0" u="none" strike="noStrike" kern="1200" cap="none" spc="0" normalizeH="0" baseline="0" noProof="0" dirty="0">
                <a:ln>
                  <a:noFill/>
                </a:ln>
                <a:solidFill>
                  <a:srgbClr val="4F81BD"/>
                </a:solidFill>
                <a:effectLst/>
                <a:uLnTx/>
                <a:uFillTx/>
                <a:latin typeface="Calibri"/>
                <a:ea typeface="+mn-ea"/>
                <a:cs typeface="+mn-cs"/>
              </a:rPr>
              <a:t>118</a:t>
            </a:r>
          </a:p>
          <a:p>
            <a:pPr marL="0" marR="0" lvl="0" indent="0" algn="r" defTabSz="609585" rtl="0" eaLnBrk="0" fontAlgn="auto" latinLnBrk="0" hangingPunct="0">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5" name="TextBox 244">
            <a:extLst>
              <a:ext uri="{FF2B5EF4-FFF2-40B4-BE49-F238E27FC236}">
                <a16:creationId xmlns:a16="http://schemas.microsoft.com/office/drawing/2014/main" id="{B0AAD568-B324-4525-844A-C0739147CCB5}"/>
              </a:ext>
            </a:extLst>
          </p:cNvPr>
          <p:cNvSpPr txBox="1"/>
          <p:nvPr/>
        </p:nvSpPr>
        <p:spPr>
          <a:xfrm>
            <a:off x="4984880" y="6509304"/>
            <a:ext cx="7202805" cy="338554"/>
          </a:xfrm>
          <a:prstGeom prst="rect">
            <a:avLst/>
          </a:prstGeom>
          <a:noFill/>
        </p:spPr>
        <p:txBody>
          <a:bodyPr wrap="non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Moore KN, et al. ESMO. 2018. Abstract LBA7_PR; Moore K, et al. </a:t>
            </a:r>
            <a:r>
              <a:rPr kumimoji="0" lang="en-GB" sz="1600" b="0" i="1" u="none" strike="noStrike" kern="1200" cap="none" spc="0" normalizeH="0" baseline="0" noProof="0" dirty="0">
                <a:ln>
                  <a:noFill/>
                </a:ln>
                <a:solidFill>
                  <a:prstClr val="black"/>
                </a:solidFill>
                <a:effectLst/>
                <a:uLnTx/>
                <a:uFillTx/>
                <a:latin typeface="Calibri"/>
                <a:ea typeface="+mn-ea"/>
                <a:cs typeface="+mn-cs"/>
              </a:rPr>
              <a:t>N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Engl</a:t>
            </a:r>
            <a:r>
              <a:rPr kumimoji="0" lang="en-GB" sz="1600" b="0" i="1" u="none" strike="noStrike" kern="1200" cap="none" spc="0" normalizeH="0" baseline="0" noProof="0" dirty="0">
                <a:ln>
                  <a:noFill/>
                </a:ln>
                <a:solidFill>
                  <a:prstClr val="black"/>
                </a:solidFill>
                <a:effectLst/>
                <a:uLnTx/>
                <a:uFillTx/>
                <a:latin typeface="Calibri"/>
                <a:ea typeface="+mn-ea"/>
                <a:cs typeface="+mn-cs"/>
              </a:rPr>
              <a:t> J Med.</a:t>
            </a:r>
            <a:r>
              <a:rPr kumimoji="0" lang="en-GB" sz="1600" b="0" i="0" u="none" strike="noStrike" kern="1200" cap="none" spc="0" normalizeH="0" baseline="0" noProof="0" dirty="0">
                <a:ln>
                  <a:noFill/>
                </a:ln>
                <a:solidFill>
                  <a:prstClr val="black"/>
                </a:solidFill>
                <a:effectLst/>
                <a:uLnTx/>
                <a:uFillTx/>
                <a:latin typeface="Calibri"/>
                <a:ea typeface="+mn-ea"/>
                <a:cs typeface="+mn-cs"/>
              </a:rPr>
              <a:t> 2018.</a:t>
            </a:r>
          </a:p>
        </p:txBody>
      </p:sp>
    </p:spTree>
    <p:extLst>
      <p:ext uri="{BB962C8B-B14F-4D97-AF65-F5344CB8AC3E}">
        <p14:creationId xmlns:p14="http://schemas.microsoft.com/office/powerpoint/2010/main" val="4103566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200653"/>
            <a:ext cx="10362724" cy="1477380"/>
          </a:xfrm>
        </p:spPr>
        <p:txBody>
          <a:bodyPr/>
          <a:lstStyle/>
          <a:p>
            <a:r>
              <a:rPr lang="en-US" sz="1800" dirty="0">
                <a:solidFill>
                  <a:schemeClr val="tx1"/>
                </a:solidFill>
              </a:rPr>
              <a:t>A </a:t>
            </a:r>
            <a:r>
              <a:rPr lang="en-US" sz="1800" u="sng" dirty="0">
                <a:solidFill>
                  <a:schemeClr val="tx1"/>
                </a:solidFill>
              </a:rPr>
              <a:t>60-year-old</a:t>
            </a:r>
            <a:r>
              <a:rPr lang="en-US" sz="1800" dirty="0">
                <a:solidFill>
                  <a:schemeClr val="tx1"/>
                </a:solidFill>
              </a:rPr>
              <a:t> woman with Stage IIIC epithelial ovarian cancer is s/p primary optimal debulking surgery with </a:t>
            </a:r>
            <a:r>
              <a:rPr lang="en-US" sz="1800" u="sng" dirty="0">
                <a:solidFill>
                  <a:schemeClr val="tx1"/>
                </a:solidFill>
              </a:rPr>
              <a:t>no gross residual disease</a:t>
            </a:r>
            <a:r>
              <a:rPr lang="en-US" sz="1800" dirty="0">
                <a:solidFill>
                  <a:schemeClr val="tx1"/>
                </a:solidFill>
              </a:rPr>
              <a:t>. She has no family history of ovarian or breast cancer.</a:t>
            </a:r>
            <a:br>
              <a:rPr lang="en-US" sz="1800" dirty="0"/>
            </a:br>
            <a:r>
              <a:rPr lang="en-US" sz="800" dirty="0"/>
              <a:t> </a:t>
            </a:r>
            <a:br>
              <a:rPr lang="en-US" sz="1800" dirty="0"/>
            </a:br>
            <a:r>
              <a:rPr lang="en-US" sz="1800" dirty="0"/>
              <a:t>14. What postsurgical treatment strategy would you recommend if mutation testing revealed the disease to be </a:t>
            </a:r>
            <a:r>
              <a:rPr lang="en-US" sz="1800" u="sng" dirty="0"/>
              <a:t>BRCA wild type</a:t>
            </a:r>
            <a:r>
              <a:rPr lang="en-US" sz="1800" dirty="0"/>
              <a:t>?</a:t>
            </a:r>
          </a:p>
        </p:txBody>
      </p:sp>
      <p:sp>
        <p:nvSpPr>
          <p:cNvPr id="11" name="Text Box 9">
            <a:extLst>
              <a:ext uri="{FF2B5EF4-FFF2-40B4-BE49-F238E27FC236}">
                <a16:creationId xmlns:a16="http://schemas.microsoft.com/office/drawing/2014/main" id="{957DA4C3-38C6-774D-83FB-D953590DD242}"/>
              </a:ext>
            </a:extLst>
          </p:cNvPr>
          <p:cNvSpPr txBox="1">
            <a:spLocks noChangeArrowheads="1"/>
          </p:cNvSpPr>
          <p:nvPr/>
        </p:nvSpPr>
        <p:spPr bwMode="auto">
          <a:xfrm>
            <a:off x="3788565" y="254219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sp>
        <p:nvSpPr>
          <p:cNvPr id="12" name="Text Box 4">
            <a:extLst>
              <a:ext uri="{FF2B5EF4-FFF2-40B4-BE49-F238E27FC236}">
                <a16:creationId xmlns:a16="http://schemas.microsoft.com/office/drawing/2014/main" id="{20947568-EC05-E543-8B80-1BD16797D70E}"/>
              </a:ext>
            </a:extLst>
          </p:cNvPr>
          <p:cNvSpPr txBox="1">
            <a:spLocks noChangeArrowheads="1"/>
          </p:cNvSpPr>
          <p:nvPr/>
        </p:nvSpPr>
        <p:spPr bwMode="auto">
          <a:xfrm>
            <a:off x="284850" y="2625695"/>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q3wk + bevacizumab </a:t>
            </a:r>
            <a:endParaRPr lang="en-US" sz="1800" b="1" dirty="0">
              <a:solidFill>
                <a:srgbClr val="FFFFFF"/>
              </a:solidFill>
              <a:latin typeface="Arial" charset="0"/>
              <a:ea typeface="Arial" charset="0"/>
              <a:cs typeface="Arial" charset="0"/>
            </a:endParaRPr>
          </a:p>
        </p:txBody>
      </p:sp>
      <p:pic>
        <p:nvPicPr>
          <p:cNvPr id="13" name="Picture 12" descr="Square-1.png">
            <a:extLst>
              <a:ext uri="{FF2B5EF4-FFF2-40B4-BE49-F238E27FC236}">
                <a16:creationId xmlns:a16="http://schemas.microsoft.com/office/drawing/2014/main" id="{68AB3DD0-77D9-4D4B-9A43-E6DDBF5D9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3" descr="Square-2.png">
            <a:extLst>
              <a:ext uri="{FF2B5EF4-FFF2-40B4-BE49-F238E27FC236}">
                <a16:creationId xmlns:a16="http://schemas.microsoft.com/office/drawing/2014/main" id="{97B67F0C-408F-124D-9F0C-B1B1E7FEA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332228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9">
            <a:extLst>
              <a:ext uri="{FF2B5EF4-FFF2-40B4-BE49-F238E27FC236}">
                <a16:creationId xmlns:a16="http://schemas.microsoft.com/office/drawing/2014/main" id="{FAE9B4D3-BFA0-BD49-98BF-3E67B42CA47C}"/>
              </a:ext>
            </a:extLst>
          </p:cNvPr>
          <p:cNvSpPr txBox="1">
            <a:spLocks noChangeArrowheads="1"/>
          </p:cNvSpPr>
          <p:nvPr/>
        </p:nvSpPr>
        <p:spPr bwMode="auto">
          <a:xfrm>
            <a:off x="5133646" y="334165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7</a:t>
            </a:r>
          </a:p>
        </p:txBody>
      </p:sp>
      <p:sp>
        <p:nvSpPr>
          <p:cNvPr id="23" name="Text Box 4">
            <a:extLst>
              <a:ext uri="{FF2B5EF4-FFF2-40B4-BE49-F238E27FC236}">
                <a16:creationId xmlns:a16="http://schemas.microsoft.com/office/drawing/2014/main" id="{F54F6B8D-3EEE-D640-97E9-E94CE86355E0}"/>
              </a:ext>
            </a:extLst>
          </p:cNvPr>
          <p:cNvSpPr txBox="1">
            <a:spLocks noChangeArrowheads="1"/>
          </p:cNvSpPr>
          <p:nvPr/>
        </p:nvSpPr>
        <p:spPr bwMode="auto">
          <a:xfrm>
            <a:off x="284850" y="3383755"/>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q3wk </a:t>
            </a:r>
            <a:endParaRPr lang="en-US" sz="1800" b="1" dirty="0">
              <a:solidFill>
                <a:srgbClr val="FFFFFF"/>
              </a:solidFill>
              <a:latin typeface="Arial" charset="0"/>
              <a:ea typeface="Arial" charset="0"/>
              <a:cs typeface="Arial" charset="0"/>
            </a:endParaRPr>
          </a:p>
        </p:txBody>
      </p:sp>
      <p:sp>
        <p:nvSpPr>
          <p:cNvPr id="25" name="Text Box 9">
            <a:extLst>
              <a:ext uri="{FF2B5EF4-FFF2-40B4-BE49-F238E27FC236}">
                <a16:creationId xmlns:a16="http://schemas.microsoft.com/office/drawing/2014/main" id="{05EBD1B7-C08E-9546-8D32-6568044155F2}"/>
              </a:ext>
            </a:extLst>
          </p:cNvPr>
          <p:cNvSpPr txBox="1">
            <a:spLocks noChangeArrowheads="1"/>
          </p:cNvSpPr>
          <p:nvPr/>
        </p:nvSpPr>
        <p:spPr bwMode="auto">
          <a:xfrm>
            <a:off x="3076198" y="399042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26" name="Text Box 4">
            <a:extLst>
              <a:ext uri="{FF2B5EF4-FFF2-40B4-BE49-F238E27FC236}">
                <a16:creationId xmlns:a16="http://schemas.microsoft.com/office/drawing/2014/main" id="{29E3D92C-3D0E-D04D-AAE9-60664EC254B1}"/>
              </a:ext>
            </a:extLst>
          </p:cNvPr>
          <p:cNvSpPr txBox="1">
            <a:spLocks noChangeArrowheads="1"/>
          </p:cNvSpPr>
          <p:nvPr/>
        </p:nvSpPr>
        <p:spPr bwMode="auto">
          <a:xfrm>
            <a:off x="21799" y="4050894"/>
            <a:ext cx="2457611" cy="13964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dose dense </a:t>
            </a:r>
            <a:endParaRPr lang="en-US" sz="1800" b="1" dirty="0">
              <a:solidFill>
                <a:srgbClr val="FFFFFF"/>
              </a:solidFill>
              <a:latin typeface="Arial" charset="0"/>
              <a:ea typeface="Arial" charset="0"/>
              <a:cs typeface="Arial" charset="0"/>
            </a:endParaRPr>
          </a:p>
        </p:txBody>
      </p:sp>
      <p:pic>
        <p:nvPicPr>
          <p:cNvPr id="34" name="Picture 33" descr="Square-4.png">
            <a:extLst>
              <a:ext uri="{FF2B5EF4-FFF2-40B4-BE49-F238E27FC236}">
                <a16:creationId xmlns:a16="http://schemas.microsoft.com/office/drawing/2014/main" id="{312F0553-C606-3442-8C7F-7DA8FE1F4C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2621" y="448522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Text Box 4">
            <a:extLst>
              <a:ext uri="{FF2B5EF4-FFF2-40B4-BE49-F238E27FC236}">
                <a16:creationId xmlns:a16="http://schemas.microsoft.com/office/drawing/2014/main" id="{91ACEF78-7521-6B4E-A209-5E4931C8C4E2}"/>
              </a:ext>
            </a:extLst>
          </p:cNvPr>
          <p:cNvSpPr txBox="1">
            <a:spLocks noChangeArrowheads="1"/>
          </p:cNvSpPr>
          <p:nvPr/>
        </p:nvSpPr>
        <p:spPr bwMode="auto">
          <a:xfrm>
            <a:off x="21799" y="4574233"/>
            <a:ext cx="2457611" cy="13964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IP/IV chemotherapy </a:t>
            </a:r>
            <a:endParaRPr lang="en-US" sz="1800" b="1" dirty="0">
              <a:solidFill>
                <a:srgbClr val="FFFFFF"/>
              </a:solidFill>
              <a:latin typeface="Arial" charset="0"/>
              <a:ea typeface="Arial" charset="0"/>
              <a:cs typeface="Arial" charset="0"/>
            </a:endParaRPr>
          </a:p>
        </p:txBody>
      </p:sp>
      <p:sp>
        <p:nvSpPr>
          <p:cNvPr id="38" name="Text Box 9">
            <a:extLst>
              <a:ext uri="{FF2B5EF4-FFF2-40B4-BE49-F238E27FC236}">
                <a16:creationId xmlns:a16="http://schemas.microsoft.com/office/drawing/2014/main" id="{EC851F74-826D-4641-92A0-2E55A1FF97B6}"/>
              </a:ext>
            </a:extLst>
          </p:cNvPr>
          <p:cNvSpPr txBox="1">
            <a:spLocks noChangeArrowheads="1"/>
          </p:cNvSpPr>
          <p:nvPr/>
        </p:nvSpPr>
        <p:spPr bwMode="auto">
          <a:xfrm>
            <a:off x="3076199" y="450315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46" name="Title 6">
            <a:extLst>
              <a:ext uri="{FF2B5EF4-FFF2-40B4-BE49-F238E27FC236}">
                <a16:creationId xmlns:a16="http://schemas.microsoft.com/office/drawing/2014/main" id="{1BCFB63E-374B-4645-A6CA-E43C72A6F973}"/>
              </a:ext>
            </a:extLst>
          </p:cNvPr>
          <p:cNvSpPr txBox="1">
            <a:spLocks/>
          </p:cNvSpPr>
          <p:nvPr/>
        </p:nvSpPr>
        <p:spPr bwMode="auto">
          <a:xfrm>
            <a:off x="2682621" y="1963647"/>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47" name="Title 6">
            <a:extLst>
              <a:ext uri="{FF2B5EF4-FFF2-40B4-BE49-F238E27FC236}">
                <a16:creationId xmlns:a16="http://schemas.microsoft.com/office/drawing/2014/main" id="{01A3374E-5A7C-E44E-BAE6-929E37B501C4}"/>
              </a:ext>
            </a:extLst>
          </p:cNvPr>
          <p:cNvSpPr txBox="1">
            <a:spLocks/>
          </p:cNvSpPr>
          <p:nvPr/>
        </p:nvSpPr>
        <p:spPr bwMode="auto">
          <a:xfrm>
            <a:off x="7550185" y="1963647"/>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48" name="Text Box 9">
            <a:extLst>
              <a:ext uri="{FF2B5EF4-FFF2-40B4-BE49-F238E27FC236}">
                <a16:creationId xmlns:a16="http://schemas.microsoft.com/office/drawing/2014/main" id="{50E9A024-52D7-2443-872A-F1384006542D}"/>
              </a:ext>
            </a:extLst>
          </p:cNvPr>
          <p:cNvSpPr txBox="1">
            <a:spLocks noChangeArrowheads="1"/>
          </p:cNvSpPr>
          <p:nvPr/>
        </p:nvSpPr>
        <p:spPr bwMode="auto">
          <a:xfrm>
            <a:off x="8664694" y="254219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sp>
        <p:nvSpPr>
          <p:cNvPr id="49" name="Text Box 9">
            <a:extLst>
              <a:ext uri="{FF2B5EF4-FFF2-40B4-BE49-F238E27FC236}">
                <a16:creationId xmlns:a16="http://schemas.microsoft.com/office/drawing/2014/main" id="{5B679004-DF49-214A-BB04-DBFFBF553C4B}"/>
              </a:ext>
            </a:extLst>
          </p:cNvPr>
          <p:cNvSpPr txBox="1">
            <a:spLocks noChangeArrowheads="1"/>
          </p:cNvSpPr>
          <p:nvPr/>
        </p:nvSpPr>
        <p:spPr bwMode="auto">
          <a:xfrm>
            <a:off x="9333164" y="3317588"/>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5</a:t>
            </a:r>
          </a:p>
        </p:txBody>
      </p:sp>
      <p:sp>
        <p:nvSpPr>
          <p:cNvPr id="52" name="Text Box 9">
            <a:extLst>
              <a:ext uri="{FF2B5EF4-FFF2-40B4-BE49-F238E27FC236}">
                <a16:creationId xmlns:a16="http://schemas.microsoft.com/office/drawing/2014/main" id="{8B902B0D-FACC-8741-A9ED-9831D569C1B8}"/>
              </a:ext>
            </a:extLst>
          </p:cNvPr>
          <p:cNvSpPr txBox="1">
            <a:spLocks noChangeArrowheads="1"/>
          </p:cNvSpPr>
          <p:nvPr/>
        </p:nvSpPr>
        <p:spPr bwMode="auto">
          <a:xfrm>
            <a:off x="7570855" y="399042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57" name="Text Box 9">
            <a:extLst>
              <a:ext uri="{FF2B5EF4-FFF2-40B4-BE49-F238E27FC236}">
                <a16:creationId xmlns:a16="http://schemas.microsoft.com/office/drawing/2014/main" id="{3E6FFEDC-5490-514E-A1FE-08EDFB8D3A39}"/>
              </a:ext>
            </a:extLst>
          </p:cNvPr>
          <p:cNvSpPr txBox="1">
            <a:spLocks noChangeArrowheads="1"/>
          </p:cNvSpPr>
          <p:nvPr/>
        </p:nvSpPr>
        <p:spPr bwMode="auto">
          <a:xfrm>
            <a:off x="8981622" y="450315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ea typeface="Arial" charset="0"/>
                <a:cs typeface="Arial" charset="0"/>
              </a:rPr>
              <a:t>4</a:t>
            </a:r>
            <a:endParaRPr lang="en-US" sz="1800" b="1" dirty="0">
              <a:solidFill>
                <a:srgbClr val="FFFFFF"/>
              </a:solidFill>
              <a:latin typeface="Arial" charset="0"/>
              <a:ea typeface="Arial" charset="0"/>
              <a:cs typeface="Arial" charset="0"/>
            </a:endParaRPr>
          </a:p>
        </p:txBody>
      </p:sp>
      <p:pic>
        <p:nvPicPr>
          <p:cNvPr id="107" name="Picture 106" descr="Square-4.png">
            <a:extLst>
              <a:ext uri="{FF2B5EF4-FFF2-40B4-BE49-F238E27FC236}">
                <a16:creationId xmlns:a16="http://schemas.microsoft.com/office/drawing/2014/main" id="{D5E0D24D-FC10-4047-A306-3ED33FD494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1795" y="448522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8" name="Picture 107" descr="Square-4.png">
            <a:extLst>
              <a:ext uri="{FF2B5EF4-FFF2-40B4-BE49-F238E27FC236}">
                <a16:creationId xmlns:a16="http://schemas.microsoft.com/office/drawing/2014/main" id="{24DA3B3D-A0B1-2547-9CD0-72E9239236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18566" y="448522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5" name="Picture 154" descr="Square-1.png">
            <a:extLst>
              <a:ext uri="{FF2B5EF4-FFF2-40B4-BE49-F238E27FC236}">
                <a16:creationId xmlns:a16="http://schemas.microsoft.com/office/drawing/2014/main" id="{E821D451-2F6F-F345-9D75-1CC7B5EBC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47"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 name="Picture 155" descr="Square-1.png">
            <a:extLst>
              <a:ext uri="{FF2B5EF4-FFF2-40B4-BE49-F238E27FC236}">
                <a16:creationId xmlns:a16="http://schemas.microsoft.com/office/drawing/2014/main" id="{1EC29407-4275-8347-8519-79785E35B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9256"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7" name="Picture 156" descr="Square-1.png">
            <a:extLst>
              <a:ext uri="{FF2B5EF4-FFF2-40B4-BE49-F238E27FC236}">
                <a16:creationId xmlns:a16="http://schemas.microsoft.com/office/drawing/2014/main" id="{A11B6F21-36AE-4D4D-A7CC-8C11867DC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7165"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4" descr="Square-3.png">
            <a:extLst>
              <a:ext uri="{FF2B5EF4-FFF2-40B4-BE49-F238E27FC236}">
                <a16:creationId xmlns:a16="http://schemas.microsoft.com/office/drawing/2014/main" id="{C789AC56-93A9-6E41-AFC5-3A1DD83B92A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3418" y="3990421"/>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42" descr="Square-1.png">
            <a:extLst>
              <a:ext uri="{FF2B5EF4-FFF2-40B4-BE49-F238E27FC236}">
                <a16:creationId xmlns:a16="http://schemas.microsoft.com/office/drawing/2014/main" id="{A6429656-B65D-AC4F-A879-4969725E97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6627"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44" descr="Square-1.png">
            <a:extLst>
              <a:ext uri="{FF2B5EF4-FFF2-40B4-BE49-F238E27FC236}">
                <a16:creationId xmlns:a16="http://schemas.microsoft.com/office/drawing/2014/main" id="{161F7C17-6589-4746-987D-886BF571AA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0634"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3" descr="Square-2.png">
            <a:extLst>
              <a:ext uri="{FF2B5EF4-FFF2-40B4-BE49-F238E27FC236}">
                <a16:creationId xmlns:a16="http://schemas.microsoft.com/office/drawing/2014/main" id="{9A906BBB-C881-4042-8E42-FC1DB776F3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0270" y="332228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 name="Picture 3" descr="Square-2.png">
            <a:extLst>
              <a:ext uri="{FF2B5EF4-FFF2-40B4-BE49-F238E27FC236}">
                <a16:creationId xmlns:a16="http://schemas.microsoft.com/office/drawing/2014/main" id="{6B7D6CCF-37EB-464D-AE54-40332757D3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7919" y="332228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3" descr="Square-2.png">
            <a:extLst>
              <a:ext uri="{FF2B5EF4-FFF2-40B4-BE49-F238E27FC236}">
                <a16:creationId xmlns:a16="http://schemas.microsoft.com/office/drawing/2014/main" id="{DCDF7EE3-7722-724D-917C-DEC3E70DC0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5568" y="332228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 name="Picture 3" descr="Square-2.png">
            <a:extLst>
              <a:ext uri="{FF2B5EF4-FFF2-40B4-BE49-F238E27FC236}">
                <a16:creationId xmlns:a16="http://schemas.microsoft.com/office/drawing/2014/main" id="{B7E0526F-32BF-C54F-A6CF-E6A14C1F8B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3217" y="332228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 name="Picture 3" descr="Square-2.png">
            <a:extLst>
              <a:ext uri="{FF2B5EF4-FFF2-40B4-BE49-F238E27FC236}">
                <a16:creationId xmlns:a16="http://schemas.microsoft.com/office/drawing/2014/main" id="{8AB525B6-D744-C343-AC2E-F3C9ECEACA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0866" y="332228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 name="Picture 3" descr="Square-2.png">
            <a:extLst>
              <a:ext uri="{FF2B5EF4-FFF2-40B4-BE49-F238E27FC236}">
                <a16:creationId xmlns:a16="http://schemas.microsoft.com/office/drawing/2014/main" id="{C7E684B0-33D5-1E43-8C7C-8175FFE005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8514" y="332228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 name="Picture 3" descr="Square-2.png">
            <a:extLst>
              <a:ext uri="{FF2B5EF4-FFF2-40B4-BE49-F238E27FC236}">
                <a16:creationId xmlns:a16="http://schemas.microsoft.com/office/drawing/2014/main" id="{29748438-7BE4-C04D-9C88-991F55CCC9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0855" y="332228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 name="Picture 3" descr="Square-2.png">
            <a:extLst>
              <a:ext uri="{FF2B5EF4-FFF2-40B4-BE49-F238E27FC236}">
                <a16:creationId xmlns:a16="http://schemas.microsoft.com/office/drawing/2014/main" id="{6A51AC02-96C6-AE4E-A0F8-28784BDAE7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8504" y="332228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 name="Picture 3" descr="Square-2.png">
            <a:extLst>
              <a:ext uri="{FF2B5EF4-FFF2-40B4-BE49-F238E27FC236}">
                <a16:creationId xmlns:a16="http://schemas.microsoft.com/office/drawing/2014/main" id="{E879CFC2-0ED1-0E4E-9848-E25EEEAF8C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66153" y="332228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 name="Picture 3" descr="Square-2.png">
            <a:extLst>
              <a:ext uri="{FF2B5EF4-FFF2-40B4-BE49-F238E27FC236}">
                <a16:creationId xmlns:a16="http://schemas.microsoft.com/office/drawing/2014/main" id="{98E49CE9-6FA1-1C46-95E0-FF606A225D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13802" y="332228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 name="Picture 3" descr="Square-2.png">
            <a:extLst>
              <a:ext uri="{FF2B5EF4-FFF2-40B4-BE49-F238E27FC236}">
                <a16:creationId xmlns:a16="http://schemas.microsoft.com/office/drawing/2014/main" id="{4467D6AD-D8CF-5D4C-B889-6A3E585764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61451" y="332228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 name="Picture 72" descr="Square-4.png">
            <a:extLst>
              <a:ext uri="{FF2B5EF4-FFF2-40B4-BE49-F238E27FC236}">
                <a16:creationId xmlns:a16="http://schemas.microsoft.com/office/drawing/2014/main" id="{0A8B26C0-B2D8-B544-8162-9A2F2272BF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60498" y="448522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 name="Picture 73" descr="Square-4.png">
            <a:extLst>
              <a:ext uri="{FF2B5EF4-FFF2-40B4-BE49-F238E27FC236}">
                <a16:creationId xmlns:a16="http://schemas.microsoft.com/office/drawing/2014/main" id="{878D2B12-F29A-1F4D-A0C9-C5E0C02EB1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07269" y="448522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Title 1">
            <a:extLst>
              <a:ext uri="{FF2B5EF4-FFF2-40B4-BE49-F238E27FC236}">
                <a16:creationId xmlns:a16="http://schemas.microsoft.com/office/drawing/2014/main" id="{CD08E0B3-34B2-0648-9D4D-349FD6098E7C}"/>
              </a:ext>
            </a:extLst>
          </p:cNvPr>
          <p:cNvSpPr txBox="1">
            <a:spLocks/>
          </p:cNvSpPr>
          <p:nvPr/>
        </p:nvSpPr>
        <p:spPr bwMode="auto">
          <a:xfrm>
            <a:off x="914639" y="4979174"/>
            <a:ext cx="10362724" cy="44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2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189"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377"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566"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754"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sz="1800" dirty="0"/>
              <a:t>14a. Would you recommend maintenance therapy to this patient? </a:t>
            </a:r>
          </a:p>
        </p:txBody>
      </p:sp>
      <p:sp>
        <p:nvSpPr>
          <p:cNvPr id="44" name="Text Box 9">
            <a:extLst>
              <a:ext uri="{FF2B5EF4-FFF2-40B4-BE49-F238E27FC236}">
                <a16:creationId xmlns:a16="http://schemas.microsoft.com/office/drawing/2014/main" id="{A667D920-E9FE-D94D-B56F-472355B04DFB}"/>
              </a:ext>
            </a:extLst>
          </p:cNvPr>
          <p:cNvSpPr txBox="1">
            <a:spLocks noChangeArrowheads="1"/>
          </p:cNvSpPr>
          <p:nvPr/>
        </p:nvSpPr>
        <p:spPr bwMode="auto">
          <a:xfrm>
            <a:off x="3788565" y="546501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sp>
        <p:nvSpPr>
          <p:cNvPr id="58" name="Text Box 4">
            <a:extLst>
              <a:ext uri="{FF2B5EF4-FFF2-40B4-BE49-F238E27FC236}">
                <a16:creationId xmlns:a16="http://schemas.microsoft.com/office/drawing/2014/main" id="{E936CD8D-7396-5949-A6BE-90E2D2B94A28}"/>
              </a:ext>
            </a:extLst>
          </p:cNvPr>
          <p:cNvSpPr txBox="1">
            <a:spLocks noChangeArrowheads="1"/>
          </p:cNvSpPr>
          <p:nvPr/>
        </p:nvSpPr>
        <p:spPr bwMode="auto">
          <a:xfrm>
            <a:off x="284850" y="5548512"/>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Yes, bevacizumab </a:t>
            </a:r>
            <a:endParaRPr lang="en-US" sz="1800" b="1" dirty="0">
              <a:solidFill>
                <a:srgbClr val="FFFFFF"/>
              </a:solidFill>
              <a:latin typeface="Arial" charset="0"/>
              <a:ea typeface="Arial" charset="0"/>
              <a:cs typeface="Arial" charset="0"/>
            </a:endParaRPr>
          </a:p>
        </p:txBody>
      </p:sp>
      <p:pic>
        <p:nvPicPr>
          <p:cNvPr id="59" name="Picture 58" descr="Square-1.png">
            <a:extLst>
              <a:ext uri="{FF2B5EF4-FFF2-40B4-BE49-F238E27FC236}">
                <a16:creationId xmlns:a16="http://schemas.microsoft.com/office/drawing/2014/main" id="{38ED493B-5CFF-5D40-A440-E26ED7B5C0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544708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 name="Picture 3" descr="Square-2.png">
            <a:extLst>
              <a:ext uri="{FF2B5EF4-FFF2-40B4-BE49-F238E27FC236}">
                <a16:creationId xmlns:a16="http://schemas.microsoft.com/office/drawing/2014/main" id="{BCFC14CF-08C8-2847-AF05-9DC954034D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583457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Text Box 9">
            <a:extLst>
              <a:ext uri="{FF2B5EF4-FFF2-40B4-BE49-F238E27FC236}">
                <a16:creationId xmlns:a16="http://schemas.microsoft.com/office/drawing/2014/main" id="{1C53F02C-D0A5-1B4A-8A9F-6D73C39022AB}"/>
              </a:ext>
            </a:extLst>
          </p:cNvPr>
          <p:cNvSpPr txBox="1">
            <a:spLocks noChangeArrowheads="1"/>
          </p:cNvSpPr>
          <p:nvPr/>
        </p:nvSpPr>
        <p:spPr bwMode="auto">
          <a:xfrm>
            <a:off x="3048941" y="585394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62" name="Text Box 4">
            <a:extLst>
              <a:ext uri="{FF2B5EF4-FFF2-40B4-BE49-F238E27FC236}">
                <a16:creationId xmlns:a16="http://schemas.microsoft.com/office/drawing/2014/main" id="{3E3A9E96-5E76-AA43-862E-915A77B46183}"/>
              </a:ext>
            </a:extLst>
          </p:cNvPr>
          <p:cNvSpPr txBox="1">
            <a:spLocks noChangeArrowheads="1"/>
          </p:cNvSpPr>
          <p:nvPr/>
        </p:nvSpPr>
        <p:spPr bwMode="auto">
          <a:xfrm>
            <a:off x="284850" y="5896045"/>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Yes, </a:t>
            </a:r>
            <a:r>
              <a:rPr lang="en-US" sz="1800" b="1" dirty="0" err="1"/>
              <a:t>olaparib</a:t>
            </a:r>
            <a:r>
              <a:rPr lang="en-US" sz="1800" b="1" dirty="0"/>
              <a:t> </a:t>
            </a:r>
            <a:endParaRPr lang="en-US" sz="1800" b="1" dirty="0">
              <a:solidFill>
                <a:srgbClr val="FFFFFF"/>
              </a:solidFill>
              <a:latin typeface="Arial" charset="0"/>
              <a:ea typeface="Arial" charset="0"/>
              <a:cs typeface="Arial" charset="0"/>
            </a:endParaRPr>
          </a:p>
        </p:txBody>
      </p:sp>
      <p:sp>
        <p:nvSpPr>
          <p:cNvPr id="66" name="Text Box 9">
            <a:extLst>
              <a:ext uri="{FF2B5EF4-FFF2-40B4-BE49-F238E27FC236}">
                <a16:creationId xmlns:a16="http://schemas.microsoft.com/office/drawing/2014/main" id="{57FB55E9-BA30-AF45-8484-447FDE25EEA8}"/>
              </a:ext>
            </a:extLst>
          </p:cNvPr>
          <p:cNvSpPr txBox="1">
            <a:spLocks noChangeArrowheads="1"/>
          </p:cNvSpPr>
          <p:nvPr/>
        </p:nvSpPr>
        <p:spPr bwMode="auto">
          <a:xfrm>
            <a:off x="8288608" y="546501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sp>
        <p:nvSpPr>
          <p:cNvPr id="67" name="Text Box 9">
            <a:extLst>
              <a:ext uri="{FF2B5EF4-FFF2-40B4-BE49-F238E27FC236}">
                <a16:creationId xmlns:a16="http://schemas.microsoft.com/office/drawing/2014/main" id="{D6E2CD40-B1CB-A24A-B65B-A7CE2C6C57C0}"/>
              </a:ext>
            </a:extLst>
          </p:cNvPr>
          <p:cNvSpPr txBox="1">
            <a:spLocks noChangeArrowheads="1"/>
          </p:cNvSpPr>
          <p:nvPr/>
        </p:nvSpPr>
        <p:spPr bwMode="auto">
          <a:xfrm>
            <a:off x="7550185" y="5829878"/>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pic>
        <p:nvPicPr>
          <p:cNvPr id="75" name="Picture 74" descr="Square-1.png">
            <a:extLst>
              <a:ext uri="{FF2B5EF4-FFF2-40B4-BE49-F238E27FC236}">
                <a16:creationId xmlns:a16="http://schemas.microsoft.com/office/drawing/2014/main" id="{72B04B3A-3448-0442-BBAE-5550D6F5B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47" y="544708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 name="Picture 75" descr="Square-1.png">
            <a:extLst>
              <a:ext uri="{FF2B5EF4-FFF2-40B4-BE49-F238E27FC236}">
                <a16:creationId xmlns:a16="http://schemas.microsoft.com/office/drawing/2014/main" id="{EBED166F-0F4F-7740-8DC9-E325712BAA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9256" y="544708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 name="Picture 78" descr="Square-1.png">
            <a:extLst>
              <a:ext uri="{FF2B5EF4-FFF2-40B4-BE49-F238E27FC236}">
                <a16:creationId xmlns:a16="http://schemas.microsoft.com/office/drawing/2014/main" id="{7A980E4B-F9F7-344C-9452-FB8355C691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6627" y="544708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0" name="Picture 79" descr="Square-1.png">
            <a:extLst>
              <a:ext uri="{FF2B5EF4-FFF2-40B4-BE49-F238E27FC236}">
                <a16:creationId xmlns:a16="http://schemas.microsoft.com/office/drawing/2014/main" id="{955F15B5-5AFA-DB48-935C-E518D5670E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0634" y="544708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 name="Text Box 9">
            <a:extLst>
              <a:ext uri="{FF2B5EF4-FFF2-40B4-BE49-F238E27FC236}">
                <a16:creationId xmlns:a16="http://schemas.microsoft.com/office/drawing/2014/main" id="{CCE9D7AF-2646-5B42-8D9E-C40B0FC3B379}"/>
              </a:ext>
            </a:extLst>
          </p:cNvPr>
          <p:cNvSpPr txBox="1">
            <a:spLocks noChangeArrowheads="1"/>
          </p:cNvSpPr>
          <p:nvPr/>
        </p:nvSpPr>
        <p:spPr bwMode="auto">
          <a:xfrm>
            <a:off x="5497342" y="624000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8</a:t>
            </a:r>
          </a:p>
        </p:txBody>
      </p:sp>
      <p:sp>
        <p:nvSpPr>
          <p:cNvPr id="93" name="Text Box 4">
            <a:extLst>
              <a:ext uri="{FF2B5EF4-FFF2-40B4-BE49-F238E27FC236}">
                <a16:creationId xmlns:a16="http://schemas.microsoft.com/office/drawing/2014/main" id="{D65792BD-B55B-AB46-8A33-2B42C32D7D4E}"/>
              </a:ext>
            </a:extLst>
          </p:cNvPr>
          <p:cNvSpPr txBox="1">
            <a:spLocks noChangeArrowheads="1"/>
          </p:cNvSpPr>
          <p:nvPr/>
        </p:nvSpPr>
        <p:spPr bwMode="auto">
          <a:xfrm>
            <a:off x="21799" y="6300473"/>
            <a:ext cx="2457611" cy="13964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No </a:t>
            </a:r>
            <a:endParaRPr lang="en-US" sz="1800" b="1" dirty="0">
              <a:solidFill>
                <a:srgbClr val="FFFFFF"/>
              </a:solidFill>
              <a:latin typeface="Arial" charset="0"/>
              <a:ea typeface="Arial" charset="0"/>
              <a:cs typeface="Arial" charset="0"/>
            </a:endParaRPr>
          </a:p>
        </p:txBody>
      </p:sp>
      <p:sp>
        <p:nvSpPr>
          <p:cNvPr id="94" name="Text Box 9">
            <a:extLst>
              <a:ext uri="{FF2B5EF4-FFF2-40B4-BE49-F238E27FC236}">
                <a16:creationId xmlns:a16="http://schemas.microsoft.com/office/drawing/2014/main" id="{DA31B9D4-8A46-C048-974B-661D634C0C35}"/>
              </a:ext>
            </a:extLst>
          </p:cNvPr>
          <p:cNvSpPr txBox="1">
            <a:spLocks noChangeArrowheads="1"/>
          </p:cNvSpPr>
          <p:nvPr/>
        </p:nvSpPr>
        <p:spPr bwMode="auto">
          <a:xfrm>
            <a:off x="11083813" y="624000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10</a:t>
            </a:r>
          </a:p>
        </p:txBody>
      </p:sp>
      <p:pic>
        <p:nvPicPr>
          <p:cNvPr id="95" name="Picture 4" descr="Square-3.png">
            <a:extLst>
              <a:ext uri="{FF2B5EF4-FFF2-40B4-BE49-F238E27FC236}">
                <a16:creationId xmlns:a16="http://schemas.microsoft.com/office/drawing/2014/main" id="{D1410429-686E-494F-9A46-7F2B90282A2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3418"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 name="Picture 4" descr="Square-3.png">
            <a:extLst>
              <a:ext uri="{FF2B5EF4-FFF2-40B4-BE49-F238E27FC236}">
                <a16:creationId xmlns:a16="http://schemas.microsoft.com/office/drawing/2014/main" id="{DC4B850F-54AA-6645-B970-F250C731470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2888"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 name="Picture 4" descr="Square-3.png">
            <a:extLst>
              <a:ext uri="{FF2B5EF4-FFF2-40B4-BE49-F238E27FC236}">
                <a16:creationId xmlns:a16="http://schemas.microsoft.com/office/drawing/2014/main" id="{E1524EB2-6FB6-A045-B18C-BF09E3BA05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82358"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8" name="Picture 4" descr="Square-3.png">
            <a:extLst>
              <a:ext uri="{FF2B5EF4-FFF2-40B4-BE49-F238E27FC236}">
                <a16:creationId xmlns:a16="http://schemas.microsoft.com/office/drawing/2014/main" id="{5E0B2210-2F06-224A-8409-5B678BA7541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1828"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 name="Picture 4" descr="Square-3.png">
            <a:extLst>
              <a:ext uri="{FF2B5EF4-FFF2-40B4-BE49-F238E27FC236}">
                <a16:creationId xmlns:a16="http://schemas.microsoft.com/office/drawing/2014/main" id="{2D630D88-8838-D345-AB52-89367331F8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81298"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 name="Picture 4" descr="Square-3.png">
            <a:extLst>
              <a:ext uri="{FF2B5EF4-FFF2-40B4-BE49-F238E27FC236}">
                <a16:creationId xmlns:a16="http://schemas.microsoft.com/office/drawing/2014/main" id="{50F9A769-EF26-274D-AC82-62BAD7CC30E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30768"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 name="Picture 4" descr="Square-3.png">
            <a:extLst>
              <a:ext uri="{FF2B5EF4-FFF2-40B4-BE49-F238E27FC236}">
                <a16:creationId xmlns:a16="http://schemas.microsoft.com/office/drawing/2014/main" id="{4D8CDEAC-1C49-D64B-91F5-969230CDF43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80238"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 name="Picture 4" descr="Square-3.png">
            <a:extLst>
              <a:ext uri="{FF2B5EF4-FFF2-40B4-BE49-F238E27FC236}">
                <a16:creationId xmlns:a16="http://schemas.microsoft.com/office/drawing/2014/main" id="{0750025E-4F94-EE4F-BBC3-DAABEAAC24D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29708"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 name="Picture 4" descr="Square-3.png">
            <a:extLst>
              <a:ext uri="{FF2B5EF4-FFF2-40B4-BE49-F238E27FC236}">
                <a16:creationId xmlns:a16="http://schemas.microsoft.com/office/drawing/2014/main" id="{E8E66CE1-C218-AA41-8973-9C67DE92551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70855"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4" descr="Square-3.png">
            <a:extLst>
              <a:ext uri="{FF2B5EF4-FFF2-40B4-BE49-F238E27FC236}">
                <a16:creationId xmlns:a16="http://schemas.microsoft.com/office/drawing/2014/main" id="{4FF2F42B-436C-2E47-8CD9-B7371B3B0C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20325"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9" name="Picture 4" descr="Square-3.png">
            <a:extLst>
              <a:ext uri="{FF2B5EF4-FFF2-40B4-BE49-F238E27FC236}">
                <a16:creationId xmlns:a16="http://schemas.microsoft.com/office/drawing/2014/main" id="{3F055879-E36C-C042-B858-D1CF2BA0A81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69795"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 name="Picture 4" descr="Square-3.png">
            <a:extLst>
              <a:ext uri="{FF2B5EF4-FFF2-40B4-BE49-F238E27FC236}">
                <a16:creationId xmlns:a16="http://schemas.microsoft.com/office/drawing/2014/main" id="{ADA98467-145C-E64D-97CC-2A6EA968DC8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19265"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 name="Picture 4" descr="Square-3.png">
            <a:extLst>
              <a:ext uri="{FF2B5EF4-FFF2-40B4-BE49-F238E27FC236}">
                <a16:creationId xmlns:a16="http://schemas.microsoft.com/office/drawing/2014/main" id="{AC791092-BD3F-6F4C-8E7C-343F6F7F5BE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68735"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 name="Picture 4" descr="Square-3.png">
            <a:extLst>
              <a:ext uri="{FF2B5EF4-FFF2-40B4-BE49-F238E27FC236}">
                <a16:creationId xmlns:a16="http://schemas.microsoft.com/office/drawing/2014/main" id="{60A74950-8CC1-284E-823F-3C93A7E8161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18205"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 name="Picture 4" descr="Square-3.png">
            <a:extLst>
              <a:ext uri="{FF2B5EF4-FFF2-40B4-BE49-F238E27FC236}">
                <a16:creationId xmlns:a16="http://schemas.microsoft.com/office/drawing/2014/main" id="{B456E6DA-B958-A64A-B3F6-A09F26A86E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67675"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 name="Picture 4" descr="Square-3.png">
            <a:extLst>
              <a:ext uri="{FF2B5EF4-FFF2-40B4-BE49-F238E27FC236}">
                <a16:creationId xmlns:a16="http://schemas.microsoft.com/office/drawing/2014/main" id="{4E428890-CAC4-4647-BB0B-F5DCB95803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17145"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Picture 4" descr="Square-3.png">
            <a:extLst>
              <a:ext uri="{FF2B5EF4-FFF2-40B4-BE49-F238E27FC236}">
                <a16:creationId xmlns:a16="http://schemas.microsoft.com/office/drawing/2014/main" id="{47B0443C-4030-C945-BAC6-70BB5096EE4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95868"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 name="Picture 4" descr="Square-3.png">
            <a:extLst>
              <a:ext uri="{FF2B5EF4-FFF2-40B4-BE49-F238E27FC236}">
                <a16:creationId xmlns:a16="http://schemas.microsoft.com/office/drawing/2014/main" id="{1D2CB007-7E09-B04B-804C-5EFAB7004D4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45338" y="624000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825398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200653"/>
            <a:ext cx="10362724" cy="1477380"/>
          </a:xfrm>
        </p:spPr>
        <p:txBody>
          <a:bodyPr/>
          <a:lstStyle/>
          <a:p>
            <a:r>
              <a:rPr lang="en-US" sz="1800" dirty="0">
                <a:solidFill>
                  <a:schemeClr val="tx1"/>
                </a:solidFill>
              </a:rPr>
              <a:t>A </a:t>
            </a:r>
            <a:r>
              <a:rPr lang="en-US" sz="1800" u="sng" dirty="0">
                <a:solidFill>
                  <a:schemeClr val="tx1"/>
                </a:solidFill>
              </a:rPr>
              <a:t>60-year-old</a:t>
            </a:r>
            <a:r>
              <a:rPr lang="en-US" sz="1800" dirty="0">
                <a:solidFill>
                  <a:schemeClr val="tx1"/>
                </a:solidFill>
              </a:rPr>
              <a:t> woman with Stage IIIC epithelial ovarian cancer is s/p primary debulking surgery with </a:t>
            </a:r>
            <a:r>
              <a:rPr lang="en-US" sz="1800" u="sng" dirty="0">
                <a:solidFill>
                  <a:schemeClr val="tx1"/>
                </a:solidFill>
              </a:rPr>
              <a:t>gross residual macroscopic disease (&gt;1 cm)</a:t>
            </a:r>
            <a:r>
              <a:rPr lang="en-US" sz="1800" dirty="0">
                <a:solidFill>
                  <a:schemeClr val="tx1"/>
                </a:solidFill>
              </a:rPr>
              <a:t>. She has no family history of ovarian or breast cancer.</a:t>
            </a:r>
            <a:br>
              <a:rPr lang="en-US" sz="1800" dirty="0"/>
            </a:br>
            <a:r>
              <a:rPr lang="en-US" sz="800" dirty="0"/>
              <a:t> </a:t>
            </a:r>
            <a:br>
              <a:rPr lang="en-US" sz="1800" dirty="0"/>
            </a:br>
            <a:r>
              <a:rPr lang="en-US" sz="1800" dirty="0"/>
              <a:t>15. What postsurgical treatment strategy would you recommend if mutation testing revealed the disease was </a:t>
            </a:r>
            <a:r>
              <a:rPr lang="en-US" sz="1800" u="sng" dirty="0"/>
              <a:t>BRCA wild type</a:t>
            </a:r>
            <a:r>
              <a:rPr lang="en-US" sz="1800" dirty="0"/>
              <a:t>?</a:t>
            </a:r>
          </a:p>
        </p:txBody>
      </p:sp>
      <p:sp>
        <p:nvSpPr>
          <p:cNvPr id="11" name="Text Box 9">
            <a:extLst>
              <a:ext uri="{FF2B5EF4-FFF2-40B4-BE49-F238E27FC236}">
                <a16:creationId xmlns:a16="http://schemas.microsoft.com/office/drawing/2014/main" id="{957DA4C3-38C6-774D-83FB-D953590DD242}"/>
              </a:ext>
            </a:extLst>
          </p:cNvPr>
          <p:cNvSpPr txBox="1">
            <a:spLocks noChangeArrowheads="1"/>
          </p:cNvSpPr>
          <p:nvPr/>
        </p:nvSpPr>
        <p:spPr bwMode="auto">
          <a:xfrm>
            <a:off x="5890418" y="254219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9</a:t>
            </a:r>
          </a:p>
        </p:txBody>
      </p:sp>
      <p:sp>
        <p:nvSpPr>
          <p:cNvPr id="12" name="Text Box 4">
            <a:extLst>
              <a:ext uri="{FF2B5EF4-FFF2-40B4-BE49-F238E27FC236}">
                <a16:creationId xmlns:a16="http://schemas.microsoft.com/office/drawing/2014/main" id="{20947568-EC05-E543-8B80-1BD16797D70E}"/>
              </a:ext>
            </a:extLst>
          </p:cNvPr>
          <p:cNvSpPr txBox="1">
            <a:spLocks noChangeArrowheads="1"/>
          </p:cNvSpPr>
          <p:nvPr/>
        </p:nvSpPr>
        <p:spPr bwMode="auto">
          <a:xfrm>
            <a:off x="284850" y="2625695"/>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q3wk + bevacizumab </a:t>
            </a:r>
            <a:endParaRPr lang="en-US" sz="1800" b="1" dirty="0">
              <a:solidFill>
                <a:srgbClr val="FFFFFF"/>
              </a:solidFill>
              <a:latin typeface="Arial" charset="0"/>
              <a:ea typeface="Arial" charset="0"/>
              <a:cs typeface="Arial" charset="0"/>
            </a:endParaRPr>
          </a:p>
        </p:txBody>
      </p:sp>
      <p:pic>
        <p:nvPicPr>
          <p:cNvPr id="13" name="Picture 12" descr="Square-1.png">
            <a:extLst>
              <a:ext uri="{FF2B5EF4-FFF2-40B4-BE49-F238E27FC236}">
                <a16:creationId xmlns:a16="http://schemas.microsoft.com/office/drawing/2014/main" id="{68AB3DD0-77D9-4D4B-9A43-E6DDBF5D9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3" descr="Square-2.png">
            <a:extLst>
              <a:ext uri="{FF2B5EF4-FFF2-40B4-BE49-F238E27FC236}">
                <a16:creationId xmlns:a16="http://schemas.microsoft.com/office/drawing/2014/main" id="{97B67F0C-408F-124D-9F0C-B1B1E7FEA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338244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9">
            <a:extLst>
              <a:ext uri="{FF2B5EF4-FFF2-40B4-BE49-F238E27FC236}">
                <a16:creationId xmlns:a16="http://schemas.microsoft.com/office/drawing/2014/main" id="{FAE9B4D3-BFA0-BD49-98BF-3E67B42CA47C}"/>
              </a:ext>
            </a:extLst>
          </p:cNvPr>
          <p:cNvSpPr txBox="1">
            <a:spLocks noChangeArrowheads="1"/>
          </p:cNvSpPr>
          <p:nvPr/>
        </p:nvSpPr>
        <p:spPr bwMode="auto">
          <a:xfrm>
            <a:off x="3749632" y="340181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sp>
        <p:nvSpPr>
          <p:cNvPr id="23" name="Text Box 4">
            <a:extLst>
              <a:ext uri="{FF2B5EF4-FFF2-40B4-BE49-F238E27FC236}">
                <a16:creationId xmlns:a16="http://schemas.microsoft.com/office/drawing/2014/main" id="{F54F6B8D-3EEE-D640-97E9-E94CE86355E0}"/>
              </a:ext>
            </a:extLst>
          </p:cNvPr>
          <p:cNvSpPr txBox="1">
            <a:spLocks noChangeArrowheads="1"/>
          </p:cNvSpPr>
          <p:nvPr/>
        </p:nvSpPr>
        <p:spPr bwMode="auto">
          <a:xfrm>
            <a:off x="284850" y="3443915"/>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q3wk </a:t>
            </a:r>
            <a:endParaRPr lang="en-US" sz="1800" b="1" dirty="0">
              <a:solidFill>
                <a:srgbClr val="FFFFFF"/>
              </a:solidFill>
              <a:latin typeface="Arial" charset="0"/>
              <a:ea typeface="Arial" charset="0"/>
              <a:cs typeface="Arial" charset="0"/>
            </a:endParaRPr>
          </a:p>
        </p:txBody>
      </p:sp>
      <p:sp>
        <p:nvSpPr>
          <p:cNvPr id="25" name="Text Box 9">
            <a:extLst>
              <a:ext uri="{FF2B5EF4-FFF2-40B4-BE49-F238E27FC236}">
                <a16:creationId xmlns:a16="http://schemas.microsoft.com/office/drawing/2014/main" id="{05EBD1B7-C08E-9546-8D32-6568044155F2}"/>
              </a:ext>
            </a:extLst>
          </p:cNvPr>
          <p:cNvSpPr txBox="1">
            <a:spLocks noChangeArrowheads="1"/>
          </p:cNvSpPr>
          <p:nvPr/>
        </p:nvSpPr>
        <p:spPr bwMode="auto">
          <a:xfrm>
            <a:off x="2682621" y="405058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26" name="Text Box 4">
            <a:extLst>
              <a:ext uri="{FF2B5EF4-FFF2-40B4-BE49-F238E27FC236}">
                <a16:creationId xmlns:a16="http://schemas.microsoft.com/office/drawing/2014/main" id="{29E3D92C-3D0E-D04D-AAE9-60664EC254B1}"/>
              </a:ext>
            </a:extLst>
          </p:cNvPr>
          <p:cNvSpPr txBox="1">
            <a:spLocks noChangeArrowheads="1"/>
          </p:cNvSpPr>
          <p:nvPr/>
        </p:nvSpPr>
        <p:spPr bwMode="auto">
          <a:xfrm>
            <a:off x="21799" y="4111054"/>
            <a:ext cx="2457611" cy="13964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dose dense </a:t>
            </a:r>
            <a:endParaRPr lang="en-US" sz="1800" b="1" dirty="0">
              <a:solidFill>
                <a:srgbClr val="FFFFFF"/>
              </a:solidFill>
              <a:latin typeface="Arial" charset="0"/>
              <a:ea typeface="Arial" charset="0"/>
              <a:cs typeface="Arial" charset="0"/>
            </a:endParaRPr>
          </a:p>
        </p:txBody>
      </p:sp>
      <p:sp>
        <p:nvSpPr>
          <p:cNvPr id="46" name="Title 6">
            <a:extLst>
              <a:ext uri="{FF2B5EF4-FFF2-40B4-BE49-F238E27FC236}">
                <a16:creationId xmlns:a16="http://schemas.microsoft.com/office/drawing/2014/main" id="{1BCFB63E-374B-4645-A6CA-E43C72A6F973}"/>
              </a:ext>
            </a:extLst>
          </p:cNvPr>
          <p:cNvSpPr txBox="1">
            <a:spLocks/>
          </p:cNvSpPr>
          <p:nvPr/>
        </p:nvSpPr>
        <p:spPr bwMode="auto">
          <a:xfrm>
            <a:off x="2682621" y="1963647"/>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47" name="Title 6">
            <a:extLst>
              <a:ext uri="{FF2B5EF4-FFF2-40B4-BE49-F238E27FC236}">
                <a16:creationId xmlns:a16="http://schemas.microsoft.com/office/drawing/2014/main" id="{01A3374E-5A7C-E44E-BAE6-929E37B501C4}"/>
              </a:ext>
            </a:extLst>
          </p:cNvPr>
          <p:cNvSpPr txBox="1">
            <a:spLocks/>
          </p:cNvSpPr>
          <p:nvPr/>
        </p:nvSpPr>
        <p:spPr bwMode="auto">
          <a:xfrm>
            <a:off x="7550185" y="1963647"/>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48" name="Text Box 9">
            <a:extLst>
              <a:ext uri="{FF2B5EF4-FFF2-40B4-BE49-F238E27FC236}">
                <a16:creationId xmlns:a16="http://schemas.microsoft.com/office/drawing/2014/main" id="{50E9A024-52D7-2443-872A-F1384006542D}"/>
              </a:ext>
            </a:extLst>
          </p:cNvPr>
          <p:cNvSpPr txBox="1">
            <a:spLocks noChangeArrowheads="1"/>
          </p:cNvSpPr>
          <p:nvPr/>
        </p:nvSpPr>
        <p:spPr bwMode="auto">
          <a:xfrm>
            <a:off x="11009434" y="254219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10</a:t>
            </a:r>
          </a:p>
        </p:txBody>
      </p:sp>
      <p:sp>
        <p:nvSpPr>
          <p:cNvPr id="49" name="Text Box 9">
            <a:extLst>
              <a:ext uri="{FF2B5EF4-FFF2-40B4-BE49-F238E27FC236}">
                <a16:creationId xmlns:a16="http://schemas.microsoft.com/office/drawing/2014/main" id="{5B679004-DF49-214A-BB04-DBFFBF553C4B}"/>
              </a:ext>
            </a:extLst>
          </p:cNvPr>
          <p:cNvSpPr txBox="1">
            <a:spLocks noChangeArrowheads="1"/>
          </p:cNvSpPr>
          <p:nvPr/>
        </p:nvSpPr>
        <p:spPr bwMode="auto">
          <a:xfrm>
            <a:off x="7953748" y="338806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52" name="Text Box 9">
            <a:extLst>
              <a:ext uri="{FF2B5EF4-FFF2-40B4-BE49-F238E27FC236}">
                <a16:creationId xmlns:a16="http://schemas.microsoft.com/office/drawing/2014/main" id="{8B902B0D-FACC-8741-A9ED-9831D569C1B8}"/>
              </a:ext>
            </a:extLst>
          </p:cNvPr>
          <p:cNvSpPr txBox="1">
            <a:spLocks noChangeArrowheads="1"/>
          </p:cNvSpPr>
          <p:nvPr/>
        </p:nvSpPr>
        <p:spPr bwMode="auto">
          <a:xfrm>
            <a:off x="7953748" y="405058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pic>
        <p:nvPicPr>
          <p:cNvPr id="41" name="Picture 4" descr="Square-3.png">
            <a:extLst>
              <a:ext uri="{FF2B5EF4-FFF2-40B4-BE49-F238E27FC236}">
                <a16:creationId xmlns:a16="http://schemas.microsoft.com/office/drawing/2014/main" id="{C789AC56-93A9-6E41-AFC5-3A1DD83B92A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0855" y="4050581"/>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42" descr="Square-1.png">
            <a:extLst>
              <a:ext uri="{FF2B5EF4-FFF2-40B4-BE49-F238E27FC236}">
                <a16:creationId xmlns:a16="http://schemas.microsoft.com/office/drawing/2014/main" id="{A6429656-B65D-AC4F-A879-4969725E97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270"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44" descr="Square-1.png">
            <a:extLst>
              <a:ext uri="{FF2B5EF4-FFF2-40B4-BE49-F238E27FC236}">
                <a16:creationId xmlns:a16="http://schemas.microsoft.com/office/drawing/2014/main" id="{161F7C17-6589-4746-987D-886BF571AA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7919"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3" descr="Square-2.png">
            <a:extLst>
              <a:ext uri="{FF2B5EF4-FFF2-40B4-BE49-F238E27FC236}">
                <a16:creationId xmlns:a16="http://schemas.microsoft.com/office/drawing/2014/main" id="{9A906BBB-C881-4042-8E42-FC1DB776F3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0270" y="338244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 name="Picture 3" descr="Square-2.png">
            <a:extLst>
              <a:ext uri="{FF2B5EF4-FFF2-40B4-BE49-F238E27FC236}">
                <a16:creationId xmlns:a16="http://schemas.microsoft.com/office/drawing/2014/main" id="{6B7D6CCF-37EB-464D-AE54-40332757D3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7919" y="338244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 name="Picture 3" descr="Square-2.png">
            <a:extLst>
              <a:ext uri="{FF2B5EF4-FFF2-40B4-BE49-F238E27FC236}">
                <a16:creationId xmlns:a16="http://schemas.microsoft.com/office/drawing/2014/main" id="{29748438-7BE4-C04D-9C88-991F55CCC9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0855" y="339276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Title 1">
            <a:extLst>
              <a:ext uri="{FF2B5EF4-FFF2-40B4-BE49-F238E27FC236}">
                <a16:creationId xmlns:a16="http://schemas.microsoft.com/office/drawing/2014/main" id="{CD08E0B3-34B2-0648-9D4D-349FD6098E7C}"/>
              </a:ext>
            </a:extLst>
          </p:cNvPr>
          <p:cNvSpPr txBox="1">
            <a:spLocks/>
          </p:cNvSpPr>
          <p:nvPr/>
        </p:nvSpPr>
        <p:spPr bwMode="auto">
          <a:xfrm>
            <a:off x="914639" y="4858856"/>
            <a:ext cx="10362724" cy="44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2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189"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377"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566"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754"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sz="1800" dirty="0"/>
              <a:t>15a. Would you recommend maintenance therapy to this patient? </a:t>
            </a:r>
          </a:p>
        </p:txBody>
      </p:sp>
      <p:sp>
        <p:nvSpPr>
          <p:cNvPr id="44" name="Text Box 9">
            <a:extLst>
              <a:ext uri="{FF2B5EF4-FFF2-40B4-BE49-F238E27FC236}">
                <a16:creationId xmlns:a16="http://schemas.microsoft.com/office/drawing/2014/main" id="{A667D920-E9FE-D94D-B56F-472355B04DFB}"/>
              </a:ext>
            </a:extLst>
          </p:cNvPr>
          <p:cNvSpPr txBox="1">
            <a:spLocks noChangeArrowheads="1"/>
          </p:cNvSpPr>
          <p:nvPr/>
        </p:nvSpPr>
        <p:spPr bwMode="auto">
          <a:xfrm>
            <a:off x="6201013" y="5404855"/>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10</a:t>
            </a:r>
          </a:p>
        </p:txBody>
      </p:sp>
      <p:sp>
        <p:nvSpPr>
          <p:cNvPr id="58" name="Text Box 4">
            <a:extLst>
              <a:ext uri="{FF2B5EF4-FFF2-40B4-BE49-F238E27FC236}">
                <a16:creationId xmlns:a16="http://schemas.microsoft.com/office/drawing/2014/main" id="{E936CD8D-7396-5949-A6BE-90E2D2B94A28}"/>
              </a:ext>
            </a:extLst>
          </p:cNvPr>
          <p:cNvSpPr txBox="1">
            <a:spLocks noChangeArrowheads="1"/>
          </p:cNvSpPr>
          <p:nvPr/>
        </p:nvSpPr>
        <p:spPr bwMode="auto">
          <a:xfrm>
            <a:off x="284850" y="5488354"/>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Yes, bevacizumab </a:t>
            </a:r>
            <a:endParaRPr lang="en-US" sz="1800" b="1" dirty="0">
              <a:solidFill>
                <a:srgbClr val="FFFFFF"/>
              </a:solidFill>
              <a:latin typeface="Arial" charset="0"/>
              <a:ea typeface="Arial" charset="0"/>
              <a:cs typeface="Arial" charset="0"/>
            </a:endParaRPr>
          </a:p>
        </p:txBody>
      </p:sp>
      <p:pic>
        <p:nvPicPr>
          <p:cNvPr id="60" name="Picture 3" descr="Square-2.png">
            <a:extLst>
              <a:ext uri="{FF2B5EF4-FFF2-40B4-BE49-F238E27FC236}">
                <a16:creationId xmlns:a16="http://schemas.microsoft.com/office/drawing/2014/main" id="{BCFC14CF-08C8-2847-AF05-9DC954034D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59067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Text Box 9">
            <a:extLst>
              <a:ext uri="{FF2B5EF4-FFF2-40B4-BE49-F238E27FC236}">
                <a16:creationId xmlns:a16="http://schemas.microsoft.com/office/drawing/2014/main" id="{1C53F02C-D0A5-1B4A-8A9F-6D73C39022AB}"/>
              </a:ext>
            </a:extLst>
          </p:cNvPr>
          <p:cNvSpPr txBox="1">
            <a:spLocks noChangeArrowheads="1"/>
          </p:cNvSpPr>
          <p:nvPr/>
        </p:nvSpPr>
        <p:spPr bwMode="auto">
          <a:xfrm>
            <a:off x="3468862" y="593993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sp>
        <p:nvSpPr>
          <p:cNvPr id="62" name="Text Box 4">
            <a:extLst>
              <a:ext uri="{FF2B5EF4-FFF2-40B4-BE49-F238E27FC236}">
                <a16:creationId xmlns:a16="http://schemas.microsoft.com/office/drawing/2014/main" id="{3E3A9E96-5E76-AA43-862E-915A77B46183}"/>
              </a:ext>
            </a:extLst>
          </p:cNvPr>
          <p:cNvSpPr txBox="1">
            <a:spLocks noChangeArrowheads="1"/>
          </p:cNvSpPr>
          <p:nvPr/>
        </p:nvSpPr>
        <p:spPr bwMode="auto">
          <a:xfrm>
            <a:off x="284850" y="5968235"/>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solidFill>
                  <a:srgbClr val="FFFFFF"/>
                </a:solidFill>
                <a:latin typeface="Arial" charset="0"/>
                <a:ea typeface="Arial" charset="0"/>
                <a:cs typeface="Arial" charset="0"/>
              </a:rPr>
              <a:t>No</a:t>
            </a:r>
          </a:p>
        </p:txBody>
      </p:sp>
      <p:sp>
        <p:nvSpPr>
          <p:cNvPr id="66" name="Text Box 9">
            <a:extLst>
              <a:ext uri="{FF2B5EF4-FFF2-40B4-BE49-F238E27FC236}">
                <a16:creationId xmlns:a16="http://schemas.microsoft.com/office/drawing/2014/main" id="{57FB55E9-BA30-AF45-8484-447FDE25EEA8}"/>
              </a:ext>
            </a:extLst>
          </p:cNvPr>
          <p:cNvSpPr txBox="1">
            <a:spLocks noChangeArrowheads="1"/>
          </p:cNvSpPr>
          <p:nvPr/>
        </p:nvSpPr>
        <p:spPr bwMode="auto">
          <a:xfrm>
            <a:off x="10803852" y="5404855"/>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9</a:t>
            </a:r>
          </a:p>
        </p:txBody>
      </p:sp>
      <p:sp>
        <p:nvSpPr>
          <p:cNvPr id="67" name="Text Box 9">
            <a:extLst>
              <a:ext uri="{FF2B5EF4-FFF2-40B4-BE49-F238E27FC236}">
                <a16:creationId xmlns:a16="http://schemas.microsoft.com/office/drawing/2014/main" id="{D6E2CD40-B1CB-A24A-B65B-A7CE2C6C57C0}"/>
              </a:ext>
            </a:extLst>
          </p:cNvPr>
          <p:cNvSpPr txBox="1">
            <a:spLocks noChangeArrowheads="1"/>
          </p:cNvSpPr>
          <p:nvPr/>
        </p:nvSpPr>
        <p:spPr bwMode="auto">
          <a:xfrm>
            <a:off x="8665237" y="594333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pic>
        <p:nvPicPr>
          <p:cNvPr id="77" name="Picture 76" descr="Square-1.png">
            <a:extLst>
              <a:ext uri="{FF2B5EF4-FFF2-40B4-BE49-F238E27FC236}">
                <a16:creationId xmlns:a16="http://schemas.microsoft.com/office/drawing/2014/main" id="{91F11022-DA68-E94E-8B79-853CB635FD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568"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8" name="Picture 77" descr="Square-1.png">
            <a:extLst>
              <a:ext uri="{FF2B5EF4-FFF2-40B4-BE49-F238E27FC236}">
                <a16:creationId xmlns:a16="http://schemas.microsoft.com/office/drawing/2014/main" id="{F90BB412-5C5E-A74D-B563-C36B5CD611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3217"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 name="Picture 80" descr="Square-1.png">
            <a:extLst>
              <a:ext uri="{FF2B5EF4-FFF2-40B4-BE49-F238E27FC236}">
                <a16:creationId xmlns:a16="http://schemas.microsoft.com/office/drawing/2014/main" id="{51CC2E6F-1A09-E847-85BF-F18E609DA0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0866"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 name="Picture 81" descr="Square-1.png">
            <a:extLst>
              <a:ext uri="{FF2B5EF4-FFF2-40B4-BE49-F238E27FC236}">
                <a16:creationId xmlns:a16="http://schemas.microsoft.com/office/drawing/2014/main" id="{2F79E687-791D-C94C-84D3-5D29EE4BEE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514"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 name="Picture 83" descr="Square-1.png">
            <a:extLst>
              <a:ext uri="{FF2B5EF4-FFF2-40B4-BE49-F238E27FC236}">
                <a16:creationId xmlns:a16="http://schemas.microsoft.com/office/drawing/2014/main" id="{00E1BD5E-2DC3-C947-8A78-8056BCB51B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7764"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5" name="Picture 84" descr="Square-1.png">
            <a:extLst>
              <a:ext uri="{FF2B5EF4-FFF2-40B4-BE49-F238E27FC236}">
                <a16:creationId xmlns:a16="http://schemas.microsoft.com/office/drawing/2014/main" id="{971E2952-C20C-F84F-9875-DDBA2A2D73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5412"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6" name="Picture 85" descr="Square-1.png">
            <a:extLst>
              <a:ext uri="{FF2B5EF4-FFF2-40B4-BE49-F238E27FC236}">
                <a16:creationId xmlns:a16="http://schemas.microsoft.com/office/drawing/2014/main" id="{A5B36716-2019-2144-AE8D-7318278537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47"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7" name="Picture 86" descr="Square-1.png">
            <a:extLst>
              <a:ext uri="{FF2B5EF4-FFF2-40B4-BE49-F238E27FC236}">
                <a16:creationId xmlns:a16="http://schemas.microsoft.com/office/drawing/2014/main" id="{F997B754-EA4A-CC4E-98AD-1E74DF7317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8996"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 name="Picture 87" descr="Square-1.png">
            <a:extLst>
              <a:ext uri="{FF2B5EF4-FFF2-40B4-BE49-F238E27FC236}">
                <a16:creationId xmlns:a16="http://schemas.microsoft.com/office/drawing/2014/main" id="{C2AFF704-9B38-6E40-98DD-83861AC7A1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6645"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 name="Picture 88" descr="Square-1.png">
            <a:extLst>
              <a:ext uri="{FF2B5EF4-FFF2-40B4-BE49-F238E27FC236}">
                <a16:creationId xmlns:a16="http://schemas.microsoft.com/office/drawing/2014/main" id="{7AB4A466-214D-4647-8E11-C78480708C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4294"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 name="Picture 89" descr="Square-1.png">
            <a:extLst>
              <a:ext uri="{FF2B5EF4-FFF2-40B4-BE49-F238E27FC236}">
                <a16:creationId xmlns:a16="http://schemas.microsoft.com/office/drawing/2014/main" id="{491D4956-78C6-DA41-AE81-0C77029C5D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1943"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 name="Picture 90" descr="Square-1.png">
            <a:extLst>
              <a:ext uri="{FF2B5EF4-FFF2-40B4-BE49-F238E27FC236}">
                <a16:creationId xmlns:a16="http://schemas.microsoft.com/office/drawing/2014/main" id="{03815462-C98A-B94C-ACCE-5D275B9477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69592"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 name="Picture 101" descr="Square-1.png">
            <a:extLst>
              <a:ext uri="{FF2B5EF4-FFF2-40B4-BE49-F238E27FC236}">
                <a16:creationId xmlns:a16="http://schemas.microsoft.com/office/drawing/2014/main" id="{C573A37A-EDD1-FD40-9670-FC555BB75B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17240"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 name="Picture 102" descr="Square-1.png">
            <a:extLst>
              <a:ext uri="{FF2B5EF4-FFF2-40B4-BE49-F238E27FC236}">
                <a16:creationId xmlns:a16="http://schemas.microsoft.com/office/drawing/2014/main" id="{D5A93743-5A0F-4243-9B07-A9AB989BE8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66490"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5" name="Picture 114" descr="Square-1.png">
            <a:extLst>
              <a:ext uri="{FF2B5EF4-FFF2-40B4-BE49-F238E27FC236}">
                <a16:creationId xmlns:a16="http://schemas.microsoft.com/office/drawing/2014/main" id="{761E58EA-8DD5-DB41-A77F-AC663616BB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4138"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9" name="Picture 118" descr="Square-1.png">
            <a:extLst>
              <a:ext uri="{FF2B5EF4-FFF2-40B4-BE49-F238E27FC236}">
                <a16:creationId xmlns:a16="http://schemas.microsoft.com/office/drawing/2014/main" id="{7CE00379-39C7-2346-91B9-E63A068FC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1786"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0" name="Picture 119" descr="Square-1.png">
            <a:extLst>
              <a:ext uri="{FF2B5EF4-FFF2-40B4-BE49-F238E27FC236}">
                <a16:creationId xmlns:a16="http://schemas.microsoft.com/office/drawing/2014/main" id="{4BF96A81-B47D-8043-B28D-8572768C7F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1" name="Picture 120" descr="Square-1.png">
            <a:extLst>
              <a:ext uri="{FF2B5EF4-FFF2-40B4-BE49-F238E27FC236}">
                <a16:creationId xmlns:a16="http://schemas.microsoft.com/office/drawing/2014/main" id="{A9A0FB3D-DAA0-9740-9B40-B1E9C14374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270"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 name="Picture 121" descr="Square-1.png">
            <a:extLst>
              <a:ext uri="{FF2B5EF4-FFF2-40B4-BE49-F238E27FC236}">
                <a16:creationId xmlns:a16="http://schemas.microsoft.com/office/drawing/2014/main" id="{02375537-FC05-FE43-A8C2-942AB9EE91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7919"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 name="Picture 122" descr="Square-1.png">
            <a:extLst>
              <a:ext uri="{FF2B5EF4-FFF2-40B4-BE49-F238E27FC236}">
                <a16:creationId xmlns:a16="http://schemas.microsoft.com/office/drawing/2014/main" id="{21B59ED0-C214-8244-98C2-425CEBE188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568"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4" name="Picture 123" descr="Square-1.png">
            <a:extLst>
              <a:ext uri="{FF2B5EF4-FFF2-40B4-BE49-F238E27FC236}">
                <a16:creationId xmlns:a16="http://schemas.microsoft.com/office/drawing/2014/main" id="{F5E403BA-B6FE-9F43-B47B-D597A4B971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3217"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 name="Picture 124" descr="Square-1.png">
            <a:extLst>
              <a:ext uri="{FF2B5EF4-FFF2-40B4-BE49-F238E27FC236}">
                <a16:creationId xmlns:a16="http://schemas.microsoft.com/office/drawing/2014/main" id="{79571CB8-B2BF-D648-A9E0-FDBF21A3DF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0866"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6" name="Picture 125" descr="Square-1.png">
            <a:extLst>
              <a:ext uri="{FF2B5EF4-FFF2-40B4-BE49-F238E27FC236}">
                <a16:creationId xmlns:a16="http://schemas.microsoft.com/office/drawing/2014/main" id="{36D47F6D-0088-F449-8DBB-3EB1D5B64C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514"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7" name="Picture 126" descr="Square-1.png">
            <a:extLst>
              <a:ext uri="{FF2B5EF4-FFF2-40B4-BE49-F238E27FC236}">
                <a16:creationId xmlns:a16="http://schemas.microsoft.com/office/drawing/2014/main" id="{245B9203-1B5A-624B-994C-12B3D27EFC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7764"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8" name="Picture 127" descr="Square-1.png">
            <a:extLst>
              <a:ext uri="{FF2B5EF4-FFF2-40B4-BE49-F238E27FC236}">
                <a16:creationId xmlns:a16="http://schemas.microsoft.com/office/drawing/2014/main" id="{30D6822C-D68D-8D41-B120-BAAC1134BD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5412"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9" name="Picture 128" descr="Square-1.png">
            <a:extLst>
              <a:ext uri="{FF2B5EF4-FFF2-40B4-BE49-F238E27FC236}">
                <a16:creationId xmlns:a16="http://schemas.microsoft.com/office/drawing/2014/main" id="{FC76D0E6-2897-F840-A101-52E0CE75C7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3060"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0" name="Picture 3" descr="Square-2.png">
            <a:extLst>
              <a:ext uri="{FF2B5EF4-FFF2-40B4-BE49-F238E27FC236}">
                <a16:creationId xmlns:a16="http://schemas.microsoft.com/office/drawing/2014/main" id="{037BE716-9F2A-3446-813E-A2C210FE83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0270" y="59067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1" name="Picture 140" descr="Square-1.png">
            <a:extLst>
              <a:ext uri="{FF2B5EF4-FFF2-40B4-BE49-F238E27FC236}">
                <a16:creationId xmlns:a16="http://schemas.microsoft.com/office/drawing/2014/main" id="{8D48B279-6AD7-3F4B-9286-B4D93177E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0082"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2" name="Picture 141" descr="Square-1.png">
            <a:extLst>
              <a:ext uri="{FF2B5EF4-FFF2-40B4-BE49-F238E27FC236}">
                <a16:creationId xmlns:a16="http://schemas.microsoft.com/office/drawing/2014/main" id="{B1208481-5817-E941-9E4E-638980E955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7731"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 name="Picture 142" descr="Square-1.png">
            <a:extLst>
              <a:ext uri="{FF2B5EF4-FFF2-40B4-BE49-F238E27FC236}">
                <a16:creationId xmlns:a16="http://schemas.microsoft.com/office/drawing/2014/main" id="{E1775F41-3033-2643-8322-B52CCA4E01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5380"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 name="Picture 143" descr="Square-1.png">
            <a:extLst>
              <a:ext uri="{FF2B5EF4-FFF2-40B4-BE49-F238E27FC236}">
                <a16:creationId xmlns:a16="http://schemas.microsoft.com/office/drawing/2014/main" id="{A1E4071E-53B3-D448-816A-02EA5B6107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3029"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5" name="Picture 144" descr="Square-1.png">
            <a:extLst>
              <a:ext uri="{FF2B5EF4-FFF2-40B4-BE49-F238E27FC236}">
                <a16:creationId xmlns:a16="http://schemas.microsoft.com/office/drawing/2014/main" id="{1999B980-ADA9-8447-A47B-EB632742FE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0678"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6" name="Picture 145" descr="Square-1.png">
            <a:extLst>
              <a:ext uri="{FF2B5EF4-FFF2-40B4-BE49-F238E27FC236}">
                <a16:creationId xmlns:a16="http://schemas.microsoft.com/office/drawing/2014/main" id="{2D1C56C1-0887-FD44-AA6C-DE5E2DA19E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8327"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 name="Picture 146" descr="Square-1.png">
            <a:extLst>
              <a:ext uri="{FF2B5EF4-FFF2-40B4-BE49-F238E27FC236}">
                <a16:creationId xmlns:a16="http://schemas.microsoft.com/office/drawing/2014/main" id="{A4700C23-E038-2F4D-A299-69A24048B7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5975"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 name="Picture 147" descr="Square-1.png">
            <a:extLst>
              <a:ext uri="{FF2B5EF4-FFF2-40B4-BE49-F238E27FC236}">
                <a16:creationId xmlns:a16="http://schemas.microsoft.com/office/drawing/2014/main" id="{81E9EBA9-CD0F-8149-9A0F-76562D39C5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5225"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9" name="Picture 148" descr="Square-1.png">
            <a:extLst>
              <a:ext uri="{FF2B5EF4-FFF2-40B4-BE49-F238E27FC236}">
                <a16:creationId xmlns:a16="http://schemas.microsoft.com/office/drawing/2014/main" id="{495EDF23-ECB5-0342-A8CD-5B4EED0A7C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52873" y="536899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1" name="Picture 3" descr="Square-2.png">
            <a:extLst>
              <a:ext uri="{FF2B5EF4-FFF2-40B4-BE49-F238E27FC236}">
                <a16:creationId xmlns:a16="http://schemas.microsoft.com/office/drawing/2014/main" id="{ACE2D41B-EB8D-DE40-91C4-B5290178CC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6167" y="59067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2" name="Picture 3" descr="Square-2.png">
            <a:extLst>
              <a:ext uri="{FF2B5EF4-FFF2-40B4-BE49-F238E27FC236}">
                <a16:creationId xmlns:a16="http://schemas.microsoft.com/office/drawing/2014/main" id="{3E83A3FE-9CF2-8C42-8126-A42CAD9E44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3816" y="59067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 name="Picture 3" descr="Square-2.png">
            <a:extLst>
              <a:ext uri="{FF2B5EF4-FFF2-40B4-BE49-F238E27FC236}">
                <a16:creationId xmlns:a16="http://schemas.microsoft.com/office/drawing/2014/main" id="{7846AE1E-A65E-C344-A28E-A5F4F2EBDA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1465" y="59067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7032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100"/>
          <p:cNvSpPr>
            <a:spLocks noGrp="1" noChangeArrowheads="1"/>
          </p:cNvSpPr>
          <p:nvPr>
            <p:ph type="title"/>
          </p:nvPr>
        </p:nvSpPr>
        <p:spPr>
          <a:xfrm>
            <a:off x="609600" y="6174"/>
            <a:ext cx="10972800" cy="1012884"/>
          </a:xfrm>
        </p:spPr>
        <p:txBody>
          <a:bodyPr>
            <a:normAutofit/>
          </a:bodyPr>
          <a:lstStyle/>
          <a:p>
            <a:r>
              <a:rPr lang="en-US" sz="3600" b="1" noProof="0" dirty="0">
                <a:solidFill>
                  <a:srgbClr val="000000"/>
                </a:solidFill>
              </a:rPr>
              <a:t>GOG 218: Study Design (June 13, 2018)</a:t>
            </a:r>
          </a:p>
        </p:txBody>
      </p:sp>
      <p:sp>
        <p:nvSpPr>
          <p:cNvPr id="40993" name="Rectangle 35"/>
          <p:cNvSpPr>
            <a:spLocks noChangeArrowheads="1"/>
          </p:cNvSpPr>
          <p:nvPr/>
        </p:nvSpPr>
        <p:spPr bwMode="gray">
          <a:xfrm>
            <a:off x="5903136" y="5883616"/>
            <a:ext cx="5027083" cy="238125"/>
          </a:xfrm>
          <a:prstGeom prst="rect">
            <a:avLst/>
          </a:prstGeom>
          <a:ln>
            <a:headEnd type="none" w="sm" len="sm"/>
            <a:tailEnd/>
          </a:ln>
        </p:spPr>
        <p:style>
          <a:lnRef idx="2">
            <a:schemeClr val="accent6"/>
          </a:lnRef>
          <a:fillRef idx="1">
            <a:schemeClr val="lt1"/>
          </a:fillRef>
          <a:effectRef idx="0">
            <a:schemeClr val="accent6"/>
          </a:effectRef>
          <a:fontRef idx="minor">
            <a:schemeClr val="dk1"/>
          </a:fontRef>
        </p:style>
        <p:txBody>
          <a:bodyPr lIns="91436" tIns="45718" rIns="91436" bIns="45718" anchor="ctr"/>
          <a:lstStyle/>
          <a:p>
            <a:pPr marL="0" marR="0" lvl="0" indent="0" algn="l" defTabSz="892137" rtl="0" eaLnBrk="1" fontAlgn="auto" latinLnBrk="0" hangingPunct="1">
              <a:lnSpc>
                <a:spcPct val="100000"/>
              </a:lnSpc>
              <a:spcBef>
                <a:spcPts val="0"/>
              </a:spcBef>
              <a:spcAft>
                <a:spcPts val="0"/>
              </a:spcAft>
              <a:buClrTx/>
              <a:buSzTx/>
              <a:buFontTx/>
              <a:buNone/>
              <a:tabLst>
                <a:tab pos="114295" algn="l"/>
                <a:tab pos="1142952" algn="ctr"/>
              </a:tabLst>
              <a:defRPr/>
            </a:pPr>
            <a:r>
              <a:rPr kumimoji="0" lang="en-US" sz="1400" b="1" i="0" u="none" strike="noStrike" kern="1200" cap="none" spc="0" normalizeH="0" baseline="0" noProof="0" dirty="0">
                <a:ln>
                  <a:noFill/>
                </a:ln>
                <a:solidFill>
                  <a:srgbClr val="000000"/>
                </a:solidFill>
                <a:effectLst/>
                <a:uLnTx/>
                <a:uFillTx/>
                <a:latin typeface="Arial"/>
                <a:ea typeface="Arial Unicode MS" pitchFamily="34" charset="-128"/>
                <a:cs typeface="Arial Unicode MS" pitchFamily="34" charset="-128"/>
              </a:rPr>
              <a:t>Bevacizumab 15 mg/kg Cycles 2 - 22</a:t>
            </a:r>
          </a:p>
        </p:txBody>
      </p:sp>
      <p:sp>
        <p:nvSpPr>
          <p:cNvPr id="199685" name="Text Box 5"/>
          <p:cNvSpPr txBox="1">
            <a:spLocks noChangeArrowheads="1"/>
          </p:cNvSpPr>
          <p:nvPr/>
        </p:nvSpPr>
        <p:spPr bwMode="gray">
          <a:xfrm>
            <a:off x="1960036" y="3657600"/>
            <a:ext cx="1234017"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a14:hiddenLine>
            </a:ext>
          </a:extLst>
        </p:spPr>
        <p:txBody>
          <a:bodyPr lIns="91436" tIns="45718" rIns="91436" bIns="45718">
            <a:spAutoFit/>
          </a:bodyPr>
          <a:lstStyle>
            <a:lvl1pPr defTabSz="762000" eaLnBrk="0" hangingPunct="0">
              <a:defRPr sz="2400">
                <a:solidFill>
                  <a:schemeClr val="tx1"/>
                </a:solidFill>
                <a:latin typeface="Arial" pitchFamily="34" charset="0"/>
                <a:ea typeface="MS PGothic" pitchFamily="34" charset="-128"/>
              </a:defRPr>
            </a:lvl1pPr>
            <a:lvl2pPr marL="742950" indent="-285750" defTabSz="762000" eaLnBrk="0" hangingPunct="0">
              <a:defRPr sz="2400">
                <a:solidFill>
                  <a:schemeClr val="tx1"/>
                </a:solidFill>
                <a:latin typeface="Arial" pitchFamily="34" charset="0"/>
                <a:ea typeface="MS PGothic" pitchFamily="34" charset="-128"/>
              </a:defRPr>
            </a:lvl2pPr>
            <a:lvl3pPr marL="1143000" indent="-228600" defTabSz="762000" eaLnBrk="0" hangingPunct="0">
              <a:defRPr sz="2400">
                <a:solidFill>
                  <a:schemeClr val="tx1"/>
                </a:solidFill>
                <a:latin typeface="Arial" pitchFamily="34" charset="0"/>
                <a:ea typeface="MS PGothic" pitchFamily="34" charset="-128"/>
              </a:defRPr>
            </a:lvl3pPr>
            <a:lvl4pPr marL="1600200" indent="-228600" defTabSz="762000" eaLnBrk="0" hangingPunct="0">
              <a:defRPr sz="2400">
                <a:solidFill>
                  <a:schemeClr val="tx1"/>
                </a:solidFill>
                <a:latin typeface="Arial" pitchFamily="34" charset="0"/>
                <a:ea typeface="MS PGothic" pitchFamily="34" charset="-128"/>
              </a:defRPr>
            </a:lvl4pPr>
            <a:lvl5pPr marL="2057400" indent="-228600" defTabSz="762000" eaLnBrk="0" hangingPunct="0">
              <a:defRPr sz="2400">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ctr" defTabSz="7620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grpSp>
        <p:nvGrpSpPr>
          <p:cNvPr id="3" name="Group 6"/>
          <p:cNvGrpSpPr>
            <a:grpSpLocks/>
          </p:cNvGrpSpPr>
          <p:nvPr/>
        </p:nvGrpSpPr>
        <p:grpSpPr bwMode="gray">
          <a:xfrm>
            <a:off x="5661337" y="1206384"/>
            <a:ext cx="1420283" cy="460375"/>
            <a:chOff x="1056" y="1200"/>
            <a:chExt cx="816" cy="288"/>
          </a:xfrm>
          <a:solidFill>
            <a:schemeClr val="accent3"/>
          </a:solidFill>
        </p:grpSpPr>
        <p:sp>
          <p:nvSpPr>
            <p:cNvPr id="41029" name="Rectangle 7"/>
            <p:cNvSpPr>
              <a:spLocks noChangeArrowheads="1"/>
            </p:cNvSpPr>
            <p:nvPr/>
          </p:nvSpPr>
          <p:spPr bwMode="gray">
            <a:xfrm>
              <a:off x="1056"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1030" name="Rectangle 8"/>
            <p:cNvSpPr>
              <a:spLocks noChangeArrowheads="1"/>
            </p:cNvSpPr>
            <p:nvPr/>
          </p:nvSpPr>
          <p:spPr bwMode="gray">
            <a:xfrm>
              <a:off x="1200"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1031" name="Rectangle 9"/>
            <p:cNvSpPr>
              <a:spLocks noChangeArrowheads="1"/>
            </p:cNvSpPr>
            <p:nvPr/>
          </p:nvSpPr>
          <p:spPr bwMode="gray">
            <a:xfrm>
              <a:off x="1344"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1032" name="Rectangle 10"/>
            <p:cNvSpPr>
              <a:spLocks noChangeArrowheads="1"/>
            </p:cNvSpPr>
            <p:nvPr/>
          </p:nvSpPr>
          <p:spPr bwMode="gray">
            <a:xfrm>
              <a:off x="1488"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1033" name="Rectangle 11"/>
            <p:cNvSpPr>
              <a:spLocks noChangeArrowheads="1"/>
            </p:cNvSpPr>
            <p:nvPr/>
          </p:nvSpPr>
          <p:spPr bwMode="gray">
            <a:xfrm>
              <a:off x="1632"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1034" name="Rectangle 12"/>
            <p:cNvSpPr>
              <a:spLocks noChangeArrowheads="1"/>
            </p:cNvSpPr>
            <p:nvPr/>
          </p:nvSpPr>
          <p:spPr bwMode="gray">
            <a:xfrm>
              <a:off x="1776"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grpSp>
        <p:nvGrpSpPr>
          <p:cNvPr id="199687" name="Group 13"/>
          <p:cNvGrpSpPr>
            <a:grpSpLocks/>
          </p:cNvGrpSpPr>
          <p:nvPr/>
        </p:nvGrpSpPr>
        <p:grpSpPr bwMode="auto">
          <a:xfrm>
            <a:off x="5662084" y="1735140"/>
            <a:ext cx="1420283" cy="460375"/>
            <a:chOff x="1056" y="1200"/>
            <a:chExt cx="816" cy="288"/>
          </a:xfrm>
        </p:grpSpPr>
        <p:sp>
          <p:nvSpPr>
            <p:cNvPr id="41023" name="Rectangle 14"/>
            <p:cNvSpPr>
              <a:spLocks noChangeArrowheads="1"/>
            </p:cNvSpPr>
            <p:nvPr/>
          </p:nvSpPr>
          <p:spPr bwMode="gray">
            <a:xfrm>
              <a:off x="1056"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24" name="Rectangle 15"/>
            <p:cNvSpPr>
              <a:spLocks noChangeArrowheads="1"/>
            </p:cNvSpPr>
            <p:nvPr/>
          </p:nvSpPr>
          <p:spPr bwMode="gray">
            <a:xfrm>
              <a:off x="1200"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25" name="Rectangle 16"/>
            <p:cNvSpPr>
              <a:spLocks noChangeArrowheads="1"/>
            </p:cNvSpPr>
            <p:nvPr/>
          </p:nvSpPr>
          <p:spPr bwMode="gray">
            <a:xfrm>
              <a:off x="1344"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26" name="Rectangle 17"/>
            <p:cNvSpPr>
              <a:spLocks noChangeArrowheads="1"/>
            </p:cNvSpPr>
            <p:nvPr/>
          </p:nvSpPr>
          <p:spPr bwMode="gray">
            <a:xfrm>
              <a:off x="1488"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27" name="Rectangle 18"/>
            <p:cNvSpPr>
              <a:spLocks noChangeArrowheads="1"/>
            </p:cNvSpPr>
            <p:nvPr/>
          </p:nvSpPr>
          <p:spPr bwMode="gray">
            <a:xfrm>
              <a:off x="1632"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28" name="Rectangle 19"/>
            <p:cNvSpPr>
              <a:spLocks noChangeArrowheads="1"/>
            </p:cNvSpPr>
            <p:nvPr/>
          </p:nvSpPr>
          <p:spPr bwMode="gray">
            <a:xfrm>
              <a:off x="1776"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grpSp>
      <p:grpSp>
        <p:nvGrpSpPr>
          <p:cNvPr id="5" name="Group 21"/>
          <p:cNvGrpSpPr>
            <a:grpSpLocks/>
          </p:cNvGrpSpPr>
          <p:nvPr/>
        </p:nvGrpSpPr>
        <p:grpSpPr bwMode="gray">
          <a:xfrm>
            <a:off x="5661337" y="2819284"/>
            <a:ext cx="1420283" cy="460375"/>
            <a:chOff x="1056" y="1200"/>
            <a:chExt cx="816" cy="288"/>
          </a:xfrm>
          <a:solidFill>
            <a:schemeClr val="accent3"/>
          </a:solidFill>
        </p:grpSpPr>
        <p:sp>
          <p:nvSpPr>
            <p:cNvPr id="26729" name="Rectangle 22"/>
            <p:cNvSpPr>
              <a:spLocks noChangeArrowheads="1"/>
            </p:cNvSpPr>
            <p:nvPr/>
          </p:nvSpPr>
          <p:spPr bwMode="gray">
            <a:xfrm>
              <a:off x="1056"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6730" name="Rectangle 23"/>
            <p:cNvSpPr>
              <a:spLocks noChangeArrowheads="1"/>
            </p:cNvSpPr>
            <p:nvPr/>
          </p:nvSpPr>
          <p:spPr bwMode="gray">
            <a:xfrm>
              <a:off x="1200"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6731" name="Rectangle 24"/>
            <p:cNvSpPr>
              <a:spLocks noChangeArrowheads="1"/>
            </p:cNvSpPr>
            <p:nvPr/>
          </p:nvSpPr>
          <p:spPr bwMode="gray">
            <a:xfrm>
              <a:off x="1344"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6732" name="Rectangle 25"/>
            <p:cNvSpPr>
              <a:spLocks noChangeArrowheads="1"/>
            </p:cNvSpPr>
            <p:nvPr/>
          </p:nvSpPr>
          <p:spPr bwMode="gray">
            <a:xfrm>
              <a:off x="1488"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6733" name="Rectangle 26"/>
            <p:cNvSpPr>
              <a:spLocks noChangeArrowheads="1"/>
            </p:cNvSpPr>
            <p:nvPr/>
          </p:nvSpPr>
          <p:spPr bwMode="gray">
            <a:xfrm>
              <a:off x="1632"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6734" name="Rectangle 27"/>
            <p:cNvSpPr>
              <a:spLocks noChangeArrowheads="1"/>
            </p:cNvSpPr>
            <p:nvPr/>
          </p:nvSpPr>
          <p:spPr bwMode="gray">
            <a:xfrm>
              <a:off x="1776"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grpSp>
        <p:nvGrpSpPr>
          <p:cNvPr id="199689" name="Group 28"/>
          <p:cNvGrpSpPr>
            <a:grpSpLocks/>
          </p:cNvGrpSpPr>
          <p:nvPr/>
        </p:nvGrpSpPr>
        <p:grpSpPr bwMode="auto">
          <a:xfrm>
            <a:off x="5662084" y="3346452"/>
            <a:ext cx="1420283" cy="460375"/>
            <a:chOff x="1056" y="1200"/>
            <a:chExt cx="816" cy="288"/>
          </a:xfrm>
        </p:grpSpPr>
        <p:sp>
          <p:nvSpPr>
            <p:cNvPr id="41011" name="Rectangle 29"/>
            <p:cNvSpPr>
              <a:spLocks noChangeArrowheads="1"/>
            </p:cNvSpPr>
            <p:nvPr/>
          </p:nvSpPr>
          <p:spPr bwMode="gray">
            <a:xfrm>
              <a:off x="1056"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12" name="Rectangle 30"/>
            <p:cNvSpPr>
              <a:spLocks noChangeArrowheads="1"/>
            </p:cNvSpPr>
            <p:nvPr/>
          </p:nvSpPr>
          <p:spPr bwMode="gray">
            <a:xfrm>
              <a:off x="1200"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13" name="Rectangle 31"/>
            <p:cNvSpPr>
              <a:spLocks noChangeArrowheads="1"/>
            </p:cNvSpPr>
            <p:nvPr/>
          </p:nvSpPr>
          <p:spPr bwMode="gray">
            <a:xfrm>
              <a:off x="1344"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14" name="Rectangle 32"/>
            <p:cNvSpPr>
              <a:spLocks noChangeArrowheads="1"/>
            </p:cNvSpPr>
            <p:nvPr/>
          </p:nvSpPr>
          <p:spPr bwMode="gray">
            <a:xfrm>
              <a:off x="1488"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15" name="Rectangle 33"/>
            <p:cNvSpPr>
              <a:spLocks noChangeArrowheads="1"/>
            </p:cNvSpPr>
            <p:nvPr/>
          </p:nvSpPr>
          <p:spPr bwMode="gray">
            <a:xfrm>
              <a:off x="1632"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16" name="Rectangle 34"/>
            <p:cNvSpPr>
              <a:spLocks noChangeArrowheads="1"/>
            </p:cNvSpPr>
            <p:nvPr/>
          </p:nvSpPr>
          <p:spPr bwMode="gray">
            <a:xfrm>
              <a:off x="1776"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grpSp>
      <p:grpSp>
        <p:nvGrpSpPr>
          <p:cNvPr id="199690" name="Group 43"/>
          <p:cNvGrpSpPr>
            <a:grpSpLocks/>
          </p:cNvGrpSpPr>
          <p:nvPr/>
        </p:nvGrpSpPr>
        <p:grpSpPr bwMode="auto">
          <a:xfrm>
            <a:off x="5662084" y="5307015"/>
            <a:ext cx="1420283" cy="460375"/>
            <a:chOff x="1056" y="1200"/>
            <a:chExt cx="816" cy="288"/>
          </a:xfrm>
        </p:grpSpPr>
        <p:sp>
          <p:nvSpPr>
            <p:cNvPr id="40999" name="Rectangle 44"/>
            <p:cNvSpPr>
              <a:spLocks noChangeArrowheads="1"/>
            </p:cNvSpPr>
            <p:nvPr/>
          </p:nvSpPr>
          <p:spPr bwMode="gray">
            <a:xfrm>
              <a:off x="1056"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00" name="Rectangle 45"/>
            <p:cNvSpPr>
              <a:spLocks noChangeArrowheads="1"/>
            </p:cNvSpPr>
            <p:nvPr/>
          </p:nvSpPr>
          <p:spPr bwMode="gray">
            <a:xfrm>
              <a:off x="1200"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01" name="Rectangle 46"/>
            <p:cNvSpPr>
              <a:spLocks noChangeArrowheads="1"/>
            </p:cNvSpPr>
            <p:nvPr/>
          </p:nvSpPr>
          <p:spPr bwMode="gray">
            <a:xfrm>
              <a:off x="1344"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02" name="Rectangle 47"/>
            <p:cNvSpPr>
              <a:spLocks noChangeArrowheads="1"/>
            </p:cNvSpPr>
            <p:nvPr/>
          </p:nvSpPr>
          <p:spPr bwMode="gray">
            <a:xfrm>
              <a:off x="1488"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03" name="Rectangle 48"/>
            <p:cNvSpPr>
              <a:spLocks noChangeArrowheads="1"/>
            </p:cNvSpPr>
            <p:nvPr/>
          </p:nvSpPr>
          <p:spPr bwMode="gray">
            <a:xfrm>
              <a:off x="1632"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sp>
          <p:nvSpPr>
            <p:cNvPr id="41004" name="Rectangle 49"/>
            <p:cNvSpPr>
              <a:spLocks noChangeArrowheads="1"/>
            </p:cNvSpPr>
            <p:nvPr/>
          </p:nvSpPr>
          <p:spPr bwMode="gray">
            <a:xfrm>
              <a:off x="1776" y="1200"/>
              <a:ext cx="96" cy="288"/>
            </a:xfrm>
            <a:prstGeom prst="rect">
              <a:avLst/>
            </a:prstGeom>
            <a:solidFill>
              <a:schemeClr val="bg1">
                <a:lumMod val="20000"/>
                <a:lumOff val="80000"/>
              </a:schemeClr>
            </a:solid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ＭＳ Ｐゴシック"/>
                <a:cs typeface="ＭＳ Ｐゴシック" charset="-128"/>
              </a:endParaRPr>
            </a:p>
          </p:txBody>
        </p:sp>
      </p:grpSp>
      <p:sp>
        <p:nvSpPr>
          <p:cNvPr id="199692" name="Text Box 61"/>
          <p:cNvSpPr txBox="1">
            <a:spLocks noChangeArrowheads="1"/>
          </p:cNvSpPr>
          <p:nvPr/>
        </p:nvSpPr>
        <p:spPr bwMode="gray">
          <a:xfrm>
            <a:off x="7270751" y="1807936"/>
            <a:ext cx="3234267" cy="31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a14:hiddenLine>
            </a:ext>
          </a:extLst>
        </p:spPr>
        <p:txBody>
          <a:bodyPr lIns="91436" tIns="45718" rIns="91436" bIns="45718" anchor="ctr">
            <a:spAutoFit/>
          </a:bodyPr>
          <a:lstStyle>
            <a:lvl1pPr defTabSz="762000" eaLnBrk="0" hangingPunct="0">
              <a:defRPr sz="2400">
                <a:solidFill>
                  <a:schemeClr val="tx1"/>
                </a:solidFill>
                <a:latin typeface="Arial" pitchFamily="34" charset="0"/>
                <a:ea typeface="MS PGothic" pitchFamily="34" charset="-128"/>
              </a:defRPr>
            </a:lvl1pPr>
            <a:lvl2pPr marL="742950" indent="-285750" defTabSz="762000" eaLnBrk="0" hangingPunct="0">
              <a:defRPr sz="2400">
                <a:solidFill>
                  <a:schemeClr val="tx1"/>
                </a:solidFill>
                <a:latin typeface="Arial" pitchFamily="34" charset="0"/>
                <a:ea typeface="MS PGothic" pitchFamily="34" charset="-128"/>
              </a:defRPr>
            </a:lvl2pPr>
            <a:lvl3pPr marL="1143000" indent="-228600" defTabSz="762000" eaLnBrk="0" hangingPunct="0">
              <a:defRPr sz="2400">
                <a:solidFill>
                  <a:schemeClr val="tx1"/>
                </a:solidFill>
                <a:latin typeface="Arial" pitchFamily="34" charset="0"/>
                <a:ea typeface="MS PGothic" pitchFamily="34" charset="-128"/>
              </a:defRPr>
            </a:lvl3pPr>
            <a:lvl4pPr marL="1600200" indent="-228600" defTabSz="762000" eaLnBrk="0" hangingPunct="0">
              <a:defRPr sz="2400">
                <a:solidFill>
                  <a:schemeClr val="tx1"/>
                </a:solidFill>
                <a:latin typeface="Arial" pitchFamily="34" charset="0"/>
                <a:ea typeface="MS PGothic" pitchFamily="34" charset="-128"/>
              </a:defRPr>
            </a:lvl4pPr>
            <a:lvl5pPr marL="2057400" indent="-228600" defTabSz="762000" eaLnBrk="0" hangingPunct="0">
              <a:defRPr sz="2400">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l" defTabSz="7620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Paclitaxel 175 mg/m</a:t>
            </a:r>
            <a:r>
              <a:rPr kumimoji="0" lang="en-US" sz="1400" b="1" i="0" u="none" strike="noStrike" kern="1200" cap="none" spc="0" normalizeH="0" baseline="30000" noProof="0" dirty="0">
                <a:ln>
                  <a:noFill/>
                </a:ln>
                <a:solidFill>
                  <a:srgbClr val="000000"/>
                </a:solidFill>
                <a:effectLst/>
                <a:uLnTx/>
                <a:uFillTx/>
                <a:latin typeface="Arial" pitchFamily="34" charset="0"/>
                <a:ea typeface="MS PGothic" pitchFamily="34" charset="-128"/>
                <a:cs typeface="+mn-cs"/>
              </a:rPr>
              <a:t>2</a:t>
            </a:r>
          </a:p>
        </p:txBody>
      </p:sp>
      <p:sp>
        <p:nvSpPr>
          <p:cNvPr id="199693" name="Text Box 62"/>
          <p:cNvSpPr txBox="1">
            <a:spLocks noChangeArrowheads="1"/>
          </p:cNvSpPr>
          <p:nvPr/>
        </p:nvSpPr>
        <p:spPr bwMode="gray">
          <a:xfrm>
            <a:off x="7270753" y="1280886"/>
            <a:ext cx="2508249" cy="31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a14:hiddenLine>
            </a:ext>
          </a:extLst>
        </p:spPr>
        <p:txBody>
          <a:bodyPr lIns="91436" tIns="45718" rIns="91436" bIns="45718" anchor="ctr">
            <a:spAutoFit/>
          </a:bodyPr>
          <a:lstStyle>
            <a:lvl1pPr defTabSz="762000" eaLnBrk="0" hangingPunct="0">
              <a:defRPr sz="2400">
                <a:solidFill>
                  <a:schemeClr val="tx1"/>
                </a:solidFill>
                <a:latin typeface="Arial" pitchFamily="34" charset="0"/>
                <a:ea typeface="MS PGothic" pitchFamily="34" charset="-128"/>
              </a:defRPr>
            </a:lvl1pPr>
            <a:lvl2pPr marL="742950" indent="-285750" defTabSz="762000" eaLnBrk="0" hangingPunct="0">
              <a:defRPr sz="2400">
                <a:solidFill>
                  <a:schemeClr val="tx1"/>
                </a:solidFill>
                <a:latin typeface="Arial" pitchFamily="34" charset="0"/>
                <a:ea typeface="MS PGothic" pitchFamily="34" charset="-128"/>
              </a:defRPr>
            </a:lvl2pPr>
            <a:lvl3pPr marL="1143000" indent="-228600" defTabSz="762000" eaLnBrk="0" hangingPunct="0">
              <a:defRPr sz="2400">
                <a:solidFill>
                  <a:schemeClr val="tx1"/>
                </a:solidFill>
                <a:latin typeface="Arial" pitchFamily="34" charset="0"/>
                <a:ea typeface="MS PGothic" pitchFamily="34" charset="-128"/>
              </a:defRPr>
            </a:lvl3pPr>
            <a:lvl4pPr marL="1600200" indent="-228600" defTabSz="762000" eaLnBrk="0" hangingPunct="0">
              <a:defRPr sz="2400">
                <a:solidFill>
                  <a:schemeClr val="tx1"/>
                </a:solidFill>
                <a:latin typeface="Arial" pitchFamily="34" charset="0"/>
                <a:ea typeface="MS PGothic" pitchFamily="34" charset="-128"/>
              </a:defRPr>
            </a:lvl4pPr>
            <a:lvl5pPr marL="2057400" indent="-228600" defTabSz="762000" eaLnBrk="0" hangingPunct="0">
              <a:defRPr sz="2400">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l" defTabSz="7620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Carboplatin AUC 6</a:t>
            </a:r>
          </a:p>
        </p:txBody>
      </p:sp>
      <p:sp>
        <p:nvSpPr>
          <p:cNvPr id="199694" name="Text Box 64"/>
          <p:cNvSpPr txBox="1">
            <a:spLocks noChangeArrowheads="1"/>
          </p:cNvSpPr>
          <p:nvPr/>
        </p:nvSpPr>
        <p:spPr bwMode="gray">
          <a:xfrm>
            <a:off x="7270753" y="2892199"/>
            <a:ext cx="2508249" cy="31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a14:hiddenLine>
            </a:ext>
          </a:extLst>
        </p:spPr>
        <p:txBody>
          <a:bodyPr lIns="91436" tIns="45718" rIns="91436" bIns="45718" anchor="ctr">
            <a:spAutoFit/>
          </a:bodyPr>
          <a:lstStyle>
            <a:lvl1pPr defTabSz="762000" eaLnBrk="0" hangingPunct="0">
              <a:defRPr sz="2400">
                <a:solidFill>
                  <a:schemeClr val="tx1"/>
                </a:solidFill>
                <a:latin typeface="Arial" pitchFamily="34" charset="0"/>
                <a:ea typeface="MS PGothic" pitchFamily="34" charset="-128"/>
              </a:defRPr>
            </a:lvl1pPr>
            <a:lvl2pPr marL="742950" indent="-285750" defTabSz="762000" eaLnBrk="0" hangingPunct="0">
              <a:defRPr sz="2400">
                <a:solidFill>
                  <a:schemeClr val="tx1"/>
                </a:solidFill>
                <a:latin typeface="Arial" pitchFamily="34" charset="0"/>
                <a:ea typeface="MS PGothic" pitchFamily="34" charset="-128"/>
              </a:defRPr>
            </a:lvl2pPr>
            <a:lvl3pPr marL="1143000" indent="-228600" defTabSz="762000" eaLnBrk="0" hangingPunct="0">
              <a:defRPr sz="2400">
                <a:solidFill>
                  <a:schemeClr val="tx1"/>
                </a:solidFill>
                <a:latin typeface="Arial" pitchFamily="34" charset="0"/>
                <a:ea typeface="MS PGothic" pitchFamily="34" charset="-128"/>
              </a:defRPr>
            </a:lvl3pPr>
            <a:lvl4pPr marL="1600200" indent="-228600" defTabSz="762000" eaLnBrk="0" hangingPunct="0">
              <a:defRPr sz="2400">
                <a:solidFill>
                  <a:schemeClr val="tx1"/>
                </a:solidFill>
                <a:latin typeface="Arial" pitchFamily="34" charset="0"/>
                <a:ea typeface="MS PGothic" pitchFamily="34" charset="-128"/>
              </a:defRPr>
            </a:lvl4pPr>
            <a:lvl5pPr marL="2057400" indent="-228600" defTabSz="762000" eaLnBrk="0" hangingPunct="0">
              <a:defRPr sz="2400">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l" defTabSz="7620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Carboplatin AUC 6</a:t>
            </a:r>
          </a:p>
        </p:txBody>
      </p:sp>
      <p:sp>
        <p:nvSpPr>
          <p:cNvPr id="199695" name="Text Box 65"/>
          <p:cNvSpPr txBox="1">
            <a:spLocks noChangeArrowheads="1"/>
          </p:cNvSpPr>
          <p:nvPr/>
        </p:nvSpPr>
        <p:spPr bwMode="gray">
          <a:xfrm>
            <a:off x="7270751" y="3419249"/>
            <a:ext cx="3234267" cy="31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a14:hiddenLine>
            </a:ext>
          </a:extLst>
        </p:spPr>
        <p:txBody>
          <a:bodyPr lIns="91436" tIns="45718" rIns="91436" bIns="45718" anchor="ctr">
            <a:spAutoFit/>
          </a:bodyPr>
          <a:lstStyle>
            <a:lvl1pPr defTabSz="762000" eaLnBrk="0" hangingPunct="0">
              <a:defRPr sz="2400">
                <a:solidFill>
                  <a:schemeClr val="tx1"/>
                </a:solidFill>
                <a:latin typeface="Arial" pitchFamily="34" charset="0"/>
                <a:ea typeface="MS PGothic" pitchFamily="34" charset="-128"/>
              </a:defRPr>
            </a:lvl1pPr>
            <a:lvl2pPr marL="742950" indent="-285750" defTabSz="762000" eaLnBrk="0" hangingPunct="0">
              <a:defRPr sz="2400">
                <a:solidFill>
                  <a:schemeClr val="tx1"/>
                </a:solidFill>
                <a:latin typeface="Arial" pitchFamily="34" charset="0"/>
                <a:ea typeface="MS PGothic" pitchFamily="34" charset="-128"/>
              </a:defRPr>
            </a:lvl2pPr>
            <a:lvl3pPr marL="1143000" indent="-228600" defTabSz="762000" eaLnBrk="0" hangingPunct="0">
              <a:defRPr sz="2400">
                <a:solidFill>
                  <a:schemeClr val="tx1"/>
                </a:solidFill>
                <a:latin typeface="Arial" pitchFamily="34" charset="0"/>
                <a:ea typeface="MS PGothic" pitchFamily="34" charset="-128"/>
              </a:defRPr>
            </a:lvl3pPr>
            <a:lvl4pPr marL="1600200" indent="-228600" defTabSz="762000" eaLnBrk="0" hangingPunct="0">
              <a:defRPr sz="2400">
                <a:solidFill>
                  <a:schemeClr val="tx1"/>
                </a:solidFill>
                <a:latin typeface="Arial" pitchFamily="34" charset="0"/>
                <a:ea typeface="MS PGothic" pitchFamily="34" charset="-128"/>
              </a:defRPr>
            </a:lvl4pPr>
            <a:lvl5pPr marL="2057400" indent="-228600" defTabSz="762000" eaLnBrk="0" hangingPunct="0">
              <a:defRPr sz="2400">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l" defTabSz="7620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Paclitaxel 175 mg/m</a:t>
            </a:r>
            <a:r>
              <a:rPr kumimoji="0" lang="en-US" sz="1400" b="1" i="0" u="none" strike="noStrike" kern="1200" cap="none" spc="0" normalizeH="0" baseline="30000" noProof="0" dirty="0">
                <a:ln>
                  <a:noFill/>
                </a:ln>
                <a:solidFill>
                  <a:srgbClr val="000000"/>
                </a:solidFill>
                <a:effectLst/>
                <a:uLnTx/>
                <a:uFillTx/>
                <a:latin typeface="Arial" pitchFamily="34" charset="0"/>
                <a:ea typeface="MS PGothic" pitchFamily="34" charset="-128"/>
                <a:cs typeface="+mn-cs"/>
              </a:rPr>
              <a:t>2</a:t>
            </a:r>
          </a:p>
        </p:txBody>
      </p:sp>
      <p:sp>
        <p:nvSpPr>
          <p:cNvPr id="199696" name="Text Box 66"/>
          <p:cNvSpPr txBox="1">
            <a:spLocks noChangeArrowheads="1"/>
          </p:cNvSpPr>
          <p:nvPr/>
        </p:nvSpPr>
        <p:spPr bwMode="gray">
          <a:xfrm>
            <a:off x="7270753" y="4852761"/>
            <a:ext cx="2508249" cy="31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a14:hiddenLine>
            </a:ext>
          </a:extLst>
        </p:spPr>
        <p:txBody>
          <a:bodyPr lIns="91436" tIns="45718" rIns="91436" bIns="45718" anchor="ctr">
            <a:spAutoFit/>
          </a:bodyPr>
          <a:lstStyle>
            <a:lvl1pPr defTabSz="762000" eaLnBrk="0" hangingPunct="0">
              <a:defRPr sz="2400">
                <a:solidFill>
                  <a:schemeClr val="tx1"/>
                </a:solidFill>
                <a:latin typeface="Arial" pitchFamily="34" charset="0"/>
                <a:ea typeface="MS PGothic" pitchFamily="34" charset="-128"/>
              </a:defRPr>
            </a:lvl1pPr>
            <a:lvl2pPr marL="742950" indent="-285750" defTabSz="762000" eaLnBrk="0" hangingPunct="0">
              <a:defRPr sz="2400">
                <a:solidFill>
                  <a:schemeClr val="tx1"/>
                </a:solidFill>
                <a:latin typeface="Arial" pitchFamily="34" charset="0"/>
                <a:ea typeface="MS PGothic" pitchFamily="34" charset="-128"/>
              </a:defRPr>
            </a:lvl2pPr>
            <a:lvl3pPr marL="1143000" indent="-228600" defTabSz="762000" eaLnBrk="0" hangingPunct="0">
              <a:defRPr sz="2400">
                <a:solidFill>
                  <a:schemeClr val="tx1"/>
                </a:solidFill>
                <a:latin typeface="Arial" pitchFamily="34" charset="0"/>
                <a:ea typeface="MS PGothic" pitchFamily="34" charset="-128"/>
              </a:defRPr>
            </a:lvl3pPr>
            <a:lvl4pPr marL="1600200" indent="-228600" defTabSz="762000" eaLnBrk="0" hangingPunct="0">
              <a:defRPr sz="2400">
                <a:solidFill>
                  <a:schemeClr val="tx1"/>
                </a:solidFill>
                <a:latin typeface="Arial" pitchFamily="34" charset="0"/>
                <a:ea typeface="MS PGothic" pitchFamily="34" charset="-128"/>
              </a:defRPr>
            </a:lvl4pPr>
            <a:lvl5pPr marL="2057400" indent="-228600" defTabSz="762000" eaLnBrk="0" hangingPunct="0">
              <a:defRPr sz="2400">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l" defTabSz="7620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Carboplatin AUC 6</a:t>
            </a:r>
          </a:p>
        </p:txBody>
      </p:sp>
      <p:sp>
        <p:nvSpPr>
          <p:cNvPr id="199697" name="Text Box 67"/>
          <p:cNvSpPr txBox="1">
            <a:spLocks noChangeArrowheads="1"/>
          </p:cNvSpPr>
          <p:nvPr/>
        </p:nvSpPr>
        <p:spPr bwMode="gray">
          <a:xfrm>
            <a:off x="7270751" y="5379811"/>
            <a:ext cx="3234267" cy="31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a14:hiddenLine>
            </a:ext>
          </a:extLst>
        </p:spPr>
        <p:txBody>
          <a:bodyPr lIns="91436" tIns="45718" rIns="91436" bIns="45718" anchor="ctr">
            <a:spAutoFit/>
          </a:bodyPr>
          <a:lstStyle>
            <a:lvl1pPr defTabSz="762000" eaLnBrk="0" hangingPunct="0">
              <a:defRPr sz="2400">
                <a:solidFill>
                  <a:schemeClr val="tx1"/>
                </a:solidFill>
                <a:latin typeface="Arial" pitchFamily="34" charset="0"/>
                <a:ea typeface="MS PGothic" pitchFamily="34" charset="-128"/>
              </a:defRPr>
            </a:lvl1pPr>
            <a:lvl2pPr marL="742950" indent="-285750" defTabSz="762000" eaLnBrk="0" hangingPunct="0">
              <a:defRPr sz="2400">
                <a:solidFill>
                  <a:schemeClr val="tx1"/>
                </a:solidFill>
                <a:latin typeface="Arial" pitchFamily="34" charset="0"/>
                <a:ea typeface="MS PGothic" pitchFamily="34" charset="-128"/>
              </a:defRPr>
            </a:lvl2pPr>
            <a:lvl3pPr marL="1143000" indent="-228600" defTabSz="762000" eaLnBrk="0" hangingPunct="0">
              <a:defRPr sz="2400">
                <a:solidFill>
                  <a:schemeClr val="tx1"/>
                </a:solidFill>
                <a:latin typeface="Arial" pitchFamily="34" charset="0"/>
                <a:ea typeface="MS PGothic" pitchFamily="34" charset="-128"/>
              </a:defRPr>
            </a:lvl3pPr>
            <a:lvl4pPr marL="1600200" indent="-228600" defTabSz="762000" eaLnBrk="0" hangingPunct="0">
              <a:defRPr sz="2400">
                <a:solidFill>
                  <a:schemeClr val="tx1"/>
                </a:solidFill>
                <a:latin typeface="Arial" pitchFamily="34" charset="0"/>
                <a:ea typeface="MS PGothic" pitchFamily="34" charset="-128"/>
              </a:defRPr>
            </a:lvl4pPr>
            <a:lvl5pPr marL="2057400" indent="-228600" defTabSz="762000" eaLnBrk="0" hangingPunct="0">
              <a:defRPr sz="2400">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l" defTabSz="7620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Paclitaxel 175 mg/m</a:t>
            </a:r>
            <a:r>
              <a:rPr kumimoji="0" lang="en-US" sz="1400" b="1" i="0" u="none" strike="noStrike" kern="1200" cap="none" spc="0" normalizeH="0" baseline="30000" noProof="0" dirty="0">
                <a:ln>
                  <a:noFill/>
                </a:ln>
                <a:solidFill>
                  <a:srgbClr val="000000"/>
                </a:solidFill>
                <a:effectLst/>
                <a:uLnTx/>
                <a:uFillTx/>
                <a:latin typeface="Arial" pitchFamily="34" charset="0"/>
                <a:ea typeface="MS PGothic" pitchFamily="34" charset="-128"/>
                <a:cs typeface="+mn-cs"/>
              </a:rPr>
              <a:t>2</a:t>
            </a:r>
          </a:p>
        </p:txBody>
      </p:sp>
      <p:sp>
        <p:nvSpPr>
          <p:cNvPr id="40967" name="Rectangle 20"/>
          <p:cNvSpPr>
            <a:spLocks noChangeArrowheads="1"/>
          </p:cNvSpPr>
          <p:nvPr/>
        </p:nvSpPr>
        <p:spPr bwMode="gray">
          <a:xfrm>
            <a:off x="5878527" y="2270321"/>
            <a:ext cx="5033131" cy="238464"/>
          </a:xfrm>
          <a:prstGeom prst="rect">
            <a:avLst/>
          </a:prstGeom>
          <a:ln>
            <a:headEnd type="none" w="sm" len="sm"/>
            <a:tailEnd/>
          </a:ln>
        </p:spPr>
        <p:style>
          <a:lnRef idx="2">
            <a:schemeClr val="dk1"/>
          </a:lnRef>
          <a:fillRef idx="1">
            <a:schemeClr val="lt1"/>
          </a:fillRef>
          <a:effectRef idx="0">
            <a:schemeClr val="dk1"/>
          </a:effectRef>
          <a:fontRef idx="minor">
            <a:schemeClr val="dk1"/>
          </a:fontRef>
        </p:style>
        <p:txBody>
          <a:bodyPr lIns="91436" tIns="45718" rIns="91436" bIns="45718" anchor="ctr"/>
          <a:lstStyle/>
          <a:p>
            <a:pPr marL="0" marR="0" lvl="0" indent="0" algn="ctr" defTabSz="892137" rtl="0" eaLnBrk="1" fontAlgn="auto" latinLnBrk="0" hangingPunct="1">
              <a:lnSpc>
                <a:spcPct val="100000"/>
              </a:lnSpc>
              <a:spcBef>
                <a:spcPts val="0"/>
              </a:spcBef>
              <a:spcAft>
                <a:spcPts val="0"/>
              </a:spcAft>
              <a:buClrTx/>
              <a:buSzTx/>
              <a:buFontTx/>
              <a:buNone/>
              <a:tabLst>
                <a:tab pos="114295" algn="l"/>
                <a:tab pos="1142952" algn="ctr"/>
              </a:tabLst>
              <a:defRPr/>
            </a:pPr>
            <a:r>
              <a:rPr kumimoji="0" lang="en-US" sz="1400" b="1" i="0" u="none" strike="noStrike" kern="1200" cap="none" spc="0" normalizeH="0" baseline="0" noProof="0" dirty="0">
                <a:ln>
                  <a:noFill/>
                </a:ln>
                <a:solidFill>
                  <a:srgbClr val="000000"/>
                </a:solidFill>
                <a:effectLst/>
                <a:uLnTx/>
                <a:uFillTx/>
                <a:latin typeface="Arial"/>
                <a:ea typeface="Arial Unicode MS" pitchFamily="34" charset="-128"/>
                <a:cs typeface="Arial Unicode MS" pitchFamily="34" charset="-128"/>
              </a:rPr>
              <a:t>Placebo</a:t>
            </a:r>
          </a:p>
        </p:txBody>
      </p:sp>
      <p:sp>
        <p:nvSpPr>
          <p:cNvPr id="40970" name="Rectangle 35"/>
          <p:cNvSpPr>
            <a:spLocks noChangeArrowheads="1"/>
          </p:cNvSpPr>
          <p:nvPr/>
        </p:nvSpPr>
        <p:spPr bwMode="gray">
          <a:xfrm>
            <a:off x="5903136" y="3914659"/>
            <a:ext cx="5027083" cy="239713"/>
          </a:xfrm>
          <a:prstGeom prst="rect">
            <a:avLst/>
          </a:prstGeom>
          <a:ln>
            <a:headEnd type="none" w="sm" len="sm"/>
            <a:tailEnd/>
          </a:ln>
        </p:spPr>
        <p:style>
          <a:lnRef idx="2">
            <a:schemeClr val="dk1"/>
          </a:lnRef>
          <a:fillRef idx="1">
            <a:schemeClr val="lt1"/>
          </a:fillRef>
          <a:effectRef idx="0">
            <a:schemeClr val="dk1"/>
          </a:effectRef>
          <a:fontRef idx="minor">
            <a:schemeClr val="dk1"/>
          </a:fontRef>
        </p:style>
        <p:txBody>
          <a:bodyPr lIns="91436" tIns="45718" rIns="91436" bIns="45718" anchor="ctr"/>
          <a:lstStyle/>
          <a:p>
            <a:pPr marL="0" marR="0" lvl="0" indent="0" algn="ctr" defTabSz="892137" rtl="0" eaLnBrk="1" fontAlgn="auto" latinLnBrk="0" hangingPunct="1">
              <a:lnSpc>
                <a:spcPct val="100000"/>
              </a:lnSpc>
              <a:spcBef>
                <a:spcPts val="0"/>
              </a:spcBef>
              <a:spcAft>
                <a:spcPts val="0"/>
              </a:spcAft>
              <a:buClrTx/>
              <a:buSzTx/>
              <a:buFontTx/>
              <a:buNone/>
              <a:tabLst>
                <a:tab pos="114295" algn="l"/>
                <a:tab pos="1142952" algn="ctr"/>
              </a:tabLst>
              <a:defRPr/>
            </a:pPr>
            <a:r>
              <a:rPr kumimoji="0" lang="en-US" sz="1400" b="1" i="0" u="none" strike="noStrike" kern="1200" cap="none" spc="0" normalizeH="0" baseline="0" noProof="0" dirty="0">
                <a:ln>
                  <a:noFill/>
                </a:ln>
                <a:solidFill>
                  <a:srgbClr val="000000"/>
                </a:solidFill>
                <a:effectLst/>
                <a:uLnTx/>
                <a:uFillTx/>
                <a:latin typeface="Arial"/>
                <a:ea typeface="Arial Unicode MS" pitchFamily="34" charset="-128"/>
                <a:cs typeface="Arial Unicode MS" pitchFamily="34" charset="-128"/>
              </a:rPr>
              <a:t>Placebo</a:t>
            </a:r>
          </a:p>
        </p:txBody>
      </p:sp>
      <p:sp>
        <p:nvSpPr>
          <p:cNvPr id="40988" name="Rectangle 77"/>
          <p:cNvSpPr>
            <a:spLocks noChangeArrowheads="1"/>
          </p:cNvSpPr>
          <p:nvPr/>
        </p:nvSpPr>
        <p:spPr bwMode="gray">
          <a:xfrm>
            <a:off x="5886204" y="3913071"/>
            <a:ext cx="1193800" cy="241300"/>
          </a:xfrm>
          <a:prstGeom prst="rect">
            <a:avLst/>
          </a:prstGeom>
          <a:ln>
            <a:solidFill>
              <a:schemeClr val="tx1"/>
            </a:solidFill>
            <a:headEnd type="none" w="sm" len="sm"/>
            <a:tailEn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nchor="ctr"/>
          <a:lstStyle/>
          <a:p>
            <a:pPr marL="0" marR="0" lvl="0" indent="0" algn="ctr" defTabSz="892137" rtl="0" eaLnBrk="1" fontAlgn="auto" latinLnBrk="0" hangingPunct="1">
              <a:lnSpc>
                <a:spcPct val="100000"/>
              </a:lnSpc>
              <a:spcBef>
                <a:spcPts val="0"/>
              </a:spcBef>
              <a:spcAft>
                <a:spcPts val="0"/>
              </a:spcAft>
              <a:buClrTx/>
              <a:buSzTx/>
              <a:buFontTx/>
              <a:buNone/>
              <a:tabLst>
                <a:tab pos="114295" algn="l"/>
                <a:tab pos="1142952" algn="ctr"/>
              </a:tabLst>
              <a:defRPr/>
            </a:pPr>
            <a:endParaRPr kumimoji="0" lang="en-US" sz="1400" b="1" i="0" u="none" strike="noStrike" kern="120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9707" name="Text Box 78"/>
          <p:cNvSpPr txBox="1">
            <a:spLocks noChangeArrowheads="1"/>
          </p:cNvSpPr>
          <p:nvPr/>
        </p:nvSpPr>
        <p:spPr bwMode="gray">
          <a:xfrm>
            <a:off x="5725107" y="4208102"/>
            <a:ext cx="3700411" cy="276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a14:hiddenLine>
            </a:ext>
          </a:extLst>
        </p:spPr>
        <p:txBody>
          <a:bodyPr wrap="square" lIns="91436" tIns="45718" rIns="91436" bIns="45718" anchor="ctr">
            <a:spAutoFit/>
          </a:bodyPr>
          <a:lstStyle>
            <a:lvl1pPr defTabSz="762000" eaLnBrk="0" hangingPunct="0">
              <a:defRPr sz="2400">
                <a:solidFill>
                  <a:schemeClr val="tx1"/>
                </a:solidFill>
                <a:latin typeface="Arial" pitchFamily="34" charset="0"/>
                <a:ea typeface="MS PGothic" pitchFamily="34" charset="-128"/>
              </a:defRPr>
            </a:lvl1pPr>
            <a:lvl2pPr marL="742950" indent="-285750" defTabSz="762000" eaLnBrk="0" hangingPunct="0">
              <a:defRPr sz="2400">
                <a:solidFill>
                  <a:schemeClr val="tx1"/>
                </a:solidFill>
                <a:latin typeface="Arial" pitchFamily="34" charset="0"/>
                <a:ea typeface="MS PGothic" pitchFamily="34" charset="-128"/>
              </a:defRPr>
            </a:lvl2pPr>
            <a:lvl3pPr marL="1143000" indent="-228600" defTabSz="762000" eaLnBrk="0" hangingPunct="0">
              <a:defRPr sz="2400">
                <a:solidFill>
                  <a:schemeClr val="tx1"/>
                </a:solidFill>
                <a:latin typeface="Arial" pitchFamily="34" charset="0"/>
                <a:ea typeface="MS PGothic" pitchFamily="34" charset="-128"/>
              </a:defRPr>
            </a:lvl3pPr>
            <a:lvl4pPr marL="1600200" indent="-228600" defTabSz="762000" eaLnBrk="0" hangingPunct="0">
              <a:defRPr sz="2400">
                <a:solidFill>
                  <a:schemeClr val="tx1"/>
                </a:solidFill>
                <a:latin typeface="Arial" pitchFamily="34" charset="0"/>
                <a:ea typeface="MS PGothic" pitchFamily="34" charset="-128"/>
              </a:defRPr>
            </a:lvl4pPr>
            <a:lvl5pPr marL="2057400" indent="-228600" defTabSz="762000" eaLnBrk="0" hangingPunct="0">
              <a:defRPr sz="2400">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l" defTabSz="7620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Bevacizumab 15 mg/kg Cycles 2-6</a:t>
            </a:r>
          </a:p>
        </p:txBody>
      </p:sp>
      <p:cxnSp>
        <p:nvCxnSpPr>
          <p:cNvPr id="199708" name="Straight Connector 80"/>
          <p:cNvCxnSpPr>
            <a:cxnSpLocks noChangeShapeType="1"/>
          </p:cNvCxnSpPr>
          <p:nvPr/>
        </p:nvCxnSpPr>
        <p:spPr bwMode="gray">
          <a:xfrm>
            <a:off x="3189819" y="3338456"/>
            <a:ext cx="510116" cy="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cxnSp>
      <p:cxnSp>
        <p:nvCxnSpPr>
          <p:cNvPr id="199709" name="Straight Arrow Connector 81"/>
          <p:cNvCxnSpPr>
            <a:cxnSpLocks noChangeShapeType="1"/>
          </p:cNvCxnSpPr>
          <p:nvPr/>
        </p:nvCxnSpPr>
        <p:spPr bwMode="gray">
          <a:xfrm flipV="1">
            <a:off x="4303184" y="1735138"/>
            <a:ext cx="1225549" cy="1408112"/>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9710" name="Straight Arrow Connector 82"/>
          <p:cNvCxnSpPr>
            <a:cxnSpLocks noChangeShapeType="1"/>
          </p:cNvCxnSpPr>
          <p:nvPr/>
        </p:nvCxnSpPr>
        <p:spPr bwMode="gray">
          <a:xfrm>
            <a:off x="4406902" y="3330575"/>
            <a:ext cx="827617" cy="0"/>
          </a:xfrm>
          <a:prstGeom prst="straightConnector1">
            <a:avLst/>
          </a:prstGeom>
          <a:noFill/>
          <a:ln w="2857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199711" name="Straight Arrow Connector 83"/>
          <p:cNvCxnSpPr>
            <a:cxnSpLocks noChangeShapeType="1"/>
          </p:cNvCxnSpPr>
          <p:nvPr/>
        </p:nvCxnSpPr>
        <p:spPr bwMode="gray">
          <a:xfrm>
            <a:off x="4303184" y="3517900"/>
            <a:ext cx="1225549" cy="1720850"/>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99712" name="TextBox 92"/>
          <p:cNvSpPr txBox="1">
            <a:spLocks noChangeArrowheads="1"/>
          </p:cNvSpPr>
          <p:nvPr/>
        </p:nvSpPr>
        <p:spPr bwMode="gray">
          <a:xfrm>
            <a:off x="11238648" y="1447800"/>
            <a:ext cx="602841" cy="33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6" tIns="45718" rIns="91436" bIns="45718">
            <a:spAutoFit/>
          </a:bodyPr>
          <a:lstStyle>
            <a:lvl1pPr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CPP</a:t>
            </a:r>
          </a:p>
        </p:txBody>
      </p:sp>
      <p:grpSp>
        <p:nvGrpSpPr>
          <p:cNvPr id="8" name="Group 21"/>
          <p:cNvGrpSpPr>
            <a:grpSpLocks/>
          </p:cNvGrpSpPr>
          <p:nvPr/>
        </p:nvGrpSpPr>
        <p:grpSpPr bwMode="gray">
          <a:xfrm>
            <a:off x="5661337" y="4779846"/>
            <a:ext cx="1420283" cy="458788"/>
            <a:chOff x="1056" y="1200"/>
            <a:chExt cx="816" cy="288"/>
          </a:xfrm>
          <a:solidFill>
            <a:schemeClr val="accent3"/>
          </a:solidFill>
        </p:grpSpPr>
        <p:sp>
          <p:nvSpPr>
            <p:cNvPr id="77" name="Rectangle 22"/>
            <p:cNvSpPr>
              <a:spLocks noChangeArrowheads="1"/>
            </p:cNvSpPr>
            <p:nvPr/>
          </p:nvSpPr>
          <p:spPr bwMode="gray">
            <a:xfrm>
              <a:off x="1056"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0" name="Rectangle 23"/>
            <p:cNvSpPr>
              <a:spLocks noChangeArrowheads="1"/>
            </p:cNvSpPr>
            <p:nvPr/>
          </p:nvSpPr>
          <p:spPr bwMode="gray">
            <a:xfrm>
              <a:off x="1200"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5" name="Rectangle 24"/>
            <p:cNvSpPr>
              <a:spLocks noChangeArrowheads="1"/>
            </p:cNvSpPr>
            <p:nvPr/>
          </p:nvSpPr>
          <p:spPr bwMode="gray">
            <a:xfrm>
              <a:off x="1344"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6" name="Rectangle 25"/>
            <p:cNvSpPr>
              <a:spLocks noChangeArrowheads="1"/>
            </p:cNvSpPr>
            <p:nvPr/>
          </p:nvSpPr>
          <p:spPr bwMode="gray">
            <a:xfrm>
              <a:off x="1488"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7" name="Rectangle 26"/>
            <p:cNvSpPr>
              <a:spLocks noChangeArrowheads="1"/>
            </p:cNvSpPr>
            <p:nvPr/>
          </p:nvSpPr>
          <p:spPr bwMode="gray">
            <a:xfrm>
              <a:off x="1632"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8" name="Rectangle 27"/>
            <p:cNvSpPr>
              <a:spLocks noChangeArrowheads="1"/>
            </p:cNvSpPr>
            <p:nvPr/>
          </p:nvSpPr>
          <p:spPr bwMode="gray">
            <a:xfrm>
              <a:off x="1776" y="1200"/>
              <a:ext cx="96" cy="288"/>
            </a:xfrm>
            <a:prstGeom prst="rect">
              <a:avLst/>
            </a:prstGeom>
            <a:grpFill/>
            <a:ln w="12700">
              <a:solidFill>
                <a:schemeClr val="tx1"/>
              </a:solidFill>
              <a:miter lim="800000"/>
              <a:headEnd type="none" w="sm" len="sm"/>
              <a:tailEnd/>
            </a:ln>
            <a:scene3d>
              <a:camera prst="orthographicFront"/>
              <a:lightRig rig="threePt" dir="t"/>
            </a:scene3d>
            <a:sp3d>
              <a:bevelT/>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199716" name="Text Box 60"/>
          <p:cNvSpPr txBox="1">
            <a:spLocks noChangeArrowheads="1"/>
          </p:cNvSpPr>
          <p:nvPr/>
        </p:nvSpPr>
        <p:spPr bwMode="gray">
          <a:xfrm>
            <a:off x="10046511" y="6174284"/>
            <a:ext cx="1767416" cy="31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a14:hiddenLine>
            </a:ext>
          </a:extLst>
        </p:spPr>
        <p:txBody>
          <a:bodyPr lIns="91436" tIns="45718" rIns="91436" bIns="45718">
            <a:spAutoFit/>
          </a:bodyPr>
          <a:lstStyle>
            <a:lvl1pPr defTabSz="762000" eaLnBrk="0" hangingPunct="0">
              <a:defRPr sz="2400">
                <a:solidFill>
                  <a:schemeClr val="tx1"/>
                </a:solidFill>
                <a:latin typeface="Arial" pitchFamily="34" charset="0"/>
                <a:ea typeface="MS PGothic" pitchFamily="34" charset="-128"/>
              </a:defRPr>
            </a:lvl1pPr>
            <a:lvl2pPr marL="742950" indent="-285750" defTabSz="762000" eaLnBrk="0" hangingPunct="0">
              <a:defRPr sz="2400">
                <a:solidFill>
                  <a:schemeClr val="tx1"/>
                </a:solidFill>
                <a:latin typeface="Arial" pitchFamily="34" charset="0"/>
                <a:ea typeface="MS PGothic" pitchFamily="34" charset="-128"/>
              </a:defRPr>
            </a:lvl2pPr>
            <a:lvl3pPr marL="1143000" indent="-228600" defTabSz="762000" eaLnBrk="0" hangingPunct="0">
              <a:defRPr sz="2400">
                <a:solidFill>
                  <a:schemeClr val="tx1"/>
                </a:solidFill>
                <a:latin typeface="Arial" pitchFamily="34" charset="0"/>
                <a:ea typeface="MS PGothic" pitchFamily="34" charset="-128"/>
              </a:defRPr>
            </a:lvl3pPr>
            <a:lvl4pPr marL="1600200" indent="-228600" defTabSz="762000" eaLnBrk="0" hangingPunct="0">
              <a:defRPr sz="2400">
                <a:solidFill>
                  <a:schemeClr val="tx1"/>
                </a:solidFill>
                <a:latin typeface="Arial" pitchFamily="34" charset="0"/>
                <a:ea typeface="MS PGothic" pitchFamily="34" charset="-128"/>
              </a:defRPr>
            </a:lvl4pPr>
            <a:lvl5pPr marL="2057400" indent="-228600" defTabSz="762000" eaLnBrk="0" hangingPunct="0">
              <a:defRPr sz="2400">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ctr" defTabSz="7620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15 </a:t>
            </a:r>
            <a:r>
              <a:rPr kumimoji="0" lang="en-US" sz="1400" b="1" i="0" u="none" strike="noStrike" kern="1200" cap="none" spc="0" normalizeH="0" baseline="0" noProof="0" dirty="0" err="1">
                <a:ln>
                  <a:noFill/>
                </a:ln>
                <a:solidFill>
                  <a:srgbClr val="000000"/>
                </a:solidFill>
                <a:effectLst/>
                <a:uLnTx/>
                <a:uFillTx/>
                <a:latin typeface="Arial" pitchFamily="34" charset="0"/>
                <a:ea typeface="MS PGothic" pitchFamily="34" charset="-128"/>
                <a:cs typeface="+mn-cs"/>
              </a:rPr>
              <a:t>mo</a:t>
            </a:r>
            <a:endParaRPr kumimoji="0" lang="en-US" sz="14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sp>
        <p:nvSpPr>
          <p:cNvPr id="78" name="AutoShape 14"/>
          <p:cNvSpPr>
            <a:spLocks noChangeArrowheads="1"/>
          </p:cNvSpPr>
          <p:nvPr/>
        </p:nvSpPr>
        <p:spPr bwMode="gray">
          <a:xfrm>
            <a:off x="264543" y="2207276"/>
            <a:ext cx="2926080" cy="2247419"/>
          </a:xfrm>
          <a:prstGeom prst="roundRect">
            <a:avLst/>
          </a:prstGeom>
          <a:ln>
            <a:headEnd type="none" w="sm" len="sm"/>
            <a:tailEn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spAutoFit/>
          </a:bodyPr>
          <a:lstStyle/>
          <a:p>
            <a:pPr marL="0" marR="0" lvl="0" indent="0" algn="ctr" defTabSz="892137" rtl="0" eaLnBrk="1" fontAlgn="auto" latinLnBrk="0" hangingPunct="1">
              <a:lnSpc>
                <a:spcPct val="100000"/>
              </a:lnSpc>
              <a:spcBef>
                <a:spcPts val="0"/>
              </a:spcBef>
              <a:spcAft>
                <a:spcPts val="0"/>
              </a:spcAft>
              <a:buClrTx/>
              <a:buSzTx/>
              <a:buFontTx/>
              <a:buNone/>
              <a:tabLst>
                <a:tab pos="114295" algn="l"/>
                <a:tab pos="1142952" algn="ctr"/>
              </a:tabLst>
              <a:defRPr/>
            </a:pPr>
            <a:r>
              <a:rPr kumimoji="0" lang="en-US" sz="1400" b="1" i="0" u="none" strike="noStrike" kern="1200" cap="none" spc="0" normalizeH="0" baseline="0" noProof="0" dirty="0">
                <a:ln>
                  <a:noFill/>
                </a:ln>
                <a:solidFill>
                  <a:schemeClr val="bg1"/>
                </a:solidFill>
                <a:effectLst/>
                <a:uLnTx/>
                <a:uFillTx/>
                <a:latin typeface="Arial"/>
                <a:ea typeface="Arial Unicode MS" pitchFamily="34" charset="-128"/>
                <a:cs typeface="Arial Unicode MS" pitchFamily="34" charset="-128"/>
              </a:rPr>
              <a:t>Epithelial ovarian, fallopian tube, or primary peritoneal cancer in first line</a:t>
            </a:r>
          </a:p>
          <a:p>
            <a:pPr marL="228591" marR="0" lvl="0" indent="-228591" algn="l" defTabSz="892137"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chemeClr val="bg1"/>
                </a:solidFill>
                <a:effectLst/>
                <a:uLnTx/>
                <a:uFillTx/>
                <a:latin typeface="Arial"/>
                <a:ea typeface="Arial Unicode MS" pitchFamily="34" charset="-128"/>
                <a:cs typeface="Arial Unicode MS" pitchFamily="34" charset="-128"/>
              </a:rPr>
              <a:t>Stage III optimal (macroscopic)</a:t>
            </a:r>
          </a:p>
          <a:p>
            <a:pPr marL="228591" marR="0" lvl="0" indent="-228591" algn="l" defTabSz="892137"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chemeClr val="bg1"/>
                </a:solidFill>
                <a:effectLst/>
                <a:uLnTx/>
                <a:uFillTx/>
                <a:latin typeface="Arial"/>
                <a:ea typeface="Arial Unicode MS" pitchFamily="34" charset="-128"/>
                <a:cs typeface="Arial Unicode MS" pitchFamily="34" charset="-128"/>
              </a:rPr>
              <a:t>Stage III suboptimal</a:t>
            </a:r>
          </a:p>
          <a:p>
            <a:pPr marL="228591" marR="0" lvl="0" indent="-228591" algn="l" defTabSz="892137"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chemeClr val="bg1"/>
                </a:solidFill>
                <a:effectLst/>
                <a:uLnTx/>
                <a:uFillTx/>
                <a:latin typeface="Arial"/>
                <a:ea typeface="Arial Unicode MS" pitchFamily="34" charset="-128"/>
                <a:cs typeface="Arial Unicode MS" pitchFamily="34" charset="-128"/>
              </a:rPr>
              <a:t>Stage IV</a:t>
            </a:r>
          </a:p>
          <a:p>
            <a:pPr marL="0" marR="0" lvl="0" indent="0" algn="ctr" defTabSz="892137"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1"/>
              </a:solidFill>
              <a:effectLst/>
              <a:uLnTx/>
              <a:uFillTx/>
              <a:latin typeface="Arial"/>
              <a:ea typeface="Arial Unicode MS" pitchFamily="34" charset="-128"/>
              <a:cs typeface="Arial Unicode MS" pitchFamily="34" charset="-128"/>
            </a:endParaRPr>
          </a:p>
          <a:p>
            <a:pPr marL="0" marR="0" lvl="0" indent="0" algn="ctr" defTabSz="8921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a:ea typeface="Arial Unicode MS" pitchFamily="34" charset="-128"/>
                <a:cs typeface="Arial Unicode MS" pitchFamily="34" charset="-128"/>
              </a:rPr>
              <a:t>(N = 1,873)</a:t>
            </a:r>
          </a:p>
        </p:txBody>
      </p:sp>
      <p:sp>
        <p:nvSpPr>
          <p:cNvPr id="199720" name="TextBox 95"/>
          <p:cNvSpPr txBox="1">
            <a:spLocks noChangeArrowheads="1"/>
          </p:cNvSpPr>
          <p:nvPr/>
        </p:nvSpPr>
        <p:spPr bwMode="gray">
          <a:xfrm>
            <a:off x="11078633" y="941390"/>
            <a:ext cx="543818" cy="307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6" tIns="45718" rIns="91436" bIns="45718">
            <a:spAutoFit/>
          </a:bodyPr>
          <a:lstStyle>
            <a:lvl1pPr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Arm</a:t>
            </a:r>
            <a:endParaRPr kumimoji="0" lang="en-US" sz="24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sp>
        <p:nvSpPr>
          <p:cNvPr id="317448" name="Oval 14"/>
          <p:cNvSpPr>
            <a:spLocks noChangeArrowheads="1"/>
          </p:cNvSpPr>
          <p:nvPr/>
        </p:nvSpPr>
        <p:spPr bwMode="gray">
          <a:xfrm>
            <a:off x="3699187" y="3065808"/>
            <a:ext cx="707136" cy="530352"/>
          </a:xfrm>
          <a:prstGeom prst="ellipse">
            <a:avLst/>
          </a:prstGeom>
          <a:ln>
            <a:headEnd type="none" w="sm" len="sm"/>
            <a:tailEnd/>
          </a:ln>
        </p:spPr>
        <p:style>
          <a:lnRef idx="2">
            <a:schemeClr val="dk1"/>
          </a:lnRef>
          <a:fillRef idx="1">
            <a:schemeClr val="lt1"/>
          </a:fillRef>
          <a:effectRef idx="0">
            <a:schemeClr val="dk1"/>
          </a:effectRef>
          <a:fontRef idx="minor">
            <a:schemeClr val="dk1"/>
          </a:fontRef>
        </p:style>
        <p:txBody>
          <a:bodyPr lIns="91436" tIns="45718" rIns="91436" bIns="45718" anchor="ctr"/>
          <a:lstStyle/>
          <a:p>
            <a:pPr marL="0" marR="0" lvl="0" indent="0" algn="ctr" defTabSz="892137" rtl="0" eaLnBrk="1" fontAlgn="auto" latinLnBrk="0" hangingPunct="1">
              <a:lnSpc>
                <a:spcPct val="100000"/>
              </a:lnSpc>
              <a:spcBef>
                <a:spcPts val="0"/>
              </a:spcBef>
              <a:spcAft>
                <a:spcPts val="0"/>
              </a:spcAft>
              <a:buClrTx/>
              <a:buSzTx/>
              <a:buFontTx/>
              <a:buNone/>
              <a:tabLst>
                <a:tab pos="114295" algn="l"/>
                <a:tab pos="1142952" algn="ctr"/>
              </a:tabLst>
              <a:defRPr/>
            </a:pPr>
            <a:r>
              <a:rPr kumimoji="0" lang="en-GB" sz="1400" b="1" i="0" u="none" strike="noStrike" kern="1200" cap="none" spc="0" normalizeH="0" baseline="0" noProof="0" dirty="0">
                <a:ln>
                  <a:noFill/>
                </a:ln>
                <a:solidFill>
                  <a:srgbClr val="000000"/>
                </a:solidFill>
                <a:effectLst/>
                <a:uLnTx/>
                <a:uFillTx/>
                <a:latin typeface="Arial"/>
                <a:ea typeface="Arial Unicode MS" pitchFamily="34" charset="-128"/>
                <a:cs typeface="Arial Unicode MS" pitchFamily="34" charset="-128"/>
              </a:rPr>
              <a:t>R</a:t>
            </a:r>
          </a:p>
        </p:txBody>
      </p:sp>
      <p:sp>
        <p:nvSpPr>
          <p:cNvPr id="199724" name="TextBox 8"/>
          <p:cNvSpPr txBox="1">
            <a:spLocks noChangeArrowheads="1"/>
          </p:cNvSpPr>
          <p:nvPr/>
        </p:nvSpPr>
        <p:spPr bwMode="auto">
          <a:xfrm>
            <a:off x="3556002" y="3657600"/>
            <a:ext cx="698057" cy="369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6" tIns="45718" rIns="91436" bIns="45718">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1:1:1</a:t>
            </a:r>
          </a:p>
        </p:txBody>
      </p:sp>
      <p:sp>
        <p:nvSpPr>
          <p:cNvPr id="74" name="Content Placeholder 1"/>
          <p:cNvSpPr txBox="1">
            <a:spLocks/>
          </p:cNvSpPr>
          <p:nvPr/>
        </p:nvSpPr>
        <p:spPr>
          <a:xfrm>
            <a:off x="406401" y="4843464"/>
            <a:ext cx="4577295" cy="1270000"/>
          </a:xfrm>
          <a:prstGeom prst="rect">
            <a:avLst/>
          </a:prstGeom>
        </p:spPr>
        <p:txBody>
          <a:bodyPr lIns="91436" tIns="45718" rIns="91436" bIns="45718"/>
          <a:lstStyle>
            <a:lvl1pPr marL="342900" indent="-342900" algn="l" defTabSz="895350" rtl="0" eaLnBrk="0" fontAlgn="base" hangingPunct="0">
              <a:spcBef>
                <a:spcPts val="1800"/>
              </a:spcBef>
              <a:spcAft>
                <a:spcPts val="0"/>
              </a:spcAft>
              <a:buFont typeface="Arial" charset="0"/>
              <a:buChar char="•"/>
              <a:defRPr sz="2400">
                <a:solidFill>
                  <a:schemeClr val="tx1"/>
                </a:solidFill>
                <a:latin typeface="+mn-lt"/>
                <a:ea typeface="ＭＳ Ｐゴシック" pitchFamily="-110" charset="-128"/>
                <a:cs typeface="+mn-cs"/>
              </a:defRPr>
            </a:lvl1pPr>
            <a:lvl2pPr marL="800100" indent="-342900" algn="l" defTabSz="895350" rtl="0" eaLnBrk="0" fontAlgn="base" hangingPunct="0">
              <a:spcBef>
                <a:spcPts val="300"/>
              </a:spcBef>
              <a:spcAft>
                <a:spcPts val="0"/>
              </a:spcAft>
              <a:buFont typeface="Arial" charset="0"/>
              <a:buChar char="–"/>
              <a:defRPr sz="2200">
                <a:solidFill>
                  <a:schemeClr val="tx1"/>
                </a:solidFill>
                <a:latin typeface="+mn-lt"/>
                <a:ea typeface="ＭＳ Ｐゴシック" pitchFamily="-110" charset="-128"/>
                <a:cs typeface="+mn-cs"/>
              </a:defRPr>
            </a:lvl2pPr>
            <a:lvl3pPr marL="1143000" indent="-228600" algn="l" defTabSz="895350" rtl="0" eaLnBrk="0" fontAlgn="base" hangingPunct="0">
              <a:spcBef>
                <a:spcPts val="0"/>
              </a:spcBef>
              <a:spcAft>
                <a:spcPts val="0"/>
              </a:spcAft>
              <a:buFont typeface="Arial" charset="0"/>
              <a:buChar char="•"/>
              <a:defRPr sz="2000">
                <a:solidFill>
                  <a:schemeClr val="tx1"/>
                </a:solidFill>
                <a:latin typeface="+mn-lt"/>
                <a:ea typeface="ＭＳ Ｐゴシック" pitchFamily="-110" charset="-128"/>
                <a:cs typeface="+mn-cs"/>
              </a:defRPr>
            </a:lvl3pPr>
            <a:lvl4pPr marL="1485900" indent="-228600" algn="l" defTabSz="895350" rtl="0" eaLnBrk="0" fontAlgn="base" hangingPunct="0">
              <a:spcBef>
                <a:spcPts val="0"/>
              </a:spcBef>
              <a:spcAft>
                <a:spcPts val="0"/>
              </a:spcAft>
              <a:buFont typeface="Arial" charset="0"/>
              <a:buChar char="–"/>
              <a:defRPr>
                <a:solidFill>
                  <a:schemeClr val="tx1"/>
                </a:solidFill>
                <a:latin typeface="+mn-lt"/>
                <a:ea typeface="ＭＳ Ｐゴシック" pitchFamily="-110" charset="-128"/>
                <a:cs typeface="+mn-cs"/>
              </a:defRPr>
            </a:lvl4pPr>
            <a:lvl5pPr marL="1828800" indent="-228600" algn="l" defTabSz="895350" rtl="0" eaLnBrk="0" fontAlgn="base" hangingPunct="0">
              <a:spcBef>
                <a:spcPts val="0"/>
              </a:spcBef>
              <a:spcAft>
                <a:spcPts val="0"/>
              </a:spcAft>
              <a:buChar char="»"/>
              <a:defRPr sz="1600">
                <a:solidFill>
                  <a:schemeClr val="tx1"/>
                </a:solidFill>
                <a:latin typeface="+mn-lt"/>
                <a:ea typeface="ＭＳ Ｐゴシック" pitchFamily="-110" charset="-128"/>
                <a:cs typeface="+mn-cs"/>
              </a:defRPr>
            </a:lvl5pPr>
            <a:lvl6pPr marL="2286000" indent="-228600" algn="l" defTabSz="895350" rtl="0" fontAlgn="base">
              <a:spcBef>
                <a:spcPct val="0"/>
              </a:spcBef>
              <a:spcAft>
                <a:spcPct val="0"/>
              </a:spcAft>
              <a:buChar char="»"/>
              <a:defRPr sz="2000">
                <a:solidFill>
                  <a:schemeClr val="tx1"/>
                </a:solidFill>
                <a:latin typeface="+mn-lt"/>
                <a:ea typeface="+mn-ea"/>
                <a:cs typeface="+mn-cs"/>
              </a:defRPr>
            </a:lvl6pPr>
            <a:lvl7pPr marL="2743200" indent="-228600" algn="l" defTabSz="895350" rtl="0" fontAlgn="base">
              <a:spcBef>
                <a:spcPct val="0"/>
              </a:spcBef>
              <a:spcAft>
                <a:spcPct val="0"/>
              </a:spcAft>
              <a:buChar char="»"/>
              <a:defRPr sz="2000">
                <a:solidFill>
                  <a:schemeClr val="tx1"/>
                </a:solidFill>
                <a:latin typeface="+mn-lt"/>
                <a:ea typeface="+mn-ea"/>
                <a:cs typeface="+mn-cs"/>
              </a:defRPr>
            </a:lvl7pPr>
            <a:lvl8pPr marL="3200400" indent="-228600" algn="l" defTabSz="895350" rtl="0" fontAlgn="base">
              <a:spcBef>
                <a:spcPct val="0"/>
              </a:spcBef>
              <a:spcAft>
                <a:spcPct val="0"/>
              </a:spcAft>
              <a:buChar char="»"/>
              <a:defRPr sz="2000">
                <a:solidFill>
                  <a:schemeClr val="tx1"/>
                </a:solidFill>
                <a:latin typeface="+mn-lt"/>
                <a:ea typeface="+mn-ea"/>
                <a:cs typeface="+mn-cs"/>
              </a:defRPr>
            </a:lvl8pPr>
            <a:lvl9pPr marL="3657600" indent="-228600" algn="l" defTabSz="895350" rtl="0" fontAlgn="base">
              <a:spcBef>
                <a:spcPct val="0"/>
              </a:spcBef>
              <a:spcAft>
                <a:spcPct val="0"/>
              </a:spcAft>
              <a:buChar char="»"/>
              <a:defRPr sz="2000">
                <a:solidFill>
                  <a:schemeClr val="tx1"/>
                </a:solidFill>
                <a:latin typeface="+mn-lt"/>
                <a:ea typeface="+mn-ea"/>
                <a:cs typeface="+mn-cs"/>
              </a:defRPr>
            </a:lvl9pPr>
          </a:lstStyle>
          <a:p>
            <a:pPr marL="0" marR="0" lvl="0" indent="0" algn="l" defTabSz="895350" rtl="0" eaLnBrk="0" fontAlgn="base" latinLnBrk="0" hangingPunct="0">
              <a:lnSpc>
                <a:spcPct val="100000"/>
              </a:lnSpc>
              <a:spcBef>
                <a:spcPts val="300"/>
              </a:spcBef>
              <a:spcAft>
                <a:spcPts val="0"/>
              </a:spcAft>
              <a:buClrTx/>
              <a:buSzTx/>
              <a:buFont typeface="Arial" charset="0"/>
              <a:buNone/>
              <a:tabLst/>
              <a:defRPr/>
            </a:pPr>
            <a:r>
              <a:rPr kumimoji="0" lang="en-US" sz="1400" b="0" i="0" u="sng" strike="noStrike" kern="0" cap="none" spc="0" normalizeH="0" baseline="0" noProof="0" dirty="0">
                <a:ln>
                  <a:noFill/>
                </a:ln>
                <a:solidFill>
                  <a:srgbClr val="000000"/>
                </a:solidFill>
                <a:effectLst/>
                <a:uLnTx/>
                <a:uFillTx/>
                <a:latin typeface="Arial" charset="0"/>
                <a:ea typeface="Arial" charset="0"/>
                <a:cs typeface="Arial" charset="0"/>
              </a:rPr>
              <a:t>Primary endpoint</a:t>
            </a:r>
            <a:r>
              <a:rPr kumimoji="0" lang="en-US" sz="1400" b="0" i="0" u="none" strike="noStrike" kern="0" cap="none" spc="0" normalizeH="0" baseline="0" noProof="0" dirty="0">
                <a:ln>
                  <a:noFill/>
                </a:ln>
                <a:solidFill>
                  <a:srgbClr val="000000"/>
                </a:solidFill>
                <a:effectLst/>
                <a:uLnTx/>
                <a:uFillTx/>
                <a:latin typeface="Arial" charset="0"/>
                <a:ea typeface="Arial" charset="0"/>
                <a:cs typeface="Arial" charset="0"/>
              </a:rPr>
              <a:t>: PFS</a:t>
            </a:r>
          </a:p>
          <a:p>
            <a:pPr marL="0" marR="0" lvl="0" indent="0" algn="l" defTabSz="895350" rtl="0" eaLnBrk="0" fontAlgn="base" latinLnBrk="0" hangingPunct="0">
              <a:lnSpc>
                <a:spcPct val="100000"/>
              </a:lnSpc>
              <a:spcBef>
                <a:spcPts val="300"/>
              </a:spcBef>
              <a:spcAft>
                <a:spcPts val="0"/>
              </a:spcAft>
              <a:buClrTx/>
              <a:buSzTx/>
              <a:buFont typeface="Arial" charset="0"/>
              <a:buNone/>
              <a:tabLst/>
              <a:defRPr/>
            </a:pPr>
            <a:r>
              <a:rPr kumimoji="0" lang="en-US" sz="1400" b="0" i="0" u="sng" strike="noStrike" kern="0" cap="none" spc="0" normalizeH="0" baseline="0" noProof="0" dirty="0">
                <a:ln>
                  <a:noFill/>
                </a:ln>
                <a:solidFill>
                  <a:srgbClr val="000000"/>
                </a:solidFill>
                <a:effectLst/>
                <a:uLnTx/>
                <a:uFillTx/>
                <a:latin typeface="Arial" charset="0"/>
                <a:ea typeface="Arial" charset="0"/>
                <a:cs typeface="Arial" charset="0"/>
              </a:rPr>
              <a:t>Secondary endpoints</a:t>
            </a:r>
            <a:r>
              <a:rPr kumimoji="0" lang="en-US" sz="1400" b="0" i="0" u="none" strike="noStrike" kern="0" cap="none" spc="0" normalizeH="0" baseline="0" noProof="0" dirty="0">
                <a:ln>
                  <a:noFill/>
                </a:ln>
                <a:solidFill>
                  <a:srgbClr val="000000"/>
                </a:solidFill>
                <a:effectLst/>
                <a:uLnTx/>
                <a:uFillTx/>
                <a:latin typeface="Arial" charset="0"/>
                <a:ea typeface="Arial" charset="0"/>
                <a:cs typeface="Arial" charset="0"/>
              </a:rPr>
              <a:t>: OS, ORR</a:t>
            </a:r>
          </a:p>
          <a:p>
            <a:pPr marL="0" marR="0" lvl="0" indent="0" algn="l" defTabSz="895350" rtl="0" eaLnBrk="0" fontAlgn="base" latinLnBrk="0" hangingPunct="0">
              <a:lnSpc>
                <a:spcPct val="100000"/>
              </a:lnSpc>
              <a:spcBef>
                <a:spcPts val="300"/>
              </a:spcBef>
              <a:spcAft>
                <a:spcPts val="0"/>
              </a:spcAft>
              <a:buClrTx/>
              <a:buSzTx/>
              <a:buFont typeface="Arial" charset="0"/>
              <a:buNone/>
              <a:tabLst/>
              <a:defRPr/>
            </a:pPr>
            <a:r>
              <a:rPr kumimoji="0" lang="en-US" sz="1400" b="0" i="0" u="sng" strike="noStrike" kern="0" cap="none" spc="0" normalizeH="0" baseline="0" noProof="0" dirty="0">
                <a:ln>
                  <a:noFill/>
                </a:ln>
                <a:solidFill>
                  <a:srgbClr val="000000"/>
                </a:solidFill>
                <a:effectLst/>
                <a:uLnTx/>
                <a:uFillTx/>
                <a:latin typeface="Arial" charset="0"/>
                <a:ea typeface="Arial" charset="0"/>
                <a:cs typeface="Arial" charset="0"/>
              </a:rPr>
              <a:t>Stratification variables</a:t>
            </a:r>
            <a:r>
              <a:rPr kumimoji="0" lang="en-US" sz="1400" b="0" i="0" u="none" strike="noStrike" kern="0" cap="none" spc="0" normalizeH="0" baseline="0" noProof="0" dirty="0">
                <a:ln>
                  <a:noFill/>
                </a:ln>
                <a:solidFill>
                  <a:srgbClr val="000000"/>
                </a:solidFill>
                <a:effectLst/>
                <a:uLnTx/>
                <a:uFillTx/>
                <a:latin typeface="Arial" charset="0"/>
                <a:ea typeface="Arial" charset="0"/>
                <a:cs typeface="Arial" charset="0"/>
              </a:rPr>
              <a:t>:</a:t>
            </a:r>
          </a:p>
          <a:p>
            <a:pPr marL="228591" marR="0" lvl="0" indent="-228591" algn="l" defTabSz="895350" rtl="0" eaLnBrk="0" fontAlgn="base" latinLnBrk="0" hangingPunct="0">
              <a:lnSpc>
                <a:spcPct val="100000"/>
              </a:lnSpc>
              <a:spcBef>
                <a:spcPts val="300"/>
              </a:spcBef>
              <a:spcAft>
                <a:spcPts val="0"/>
              </a:spcAft>
              <a:buClrTx/>
              <a:buSzTx/>
              <a:buFont typeface="Arial" charset="0"/>
              <a:buChar char="•"/>
              <a:tabLst/>
              <a:defRPr/>
            </a:pPr>
            <a:r>
              <a:rPr kumimoji="0" lang="en-US" sz="1400" b="0" i="0" u="none" strike="noStrike" kern="0" cap="none" spc="0" normalizeH="0" baseline="0" noProof="0" dirty="0">
                <a:ln>
                  <a:noFill/>
                </a:ln>
                <a:solidFill>
                  <a:srgbClr val="000000"/>
                </a:solidFill>
                <a:effectLst/>
                <a:uLnTx/>
                <a:uFillTx/>
                <a:latin typeface="Arial" charset="0"/>
                <a:ea typeface="Arial" charset="0"/>
                <a:cs typeface="Arial" charset="0"/>
              </a:rPr>
              <a:t>PS</a:t>
            </a:r>
          </a:p>
          <a:p>
            <a:pPr marL="228591" marR="0" lvl="0" indent="-228591" algn="l" defTabSz="895350" rtl="0" eaLnBrk="0" fontAlgn="base" latinLnBrk="0" hangingPunct="0">
              <a:lnSpc>
                <a:spcPct val="100000"/>
              </a:lnSpc>
              <a:spcBef>
                <a:spcPts val="300"/>
              </a:spcBef>
              <a:spcAft>
                <a:spcPts val="0"/>
              </a:spcAft>
              <a:buClrTx/>
              <a:buSzTx/>
              <a:buFont typeface="Arial" charset="0"/>
              <a:buChar char="•"/>
              <a:tabLst/>
              <a:defRPr/>
            </a:pPr>
            <a:r>
              <a:rPr kumimoji="0" lang="en-US" sz="1400" b="0" i="0" u="none" strike="noStrike" kern="0" cap="none" spc="0" normalizeH="0" baseline="0" noProof="0" dirty="0">
                <a:ln>
                  <a:noFill/>
                </a:ln>
                <a:solidFill>
                  <a:srgbClr val="000000"/>
                </a:solidFill>
                <a:effectLst/>
                <a:uLnTx/>
                <a:uFillTx/>
                <a:latin typeface="Arial" charset="0"/>
                <a:ea typeface="Arial" charset="0"/>
                <a:cs typeface="Arial" charset="0"/>
              </a:rPr>
              <a:t>Stage/debulking status</a:t>
            </a:r>
          </a:p>
        </p:txBody>
      </p:sp>
      <p:sp>
        <p:nvSpPr>
          <p:cNvPr id="72" name="TextBox 93"/>
          <p:cNvSpPr txBox="1">
            <a:spLocks noChangeArrowheads="1"/>
          </p:cNvSpPr>
          <p:nvPr/>
        </p:nvSpPr>
        <p:spPr bwMode="gray">
          <a:xfrm>
            <a:off x="11171118" y="3062290"/>
            <a:ext cx="737894" cy="584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6" tIns="45718" rIns="91436" bIns="45718">
            <a:spAutoFit/>
          </a:bodyPr>
          <a:lstStyle>
            <a:lvl1pPr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CP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 Bev</a:t>
            </a:r>
          </a:p>
        </p:txBody>
      </p:sp>
      <p:sp>
        <p:nvSpPr>
          <p:cNvPr id="73" name="TextBox 94"/>
          <p:cNvSpPr txBox="1">
            <a:spLocks noChangeArrowheads="1"/>
          </p:cNvSpPr>
          <p:nvPr/>
        </p:nvSpPr>
        <p:spPr bwMode="gray">
          <a:xfrm>
            <a:off x="11117022" y="4779847"/>
            <a:ext cx="838683" cy="830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6" tIns="45718" rIns="91436" bIns="45718">
            <a:spAutoFit/>
          </a:bodyPr>
          <a:lstStyle>
            <a:lvl1pPr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CP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 Bev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sym typeface="Symbol" pitchFamily="18" charset="2"/>
              </a:rPr>
              <a:t> Bev</a:t>
            </a:r>
            <a:endParaRPr kumimoji="0" lang="en-US" sz="16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sp>
        <p:nvSpPr>
          <p:cNvPr id="79" name="Rectangle 78"/>
          <p:cNvSpPr/>
          <p:nvPr/>
        </p:nvSpPr>
        <p:spPr>
          <a:xfrm>
            <a:off x="-13597" y="6304002"/>
            <a:ext cx="10275197" cy="553998"/>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a:ea typeface="+mn-ea"/>
                <a:cs typeface="+mn-cs"/>
              </a:rPr>
              <a:t>AUC, area under the curve; Bev, bevacizumab; CP, carboplatin + paclitaxel; CPP, CP + placebo; GOG, Gynecologic Oncology Group; ORR, overall response rate; OS, overall survival; PFS, progression-free survival; PS, performance status.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a:ea typeface="+mn-ea"/>
                <a:cs typeface="+mn-cs"/>
              </a:rPr>
              <a:t>Burger et al. </a:t>
            </a:r>
            <a:r>
              <a:rPr kumimoji="0" lang="en-US" altLang="en-US" sz="1000" b="0" i="1" u="none" strike="noStrike" kern="1200" cap="none" spc="0" normalizeH="0" baseline="0" noProof="0" dirty="0">
                <a:ln>
                  <a:noFill/>
                </a:ln>
                <a:solidFill>
                  <a:srgbClr val="000000"/>
                </a:solidFill>
                <a:effectLst/>
                <a:uLnTx/>
                <a:uFillTx/>
                <a:latin typeface="Calibri"/>
                <a:ea typeface="+mn-ea"/>
                <a:cs typeface="+mn-cs"/>
              </a:rPr>
              <a:t>N </a:t>
            </a:r>
            <a:r>
              <a:rPr kumimoji="0" lang="en-US" altLang="en-US" sz="1000" b="0" i="1" u="none" strike="noStrike" kern="1200" cap="none" spc="0" normalizeH="0" baseline="0" noProof="0" dirty="0" err="1">
                <a:ln>
                  <a:noFill/>
                </a:ln>
                <a:solidFill>
                  <a:srgbClr val="000000"/>
                </a:solidFill>
                <a:effectLst/>
                <a:uLnTx/>
                <a:uFillTx/>
                <a:latin typeface="Calibri"/>
                <a:ea typeface="+mn-ea"/>
                <a:cs typeface="+mn-cs"/>
              </a:rPr>
              <a:t>Engl</a:t>
            </a:r>
            <a:r>
              <a:rPr kumimoji="0" lang="en-US" altLang="en-US" sz="1000" b="0" i="1" u="none" strike="noStrike" kern="1200" cap="none" spc="0" normalizeH="0" baseline="0" noProof="0" dirty="0">
                <a:ln>
                  <a:noFill/>
                </a:ln>
                <a:solidFill>
                  <a:srgbClr val="000000"/>
                </a:solidFill>
                <a:effectLst/>
                <a:uLnTx/>
                <a:uFillTx/>
                <a:latin typeface="Calibri"/>
                <a:ea typeface="+mn-ea"/>
                <a:cs typeface="+mn-cs"/>
              </a:rPr>
              <a:t> J Med. </a:t>
            </a:r>
            <a:r>
              <a:rPr kumimoji="0" lang="en-US" altLang="en-US" sz="1000" b="0" i="0" u="none" strike="noStrike" kern="1200" cap="none" spc="0" normalizeH="0" baseline="0" noProof="0" dirty="0">
                <a:ln>
                  <a:noFill/>
                </a:ln>
                <a:solidFill>
                  <a:srgbClr val="000000"/>
                </a:solidFill>
                <a:effectLst/>
                <a:uLnTx/>
                <a:uFillTx/>
                <a:latin typeface="Calibri"/>
                <a:ea typeface="+mn-ea"/>
                <a:cs typeface="+mn-cs"/>
              </a:rPr>
              <a:t>2011;365:2473-2483.</a:t>
            </a:r>
          </a:p>
        </p:txBody>
      </p:sp>
    </p:spTree>
    <p:custDataLst>
      <p:tags r:id="rId1"/>
    </p:custDataLst>
    <p:extLst>
      <p:ext uri="{BB962C8B-B14F-4D97-AF65-F5344CB8AC3E}">
        <p14:creationId xmlns:p14="http://schemas.microsoft.com/office/powerpoint/2010/main" val="1126569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F6BFB-ACE4-CC4C-865B-672B5072D5EA}"/>
              </a:ext>
            </a:extLst>
          </p:cNvPr>
          <p:cNvSpPr/>
          <p:nvPr/>
        </p:nvSpPr>
        <p:spPr>
          <a:xfrm>
            <a:off x="0" y="0"/>
            <a:ext cx="12192000" cy="6858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3816" y="1853548"/>
            <a:ext cx="8187281" cy="3481649"/>
          </a:xfrm>
          <a:prstGeom prst="rect">
            <a:avLst/>
          </a:prstGeom>
        </p:spPr>
      </p:pic>
      <p:sp>
        <p:nvSpPr>
          <p:cNvPr id="54278" name="Rectangle 43"/>
          <p:cNvSpPr>
            <a:spLocks noGrp="1"/>
          </p:cNvSpPr>
          <p:nvPr>
            <p:ph type="title"/>
          </p:nvPr>
        </p:nvSpPr>
        <p:spPr>
          <a:xfrm>
            <a:off x="609600" y="0"/>
            <a:ext cx="10972800" cy="1143000"/>
          </a:xfrm>
        </p:spPr>
        <p:txBody>
          <a:bodyPr>
            <a:noAutofit/>
          </a:bodyPr>
          <a:lstStyle/>
          <a:p>
            <a:r>
              <a:rPr lang="en-US" altLang="en-US" sz="3600" b="1" noProof="0" dirty="0">
                <a:solidFill>
                  <a:srgbClr val="000000"/>
                </a:solidFill>
                <a:latin typeface="+mn-lt"/>
              </a:rPr>
              <a:t>GOG 218:</a:t>
            </a:r>
            <a:r>
              <a:rPr lang="en-US" altLang="en-US" sz="3600" b="1" dirty="0">
                <a:solidFill>
                  <a:srgbClr val="000000"/>
                </a:solidFill>
                <a:latin typeface="+mn-lt"/>
              </a:rPr>
              <a:t> Primary Endpoint</a:t>
            </a:r>
            <a:br>
              <a:rPr lang="en-US" altLang="en-US" sz="3600" b="1" dirty="0">
                <a:solidFill>
                  <a:srgbClr val="000000"/>
                </a:solidFill>
                <a:latin typeface="+mn-lt"/>
              </a:rPr>
            </a:br>
            <a:r>
              <a:rPr lang="en-US" altLang="en-US" sz="3600" b="1" noProof="0" dirty="0">
                <a:solidFill>
                  <a:srgbClr val="000000"/>
                </a:solidFill>
                <a:latin typeface="+mn-lt"/>
              </a:rPr>
              <a:t>Primary PFS Analysis</a:t>
            </a:r>
          </a:p>
        </p:txBody>
      </p:sp>
      <p:sp>
        <p:nvSpPr>
          <p:cNvPr id="54279" name="Rectangle 19"/>
          <p:cNvSpPr>
            <a:spLocks noChangeArrowheads="1"/>
          </p:cNvSpPr>
          <p:nvPr/>
        </p:nvSpPr>
        <p:spPr bwMode="white">
          <a:xfrm rot="16200000">
            <a:off x="-263601" y="3349156"/>
            <a:ext cx="2601185" cy="276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6" tIns="45718" rIns="91436" bIns="45718">
            <a:spAutoFit/>
          </a:bodyP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chemeClr val="bg1"/>
                </a:solidFill>
                <a:effectLst/>
                <a:uLnTx/>
                <a:uFillTx/>
                <a:latin typeface="Calibri"/>
                <a:ea typeface="ＭＳ Ｐゴシック" pitchFamily="34" charset="-128"/>
                <a:cs typeface="+mn-cs"/>
              </a:rPr>
              <a:t>Proportion Surviving Progression Free</a:t>
            </a:r>
          </a:p>
        </p:txBody>
      </p:sp>
      <p:sp>
        <p:nvSpPr>
          <p:cNvPr id="54280" name="Rectangle 10"/>
          <p:cNvSpPr>
            <a:spLocks noChangeArrowheads="1"/>
          </p:cNvSpPr>
          <p:nvPr/>
        </p:nvSpPr>
        <p:spPr bwMode="white">
          <a:xfrm>
            <a:off x="4990694" y="5499292"/>
            <a:ext cx="2193093" cy="276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6" tIns="45718" rIns="91436" bIns="45718">
            <a:spAutoFit/>
          </a:bodyP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chemeClr val="bg1"/>
                </a:solidFill>
                <a:effectLst/>
                <a:uLnTx/>
                <a:uFillTx/>
                <a:latin typeface="Calibri"/>
                <a:ea typeface="ＭＳ Ｐゴシック" pitchFamily="34" charset="-128"/>
                <a:cs typeface="+mn-cs"/>
              </a:rPr>
              <a:t>Time Since Randomization, </a:t>
            </a:r>
            <a:r>
              <a:rPr kumimoji="0" lang="en-US" altLang="en-US" sz="1200" b="1" i="0" u="none" strike="noStrike" kern="1200" cap="none" spc="0" normalizeH="0" baseline="0" noProof="0" dirty="0" err="1">
                <a:ln>
                  <a:noFill/>
                </a:ln>
                <a:solidFill>
                  <a:schemeClr val="bg1"/>
                </a:solidFill>
                <a:effectLst/>
                <a:uLnTx/>
                <a:uFillTx/>
                <a:latin typeface="Calibri"/>
                <a:ea typeface="ＭＳ Ｐゴシック" pitchFamily="34" charset="-128"/>
                <a:cs typeface="+mn-cs"/>
              </a:rPr>
              <a:t>mo</a:t>
            </a:r>
            <a:r>
              <a:rPr kumimoji="0" lang="en-US" altLang="en-US" sz="1200" b="1" i="0" u="none" strike="noStrike" kern="1200" cap="none" spc="0" normalizeH="0" baseline="0" noProof="0" dirty="0">
                <a:ln>
                  <a:noFill/>
                </a:ln>
                <a:solidFill>
                  <a:schemeClr val="bg1"/>
                </a:solidFill>
                <a:effectLst/>
                <a:uLnTx/>
                <a:uFillTx/>
                <a:latin typeface="Calibri"/>
                <a:ea typeface="ＭＳ Ｐゴシック" pitchFamily="34" charset="-128"/>
                <a:cs typeface="+mn-cs"/>
              </a:rPr>
              <a:t> </a:t>
            </a:r>
          </a:p>
        </p:txBody>
      </p:sp>
      <p:sp>
        <p:nvSpPr>
          <p:cNvPr id="54330" name="TextBox 35"/>
          <p:cNvSpPr txBox="1">
            <a:spLocks noChangeArrowheads="1"/>
          </p:cNvSpPr>
          <p:nvPr/>
        </p:nvSpPr>
        <p:spPr bwMode="auto">
          <a:xfrm>
            <a:off x="1134138" y="4092892"/>
            <a:ext cx="7154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0.3</a:t>
            </a:r>
          </a:p>
        </p:txBody>
      </p:sp>
      <p:sp>
        <p:nvSpPr>
          <p:cNvPr id="54331" name="TextBox 36"/>
          <p:cNvSpPr txBox="1">
            <a:spLocks noChangeArrowheads="1"/>
          </p:cNvSpPr>
          <p:nvPr/>
        </p:nvSpPr>
        <p:spPr bwMode="auto">
          <a:xfrm>
            <a:off x="1134138" y="4424222"/>
            <a:ext cx="7154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0.2</a:t>
            </a:r>
          </a:p>
        </p:txBody>
      </p:sp>
      <p:sp>
        <p:nvSpPr>
          <p:cNvPr id="54332" name="TextBox 37"/>
          <p:cNvSpPr txBox="1">
            <a:spLocks noChangeArrowheads="1"/>
          </p:cNvSpPr>
          <p:nvPr/>
        </p:nvSpPr>
        <p:spPr bwMode="auto">
          <a:xfrm>
            <a:off x="1134138" y="4755552"/>
            <a:ext cx="7154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0.1</a:t>
            </a:r>
          </a:p>
        </p:txBody>
      </p:sp>
      <p:sp>
        <p:nvSpPr>
          <p:cNvPr id="54333" name="TextBox 38"/>
          <p:cNvSpPr txBox="1">
            <a:spLocks noChangeArrowheads="1"/>
          </p:cNvSpPr>
          <p:nvPr/>
        </p:nvSpPr>
        <p:spPr bwMode="auto">
          <a:xfrm>
            <a:off x="1134138" y="5086884"/>
            <a:ext cx="7154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0</a:t>
            </a:r>
          </a:p>
        </p:txBody>
      </p:sp>
      <p:sp>
        <p:nvSpPr>
          <p:cNvPr id="54334" name="TextBox 45"/>
          <p:cNvSpPr txBox="1">
            <a:spLocks noChangeArrowheads="1"/>
          </p:cNvSpPr>
          <p:nvPr/>
        </p:nvSpPr>
        <p:spPr bwMode="auto">
          <a:xfrm>
            <a:off x="1134138" y="1773582"/>
            <a:ext cx="7154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1.0</a:t>
            </a:r>
          </a:p>
        </p:txBody>
      </p:sp>
      <p:sp>
        <p:nvSpPr>
          <p:cNvPr id="54335" name="TextBox 46"/>
          <p:cNvSpPr txBox="1">
            <a:spLocks noChangeArrowheads="1"/>
          </p:cNvSpPr>
          <p:nvPr/>
        </p:nvSpPr>
        <p:spPr bwMode="auto">
          <a:xfrm>
            <a:off x="1134138" y="2104912"/>
            <a:ext cx="7154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0.9</a:t>
            </a:r>
          </a:p>
        </p:txBody>
      </p:sp>
      <p:sp>
        <p:nvSpPr>
          <p:cNvPr id="54336" name="TextBox 47"/>
          <p:cNvSpPr txBox="1">
            <a:spLocks noChangeArrowheads="1"/>
          </p:cNvSpPr>
          <p:nvPr/>
        </p:nvSpPr>
        <p:spPr bwMode="auto">
          <a:xfrm>
            <a:off x="1134138" y="2436242"/>
            <a:ext cx="7154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0.8</a:t>
            </a:r>
          </a:p>
        </p:txBody>
      </p:sp>
      <p:sp>
        <p:nvSpPr>
          <p:cNvPr id="54337" name="TextBox 48"/>
          <p:cNvSpPr txBox="1">
            <a:spLocks noChangeArrowheads="1"/>
          </p:cNvSpPr>
          <p:nvPr/>
        </p:nvSpPr>
        <p:spPr bwMode="auto">
          <a:xfrm>
            <a:off x="1136254" y="2767572"/>
            <a:ext cx="71331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0.7</a:t>
            </a:r>
          </a:p>
        </p:txBody>
      </p:sp>
      <p:sp>
        <p:nvSpPr>
          <p:cNvPr id="54338" name="TextBox 49"/>
          <p:cNvSpPr txBox="1">
            <a:spLocks noChangeArrowheads="1"/>
          </p:cNvSpPr>
          <p:nvPr/>
        </p:nvSpPr>
        <p:spPr bwMode="auto">
          <a:xfrm>
            <a:off x="1134138" y="3098902"/>
            <a:ext cx="7154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0.6</a:t>
            </a:r>
          </a:p>
        </p:txBody>
      </p:sp>
      <p:sp>
        <p:nvSpPr>
          <p:cNvPr id="54339" name="TextBox 50"/>
          <p:cNvSpPr txBox="1">
            <a:spLocks noChangeArrowheads="1"/>
          </p:cNvSpPr>
          <p:nvPr/>
        </p:nvSpPr>
        <p:spPr bwMode="auto">
          <a:xfrm>
            <a:off x="1136254" y="3430232"/>
            <a:ext cx="71331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0.5</a:t>
            </a:r>
          </a:p>
        </p:txBody>
      </p:sp>
      <p:sp>
        <p:nvSpPr>
          <p:cNvPr id="54340" name="TextBox 51"/>
          <p:cNvSpPr txBox="1">
            <a:spLocks noChangeArrowheads="1"/>
          </p:cNvSpPr>
          <p:nvPr/>
        </p:nvSpPr>
        <p:spPr bwMode="auto">
          <a:xfrm>
            <a:off x="1136254" y="3761562"/>
            <a:ext cx="71331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0.4</a:t>
            </a:r>
          </a:p>
        </p:txBody>
      </p:sp>
      <p:sp>
        <p:nvSpPr>
          <p:cNvPr id="54320" name="TextBox 37"/>
          <p:cNvSpPr txBox="1">
            <a:spLocks noChangeArrowheads="1"/>
          </p:cNvSpPr>
          <p:nvPr/>
        </p:nvSpPr>
        <p:spPr bwMode="auto">
          <a:xfrm>
            <a:off x="1640066" y="5314089"/>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0</a:t>
            </a:r>
          </a:p>
        </p:txBody>
      </p:sp>
      <p:sp>
        <p:nvSpPr>
          <p:cNvPr id="54321" name="TextBox 37"/>
          <p:cNvSpPr txBox="1">
            <a:spLocks noChangeArrowheads="1"/>
          </p:cNvSpPr>
          <p:nvPr/>
        </p:nvSpPr>
        <p:spPr bwMode="auto">
          <a:xfrm>
            <a:off x="4299226" y="5314089"/>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12</a:t>
            </a:r>
          </a:p>
        </p:txBody>
      </p:sp>
      <p:sp>
        <p:nvSpPr>
          <p:cNvPr id="54322" name="TextBox 37"/>
          <p:cNvSpPr txBox="1">
            <a:spLocks noChangeArrowheads="1"/>
          </p:cNvSpPr>
          <p:nvPr/>
        </p:nvSpPr>
        <p:spPr bwMode="auto">
          <a:xfrm>
            <a:off x="6973535" y="5314089"/>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24</a:t>
            </a:r>
          </a:p>
        </p:txBody>
      </p:sp>
      <p:sp>
        <p:nvSpPr>
          <p:cNvPr id="54323" name="TextBox 37"/>
          <p:cNvSpPr txBox="1">
            <a:spLocks noChangeArrowheads="1"/>
          </p:cNvSpPr>
          <p:nvPr/>
        </p:nvSpPr>
        <p:spPr bwMode="auto">
          <a:xfrm>
            <a:off x="9647845" y="5314089"/>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36</a:t>
            </a:r>
          </a:p>
        </p:txBody>
      </p:sp>
      <p:graphicFrame>
        <p:nvGraphicFramePr>
          <p:cNvPr id="34" name="Group 56"/>
          <p:cNvGraphicFramePr>
            <a:graphicFrameLocks noGrp="1"/>
          </p:cNvGraphicFramePr>
          <p:nvPr/>
        </p:nvGraphicFramePr>
        <p:xfrm>
          <a:off x="4562088" y="1173480"/>
          <a:ext cx="7528312" cy="2560320"/>
        </p:xfrm>
        <a:graphic>
          <a:graphicData uri="http://schemas.openxmlformats.org/drawingml/2006/table">
            <a:tbl>
              <a:tblPr firstRow="1" bandRow="1">
                <a:tableStyleId>{5C22544A-7EE6-4342-B048-85BDC9FD1C3A}</a:tableStyleId>
              </a:tblPr>
              <a:tblGrid>
                <a:gridCol w="2721445">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60467">
                  <a:extLst>
                    <a:ext uri="{9D8B030D-6E8A-4147-A177-3AD203B41FA5}">
                      <a16:colId xmlns:a16="http://schemas.microsoft.com/office/drawing/2014/main" val="20003"/>
                    </a:ext>
                  </a:extLst>
                </a:gridCol>
              </a:tblGrid>
              <a:tr h="137483">
                <a:tc>
                  <a:txBody>
                    <a:bodyPr/>
                    <a:lstStyle/>
                    <a:p>
                      <a:pPr marL="0" marR="0" lvl="0" indent="0" algn="l" defTabSz="914400" rtl="0" eaLnBrk="1" fontAlgn="base" latinLnBrk="0" hangingPunct="1">
                        <a:lnSpc>
                          <a:spcPct val="100000"/>
                        </a:lnSpc>
                        <a:spcBef>
                          <a:spcPct val="75000"/>
                        </a:spcBef>
                        <a:spcAft>
                          <a:spcPct val="0"/>
                        </a:spcAft>
                        <a:buClrTx/>
                        <a:buSzTx/>
                        <a:buFontTx/>
                        <a:buNone/>
                        <a:tabLst/>
                      </a:pPr>
                      <a:endParaRPr kumimoji="0" lang="en-GB" sz="1200" b="1"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75000"/>
                        </a:spcBef>
                        <a:spcAft>
                          <a:spcPct val="0"/>
                        </a:spcAft>
                        <a:buClr>
                          <a:srgbClr val="003366"/>
                        </a:buClr>
                        <a:buSzTx/>
                        <a:buFont typeface="Wingdings" pitchFamily="2" charset="2"/>
                        <a:buNone/>
                        <a:tabLst/>
                      </a:pPr>
                      <a:r>
                        <a:rPr kumimoji="0" lang="en-US" sz="1200" u="none" strike="noStrike" cap="none" normalizeH="0" baseline="0" dirty="0">
                          <a:ln>
                            <a:noFill/>
                          </a:ln>
                          <a:effectLst/>
                          <a:latin typeface="Arial" charset="0"/>
                          <a:ea typeface="Arial" charset="0"/>
                          <a:cs typeface="Arial" charset="0"/>
                        </a:rPr>
                        <a:t>CPP</a:t>
                      </a:r>
                      <a:br>
                        <a:rPr kumimoji="0" lang="en-US" sz="1200" u="none" strike="noStrike" cap="none" normalizeH="0" baseline="0" dirty="0">
                          <a:ln>
                            <a:noFill/>
                          </a:ln>
                          <a:effectLst/>
                          <a:latin typeface="Arial" charset="0"/>
                          <a:ea typeface="Arial" charset="0"/>
                          <a:cs typeface="Arial" charset="0"/>
                        </a:rPr>
                      </a:br>
                      <a:r>
                        <a:rPr kumimoji="0" lang="en-US" sz="1200" u="none" strike="noStrike" cap="none" normalizeH="0" baseline="0" dirty="0">
                          <a:ln>
                            <a:noFill/>
                          </a:ln>
                          <a:effectLst/>
                          <a:latin typeface="Arial" charset="0"/>
                          <a:ea typeface="Arial" charset="0"/>
                          <a:cs typeface="Arial" charset="0"/>
                        </a:rPr>
                        <a:t>(n = 625)</a:t>
                      </a:r>
                      <a:endParaRPr kumimoji="0" lang="en-US" sz="1200" b="1"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75000"/>
                        </a:spcBef>
                        <a:spcAft>
                          <a:spcPct val="0"/>
                        </a:spcAft>
                        <a:buClr>
                          <a:srgbClr val="003366"/>
                        </a:buClr>
                        <a:buSzTx/>
                        <a:buFont typeface="Wingdings" pitchFamily="2" charset="2"/>
                        <a:buNone/>
                        <a:tabLst/>
                      </a:pPr>
                      <a:r>
                        <a:rPr lang="en-US" altLang="en-US" sz="1200" kern="1200" dirty="0">
                          <a:latin typeface="Arial" charset="0"/>
                          <a:ea typeface="Arial" charset="0"/>
                          <a:cs typeface="Arial" charset="0"/>
                        </a:rPr>
                        <a:t>CP + Bev</a:t>
                      </a:r>
                      <a:br>
                        <a:rPr kumimoji="0" lang="en-US" sz="1200" u="none" strike="noStrike" cap="none" normalizeH="0" baseline="0" dirty="0">
                          <a:ln>
                            <a:noFill/>
                          </a:ln>
                          <a:effectLst/>
                          <a:latin typeface="Arial" charset="0"/>
                          <a:ea typeface="Arial" charset="0"/>
                          <a:cs typeface="Arial" charset="0"/>
                        </a:rPr>
                      </a:br>
                      <a:r>
                        <a:rPr kumimoji="0" lang="en-US" sz="1200" u="none" strike="noStrike" cap="none" normalizeH="0" baseline="0" dirty="0">
                          <a:ln>
                            <a:noFill/>
                          </a:ln>
                          <a:effectLst/>
                          <a:latin typeface="Arial" charset="0"/>
                          <a:ea typeface="Arial" charset="0"/>
                          <a:cs typeface="Arial" charset="0"/>
                        </a:rPr>
                        <a:t>(n = 625)</a:t>
                      </a:r>
                      <a:endParaRPr kumimoji="0" lang="en-US" sz="1200" b="1" i="0" u="none" strike="noStrike" cap="none" normalizeH="0" baseline="0" dirty="0">
                        <a:ln>
                          <a:noFill/>
                        </a:ln>
                        <a:solidFill>
                          <a:srgbClr val="00B0F0"/>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75000"/>
                        </a:spcBef>
                        <a:spcAft>
                          <a:spcPct val="0"/>
                        </a:spcAft>
                        <a:buClr>
                          <a:srgbClr val="003366"/>
                        </a:buClr>
                        <a:buSzTx/>
                        <a:buFont typeface="Wingdings" pitchFamily="2" charset="2"/>
                        <a:buNone/>
                        <a:tabLst/>
                      </a:pPr>
                      <a:r>
                        <a:rPr lang="en-US" altLang="en-US" sz="1200" kern="1200" dirty="0">
                          <a:latin typeface="Arial" charset="0"/>
                          <a:ea typeface="Arial" charset="0"/>
                          <a:cs typeface="Arial" charset="0"/>
                        </a:rPr>
                        <a:t>CP + Bev </a:t>
                      </a:r>
                      <a:r>
                        <a:rPr lang="en-US" altLang="en-US" sz="1200" kern="1200" dirty="0">
                          <a:latin typeface="Arial" charset="0"/>
                          <a:ea typeface="Arial" charset="0"/>
                          <a:cs typeface="Arial" charset="0"/>
                          <a:sym typeface="Symbol" pitchFamily="18" charset="2"/>
                        </a:rPr>
                        <a:t> Bev</a:t>
                      </a:r>
                      <a:r>
                        <a:rPr kumimoji="0" lang="en-US" sz="1200" u="none" strike="noStrike" cap="none" normalizeH="0" baseline="0" dirty="0">
                          <a:ln>
                            <a:noFill/>
                          </a:ln>
                          <a:effectLst/>
                          <a:latin typeface="Arial" charset="0"/>
                          <a:ea typeface="Arial" charset="0"/>
                          <a:cs typeface="Arial" charset="0"/>
                        </a:rPr>
                        <a:t> </a:t>
                      </a:r>
                      <a:br>
                        <a:rPr kumimoji="0" lang="en-US" sz="1200" u="none" strike="noStrike" cap="none" normalizeH="0" baseline="0" dirty="0">
                          <a:ln>
                            <a:noFill/>
                          </a:ln>
                          <a:effectLst/>
                          <a:latin typeface="Arial" charset="0"/>
                          <a:ea typeface="Arial" charset="0"/>
                          <a:cs typeface="Arial" charset="0"/>
                        </a:rPr>
                      </a:br>
                      <a:r>
                        <a:rPr kumimoji="0" lang="en-US" sz="1200" u="none" strike="noStrike" cap="none" normalizeH="0" baseline="0" dirty="0">
                          <a:ln>
                            <a:noFill/>
                          </a:ln>
                          <a:effectLst/>
                          <a:latin typeface="Arial" charset="0"/>
                          <a:ea typeface="Arial" charset="0"/>
                          <a:cs typeface="Arial" charset="0"/>
                        </a:rPr>
                        <a:t>(n = 623)</a:t>
                      </a:r>
                      <a:endParaRPr kumimoji="0" lang="en-US" sz="1200" b="1" i="0" u="none" strike="noStrike" cap="none" normalizeH="0" baseline="0" dirty="0">
                        <a:ln>
                          <a:noFill/>
                        </a:ln>
                        <a:solidFill>
                          <a:srgbClr val="FFFF00"/>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1257">
                <a:tc>
                  <a:txBody>
                    <a:bodyPr/>
                    <a:lstStyle/>
                    <a:p>
                      <a:pPr marL="0" marR="0" lvl="0" indent="0" algn="l" defTabSz="914400" rtl="0" eaLnBrk="1" fontAlgn="base" latinLnBrk="0" hangingPunct="1">
                        <a:lnSpc>
                          <a:spcPct val="100000"/>
                        </a:lnSpc>
                        <a:spcBef>
                          <a:spcPct val="75000"/>
                        </a:spcBef>
                        <a:spcAft>
                          <a:spcPct val="0"/>
                        </a:spcAft>
                        <a:buClrTx/>
                        <a:buSzTx/>
                        <a:buFontTx/>
                        <a:buNone/>
                        <a:tabLst/>
                      </a:pPr>
                      <a:r>
                        <a:rPr kumimoji="0" lang="en-US" sz="1200" u="none" strike="noStrike" cap="none" normalizeH="0" baseline="0" dirty="0">
                          <a:ln>
                            <a:noFill/>
                          </a:ln>
                          <a:effectLst/>
                          <a:latin typeface="Arial" charset="0"/>
                          <a:ea typeface="Arial" charset="0"/>
                          <a:cs typeface="Arial" charset="0"/>
                        </a:rPr>
                        <a:t>Patients with event, n (%)</a:t>
                      </a:r>
                      <a:endParaRPr kumimoji="0" lang="en-US" sz="1200" b="0"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75000"/>
                        </a:spcBef>
                        <a:spcAft>
                          <a:spcPct val="0"/>
                        </a:spcAft>
                        <a:buClrTx/>
                        <a:buSzTx/>
                        <a:buFontTx/>
                        <a:buNone/>
                        <a:tabLst/>
                      </a:pPr>
                      <a:r>
                        <a:rPr kumimoji="0" lang="en-US" sz="1200" u="none" strike="noStrike" cap="none" normalizeH="0" baseline="0" dirty="0">
                          <a:ln>
                            <a:noFill/>
                          </a:ln>
                          <a:effectLst/>
                          <a:latin typeface="Arial" charset="0"/>
                          <a:ea typeface="Arial" charset="0"/>
                          <a:cs typeface="Arial" charset="0"/>
                        </a:rPr>
                        <a:t>423 (68)</a:t>
                      </a:r>
                      <a:endParaRPr kumimoji="0" lang="en-US" sz="1200" b="0"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75000"/>
                        </a:spcBef>
                        <a:spcAft>
                          <a:spcPct val="0"/>
                        </a:spcAft>
                        <a:buClrTx/>
                        <a:buSzTx/>
                        <a:buFontTx/>
                        <a:buNone/>
                        <a:tabLst/>
                      </a:pPr>
                      <a:r>
                        <a:rPr kumimoji="0" lang="en-US" sz="1200" u="none" strike="noStrike" cap="none" normalizeH="0" baseline="0" dirty="0">
                          <a:ln>
                            <a:noFill/>
                          </a:ln>
                          <a:effectLst/>
                          <a:latin typeface="Arial" charset="0"/>
                          <a:ea typeface="Arial" charset="0"/>
                          <a:cs typeface="Arial" charset="0"/>
                        </a:rPr>
                        <a:t>418 (69)</a:t>
                      </a:r>
                      <a:endParaRPr kumimoji="0" lang="en-US" sz="1200" b="0"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75000"/>
                        </a:spcBef>
                        <a:spcAft>
                          <a:spcPct val="0"/>
                        </a:spcAft>
                        <a:buClrTx/>
                        <a:buSzTx/>
                        <a:buFontTx/>
                        <a:buNone/>
                        <a:tabLst/>
                      </a:pPr>
                      <a:r>
                        <a:rPr kumimoji="0" lang="en-US" sz="1200" u="none" strike="noStrike" cap="none" normalizeH="0" baseline="0" dirty="0">
                          <a:ln>
                            <a:noFill/>
                          </a:ln>
                          <a:effectLst/>
                          <a:latin typeface="Arial" charset="0"/>
                          <a:ea typeface="Arial" charset="0"/>
                          <a:cs typeface="Arial" charset="0"/>
                        </a:rPr>
                        <a:t>360 (58)</a:t>
                      </a:r>
                      <a:endParaRPr kumimoji="0" lang="en-US" sz="1200" b="0"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1257">
                <a:tc>
                  <a:txBody>
                    <a:bodyPr/>
                    <a:lstStyle/>
                    <a:p>
                      <a:pPr marL="0" marR="0" lvl="0" indent="0" algn="l" defTabSz="914400" rtl="0" eaLnBrk="1" fontAlgn="base" latinLnBrk="0" hangingPunct="1">
                        <a:lnSpc>
                          <a:spcPct val="100000"/>
                        </a:lnSpc>
                        <a:spcBef>
                          <a:spcPct val="75000"/>
                        </a:spcBef>
                        <a:spcAft>
                          <a:spcPct val="0"/>
                        </a:spcAft>
                        <a:buClrTx/>
                        <a:buSzTx/>
                        <a:buFontTx/>
                        <a:buNone/>
                        <a:tabLst/>
                      </a:pPr>
                      <a:r>
                        <a:rPr kumimoji="0" lang="en-US" sz="1200" u="none" strike="noStrike" cap="none" normalizeH="0" baseline="0" dirty="0">
                          <a:ln>
                            <a:noFill/>
                          </a:ln>
                          <a:effectLst/>
                          <a:latin typeface="Arial" charset="0"/>
                          <a:ea typeface="Arial" charset="0"/>
                          <a:cs typeface="Arial" charset="0"/>
                        </a:rPr>
                        <a:t>Median PFS, </a:t>
                      </a:r>
                      <a:r>
                        <a:rPr kumimoji="0" lang="en-US" sz="1200" u="none" strike="noStrike" cap="none" normalizeH="0" baseline="0" dirty="0" err="1">
                          <a:ln>
                            <a:noFill/>
                          </a:ln>
                          <a:effectLst/>
                          <a:latin typeface="Arial" charset="0"/>
                          <a:ea typeface="Arial" charset="0"/>
                          <a:cs typeface="Arial" charset="0"/>
                        </a:rPr>
                        <a:t>mo</a:t>
                      </a:r>
                      <a:endParaRPr kumimoji="0" lang="en-US" sz="1200" b="0"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75000"/>
                        </a:spcBef>
                        <a:spcAft>
                          <a:spcPct val="0"/>
                        </a:spcAft>
                        <a:buClrTx/>
                        <a:buSzTx/>
                        <a:buFontTx/>
                        <a:buNone/>
                        <a:tabLst/>
                      </a:pPr>
                      <a:r>
                        <a:rPr kumimoji="0" lang="en-US" sz="1200" u="none" strike="noStrike" cap="none" normalizeH="0" baseline="0" dirty="0">
                          <a:ln>
                            <a:noFill/>
                          </a:ln>
                          <a:effectLst/>
                          <a:latin typeface="Arial" charset="0"/>
                          <a:ea typeface="Arial" charset="0"/>
                          <a:cs typeface="Arial" charset="0"/>
                        </a:rPr>
                        <a:t>10.3</a:t>
                      </a:r>
                      <a:endParaRPr kumimoji="0" lang="en-US" sz="1200" b="0"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75000"/>
                        </a:spcBef>
                        <a:spcAft>
                          <a:spcPct val="0"/>
                        </a:spcAft>
                        <a:buClrTx/>
                        <a:buSzTx/>
                        <a:buFontTx/>
                        <a:buNone/>
                        <a:tabLst/>
                      </a:pPr>
                      <a:r>
                        <a:rPr kumimoji="0" lang="en-US" sz="1200" u="none" strike="noStrike" cap="none" normalizeH="0" baseline="0" dirty="0">
                          <a:ln>
                            <a:noFill/>
                          </a:ln>
                          <a:effectLst/>
                          <a:latin typeface="Arial" charset="0"/>
                          <a:ea typeface="Arial" charset="0"/>
                          <a:cs typeface="Arial" charset="0"/>
                        </a:rPr>
                        <a:t>11.2</a:t>
                      </a:r>
                      <a:endParaRPr kumimoji="0" lang="en-US" sz="1200" b="0"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75000"/>
                        </a:spcBef>
                        <a:spcAft>
                          <a:spcPct val="0"/>
                        </a:spcAft>
                        <a:buClrTx/>
                        <a:buSzTx/>
                        <a:buFontTx/>
                        <a:buNone/>
                        <a:tabLst/>
                      </a:pPr>
                      <a:r>
                        <a:rPr kumimoji="0" lang="en-GB" sz="1200" u="none" strike="noStrike" cap="none" normalizeH="0" baseline="0" dirty="0">
                          <a:ln>
                            <a:noFill/>
                          </a:ln>
                          <a:effectLst/>
                          <a:latin typeface="Arial" charset="0"/>
                          <a:ea typeface="Arial" charset="0"/>
                          <a:cs typeface="Arial" charset="0"/>
                        </a:rPr>
                        <a:t>14.1</a:t>
                      </a:r>
                      <a:endParaRPr kumimoji="0" lang="en-GB" sz="1200" b="0"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5429">
                <a:tc>
                  <a:txBody>
                    <a:bodyPr/>
                    <a:lstStyle/>
                    <a:p>
                      <a:pPr marL="0" marR="0" lvl="0" indent="0" algn="l" defTabSz="914400" rtl="0" eaLnBrk="1" fontAlgn="base" latinLnBrk="0" hangingPunct="1">
                        <a:lnSpc>
                          <a:spcPct val="100000"/>
                        </a:lnSpc>
                        <a:spcBef>
                          <a:spcPct val="75000"/>
                        </a:spcBef>
                        <a:spcAft>
                          <a:spcPct val="0"/>
                        </a:spcAft>
                        <a:buClrTx/>
                        <a:buSzTx/>
                        <a:buFontTx/>
                        <a:buNone/>
                        <a:tabLst/>
                      </a:pPr>
                      <a:r>
                        <a:rPr kumimoji="0" lang="en-US" sz="1200" u="none" strike="noStrike" cap="none" normalizeH="0" baseline="0" dirty="0">
                          <a:ln>
                            <a:noFill/>
                          </a:ln>
                          <a:effectLst/>
                          <a:latin typeface="Arial" charset="0"/>
                          <a:ea typeface="Arial" charset="0"/>
                          <a:cs typeface="Arial" charset="0"/>
                        </a:rPr>
                        <a:t>Stratified analysis HR </a:t>
                      </a:r>
                      <a:br>
                        <a:rPr kumimoji="0" lang="en-US" sz="1200" u="none" strike="noStrike" cap="none" normalizeH="0" baseline="0" dirty="0">
                          <a:ln>
                            <a:noFill/>
                          </a:ln>
                          <a:effectLst/>
                          <a:latin typeface="Arial" charset="0"/>
                          <a:ea typeface="Arial" charset="0"/>
                          <a:cs typeface="Arial" charset="0"/>
                        </a:rPr>
                      </a:br>
                      <a:r>
                        <a:rPr kumimoji="0" lang="en-US" sz="1200" u="none" strike="noStrike" cap="none" normalizeH="0" baseline="0" dirty="0">
                          <a:ln>
                            <a:noFill/>
                          </a:ln>
                          <a:effectLst/>
                          <a:latin typeface="Arial" charset="0"/>
                          <a:ea typeface="Arial" charset="0"/>
                          <a:cs typeface="Arial" charset="0"/>
                        </a:rPr>
                        <a:t>(95% CI)</a:t>
                      </a:r>
                      <a:endParaRPr kumimoji="0" lang="en-US" sz="1200" b="0"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75000"/>
                        </a:spcBef>
                        <a:spcAft>
                          <a:spcPct val="0"/>
                        </a:spcAft>
                        <a:buClrTx/>
                        <a:buSzTx/>
                        <a:buFontTx/>
                        <a:buNone/>
                        <a:tabLst/>
                      </a:pPr>
                      <a:endParaRPr kumimoji="0" lang="en-GB" sz="1200" b="0"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charset="0"/>
                          <a:ea typeface="Arial" charset="0"/>
                          <a:cs typeface="Arial" charset="0"/>
                        </a:rPr>
                        <a:t>0.908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charset="0"/>
                          <a:ea typeface="Arial" charset="0"/>
                          <a:cs typeface="Arial" charset="0"/>
                        </a:rPr>
                        <a:t>(0.795-1.040)</a:t>
                      </a:r>
                      <a:endParaRPr kumimoji="0" lang="en-US" altLang="en-US" sz="1200" b="0"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charset="0"/>
                          <a:ea typeface="Arial" charset="0"/>
                          <a:cs typeface="Arial" charset="0"/>
                        </a:rPr>
                        <a:t>0.717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effectLst/>
                          <a:latin typeface="Arial" charset="0"/>
                          <a:ea typeface="Arial" charset="0"/>
                          <a:cs typeface="Arial" charset="0"/>
                        </a:rPr>
                        <a:t>(0.625-0.824)</a:t>
                      </a:r>
                      <a:endParaRPr kumimoji="0" lang="en-US" altLang="en-US" sz="1200" b="0"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1257">
                <a:tc>
                  <a:txBody>
                    <a:bodyPr/>
                    <a:lstStyle/>
                    <a:p>
                      <a:pPr marL="0" marR="0" lvl="0" indent="0" algn="l" defTabSz="914400" rtl="0" eaLnBrk="1" fontAlgn="base" latinLnBrk="0" hangingPunct="1">
                        <a:lnSpc>
                          <a:spcPct val="100000"/>
                        </a:lnSpc>
                        <a:spcBef>
                          <a:spcPct val="75000"/>
                        </a:spcBef>
                        <a:spcAft>
                          <a:spcPct val="0"/>
                        </a:spcAft>
                        <a:buClrTx/>
                        <a:buSzTx/>
                        <a:buFontTx/>
                        <a:buNone/>
                        <a:tabLst/>
                      </a:pPr>
                      <a:r>
                        <a:rPr kumimoji="0" lang="en-US" sz="1200" u="none" strike="noStrike" cap="none" normalizeH="0" baseline="0" dirty="0">
                          <a:ln>
                            <a:noFill/>
                          </a:ln>
                          <a:effectLst/>
                          <a:latin typeface="Arial" charset="0"/>
                          <a:ea typeface="Arial" charset="0"/>
                          <a:cs typeface="Arial" charset="0"/>
                        </a:rPr>
                        <a:t>One-sided P (log rank)</a:t>
                      </a:r>
                      <a:endParaRPr kumimoji="0" lang="en-US" sz="1200" b="0"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75000"/>
                        </a:spcBef>
                        <a:spcAft>
                          <a:spcPct val="0"/>
                        </a:spcAft>
                        <a:buClrTx/>
                        <a:buSzTx/>
                        <a:buFontTx/>
                        <a:buNone/>
                        <a:tabLst/>
                      </a:pPr>
                      <a:endParaRPr kumimoji="0" lang="en-GB" sz="1200" b="0" i="0" u="none" strike="noStrike" cap="none" normalizeH="0" baseline="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u="none" strike="noStrike" cap="none" normalizeH="0" baseline="0" dirty="0">
                          <a:ln>
                            <a:noFill/>
                          </a:ln>
                          <a:effectLst/>
                          <a:latin typeface="Arial" charset="0"/>
                          <a:ea typeface="Arial" charset="0"/>
                          <a:cs typeface="Arial" charset="0"/>
                        </a:rPr>
                        <a:t>.16</a:t>
                      </a:r>
                      <a:endParaRPr kumimoji="0" lang="en-US" altLang="en-US" sz="1200" b="0" i="0" u="none" strike="noStrike" cap="none" normalizeH="0" baseline="30000" dirty="0">
                        <a:ln>
                          <a:noFill/>
                        </a:ln>
                        <a:solidFill>
                          <a:srgbClr val="FFFFFF"/>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u="none" strike="noStrike" cap="none" normalizeH="0" baseline="0" dirty="0">
                          <a:ln>
                            <a:noFill/>
                          </a:ln>
                          <a:effectLst/>
                          <a:latin typeface="Arial" charset="0"/>
                          <a:ea typeface="Arial" charset="0"/>
                          <a:cs typeface="Arial" charset="0"/>
                        </a:rPr>
                        <a:t>&lt;.001</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1257">
                <a:tc>
                  <a:txBody>
                    <a:bodyPr/>
                    <a:lstStyle/>
                    <a:p>
                      <a:pPr marL="0" marR="0" lvl="0" indent="0" algn="l" defTabSz="914400" rtl="0" eaLnBrk="1" fontAlgn="base" latinLnBrk="0" hangingPunct="1">
                        <a:lnSpc>
                          <a:spcPct val="100000"/>
                        </a:lnSpc>
                        <a:spcBef>
                          <a:spcPct val="7500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ea typeface="Arial" charset="0"/>
                          <a:cs typeface="Arial" charset="0"/>
                        </a:rPr>
                        <a:t>Updated median PFS, </a:t>
                      </a:r>
                      <a:r>
                        <a:rPr kumimoji="0" lang="en-US" sz="1200" b="1" i="0" u="none" strike="noStrike" cap="none" normalizeH="0" baseline="0" dirty="0" err="1">
                          <a:ln>
                            <a:noFill/>
                          </a:ln>
                          <a:solidFill>
                            <a:srgbClr val="000000"/>
                          </a:solidFill>
                          <a:effectLst/>
                          <a:latin typeface="Arial" charset="0"/>
                          <a:ea typeface="Arial" charset="0"/>
                          <a:cs typeface="Arial" charset="0"/>
                        </a:rPr>
                        <a:t>mo</a:t>
                      </a:r>
                      <a:endParaRPr kumimoji="0" lang="en-US" sz="1200" b="1" i="0" u="none" strike="noStrike" cap="none" normalizeH="0" baseline="0" dirty="0">
                        <a:ln>
                          <a:noFill/>
                        </a:ln>
                        <a:solidFill>
                          <a:srgbClr val="000000"/>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7500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Arial" charset="0"/>
                          <a:cs typeface="Arial" charset="0"/>
                        </a:rPr>
                        <a:t>12.0</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cap="none" normalizeH="0" baseline="0" dirty="0">
                          <a:ln>
                            <a:noFill/>
                          </a:ln>
                          <a:solidFill>
                            <a:srgbClr val="000000"/>
                          </a:solidFill>
                          <a:effectLst/>
                          <a:latin typeface="Arial" charset="0"/>
                          <a:ea typeface="Arial" charset="0"/>
                          <a:cs typeface="Arial" charset="0"/>
                        </a:rPr>
                        <a:t>12.8</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u="none" strike="noStrike" cap="none" normalizeH="0" baseline="0" dirty="0">
                          <a:ln>
                            <a:noFill/>
                          </a:ln>
                          <a:solidFill>
                            <a:srgbClr val="000000"/>
                          </a:solidFill>
                          <a:effectLst/>
                          <a:latin typeface="Arial" charset="0"/>
                          <a:ea typeface="Arial" charset="0"/>
                          <a:cs typeface="Arial" charset="0"/>
                        </a:rPr>
                        <a:t>18.2</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1904347"/>
                  </a:ext>
                </a:extLst>
              </a:tr>
              <a:tr h="261257">
                <a:tc>
                  <a:txBody>
                    <a:bodyPr/>
                    <a:lstStyle/>
                    <a:p>
                      <a:pPr marL="0" marR="0" lvl="0" indent="0" algn="l" defTabSz="914400" rtl="0" eaLnBrk="1" fontAlgn="base" latinLnBrk="0" hangingPunct="1">
                        <a:lnSpc>
                          <a:spcPct val="100000"/>
                        </a:lnSpc>
                        <a:spcBef>
                          <a:spcPct val="7500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ea typeface="Arial" charset="0"/>
                          <a:cs typeface="Arial" charset="0"/>
                        </a:rPr>
                        <a:t>Stratified HR (95% CI)</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75000"/>
                        </a:spcBef>
                        <a:spcAft>
                          <a:spcPct val="0"/>
                        </a:spcAft>
                        <a:buClrTx/>
                        <a:buSzTx/>
                        <a:buFontTx/>
                        <a:buNone/>
                        <a:tabLst/>
                      </a:pPr>
                      <a:endParaRPr kumimoji="0" lang="en-GB" sz="1200" b="1" i="0" u="none" strike="noStrike" cap="none" normalizeH="0" baseline="0" dirty="0">
                        <a:ln>
                          <a:noFill/>
                        </a:ln>
                        <a:solidFill>
                          <a:srgbClr val="000000"/>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cap="none" normalizeH="0" baseline="0" dirty="0">
                          <a:ln>
                            <a:noFill/>
                          </a:ln>
                          <a:solidFill>
                            <a:srgbClr val="000000"/>
                          </a:solidFill>
                          <a:effectLst/>
                          <a:latin typeface="Arial" charset="0"/>
                          <a:ea typeface="Arial" charset="0"/>
                          <a:cs typeface="Arial" charset="0"/>
                        </a:rPr>
                        <a:t>0.83 (0.70, 0.98)</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u="none" strike="noStrike" cap="none" normalizeH="0" baseline="0" dirty="0">
                          <a:ln>
                            <a:noFill/>
                          </a:ln>
                          <a:solidFill>
                            <a:srgbClr val="000000"/>
                          </a:solidFill>
                          <a:effectLst/>
                          <a:latin typeface="Arial" charset="0"/>
                          <a:ea typeface="Arial" charset="0"/>
                          <a:cs typeface="Arial" charset="0"/>
                        </a:rPr>
                        <a:t>0.62 (0.52, 0.75)</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22310"/>
                  </a:ext>
                </a:extLst>
              </a:tr>
              <a:tr h="261257">
                <a:tc>
                  <a:txBody>
                    <a:bodyPr/>
                    <a:lstStyle/>
                    <a:p>
                      <a:pPr marL="0" marR="0" lvl="0" indent="0" algn="l" defTabSz="914400" rtl="0" eaLnBrk="1" fontAlgn="base" latinLnBrk="0" hangingPunct="1">
                        <a:lnSpc>
                          <a:spcPct val="100000"/>
                        </a:lnSpc>
                        <a:spcBef>
                          <a:spcPct val="7500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ea typeface="Arial" charset="0"/>
                          <a:cs typeface="Arial" charset="0"/>
                        </a:rPr>
                        <a:t>Two-sided </a:t>
                      </a:r>
                      <a:r>
                        <a:rPr kumimoji="0" lang="en-US" sz="1200" b="1" i="1" u="none" strike="noStrike" cap="none" normalizeH="0" baseline="0" dirty="0">
                          <a:ln>
                            <a:noFill/>
                          </a:ln>
                          <a:solidFill>
                            <a:srgbClr val="000000"/>
                          </a:solidFill>
                          <a:effectLst/>
                          <a:latin typeface="Arial" charset="0"/>
                          <a:ea typeface="Arial" charset="0"/>
                          <a:cs typeface="Arial" charset="0"/>
                        </a:rPr>
                        <a:t>p</a:t>
                      </a:r>
                      <a:r>
                        <a:rPr kumimoji="0" lang="en-US" sz="1200" b="1" i="0" u="none" strike="noStrike" cap="none" normalizeH="0" baseline="0" dirty="0">
                          <a:ln>
                            <a:noFill/>
                          </a:ln>
                          <a:solidFill>
                            <a:srgbClr val="000000"/>
                          </a:solidFill>
                          <a:effectLst/>
                          <a:latin typeface="Arial" charset="0"/>
                          <a:ea typeface="Arial" charset="0"/>
                          <a:cs typeface="Arial" charset="0"/>
                        </a:rPr>
                        <a:t>-value</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75000"/>
                        </a:spcBef>
                        <a:spcAft>
                          <a:spcPct val="0"/>
                        </a:spcAft>
                        <a:buClrTx/>
                        <a:buSzTx/>
                        <a:buFontTx/>
                        <a:buNone/>
                        <a:tabLst/>
                      </a:pPr>
                      <a:endParaRPr kumimoji="0" lang="en-GB" sz="1200" b="1" i="0" u="none" strike="noStrike" cap="none" normalizeH="0" baseline="0" dirty="0">
                        <a:ln>
                          <a:noFill/>
                        </a:ln>
                        <a:solidFill>
                          <a:srgbClr val="000000"/>
                        </a:solidFill>
                        <a:effectLst/>
                        <a:latin typeface="Arial" charset="0"/>
                        <a:ea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cap="none" normalizeH="0" baseline="0" dirty="0">
                          <a:ln>
                            <a:noFill/>
                          </a:ln>
                          <a:solidFill>
                            <a:srgbClr val="000000"/>
                          </a:solidFill>
                          <a:effectLst/>
                          <a:latin typeface="Arial" charset="0"/>
                          <a:ea typeface="Arial" charset="0"/>
                          <a:cs typeface="Arial" charset="0"/>
                        </a:rPr>
                        <a:t>Not significant</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u="none" strike="noStrike" cap="none" normalizeH="0" baseline="0" dirty="0">
                          <a:ln>
                            <a:noFill/>
                          </a:ln>
                          <a:solidFill>
                            <a:srgbClr val="000000"/>
                          </a:solidFill>
                          <a:effectLst/>
                          <a:latin typeface="Arial" charset="0"/>
                          <a:ea typeface="Arial" charset="0"/>
                          <a:cs typeface="Arial" charset="0"/>
                        </a:rPr>
                        <a:t>&lt;0.0001</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794397"/>
                  </a:ext>
                </a:extLst>
              </a:tr>
            </a:tbl>
          </a:graphicData>
        </a:graphic>
      </p:graphicFrame>
      <p:sp>
        <p:nvSpPr>
          <p:cNvPr id="26" name="TextBox 37">
            <a:extLst>
              <a:ext uri="{FF2B5EF4-FFF2-40B4-BE49-F238E27FC236}">
                <a16:creationId xmlns:a16="http://schemas.microsoft.com/office/drawing/2014/main" id="{1EA53CBD-2889-458A-93B7-604EB73C7F7C}"/>
              </a:ext>
            </a:extLst>
          </p:cNvPr>
          <p:cNvSpPr txBox="1">
            <a:spLocks noChangeArrowheads="1"/>
          </p:cNvSpPr>
          <p:nvPr/>
        </p:nvSpPr>
        <p:spPr bwMode="auto">
          <a:xfrm>
            <a:off x="1640066" y="5678856"/>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625</a:t>
            </a:r>
          </a:p>
        </p:txBody>
      </p:sp>
      <p:sp>
        <p:nvSpPr>
          <p:cNvPr id="28" name="TextBox 37">
            <a:extLst>
              <a:ext uri="{FF2B5EF4-FFF2-40B4-BE49-F238E27FC236}">
                <a16:creationId xmlns:a16="http://schemas.microsoft.com/office/drawing/2014/main" id="{56211AF6-F3E3-4017-92EB-95E37A2FAAB4}"/>
              </a:ext>
            </a:extLst>
          </p:cNvPr>
          <p:cNvSpPr txBox="1">
            <a:spLocks noChangeArrowheads="1"/>
          </p:cNvSpPr>
          <p:nvPr/>
        </p:nvSpPr>
        <p:spPr bwMode="auto">
          <a:xfrm>
            <a:off x="4299226" y="5678856"/>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199</a:t>
            </a:r>
          </a:p>
        </p:txBody>
      </p:sp>
      <p:sp>
        <p:nvSpPr>
          <p:cNvPr id="29" name="TextBox 37">
            <a:extLst>
              <a:ext uri="{FF2B5EF4-FFF2-40B4-BE49-F238E27FC236}">
                <a16:creationId xmlns:a16="http://schemas.microsoft.com/office/drawing/2014/main" id="{216CF045-79A0-4B05-A96D-2A1C3C0B5FC1}"/>
              </a:ext>
            </a:extLst>
          </p:cNvPr>
          <p:cNvSpPr txBox="1">
            <a:spLocks noChangeArrowheads="1"/>
          </p:cNvSpPr>
          <p:nvPr/>
        </p:nvSpPr>
        <p:spPr bwMode="auto">
          <a:xfrm>
            <a:off x="6973535" y="5678856"/>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33</a:t>
            </a:r>
          </a:p>
        </p:txBody>
      </p:sp>
      <p:sp>
        <p:nvSpPr>
          <p:cNvPr id="30" name="TextBox 37">
            <a:extLst>
              <a:ext uri="{FF2B5EF4-FFF2-40B4-BE49-F238E27FC236}">
                <a16:creationId xmlns:a16="http://schemas.microsoft.com/office/drawing/2014/main" id="{B45E0445-A9DE-4A42-9C66-48F30DA43277}"/>
              </a:ext>
            </a:extLst>
          </p:cNvPr>
          <p:cNvSpPr txBox="1">
            <a:spLocks noChangeArrowheads="1"/>
          </p:cNvSpPr>
          <p:nvPr/>
        </p:nvSpPr>
        <p:spPr bwMode="auto">
          <a:xfrm>
            <a:off x="9647845" y="5678856"/>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8</a:t>
            </a:r>
          </a:p>
        </p:txBody>
      </p:sp>
      <p:sp>
        <p:nvSpPr>
          <p:cNvPr id="32" name="TextBox 37">
            <a:extLst>
              <a:ext uri="{FF2B5EF4-FFF2-40B4-BE49-F238E27FC236}">
                <a16:creationId xmlns:a16="http://schemas.microsoft.com/office/drawing/2014/main" id="{CBFED178-087D-417F-8880-97782AD9CFDF}"/>
              </a:ext>
            </a:extLst>
          </p:cNvPr>
          <p:cNvSpPr txBox="1">
            <a:spLocks noChangeArrowheads="1"/>
          </p:cNvSpPr>
          <p:nvPr/>
        </p:nvSpPr>
        <p:spPr bwMode="auto">
          <a:xfrm>
            <a:off x="1636669" y="5867356"/>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625</a:t>
            </a:r>
          </a:p>
        </p:txBody>
      </p:sp>
      <p:sp>
        <p:nvSpPr>
          <p:cNvPr id="33" name="TextBox 37">
            <a:extLst>
              <a:ext uri="{FF2B5EF4-FFF2-40B4-BE49-F238E27FC236}">
                <a16:creationId xmlns:a16="http://schemas.microsoft.com/office/drawing/2014/main" id="{5B4A22CF-818B-406A-87A4-30CC6B47FE3A}"/>
              </a:ext>
            </a:extLst>
          </p:cNvPr>
          <p:cNvSpPr txBox="1">
            <a:spLocks noChangeArrowheads="1"/>
          </p:cNvSpPr>
          <p:nvPr/>
        </p:nvSpPr>
        <p:spPr bwMode="auto">
          <a:xfrm>
            <a:off x="4295829" y="5867356"/>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219</a:t>
            </a:r>
          </a:p>
        </p:txBody>
      </p:sp>
      <p:sp>
        <p:nvSpPr>
          <p:cNvPr id="35" name="TextBox 37">
            <a:extLst>
              <a:ext uri="{FF2B5EF4-FFF2-40B4-BE49-F238E27FC236}">
                <a16:creationId xmlns:a16="http://schemas.microsoft.com/office/drawing/2014/main" id="{8E6017F9-B7D8-4276-914C-52EDD9512FF2}"/>
              </a:ext>
            </a:extLst>
          </p:cNvPr>
          <p:cNvSpPr txBox="1">
            <a:spLocks noChangeArrowheads="1"/>
          </p:cNvSpPr>
          <p:nvPr/>
        </p:nvSpPr>
        <p:spPr bwMode="auto">
          <a:xfrm>
            <a:off x="6970138" y="5867356"/>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29</a:t>
            </a:r>
          </a:p>
        </p:txBody>
      </p:sp>
      <p:sp>
        <p:nvSpPr>
          <p:cNvPr id="36" name="TextBox 37">
            <a:extLst>
              <a:ext uri="{FF2B5EF4-FFF2-40B4-BE49-F238E27FC236}">
                <a16:creationId xmlns:a16="http://schemas.microsoft.com/office/drawing/2014/main" id="{87A7354F-AD36-4AD0-9463-F1436B14945D}"/>
              </a:ext>
            </a:extLst>
          </p:cNvPr>
          <p:cNvSpPr txBox="1">
            <a:spLocks noChangeArrowheads="1"/>
          </p:cNvSpPr>
          <p:nvPr/>
        </p:nvSpPr>
        <p:spPr bwMode="auto">
          <a:xfrm>
            <a:off x="9644447" y="5867356"/>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6</a:t>
            </a:r>
          </a:p>
        </p:txBody>
      </p:sp>
      <p:sp>
        <p:nvSpPr>
          <p:cNvPr id="37" name="TextBox 37">
            <a:extLst>
              <a:ext uri="{FF2B5EF4-FFF2-40B4-BE49-F238E27FC236}">
                <a16:creationId xmlns:a16="http://schemas.microsoft.com/office/drawing/2014/main" id="{66A95E43-C939-4D07-9A85-1675AB07AEF2}"/>
              </a:ext>
            </a:extLst>
          </p:cNvPr>
          <p:cNvSpPr txBox="1">
            <a:spLocks noChangeArrowheads="1"/>
          </p:cNvSpPr>
          <p:nvPr/>
        </p:nvSpPr>
        <p:spPr bwMode="auto">
          <a:xfrm>
            <a:off x="1636669" y="6062662"/>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623</a:t>
            </a:r>
          </a:p>
        </p:txBody>
      </p:sp>
      <p:sp>
        <p:nvSpPr>
          <p:cNvPr id="38" name="TextBox 37">
            <a:extLst>
              <a:ext uri="{FF2B5EF4-FFF2-40B4-BE49-F238E27FC236}">
                <a16:creationId xmlns:a16="http://schemas.microsoft.com/office/drawing/2014/main" id="{FF726C54-AF52-4A10-A600-B353DFB906D2}"/>
              </a:ext>
            </a:extLst>
          </p:cNvPr>
          <p:cNvSpPr txBox="1">
            <a:spLocks noChangeArrowheads="1"/>
          </p:cNvSpPr>
          <p:nvPr/>
        </p:nvSpPr>
        <p:spPr bwMode="auto">
          <a:xfrm>
            <a:off x="4295829" y="6062662"/>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254</a:t>
            </a:r>
          </a:p>
        </p:txBody>
      </p:sp>
      <p:sp>
        <p:nvSpPr>
          <p:cNvPr id="39" name="TextBox 37">
            <a:extLst>
              <a:ext uri="{FF2B5EF4-FFF2-40B4-BE49-F238E27FC236}">
                <a16:creationId xmlns:a16="http://schemas.microsoft.com/office/drawing/2014/main" id="{33756BAF-B06F-440D-A526-8F73B56E6066}"/>
              </a:ext>
            </a:extLst>
          </p:cNvPr>
          <p:cNvSpPr txBox="1">
            <a:spLocks noChangeArrowheads="1"/>
          </p:cNvSpPr>
          <p:nvPr/>
        </p:nvSpPr>
        <p:spPr bwMode="auto">
          <a:xfrm>
            <a:off x="6970138" y="6062662"/>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38</a:t>
            </a:r>
          </a:p>
        </p:txBody>
      </p:sp>
      <p:sp>
        <p:nvSpPr>
          <p:cNvPr id="40" name="TextBox 37">
            <a:extLst>
              <a:ext uri="{FF2B5EF4-FFF2-40B4-BE49-F238E27FC236}">
                <a16:creationId xmlns:a16="http://schemas.microsoft.com/office/drawing/2014/main" id="{AE107628-A210-4B96-B329-E8793C62C9BC}"/>
              </a:ext>
            </a:extLst>
          </p:cNvPr>
          <p:cNvSpPr txBox="1">
            <a:spLocks noChangeArrowheads="1"/>
          </p:cNvSpPr>
          <p:nvPr/>
        </p:nvSpPr>
        <p:spPr bwMode="auto">
          <a:xfrm>
            <a:off x="9644447" y="6062662"/>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8</a:t>
            </a:r>
          </a:p>
        </p:txBody>
      </p:sp>
      <p:sp>
        <p:nvSpPr>
          <p:cNvPr id="41" name="TextBox 37">
            <a:extLst>
              <a:ext uri="{FF2B5EF4-FFF2-40B4-BE49-F238E27FC236}">
                <a16:creationId xmlns:a16="http://schemas.microsoft.com/office/drawing/2014/main" id="{424805B5-7A0B-41A3-928B-D97A0BB1F5AC}"/>
              </a:ext>
            </a:extLst>
          </p:cNvPr>
          <p:cNvSpPr txBox="1">
            <a:spLocks noChangeArrowheads="1"/>
          </p:cNvSpPr>
          <p:nvPr/>
        </p:nvSpPr>
        <p:spPr bwMode="auto">
          <a:xfrm>
            <a:off x="1033787" y="5678856"/>
            <a:ext cx="715356"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CPP</a:t>
            </a:r>
          </a:p>
        </p:txBody>
      </p:sp>
      <p:sp>
        <p:nvSpPr>
          <p:cNvPr id="42" name="TextBox 37">
            <a:extLst>
              <a:ext uri="{FF2B5EF4-FFF2-40B4-BE49-F238E27FC236}">
                <a16:creationId xmlns:a16="http://schemas.microsoft.com/office/drawing/2014/main" id="{4B9E7EAF-FCA0-430E-925F-3F1561A4506B}"/>
              </a:ext>
            </a:extLst>
          </p:cNvPr>
          <p:cNvSpPr txBox="1">
            <a:spLocks noChangeArrowheads="1"/>
          </p:cNvSpPr>
          <p:nvPr/>
        </p:nvSpPr>
        <p:spPr bwMode="auto">
          <a:xfrm>
            <a:off x="493432" y="5867356"/>
            <a:ext cx="125231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CP + Bev</a:t>
            </a:r>
          </a:p>
        </p:txBody>
      </p:sp>
      <p:sp>
        <p:nvSpPr>
          <p:cNvPr id="43" name="TextBox 37">
            <a:extLst>
              <a:ext uri="{FF2B5EF4-FFF2-40B4-BE49-F238E27FC236}">
                <a16:creationId xmlns:a16="http://schemas.microsoft.com/office/drawing/2014/main" id="{BCFAE44A-0D6C-4DB6-BEBA-101491A4E97C}"/>
              </a:ext>
            </a:extLst>
          </p:cNvPr>
          <p:cNvSpPr txBox="1">
            <a:spLocks noChangeArrowheads="1"/>
          </p:cNvSpPr>
          <p:nvPr/>
        </p:nvSpPr>
        <p:spPr bwMode="auto">
          <a:xfrm>
            <a:off x="301083" y="6062662"/>
            <a:ext cx="144466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latin typeface="Calibri"/>
                <a:ea typeface="ＭＳ Ｐゴシック" pitchFamily="34" charset="-128"/>
                <a:cs typeface="+mn-cs"/>
              </a:rPr>
              <a:t>CP + Bev → Bev</a:t>
            </a:r>
          </a:p>
        </p:txBody>
      </p:sp>
      <p:sp>
        <p:nvSpPr>
          <p:cNvPr id="44" name="TextBox 37">
            <a:extLst>
              <a:ext uri="{FF2B5EF4-FFF2-40B4-BE49-F238E27FC236}">
                <a16:creationId xmlns:a16="http://schemas.microsoft.com/office/drawing/2014/main" id="{9BEF4546-ECBE-499E-8EAF-7E6314BF2A84}"/>
              </a:ext>
            </a:extLst>
          </p:cNvPr>
          <p:cNvSpPr txBox="1">
            <a:spLocks noChangeArrowheads="1"/>
          </p:cNvSpPr>
          <p:nvPr/>
        </p:nvSpPr>
        <p:spPr bwMode="auto">
          <a:xfrm>
            <a:off x="427508" y="5472154"/>
            <a:ext cx="1317274"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ts val="1800"/>
              </a:spcBef>
              <a:defRPr sz="2400">
                <a:solidFill>
                  <a:srgbClr val="3F4041"/>
                </a:solidFill>
                <a:latin typeface="Arial" pitchFamily="34" charset="0"/>
                <a:ea typeface="ＭＳ Ｐゴシック" pitchFamily="34" charset="-128"/>
              </a:defRPr>
            </a:lvl1pPr>
            <a:lvl2pPr marL="742950" indent="-285750" eaLnBrk="0" hangingPunct="0">
              <a:spcBef>
                <a:spcPts val="600"/>
              </a:spcBef>
              <a:buClr>
                <a:srgbClr val="679AC2"/>
              </a:buClr>
              <a:buFont typeface="Symbol" pitchFamily="18" charset="2"/>
              <a:buChar char="·"/>
              <a:defRPr sz="2200">
                <a:solidFill>
                  <a:srgbClr val="3F4041"/>
                </a:solidFill>
                <a:latin typeface="Arial" pitchFamily="34" charset="0"/>
                <a:ea typeface="ＭＳ Ｐゴシック" pitchFamily="34" charset="-128"/>
              </a:defRPr>
            </a:lvl2pPr>
            <a:lvl3pPr marL="1143000" indent="-228600" eaLnBrk="0" hangingPunct="0">
              <a:spcBef>
                <a:spcPts val="300"/>
              </a:spcBef>
              <a:buClr>
                <a:srgbClr val="679AC2"/>
              </a:buClr>
              <a:buFont typeface="Arial" pitchFamily="34" charset="0"/>
              <a:buChar char="–"/>
              <a:defRPr sz="2000">
                <a:solidFill>
                  <a:srgbClr val="3F4041"/>
                </a:solidFill>
                <a:latin typeface="Arial" pitchFamily="34" charset="0"/>
                <a:ea typeface="ＭＳ Ｐゴシック" pitchFamily="34" charset="-128"/>
              </a:defRPr>
            </a:lvl3pPr>
            <a:lvl4pPr marL="1600200" indent="-228600" eaLnBrk="0" hangingPunct="0">
              <a:spcBef>
                <a:spcPts val="300"/>
              </a:spcBef>
              <a:buClr>
                <a:srgbClr val="72CDF4"/>
              </a:buClr>
              <a:buFont typeface="Arial" pitchFamily="34" charset="0"/>
              <a:buChar char="•"/>
              <a:defRPr>
                <a:solidFill>
                  <a:srgbClr val="3F4041"/>
                </a:solidFill>
                <a:latin typeface="Arial" pitchFamily="34" charset="0"/>
                <a:ea typeface="ＭＳ Ｐゴシック" pitchFamily="34" charset="-128"/>
              </a:defRPr>
            </a:lvl4pPr>
            <a:lvl5pPr marL="2057400" indent="-228600" eaLnBrk="0" hangingPunct="0">
              <a:spcBef>
                <a:spcPts val="300"/>
              </a:spcBef>
              <a:buClr>
                <a:srgbClr val="72CDF4"/>
              </a:buClr>
              <a:buFont typeface="Arial" pitchFamily="34" charset="0"/>
              <a:buChar char="–"/>
              <a:defRPr sz="1600">
                <a:solidFill>
                  <a:srgbClr val="3F4041"/>
                </a:solidFill>
                <a:latin typeface="Arial" pitchFamily="34" charset="0"/>
                <a:ea typeface="ＭＳ Ｐゴシック" pitchFamily="34" charset="-128"/>
              </a:defRPr>
            </a:lvl5pPr>
            <a:lvl6pPr marL="25146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6pPr>
            <a:lvl7pPr marL="29718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7pPr>
            <a:lvl8pPr marL="34290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8pPr>
            <a:lvl9pPr marL="3886200" indent="-228600" eaLnBrk="0" fontAlgn="base" hangingPunct="0">
              <a:spcBef>
                <a:spcPts val="300"/>
              </a:spcBef>
              <a:spcAft>
                <a:spcPct val="0"/>
              </a:spcAft>
              <a:buClr>
                <a:srgbClr val="72CDF4"/>
              </a:buClr>
              <a:buFont typeface="Arial" pitchFamily="34" charset="0"/>
              <a:buChar char="–"/>
              <a:defRPr sz="1600">
                <a:solidFill>
                  <a:srgbClr val="3F404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chemeClr val="bg1"/>
                </a:solidFill>
                <a:effectLst/>
                <a:uLnTx/>
                <a:uFillTx/>
                <a:latin typeface="Calibri"/>
                <a:ea typeface="ＭＳ Ｐゴシック" pitchFamily="34" charset="-128"/>
                <a:cs typeface="+mn-cs"/>
              </a:rPr>
              <a:t>Patients at risk:</a:t>
            </a:r>
          </a:p>
        </p:txBody>
      </p:sp>
      <p:grpSp>
        <p:nvGrpSpPr>
          <p:cNvPr id="4" name="Group 3">
            <a:extLst>
              <a:ext uri="{FF2B5EF4-FFF2-40B4-BE49-F238E27FC236}">
                <a16:creationId xmlns:a16="http://schemas.microsoft.com/office/drawing/2014/main" id="{B2FF41B9-3A81-4D52-A7E1-CE7FB1443A32}"/>
              </a:ext>
            </a:extLst>
          </p:cNvPr>
          <p:cNvGrpSpPr/>
          <p:nvPr/>
        </p:nvGrpSpPr>
        <p:grpSpPr>
          <a:xfrm>
            <a:off x="2615748" y="4405210"/>
            <a:ext cx="2318176" cy="628907"/>
            <a:chOff x="5565748" y="3282444"/>
            <a:chExt cx="1738632" cy="628907"/>
          </a:xfrm>
        </p:grpSpPr>
        <p:sp>
          <p:nvSpPr>
            <p:cNvPr id="45" name="Text Box 1103">
              <a:extLst>
                <a:ext uri="{FF2B5EF4-FFF2-40B4-BE49-F238E27FC236}">
                  <a16:creationId xmlns:a16="http://schemas.microsoft.com/office/drawing/2014/main" id="{11250E3E-7E1E-4D7E-A1BA-3A4A57D8774F}"/>
                </a:ext>
              </a:extLst>
            </p:cNvPr>
            <p:cNvSpPr txBox="1">
              <a:spLocks noChangeArrowheads="1"/>
            </p:cNvSpPr>
            <p:nvPr/>
          </p:nvSpPr>
          <p:spPr bwMode="auto">
            <a:xfrm>
              <a:off x="5939985" y="3282444"/>
              <a:ext cx="717489" cy="277812"/>
            </a:xfrm>
            <a:prstGeom prst="rect">
              <a:avLst/>
            </a:prstGeom>
            <a:noFill/>
            <a:ln w="9525">
              <a:noFill/>
              <a:miter lim="800000"/>
              <a:headEnd/>
              <a:tailEnd/>
            </a:ln>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a:ea typeface="ＭＳ Ｐゴシック" charset="-128"/>
                  <a:cs typeface="+mn-cs"/>
                </a:rPr>
                <a:t>CP</a:t>
              </a:r>
            </a:p>
          </p:txBody>
        </p:sp>
        <p:sp>
          <p:nvSpPr>
            <p:cNvPr id="46" name="Text Box 1102">
              <a:extLst>
                <a:ext uri="{FF2B5EF4-FFF2-40B4-BE49-F238E27FC236}">
                  <a16:creationId xmlns:a16="http://schemas.microsoft.com/office/drawing/2014/main" id="{7A021142-BC86-4F85-A14E-29951FD79683}"/>
                </a:ext>
              </a:extLst>
            </p:cNvPr>
            <p:cNvSpPr txBox="1">
              <a:spLocks noChangeArrowheads="1"/>
            </p:cNvSpPr>
            <p:nvPr/>
          </p:nvSpPr>
          <p:spPr bwMode="auto">
            <a:xfrm>
              <a:off x="5939985" y="3460677"/>
              <a:ext cx="1038331" cy="276225"/>
            </a:xfrm>
            <a:prstGeom prst="rect">
              <a:avLst/>
            </a:prstGeom>
            <a:noFill/>
            <a:ln w="9525">
              <a:noFill/>
              <a:miter lim="800000"/>
              <a:headEnd/>
              <a:tailEnd/>
            </a:ln>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chemeClr val="bg1"/>
                  </a:solidFill>
                  <a:effectLst/>
                  <a:uLnTx/>
                  <a:uFillTx/>
                  <a:latin typeface="Calibri"/>
                  <a:ea typeface="+mn-ea"/>
                  <a:cs typeface="+mn-cs"/>
                </a:rPr>
                <a:t>CP + Bev</a:t>
              </a:r>
              <a:endParaRPr kumimoji="0" lang="en-US" sz="1200" b="1" i="0" u="none" strike="noStrike" kern="1200" cap="none" spc="0" normalizeH="0" baseline="0" noProof="0" dirty="0">
                <a:ln>
                  <a:noFill/>
                </a:ln>
                <a:solidFill>
                  <a:schemeClr val="bg1"/>
                </a:solidFill>
                <a:effectLst/>
                <a:uLnTx/>
                <a:uFillTx/>
                <a:latin typeface="Calibri"/>
                <a:cs typeface="+mn-cs"/>
              </a:endParaRPr>
            </a:p>
          </p:txBody>
        </p:sp>
        <p:sp>
          <p:nvSpPr>
            <p:cNvPr id="47" name="Text Box 1104">
              <a:extLst>
                <a:ext uri="{FF2B5EF4-FFF2-40B4-BE49-F238E27FC236}">
                  <a16:creationId xmlns:a16="http://schemas.microsoft.com/office/drawing/2014/main" id="{1051573B-493F-4D57-90C0-560939716CA1}"/>
                </a:ext>
              </a:extLst>
            </p:cNvPr>
            <p:cNvSpPr txBox="1">
              <a:spLocks noChangeArrowheads="1"/>
            </p:cNvSpPr>
            <p:nvPr/>
          </p:nvSpPr>
          <p:spPr bwMode="auto">
            <a:xfrm>
              <a:off x="5939985" y="3633539"/>
              <a:ext cx="1364395" cy="277812"/>
            </a:xfrm>
            <a:prstGeom prst="rect">
              <a:avLst/>
            </a:prstGeom>
            <a:noFill/>
            <a:ln w="9525">
              <a:noFill/>
              <a:miter lim="800000"/>
              <a:headEnd/>
              <a:tailEnd/>
            </a:ln>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chemeClr val="bg1"/>
                  </a:solidFill>
                  <a:effectLst/>
                  <a:uLnTx/>
                  <a:uFillTx/>
                  <a:latin typeface="Calibri"/>
                  <a:ea typeface="+mn-ea"/>
                  <a:cs typeface="+mn-cs"/>
                </a:rPr>
                <a:t>CP + Bev </a:t>
              </a:r>
              <a:r>
                <a:rPr kumimoji="0" lang="en-US" altLang="en-US" sz="1200" b="1" i="0" u="none" strike="noStrike" kern="1200" cap="none" spc="0" normalizeH="0" baseline="0" noProof="0" dirty="0">
                  <a:ln>
                    <a:noFill/>
                  </a:ln>
                  <a:solidFill>
                    <a:schemeClr val="bg1"/>
                  </a:solidFill>
                  <a:effectLst/>
                  <a:uLnTx/>
                  <a:uFillTx/>
                  <a:latin typeface="Calibri"/>
                  <a:ea typeface="+mn-ea"/>
                  <a:cs typeface="+mn-cs"/>
                  <a:sym typeface="Symbol" pitchFamily="18" charset="2"/>
                </a:rPr>
                <a:t> Bev</a:t>
              </a:r>
              <a:r>
                <a:rPr kumimoji="0" lang="en-US" sz="1200" b="1" i="0" u="none" strike="noStrike" kern="1200" cap="none" spc="0" normalizeH="0" baseline="0" noProof="0" dirty="0">
                  <a:ln>
                    <a:noFill/>
                  </a:ln>
                  <a:solidFill>
                    <a:schemeClr val="bg1"/>
                  </a:solidFill>
                  <a:effectLst/>
                  <a:uLnTx/>
                  <a:uFillTx/>
                  <a:latin typeface="Calibri"/>
                  <a:ea typeface="+mn-ea"/>
                  <a:cs typeface="ＭＳ Ｐゴシック"/>
                </a:rPr>
                <a:t> </a:t>
              </a:r>
              <a:endParaRPr kumimoji="0" lang="en-US" sz="1200" b="1" i="0" u="none" strike="noStrike" kern="1200" cap="none" spc="0" normalizeH="0" baseline="0" noProof="0" dirty="0">
                <a:ln>
                  <a:noFill/>
                </a:ln>
                <a:solidFill>
                  <a:schemeClr val="bg1"/>
                </a:solidFill>
                <a:effectLst/>
                <a:uLnTx/>
                <a:uFillTx/>
                <a:latin typeface="Calibri"/>
              </a:endParaRPr>
            </a:p>
          </p:txBody>
        </p:sp>
        <p:sp>
          <p:nvSpPr>
            <p:cNvPr id="48" name="Line 1099">
              <a:extLst>
                <a:ext uri="{FF2B5EF4-FFF2-40B4-BE49-F238E27FC236}">
                  <a16:creationId xmlns:a16="http://schemas.microsoft.com/office/drawing/2014/main" id="{D7A1F76F-1C60-4C4A-9B7E-319859E5B1F5}"/>
                </a:ext>
              </a:extLst>
            </p:cNvPr>
            <p:cNvSpPr>
              <a:spLocks noChangeShapeType="1"/>
            </p:cNvSpPr>
            <p:nvPr/>
          </p:nvSpPr>
          <p:spPr bwMode="auto">
            <a:xfrm>
              <a:off x="5565748" y="3411123"/>
              <a:ext cx="320040" cy="0"/>
            </a:xfrm>
            <a:prstGeom prst="line">
              <a:avLst/>
            </a:prstGeom>
            <a:noFill/>
            <a:ln w="28575">
              <a:solidFill>
                <a:schemeClr val="bg1"/>
              </a:solidFill>
              <a:round/>
              <a:headEnd type="none" w="med" len="med"/>
              <a:tailEnd type="none" w="med" len="med"/>
            </a:ln>
          </p:spPr>
          <p:txBody>
            <a:bodyPr lIns="91436" tIns="45718" rIns="91436" bIns="4571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ＭＳ Ｐゴシック" charset="-128"/>
                <a:cs typeface="+mn-cs"/>
              </a:endParaRPr>
            </a:p>
          </p:txBody>
        </p:sp>
        <p:sp>
          <p:nvSpPr>
            <p:cNvPr id="49" name="Line 1100">
              <a:extLst>
                <a:ext uri="{FF2B5EF4-FFF2-40B4-BE49-F238E27FC236}">
                  <a16:creationId xmlns:a16="http://schemas.microsoft.com/office/drawing/2014/main" id="{955513C1-E384-460E-B851-6F24BDEF28F2}"/>
                </a:ext>
              </a:extLst>
            </p:cNvPr>
            <p:cNvSpPr>
              <a:spLocks noChangeShapeType="1"/>
            </p:cNvSpPr>
            <p:nvPr/>
          </p:nvSpPr>
          <p:spPr bwMode="auto">
            <a:xfrm>
              <a:off x="5565748" y="3591427"/>
              <a:ext cx="320040" cy="0"/>
            </a:xfrm>
            <a:prstGeom prst="line">
              <a:avLst/>
            </a:prstGeom>
            <a:noFill/>
            <a:ln w="28575">
              <a:solidFill>
                <a:srgbClr val="66CCFF"/>
              </a:solidFill>
              <a:round/>
              <a:headEnd type="none" w="med" len="med"/>
              <a:tailEnd type="none" w="med" len="med"/>
            </a:ln>
          </p:spPr>
          <p:txBody>
            <a:bodyPr lIns="91436" tIns="45718" rIns="91436" bIns="4571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ＭＳ Ｐゴシック" charset="-128"/>
                <a:cs typeface="+mn-cs"/>
              </a:endParaRPr>
            </a:p>
          </p:txBody>
        </p:sp>
        <p:sp>
          <p:nvSpPr>
            <p:cNvPr id="50" name="Line 1101">
              <a:extLst>
                <a:ext uri="{FF2B5EF4-FFF2-40B4-BE49-F238E27FC236}">
                  <a16:creationId xmlns:a16="http://schemas.microsoft.com/office/drawing/2014/main" id="{075349D7-AB13-42D8-9DA0-0D70F66BC73B}"/>
                </a:ext>
              </a:extLst>
            </p:cNvPr>
            <p:cNvSpPr>
              <a:spLocks noChangeShapeType="1"/>
            </p:cNvSpPr>
            <p:nvPr/>
          </p:nvSpPr>
          <p:spPr bwMode="auto">
            <a:xfrm>
              <a:off x="5565749" y="3780672"/>
              <a:ext cx="320040" cy="0"/>
            </a:xfrm>
            <a:prstGeom prst="line">
              <a:avLst/>
            </a:prstGeom>
            <a:noFill/>
            <a:ln w="28575">
              <a:solidFill>
                <a:srgbClr val="FFFF00"/>
              </a:solidFill>
              <a:round/>
              <a:headEnd type="none" w="med" len="med"/>
              <a:tailEnd type="none" w="med" len="med"/>
            </a:ln>
          </p:spPr>
          <p:txBody>
            <a:bodyPr lIns="91436" tIns="45718" rIns="91436" bIns="4571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ＭＳ Ｐゴシック" charset="-128"/>
                <a:cs typeface="+mn-cs"/>
              </a:endParaRPr>
            </a:p>
          </p:txBody>
        </p:sp>
      </p:grpSp>
      <p:sp>
        <p:nvSpPr>
          <p:cNvPr id="52" name="Rectangle 51"/>
          <p:cNvSpPr/>
          <p:nvPr/>
        </p:nvSpPr>
        <p:spPr>
          <a:xfrm>
            <a:off x="0" y="6446468"/>
            <a:ext cx="11367059" cy="40011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a:ea typeface="+mn-ea"/>
                <a:cs typeface="+mn-cs"/>
              </a:rPr>
              <a:t>Bev, bevacizumab; CP, carboplatin + paclitaxel; CPP, CP + placebo; GOG, Gynecologic Oncology Group; PFS, progression-free survival.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a:ea typeface="+mn-ea"/>
                <a:cs typeface="+mn-cs"/>
              </a:rPr>
              <a:t>Burger et al. </a:t>
            </a:r>
            <a:r>
              <a:rPr kumimoji="0" lang="en-US" altLang="en-US" sz="1000" b="0" i="1" u="none" strike="noStrike" kern="1200" cap="none" spc="0" normalizeH="0" baseline="0" noProof="0" dirty="0">
                <a:ln>
                  <a:noFill/>
                </a:ln>
                <a:solidFill>
                  <a:srgbClr val="000000"/>
                </a:solidFill>
                <a:effectLst/>
                <a:uLnTx/>
                <a:uFillTx/>
                <a:latin typeface="Calibri"/>
                <a:ea typeface="+mn-ea"/>
                <a:cs typeface="+mn-cs"/>
              </a:rPr>
              <a:t>N </a:t>
            </a:r>
            <a:r>
              <a:rPr kumimoji="0" lang="en-US" altLang="en-US" sz="1000" b="0" i="1" u="none" strike="noStrike" kern="1200" cap="none" spc="0" normalizeH="0" baseline="0" noProof="0" dirty="0" err="1">
                <a:ln>
                  <a:noFill/>
                </a:ln>
                <a:solidFill>
                  <a:srgbClr val="000000"/>
                </a:solidFill>
                <a:effectLst/>
                <a:uLnTx/>
                <a:uFillTx/>
                <a:latin typeface="Calibri"/>
                <a:ea typeface="+mn-ea"/>
                <a:cs typeface="+mn-cs"/>
              </a:rPr>
              <a:t>Engl</a:t>
            </a:r>
            <a:r>
              <a:rPr kumimoji="0" lang="en-US" altLang="en-US" sz="1000" b="0" i="1" u="none" strike="noStrike" kern="1200" cap="none" spc="0" normalizeH="0" baseline="0" noProof="0" dirty="0">
                <a:ln>
                  <a:noFill/>
                </a:ln>
                <a:solidFill>
                  <a:srgbClr val="000000"/>
                </a:solidFill>
                <a:effectLst/>
                <a:uLnTx/>
                <a:uFillTx/>
                <a:latin typeface="Calibri"/>
                <a:ea typeface="+mn-ea"/>
                <a:cs typeface="+mn-cs"/>
              </a:rPr>
              <a:t> J Med. </a:t>
            </a:r>
            <a:r>
              <a:rPr kumimoji="0" lang="en-US" altLang="en-US" sz="1000" b="0" i="0" u="none" strike="noStrike" kern="1200" cap="none" spc="0" normalizeH="0" baseline="0" noProof="0" dirty="0">
                <a:ln>
                  <a:noFill/>
                </a:ln>
                <a:solidFill>
                  <a:srgbClr val="000000"/>
                </a:solidFill>
                <a:effectLst/>
                <a:uLnTx/>
                <a:uFillTx/>
                <a:latin typeface="Calibri"/>
                <a:ea typeface="+mn-ea"/>
                <a:cs typeface="+mn-cs"/>
              </a:rPr>
              <a:t>2011;365:2473-2483; FDA News Release, 2018; News Release, 2018.</a:t>
            </a:r>
          </a:p>
        </p:txBody>
      </p:sp>
    </p:spTree>
    <p:extLst>
      <p:ext uri="{BB962C8B-B14F-4D97-AF65-F5344CB8AC3E}">
        <p14:creationId xmlns:p14="http://schemas.microsoft.com/office/powerpoint/2010/main" val="97953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200653"/>
            <a:ext cx="10362724" cy="1477380"/>
          </a:xfrm>
        </p:spPr>
        <p:txBody>
          <a:bodyPr/>
          <a:lstStyle/>
          <a:p>
            <a:r>
              <a:rPr lang="en-US" sz="1800" dirty="0">
                <a:solidFill>
                  <a:schemeClr val="tx1"/>
                </a:solidFill>
              </a:rPr>
              <a:t>A </a:t>
            </a:r>
            <a:r>
              <a:rPr lang="en-US" sz="1800" u="sng" dirty="0">
                <a:solidFill>
                  <a:schemeClr val="tx1"/>
                </a:solidFill>
              </a:rPr>
              <a:t>60-year-old</a:t>
            </a:r>
            <a:r>
              <a:rPr lang="en-US" sz="1800" dirty="0">
                <a:solidFill>
                  <a:schemeClr val="tx1"/>
                </a:solidFill>
              </a:rPr>
              <a:t> woman with Stage IIIC epithelial ovarian cancer is s/p primary optimal debulking surgery with </a:t>
            </a:r>
            <a:r>
              <a:rPr lang="en-US" sz="1800" u="sng" dirty="0">
                <a:solidFill>
                  <a:schemeClr val="tx1"/>
                </a:solidFill>
              </a:rPr>
              <a:t>no gross residual disease</a:t>
            </a:r>
            <a:r>
              <a:rPr lang="en-US" sz="1800" dirty="0">
                <a:solidFill>
                  <a:schemeClr val="tx1"/>
                </a:solidFill>
              </a:rPr>
              <a:t>. She has no family history of ovarian or breast cancer.</a:t>
            </a:r>
            <a:br>
              <a:rPr lang="en-US" sz="1800" dirty="0"/>
            </a:br>
            <a:r>
              <a:rPr lang="en-US" sz="800" dirty="0"/>
              <a:t> </a:t>
            </a:r>
            <a:br>
              <a:rPr lang="en-US" sz="1800" dirty="0"/>
            </a:br>
            <a:r>
              <a:rPr lang="en-US" sz="1800" dirty="0"/>
              <a:t>16. What postsurgical treatment strategy would you recommend if mutation testing revealed that the patient had a </a:t>
            </a:r>
            <a:r>
              <a:rPr lang="en-US" sz="1800" u="sng" dirty="0"/>
              <a:t>BRCA germline mutation</a:t>
            </a:r>
            <a:r>
              <a:rPr lang="en-US" sz="1800" dirty="0"/>
              <a:t>?</a:t>
            </a:r>
          </a:p>
        </p:txBody>
      </p:sp>
      <p:sp>
        <p:nvSpPr>
          <p:cNvPr id="11" name="Text Box 9">
            <a:extLst>
              <a:ext uri="{FF2B5EF4-FFF2-40B4-BE49-F238E27FC236}">
                <a16:creationId xmlns:a16="http://schemas.microsoft.com/office/drawing/2014/main" id="{957DA4C3-38C6-774D-83FB-D953590DD242}"/>
              </a:ext>
            </a:extLst>
          </p:cNvPr>
          <p:cNvSpPr txBox="1">
            <a:spLocks noChangeArrowheads="1"/>
          </p:cNvSpPr>
          <p:nvPr/>
        </p:nvSpPr>
        <p:spPr bwMode="auto">
          <a:xfrm>
            <a:off x="6209116" y="254219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10</a:t>
            </a:r>
          </a:p>
        </p:txBody>
      </p:sp>
      <p:sp>
        <p:nvSpPr>
          <p:cNvPr id="12" name="Text Box 4">
            <a:extLst>
              <a:ext uri="{FF2B5EF4-FFF2-40B4-BE49-F238E27FC236}">
                <a16:creationId xmlns:a16="http://schemas.microsoft.com/office/drawing/2014/main" id="{20947568-EC05-E543-8B80-1BD16797D70E}"/>
              </a:ext>
            </a:extLst>
          </p:cNvPr>
          <p:cNvSpPr txBox="1">
            <a:spLocks noChangeArrowheads="1"/>
          </p:cNvSpPr>
          <p:nvPr/>
        </p:nvSpPr>
        <p:spPr bwMode="auto">
          <a:xfrm>
            <a:off x="284850" y="2625695"/>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q3wk </a:t>
            </a:r>
            <a:endParaRPr lang="en-US" sz="1800" b="1" dirty="0">
              <a:solidFill>
                <a:srgbClr val="FFFFFF"/>
              </a:solidFill>
              <a:latin typeface="Arial" charset="0"/>
              <a:ea typeface="Arial" charset="0"/>
              <a:cs typeface="Arial" charset="0"/>
            </a:endParaRPr>
          </a:p>
        </p:txBody>
      </p:sp>
      <p:pic>
        <p:nvPicPr>
          <p:cNvPr id="13" name="Picture 12" descr="Square-1.png">
            <a:extLst>
              <a:ext uri="{FF2B5EF4-FFF2-40B4-BE49-F238E27FC236}">
                <a16:creationId xmlns:a16="http://schemas.microsoft.com/office/drawing/2014/main" id="{68AB3DD0-77D9-4D4B-9A43-E6DDBF5D9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3" descr="Square-2.png">
            <a:extLst>
              <a:ext uri="{FF2B5EF4-FFF2-40B4-BE49-F238E27FC236}">
                <a16:creationId xmlns:a16="http://schemas.microsoft.com/office/drawing/2014/main" id="{97B67F0C-408F-124D-9F0C-B1B1E7FEA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3226029"/>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9">
            <a:extLst>
              <a:ext uri="{FF2B5EF4-FFF2-40B4-BE49-F238E27FC236}">
                <a16:creationId xmlns:a16="http://schemas.microsoft.com/office/drawing/2014/main" id="{FAE9B4D3-BFA0-BD49-98BF-3E67B42CA47C}"/>
              </a:ext>
            </a:extLst>
          </p:cNvPr>
          <p:cNvSpPr txBox="1">
            <a:spLocks noChangeArrowheads="1"/>
          </p:cNvSpPr>
          <p:nvPr/>
        </p:nvSpPr>
        <p:spPr bwMode="auto">
          <a:xfrm>
            <a:off x="3076198" y="324539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23" name="Text Box 4">
            <a:extLst>
              <a:ext uri="{FF2B5EF4-FFF2-40B4-BE49-F238E27FC236}">
                <a16:creationId xmlns:a16="http://schemas.microsoft.com/office/drawing/2014/main" id="{F54F6B8D-3EEE-D640-97E9-E94CE86355E0}"/>
              </a:ext>
            </a:extLst>
          </p:cNvPr>
          <p:cNvSpPr txBox="1">
            <a:spLocks noChangeArrowheads="1"/>
          </p:cNvSpPr>
          <p:nvPr/>
        </p:nvSpPr>
        <p:spPr bwMode="auto">
          <a:xfrm>
            <a:off x="21799" y="3287499"/>
            <a:ext cx="2457611"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Carboplatin/paclitaxel dose dense </a:t>
            </a:r>
            <a:endParaRPr lang="en-US" sz="1800" b="1" dirty="0">
              <a:solidFill>
                <a:srgbClr val="FFFFFF"/>
              </a:solidFill>
              <a:latin typeface="Arial" charset="0"/>
              <a:ea typeface="Arial" charset="0"/>
              <a:cs typeface="Arial" charset="0"/>
            </a:endParaRPr>
          </a:p>
        </p:txBody>
      </p:sp>
      <p:sp>
        <p:nvSpPr>
          <p:cNvPr id="25" name="Text Box 9">
            <a:extLst>
              <a:ext uri="{FF2B5EF4-FFF2-40B4-BE49-F238E27FC236}">
                <a16:creationId xmlns:a16="http://schemas.microsoft.com/office/drawing/2014/main" id="{05EBD1B7-C08E-9546-8D32-6568044155F2}"/>
              </a:ext>
            </a:extLst>
          </p:cNvPr>
          <p:cNvSpPr txBox="1">
            <a:spLocks noChangeArrowheads="1"/>
          </p:cNvSpPr>
          <p:nvPr/>
        </p:nvSpPr>
        <p:spPr bwMode="auto">
          <a:xfrm>
            <a:off x="3076198" y="3809945"/>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26" name="Text Box 4">
            <a:extLst>
              <a:ext uri="{FF2B5EF4-FFF2-40B4-BE49-F238E27FC236}">
                <a16:creationId xmlns:a16="http://schemas.microsoft.com/office/drawing/2014/main" id="{29E3D92C-3D0E-D04D-AAE9-60664EC254B1}"/>
              </a:ext>
            </a:extLst>
          </p:cNvPr>
          <p:cNvSpPr txBox="1">
            <a:spLocks noChangeArrowheads="1"/>
          </p:cNvSpPr>
          <p:nvPr/>
        </p:nvSpPr>
        <p:spPr bwMode="auto">
          <a:xfrm>
            <a:off x="21799" y="3870418"/>
            <a:ext cx="2457611" cy="13964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IP/IV chemotherapy </a:t>
            </a:r>
            <a:endParaRPr lang="en-US" sz="1800" b="1" dirty="0">
              <a:solidFill>
                <a:srgbClr val="FFFFFF"/>
              </a:solidFill>
              <a:latin typeface="Arial" charset="0"/>
              <a:ea typeface="Arial" charset="0"/>
              <a:cs typeface="Arial" charset="0"/>
            </a:endParaRPr>
          </a:p>
        </p:txBody>
      </p:sp>
      <p:sp>
        <p:nvSpPr>
          <p:cNvPr id="36" name="Text Box 4">
            <a:extLst>
              <a:ext uri="{FF2B5EF4-FFF2-40B4-BE49-F238E27FC236}">
                <a16:creationId xmlns:a16="http://schemas.microsoft.com/office/drawing/2014/main" id="{91ACEF78-7521-6B4E-A209-5E4931C8C4E2}"/>
              </a:ext>
            </a:extLst>
          </p:cNvPr>
          <p:cNvSpPr txBox="1">
            <a:spLocks noChangeArrowheads="1"/>
          </p:cNvSpPr>
          <p:nvPr/>
        </p:nvSpPr>
        <p:spPr bwMode="auto">
          <a:xfrm>
            <a:off x="21799" y="4453916"/>
            <a:ext cx="2457611" cy="13964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Carboplatin/paclitaxel q3wk + bevacizumab </a:t>
            </a:r>
            <a:endParaRPr lang="en-US" sz="1800" b="1" dirty="0">
              <a:solidFill>
                <a:srgbClr val="FFFFFF"/>
              </a:solidFill>
              <a:latin typeface="Arial" charset="0"/>
              <a:ea typeface="Arial" charset="0"/>
              <a:cs typeface="Arial" charset="0"/>
            </a:endParaRPr>
          </a:p>
        </p:txBody>
      </p:sp>
      <p:sp>
        <p:nvSpPr>
          <p:cNvPr id="38" name="Text Box 9">
            <a:extLst>
              <a:ext uri="{FF2B5EF4-FFF2-40B4-BE49-F238E27FC236}">
                <a16:creationId xmlns:a16="http://schemas.microsoft.com/office/drawing/2014/main" id="{EC851F74-826D-4641-92A0-2E55A1FF97B6}"/>
              </a:ext>
            </a:extLst>
          </p:cNvPr>
          <p:cNvSpPr txBox="1">
            <a:spLocks noChangeArrowheads="1"/>
          </p:cNvSpPr>
          <p:nvPr/>
        </p:nvSpPr>
        <p:spPr bwMode="auto">
          <a:xfrm>
            <a:off x="2682621" y="438283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ea typeface="Arial" charset="0"/>
                <a:cs typeface="Arial" charset="0"/>
              </a:rPr>
              <a:t>0</a:t>
            </a:r>
            <a:endParaRPr lang="en-US" sz="1800" b="1" dirty="0">
              <a:solidFill>
                <a:srgbClr val="FFFFFF"/>
              </a:solidFill>
              <a:latin typeface="Arial" charset="0"/>
              <a:ea typeface="Arial" charset="0"/>
              <a:cs typeface="Arial" charset="0"/>
            </a:endParaRPr>
          </a:p>
        </p:txBody>
      </p:sp>
      <p:sp>
        <p:nvSpPr>
          <p:cNvPr id="46" name="Title 6">
            <a:extLst>
              <a:ext uri="{FF2B5EF4-FFF2-40B4-BE49-F238E27FC236}">
                <a16:creationId xmlns:a16="http://schemas.microsoft.com/office/drawing/2014/main" id="{1BCFB63E-374B-4645-A6CA-E43C72A6F973}"/>
              </a:ext>
            </a:extLst>
          </p:cNvPr>
          <p:cNvSpPr txBox="1">
            <a:spLocks/>
          </p:cNvSpPr>
          <p:nvPr/>
        </p:nvSpPr>
        <p:spPr bwMode="auto">
          <a:xfrm>
            <a:off x="2682621" y="1963647"/>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47" name="Title 6">
            <a:extLst>
              <a:ext uri="{FF2B5EF4-FFF2-40B4-BE49-F238E27FC236}">
                <a16:creationId xmlns:a16="http://schemas.microsoft.com/office/drawing/2014/main" id="{01A3374E-5A7C-E44E-BAE6-929E37B501C4}"/>
              </a:ext>
            </a:extLst>
          </p:cNvPr>
          <p:cNvSpPr txBox="1">
            <a:spLocks/>
          </p:cNvSpPr>
          <p:nvPr/>
        </p:nvSpPr>
        <p:spPr bwMode="auto">
          <a:xfrm>
            <a:off x="7550185" y="1963647"/>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48" name="Text Box 9">
            <a:extLst>
              <a:ext uri="{FF2B5EF4-FFF2-40B4-BE49-F238E27FC236}">
                <a16:creationId xmlns:a16="http://schemas.microsoft.com/office/drawing/2014/main" id="{50E9A024-52D7-2443-872A-F1384006542D}"/>
              </a:ext>
            </a:extLst>
          </p:cNvPr>
          <p:cNvSpPr txBox="1">
            <a:spLocks noChangeArrowheads="1"/>
          </p:cNvSpPr>
          <p:nvPr/>
        </p:nvSpPr>
        <p:spPr bwMode="auto">
          <a:xfrm>
            <a:off x="10389627" y="254219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8</a:t>
            </a:r>
          </a:p>
        </p:txBody>
      </p:sp>
      <p:sp>
        <p:nvSpPr>
          <p:cNvPr id="49" name="Text Box 9">
            <a:extLst>
              <a:ext uri="{FF2B5EF4-FFF2-40B4-BE49-F238E27FC236}">
                <a16:creationId xmlns:a16="http://schemas.microsoft.com/office/drawing/2014/main" id="{5B679004-DF49-214A-BB04-DBFFBF553C4B}"/>
              </a:ext>
            </a:extLst>
          </p:cNvPr>
          <p:cNvSpPr txBox="1">
            <a:spLocks noChangeArrowheads="1"/>
          </p:cNvSpPr>
          <p:nvPr/>
        </p:nvSpPr>
        <p:spPr bwMode="auto">
          <a:xfrm>
            <a:off x="7552798" y="322133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ea typeface="Arial" charset="0"/>
                <a:cs typeface="Arial" charset="0"/>
              </a:rPr>
              <a:t>0</a:t>
            </a:r>
            <a:endParaRPr lang="en-US" sz="1800" b="1" dirty="0">
              <a:solidFill>
                <a:srgbClr val="FFFFFF"/>
              </a:solidFill>
              <a:latin typeface="Arial" charset="0"/>
              <a:ea typeface="Arial" charset="0"/>
              <a:cs typeface="Arial" charset="0"/>
            </a:endParaRPr>
          </a:p>
        </p:txBody>
      </p:sp>
      <p:sp>
        <p:nvSpPr>
          <p:cNvPr id="52" name="Text Box 9">
            <a:extLst>
              <a:ext uri="{FF2B5EF4-FFF2-40B4-BE49-F238E27FC236}">
                <a16:creationId xmlns:a16="http://schemas.microsoft.com/office/drawing/2014/main" id="{8B902B0D-FACC-8741-A9ED-9831D569C1B8}"/>
              </a:ext>
            </a:extLst>
          </p:cNvPr>
          <p:cNvSpPr txBox="1">
            <a:spLocks noChangeArrowheads="1"/>
          </p:cNvSpPr>
          <p:nvPr/>
        </p:nvSpPr>
        <p:spPr bwMode="auto">
          <a:xfrm>
            <a:off x="8645157" y="3809945"/>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sp>
        <p:nvSpPr>
          <p:cNvPr id="57" name="Text Box 9">
            <a:extLst>
              <a:ext uri="{FF2B5EF4-FFF2-40B4-BE49-F238E27FC236}">
                <a16:creationId xmlns:a16="http://schemas.microsoft.com/office/drawing/2014/main" id="{3E6FFEDC-5490-514E-A1FE-08EDFB8D3A39}"/>
              </a:ext>
            </a:extLst>
          </p:cNvPr>
          <p:cNvSpPr txBox="1">
            <a:spLocks noChangeArrowheads="1"/>
          </p:cNvSpPr>
          <p:nvPr/>
        </p:nvSpPr>
        <p:spPr bwMode="auto">
          <a:xfrm>
            <a:off x="7968468" y="438283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ea typeface="Arial" charset="0"/>
                <a:cs typeface="Arial" charset="0"/>
              </a:rPr>
              <a:t>1</a:t>
            </a:r>
            <a:endParaRPr lang="en-US" sz="1800" b="1" dirty="0">
              <a:solidFill>
                <a:srgbClr val="FFFFFF"/>
              </a:solidFill>
              <a:latin typeface="Arial" charset="0"/>
              <a:ea typeface="Arial" charset="0"/>
              <a:cs typeface="Arial" charset="0"/>
            </a:endParaRPr>
          </a:p>
        </p:txBody>
      </p:sp>
      <p:pic>
        <p:nvPicPr>
          <p:cNvPr id="107" name="Picture 106" descr="Square-4.png">
            <a:extLst>
              <a:ext uri="{FF2B5EF4-FFF2-40B4-BE49-F238E27FC236}">
                <a16:creationId xmlns:a16="http://schemas.microsoft.com/office/drawing/2014/main" id="{D5E0D24D-FC10-4047-A306-3ED33FD494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1795" y="4364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4" descr="Square-3.png">
            <a:extLst>
              <a:ext uri="{FF2B5EF4-FFF2-40B4-BE49-F238E27FC236}">
                <a16:creationId xmlns:a16="http://schemas.microsoft.com/office/drawing/2014/main" id="{C789AC56-93A9-6E41-AFC5-3A1DD83B92A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3418" y="3809945"/>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42" descr="Square-1.png">
            <a:extLst>
              <a:ext uri="{FF2B5EF4-FFF2-40B4-BE49-F238E27FC236}">
                <a16:creationId xmlns:a16="http://schemas.microsoft.com/office/drawing/2014/main" id="{A6429656-B65D-AC4F-A879-4969725E97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270"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44" descr="Square-1.png">
            <a:extLst>
              <a:ext uri="{FF2B5EF4-FFF2-40B4-BE49-F238E27FC236}">
                <a16:creationId xmlns:a16="http://schemas.microsoft.com/office/drawing/2014/main" id="{161F7C17-6589-4746-987D-886BF571AA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7919"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Title 1">
            <a:extLst>
              <a:ext uri="{FF2B5EF4-FFF2-40B4-BE49-F238E27FC236}">
                <a16:creationId xmlns:a16="http://schemas.microsoft.com/office/drawing/2014/main" id="{CD08E0B3-34B2-0648-9D4D-349FD6098E7C}"/>
              </a:ext>
            </a:extLst>
          </p:cNvPr>
          <p:cNvSpPr txBox="1">
            <a:spLocks/>
          </p:cNvSpPr>
          <p:nvPr/>
        </p:nvSpPr>
        <p:spPr bwMode="auto">
          <a:xfrm>
            <a:off x="914639" y="4979174"/>
            <a:ext cx="10362724" cy="44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2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189"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377"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566"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754"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sz="1800" dirty="0"/>
              <a:t>16a. Would you recommend maintenance therapy to this patient? </a:t>
            </a:r>
          </a:p>
        </p:txBody>
      </p:sp>
      <p:sp>
        <p:nvSpPr>
          <p:cNvPr id="44" name="Text Box 9">
            <a:extLst>
              <a:ext uri="{FF2B5EF4-FFF2-40B4-BE49-F238E27FC236}">
                <a16:creationId xmlns:a16="http://schemas.microsoft.com/office/drawing/2014/main" id="{A667D920-E9FE-D94D-B56F-472355B04DFB}"/>
              </a:ext>
            </a:extLst>
          </p:cNvPr>
          <p:cNvSpPr txBox="1">
            <a:spLocks noChangeArrowheads="1"/>
          </p:cNvSpPr>
          <p:nvPr/>
        </p:nvSpPr>
        <p:spPr bwMode="auto">
          <a:xfrm>
            <a:off x="6864161" y="551536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12</a:t>
            </a:r>
          </a:p>
        </p:txBody>
      </p:sp>
      <p:sp>
        <p:nvSpPr>
          <p:cNvPr id="58" name="Text Box 4">
            <a:extLst>
              <a:ext uri="{FF2B5EF4-FFF2-40B4-BE49-F238E27FC236}">
                <a16:creationId xmlns:a16="http://schemas.microsoft.com/office/drawing/2014/main" id="{E936CD8D-7396-5949-A6BE-90E2D2B94A28}"/>
              </a:ext>
            </a:extLst>
          </p:cNvPr>
          <p:cNvSpPr txBox="1">
            <a:spLocks noChangeArrowheads="1"/>
          </p:cNvSpPr>
          <p:nvPr/>
        </p:nvSpPr>
        <p:spPr bwMode="auto">
          <a:xfrm>
            <a:off x="284850" y="5548512"/>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Yes, </a:t>
            </a:r>
            <a:r>
              <a:rPr lang="en-US" sz="1800" b="1" dirty="0" err="1"/>
              <a:t>olaparib</a:t>
            </a:r>
            <a:r>
              <a:rPr lang="en-US" sz="1800" b="1" dirty="0"/>
              <a:t> </a:t>
            </a:r>
            <a:endParaRPr lang="en-US" sz="1800" b="1" dirty="0">
              <a:solidFill>
                <a:srgbClr val="FFFFFF"/>
              </a:solidFill>
              <a:latin typeface="Arial" charset="0"/>
              <a:ea typeface="Arial" charset="0"/>
              <a:cs typeface="Arial" charset="0"/>
            </a:endParaRPr>
          </a:p>
        </p:txBody>
      </p:sp>
      <p:sp>
        <p:nvSpPr>
          <p:cNvPr id="61" name="Text Box 9">
            <a:extLst>
              <a:ext uri="{FF2B5EF4-FFF2-40B4-BE49-F238E27FC236}">
                <a16:creationId xmlns:a16="http://schemas.microsoft.com/office/drawing/2014/main" id="{1C53F02C-D0A5-1B4A-8A9F-6D73C39022AB}"/>
              </a:ext>
            </a:extLst>
          </p:cNvPr>
          <p:cNvSpPr txBox="1">
            <a:spLocks noChangeArrowheads="1"/>
          </p:cNvSpPr>
          <p:nvPr/>
        </p:nvSpPr>
        <p:spPr bwMode="auto">
          <a:xfrm>
            <a:off x="2701776" y="598008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62" name="Text Box 4">
            <a:extLst>
              <a:ext uri="{FF2B5EF4-FFF2-40B4-BE49-F238E27FC236}">
                <a16:creationId xmlns:a16="http://schemas.microsoft.com/office/drawing/2014/main" id="{3E3A9E96-5E76-AA43-862E-915A77B46183}"/>
              </a:ext>
            </a:extLst>
          </p:cNvPr>
          <p:cNvSpPr txBox="1">
            <a:spLocks noChangeArrowheads="1"/>
          </p:cNvSpPr>
          <p:nvPr/>
        </p:nvSpPr>
        <p:spPr bwMode="auto">
          <a:xfrm>
            <a:off x="284850" y="6004333"/>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No</a:t>
            </a:r>
            <a:endParaRPr lang="en-US" sz="1800" b="1" dirty="0">
              <a:solidFill>
                <a:srgbClr val="FFFFFF"/>
              </a:solidFill>
              <a:latin typeface="Arial" charset="0"/>
              <a:ea typeface="Arial" charset="0"/>
              <a:cs typeface="Arial" charset="0"/>
            </a:endParaRPr>
          </a:p>
        </p:txBody>
      </p:sp>
      <p:sp>
        <p:nvSpPr>
          <p:cNvPr id="66" name="Text Box 9">
            <a:extLst>
              <a:ext uri="{FF2B5EF4-FFF2-40B4-BE49-F238E27FC236}">
                <a16:creationId xmlns:a16="http://schemas.microsoft.com/office/drawing/2014/main" id="{57FB55E9-BA30-AF45-8484-447FDE25EEA8}"/>
              </a:ext>
            </a:extLst>
          </p:cNvPr>
          <p:cNvSpPr txBox="1">
            <a:spLocks noChangeArrowheads="1"/>
          </p:cNvSpPr>
          <p:nvPr/>
        </p:nvSpPr>
        <p:spPr bwMode="auto">
          <a:xfrm>
            <a:off x="11400488" y="550234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11</a:t>
            </a:r>
          </a:p>
        </p:txBody>
      </p:sp>
      <p:sp>
        <p:nvSpPr>
          <p:cNvPr id="67" name="Text Box 9">
            <a:extLst>
              <a:ext uri="{FF2B5EF4-FFF2-40B4-BE49-F238E27FC236}">
                <a16:creationId xmlns:a16="http://schemas.microsoft.com/office/drawing/2014/main" id="{D6E2CD40-B1CB-A24A-B65B-A7CE2C6C57C0}"/>
              </a:ext>
            </a:extLst>
          </p:cNvPr>
          <p:cNvSpPr txBox="1">
            <a:spLocks noChangeArrowheads="1"/>
          </p:cNvSpPr>
          <p:nvPr/>
        </p:nvSpPr>
        <p:spPr bwMode="auto">
          <a:xfrm>
            <a:off x="7943321" y="598008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pic>
        <p:nvPicPr>
          <p:cNvPr id="77" name="Picture 76" descr="Square-1.png">
            <a:extLst>
              <a:ext uri="{FF2B5EF4-FFF2-40B4-BE49-F238E27FC236}">
                <a16:creationId xmlns:a16="http://schemas.microsoft.com/office/drawing/2014/main" id="{1DA68CFF-F62D-7E4C-9142-ACE185CC32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568"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 name="Picture 80" descr="Square-1.png">
            <a:extLst>
              <a:ext uri="{FF2B5EF4-FFF2-40B4-BE49-F238E27FC236}">
                <a16:creationId xmlns:a16="http://schemas.microsoft.com/office/drawing/2014/main" id="{753D22B6-E716-2141-82F0-A4AAEC7395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3217"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 name="Picture 81" descr="Square-1.png">
            <a:extLst>
              <a:ext uri="{FF2B5EF4-FFF2-40B4-BE49-F238E27FC236}">
                <a16:creationId xmlns:a16="http://schemas.microsoft.com/office/drawing/2014/main" id="{EB33BCF1-1535-644A-9C3E-E00D4EE537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0866"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 name="Picture 82" descr="Square-1.png">
            <a:extLst>
              <a:ext uri="{FF2B5EF4-FFF2-40B4-BE49-F238E27FC236}">
                <a16:creationId xmlns:a16="http://schemas.microsoft.com/office/drawing/2014/main" id="{964E192B-2F77-4447-8427-2173BFF90D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514"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5" name="Picture 84" descr="Square-1.png">
            <a:extLst>
              <a:ext uri="{FF2B5EF4-FFF2-40B4-BE49-F238E27FC236}">
                <a16:creationId xmlns:a16="http://schemas.microsoft.com/office/drawing/2014/main" id="{F9FA37AD-AD79-C842-9E62-84F2B8294D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6163"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6" name="Picture 85" descr="Square-1.png">
            <a:extLst>
              <a:ext uri="{FF2B5EF4-FFF2-40B4-BE49-F238E27FC236}">
                <a16:creationId xmlns:a16="http://schemas.microsoft.com/office/drawing/2014/main" id="{8AD804C9-2A3F-BC4F-AF4F-138550F06F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3812"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7" name="Picture 86" descr="Square-1.png">
            <a:extLst>
              <a:ext uri="{FF2B5EF4-FFF2-40B4-BE49-F238E27FC236}">
                <a16:creationId xmlns:a16="http://schemas.microsoft.com/office/drawing/2014/main" id="{7F788292-5DF1-9E49-A029-E2E7FEA251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1460"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 name="Picture 87" descr="Square-1.png">
            <a:extLst>
              <a:ext uri="{FF2B5EF4-FFF2-40B4-BE49-F238E27FC236}">
                <a16:creationId xmlns:a16="http://schemas.microsoft.com/office/drawing/2014/main" id="{AB5261FC-560B-8F4C-917B-0FDCC92798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3925"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 name="Picture 88" descr="Square-1.png">
            <a:extLst>
              <a:ext uri="{FF2B5EF4-FFF2-40B4-BE49-F238E27FC236}">
                <a16:creationId xmlns:a16="http://schemas.microsoft.com/office/drawing/2014/main" id="{C5AA5B18-EB89-A144-ABA8-E04CD3A55E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1574"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 name="Picture 89" descr="Square-1.png">
            <a:extLst>
              <a:ext uri="{FF2B5EF4-FFF2-40B4-BE49-F238E27FC236}">
                <a16:creationId xmlns:a16="http://schemas.microsoft.com/office/drawing/2014/main" id="{9F8697D2-CC00-4146-809F-FF6C5ECC13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9223"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 name="Picture 90" descr="Square-1.png">
            <a:extLst>
              <a:ext uri="{FF2B5EF4-FFF2-40B4-BE49-F238E27FC236}">
                <a16:creationId xmlns:a16="http://schemas.microsoft.com/office/drawing/2014/main" id="{A44FB75C-87AE-9847-8B62-30231BA787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6872"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 name="Picture 101" descr="Square-1.png">
            <a:extLst>
              <a:ext uri="{FF2B5EF4-FFF2-40B4-BE49-F238E27FC236}">
                <a16:creationId xmlns:a16="http://schemas.microsoft.com/office/drawing/2014/main" id="{56A1A163-1B86-264F-9833-742F07EAD4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4521"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 name="Picture 102" descr="Square-1.png">
            <a:extLst>
              <a:ext uri="{FF2B5EF4-FFF2-40B4-BE49-F238E27FC236}">
                <a16:creationId xmlns:a16="http://schemas.microsoft.com/office/drawing/2014/main" id="{0D88C6C1-9C6B-7841-B4E9-36F6F361CD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2170"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5" name="Picture 114" descr="Square-1.png">
            <a:extLst>
              <a:ext uri="{FF2B5EF4-FFF2-40B4-BE49-F238E27FC236}">
                <a16:creationId xmlns:a16="http://schemas.microsoft.com/office/drawing/2014/main" id="{4FB59DC3-2117-E441-99D0-CB80B53E82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9818"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8" name="Picture 117" descr="Square-1.png">
            <a:extLst>
              <a:ext uri="{FF2B5EF4-FFF2-40B4-BE49-F238E27FC236}">
                <a16:creationId xmlns:a16="http://schemas.microsoft.com/office/drawing/2014/main" id="{7593506A-9E1C-D34D-9223-A941676256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7467" y="252426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1" name="Picture 4" descr="Square-3.png">
            <a:extLst>
              <a:ext uri="{FF2B5EF4-FFF2-40B4-BE49-F238E27FC236}">
                <a16:creationId xmlns:a16="http://schemas.microsoft.com/office/drawing/2014/main" id="{A00B9076-AA23-DB4C-8EFB-C180342D734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76717" y="3809945"/>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 name="Picture 4" descr="Square-3.png">
            <a:extLst>
              <a:ext uri="{FF2B5EF4-FFF2-40B4-BE49-F238E27FC236}">
                <a16:creationId xmlns:a16="http://schemas.microsoft.com/office/drawing/2014/main" id="{B76B96CD-4BC3-B640-80DE-9FADAC3BA01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27297" y="3809945"/>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 name="Picture 4" descr="Square-3.png">
            <a:extLst>
              <a:ext uri="{FF2B5EF4-FFF2-40B4-BE49-F238E27FC236}">
                <a16:creationId xmlns:a16="http://schemas.microsoft.com/office/drawing/2014/main" id="{54AB2822-EE39-A947-90A1-52A0EE8EAC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77877" y="3809945"/>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 name="Picture 3" descr="Square-2.png">
            <a:extLst>
              <a:ext uri="{FF2B5EF4-FFF2-40B4-BE49-F238E27FC236}">
                <a16:creationId xmlns:a16="http://schemas.microsoft.com/office/drawing/2014/main" id="{B5417F7D-F6BE-A24F-809F-5FAC9C40E2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3925" y="594286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 name="Picture 124" descr="Square-1.png">
            <a:extLst>
              <a:ext uri="{FF2B5EF4-FFF2-40B4-BE49-F238E27FC236}">
                <a16:creationId xmlns:a16="http://schemas.microsoft.com/office/drawing/2014/main" id="{B895B170-9A55-3E43-BC7A-6D40C75238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403"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6" name="Picture 125" descr="Square-1.png">
            <a:extLst>
              <a:ext uri="{FF2B5EF4-FFF2-40B4-BE49-F238E27FC236}">
                <a16:creationId xmlns:a16="http://schemas.microsoft.com/office/drawing/2014/main" id="{9A983EA5-AF52-5040-AC45-1B01A80C33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4052"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7" name="Picture 126" descr="Square-1.png">
            <a:extLst>
              <a:ext uri="{FF2B5EF4-FFF2-40B4-BE49-F238E27FC236}">
                <a16:creationId xmlns:a16="http://schemas.microsoft.com/office/drawing/2014/main" id="{512825D1-3402-FC47-8C6F-F35D0F2D8D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1701"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8" name="Picture 127" descr="Square-1.png">
            <a:extLst>
              <a:ext uri="{FF2B5EF4-FFF2-40B4-BE49-F238E27FC236}">
                <a16:creationId xmlns:a16="http://schemas.microsoft.com/office/drawing/2014/main" id="{7D9D4A86-5CB8-CB40-9A57-568A5B7B9C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9350"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9" name="Picture 128" descr="Square-1.png">
            <a:extLst>
              <a:ext uri="{FF2B5EF4-FFF2-40B4-BE49-F238E27FC236}">
                <a16:creationId xmlns:a16="http://schemas.microsoft.com/office/drawing/2014/main" id="{37BC6585-5C00-0448-B684-075FB5AA1B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6999"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0" name="Picture 129" descr="Square-1.png">
            <a:extLst>
              <a:ext uri="{FF2B5EF4-FFF2-40B4-BE49-F238E27FC236}">
                <a16:creationId xmlns:a16="http://schemas.microsoft.com/office/drawing/2014/main" id="{68F0CF37-5109-E147-86CB-E7FF8AF142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4648"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1" name="Picture 130" descr="Square-1.png">
            <a:extLst>
              <a:ext uri="{FF2B5EF4-FFF2-40B4-BE49-F238E27FC236}">
                <a16:creationId xmlns:a16="http://schemas.microsoft.com/office/drawing/2014/main" id="{A7B91E59-B299-CA41-A625-F41A3D6FB7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2296"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2" name="Picture 131" descr="Square-1.png">
            <a:extLst>
              <a:ext uri="{FF2B5EF4-FFF2-40B4-BE49-F238E27FC236}">
                <a16:creationId xmlns:a16="http://schemas.microsoft.com/office/drawing/2014/main" id="{7B2830CE-6033-914A-8752-BFA9784585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9945"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 name="Picture 132" descr="Square-1.png">
            <a:extLst>
              <a:ext uri="{FF2B5EF4-FFF2-40B4-BE49-F238E27FC236}">
                <a16:creationId xmlns:a16="http://schemas.microsoft.com/office/drawing/2014/main" id="{368F1220-E16C-2D46-A241-2C5D89195C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7594"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4" name="Picture 133" descr="Square-1.png">
            <a:extLst>
              <a:ext uri="{FF2B5EF4-FFF2-40B4-BE49-F238E27FC236}">
                <a16:creationId xmlns:a16="http://schemas.microsoft.com/office/drawing/2014/main" id="{5CD46A10-1AAE-8D4F-80D7-0B64B3B60D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5242"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6" name="Picture 135" descr="Square-1.png">
            <a:extLst>
              <a:ext uri="{FF2B5EF4-FFF2-40B4-BE49-F238E27FC236}">
                <a16:creationId xmlns:a16="http://schemas.microsoft.com/office/drawing/2014/main" id="{87C3F24E-5DCE-9040-AB5A-D74DDDA27E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2890"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7" name="Picture 136" descr="Square-1.png">
            <a:extLst>
              <a:ext uri="{FF2B5EF4-FFF2-40B4-BE49-F238E27FC236}">
                <a16:creationId xmlns:a16="http://schemas.microsoft.com/office/drawing/2014/main" id="{AC1A117E-6F3E-0042-AB6F-EEE65AA75C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8" name="Picture 137" descr="Square-1.png">
            <a:extLst>
              <a:ext uri="{FF2B5EF4-FFF2-40B4-BE49-F238E27FC236}">
                <a16:creationId xmlns:a16="http://schemas.microsoft.com/office/drawing/2014/main" id="{B3951969-D859-AD48-9535-9E48B884BC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270"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9" name="Picture 138" descr="Square-1.png">
            <a:extLst>
              <a:ext uri="{FF2B5EF4-FFF2-40B4-BE49-F238E27FC236}">
                <a16:creationId xmlns:a16="http://schemas.microsoft.com/office/drawing/2014/main" id="{5D2E24E1-9992-FD4A-838D-B068B2A928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7919"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0" name="Picture 139" descr="Square-1.png">
            <a:extLst>
              <a:ext uri="{FF2B5EF4-FFF2-40B4-BE49-F238E27FC236}">
                <a16:creationId xmlns:a16="http://schemas.microsoft.com/office/drawing/2014/main" id="{B8AD6213-C0F8-0C40-96CE-04820F6061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568"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1" name="Picture 140" descr="Square-1.png">
            <a:extLst>
              <a:ext uri="{FF2B5EF4-FFF2-40B4-BE49-F238E27FC236}">
                <a16:creationId xmlns:a16="http://schemas.microsoft.com/office/drawing/2014/main" id="{D6C6DE53-0871-8449-BC38-22D840E56E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3217"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2" name="Picture 141" descr="Square-1.png">
            <a:extLst>
              <a:ext uri="{FF2B5EF4-FFF2-40B4-BE49-F238E27FC236}">
                <a16:creationId xmlns:a16="http://schemas.microsoft.com/office/drawing/2014/main" id="{E3385F82-D585-F14A-82C7-19F920C444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0866"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 name="Picture 142" descr="Square-1.png">
            <a:extLst>
              <a:ext uri="{FF2B5EF4-FFF2-40B4-BE49-F238E27FC236}">
                <a16:creationId xmlns:a16="http://schemas.microsoft.com/office/drawing/2014/main" id="{E5D52E31-0A2D-8846-AFFF-D6B4251027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514"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 name="Picture 143" descr="Square-1.png">
            <a:extLst>
              <a:ext uri="{FF2B5EF4-FFF2-40B4-BE49-F238E27FC236}">
                <a16:creationId xmlns:a16="http://schemas.microsoft.com/office/drawing/2014/main" id="{B3A3E997-FC2F-034D-A2DC-98F5384D78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6163"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5" name="Picture 144" descr="Square-1.png">
            <a:extLst>
              <a:ext uri="{FF2B5EF4-FFF2-40B4-BE49-F238E27FC236}">
                <a16:creationId xmlns:a16="http://schemas.microsoft.com/office/drawing/2014/main" id="{68D11091-BD3A-2845-8BB1-8B30FA5B73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3812"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6" name="Picture 145" descr="Square-1.png">
            <a:extLst>
              <a:ext uri="{FF2B5EF4-FFF2-40B4-BE49-F238E27FC236}">
                <a16:creationId xmlns:a16="http://schemas.microsoft.com/office/drawing/2014/main" id="{8669FAE3-2A18-E64C-BEDE-8C6640AF79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1460"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 name="Picture 146" descr="Square-1.png">
            <a:extLst>
              <a:ext uri="{FF2B5EF4-FFF2-40B4-BE49-F238E27FC236}">
                <a16:creationId xmlns:a16="http://schemas.microsoft.com/office/drawing/2014/main" id="{E5197FC0-BFBF-0D4D-B41C-229BE559A9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9108"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9" name="Picture 148" descr="Square-1.png">
            <a:extLst>
              <a:ext uri="{FF2B5EF4-FFF2-40B4-BE49-F238E27FC236}">
                <a16:creationId xmlns:a16="http://schemas.microsoft.com/office/drawing/2014/main" id="{78F83252-F01C-7C4E-A14C-131CB2F627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6756" y="5470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6258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0"/>
            <a:ext cx="10362724" cy="1477380"/>
          </a:xfrm>
        </p:spPr>
        <p:txBody>
          <a:bodyPr/>
          <a:lstStyle/>
          <a:p>
            <a:r>
              <a:rPr lang="en-US" dirty="0"/>
              <a:t>2. In general, what type of mutation testing do you order for patients with ovarian cancer at initial diagnosis?</a:t>
            </a:r>
          </a:p>
        </p:txBody>
      </p:sp>
      <p:sp>
        <p:nvSpPr>
          <p:cNvPr id="50" name="Text Box 9">
            <a:extLst>
              <a:ext uri="{FF2B5EF4-FFF2-40B4-BE49-F238E27FC236}">
                <a16:creationId xmlns:a16="http://schemas.microsoft.com/office/drawing/2014/main" id="{489AECEA-F4E5-AE43-9260-75990C5EEAE0}"/>
              </a:ext>
            </a:extLst>
          </p:cNvPr>
          <p:cNvSpPr txBox="1">
            <a:spLocks noChangeArrowheads="1"/>
          </p:cNvSpPr>
          <p:nvPr/>
        </p:nvSpPr>
        <p:spPr bwMode="auto">
          <a:xfrm>
            <a:off x="5968259" y="219966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9</a:t>
            </a:r>
          </a:p>
        </p:txBody>
      </p:sp>
      <p:sp>
        <p:nvSpPr>
          <p:cNvPr id="51" name="Text Box 4">
            <a:extLst>
              <a:ext uri="{FF2B5EF4-FFF2-40B4-BE49-F238E27FC236}">
                <a16:creationId xmlns:a16="http://schemas.microsoft.com/office/drawing/2014/main" id="{6AC50AFB-3C9D-0C42-86EF-D50BEB957EA7}"/>
              </a:ext>
            </a:extLst>
          </p:cNvPr>
          <p:cNvSpPr txBox="1">
            <a:spLocks noChangeArrowheads="1"/>
          </p:cNvSpPr>
          <p:nvPr/>
        </p:nvSpPr>
        <p:spPr bwMode="auto">
          <a:xfrm>
            <a:off x="284850" y="2283161"/>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700"/>
              </a:lnSpc>
              <a:spcBef>
                <a:spcPct val="50000"/>
              </a:spcBef>
              <a:defRPr/>
            </a:pPr>
            <a:r>
              <a:rPr lang="en-US" sz="1800" b="1" dirty="0"/>
              <a:t>Germline </a:t>
            </a:r>
            <a:br>
              <a:rPr lang="en-US" sz="1800" b="1" dirty="0"/>
            </a:br>
            <a:r>
              <a:rPr lang="en-US" sz="1800" b="1" dirty="0"/>
              <a:t>mutation testing</a:t>
            </a:r>
          </a:p>
        </p:txBody>
      </p:sp>
      <p:pic>
        <p:nvPicPr>
          <p:cNvPr id="52" name="Picture 51" descr="Square-1.png">
            <a:extLst>
              <a:ext uri="{FF2B5EF4-FFF2-40B4-BE49-F238E27FC236}">
                <a16:creationId xmlns:a16="http://schemas.microsoft.com/office/drawing/2014/main" id="{B3C72EE2-A275-BE43-B488-FBBA30DB9C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 name="Picture 3" descr="Square-2.png">
            <a:extLst>
              <a:ext uri="{FF2B5EF4-FFF2-40B4-BE49-F238E27FC236}">
                <a16:creationId xmlns:a16="http://schemas.microsoft.com/office/drawing/2014/main" id="{76E65206-209E-9044-9ACA-571777E68E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28877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 name="Picture 4" descr="Square-3.png">
            <a:extLst>
              <a:ext uri="{FF2B5EF4-FFF2-40B4-BE49-F238E27FC236}">
                <a16:creationId xmlns:a16="http://schemas.microsoft.com/office/drawing/2014/main" id="{81749A10-3B91-634F-985B-37B828007E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0682" y="353260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 name="Picture 3" descr="Square-2.png">
            <a:extLst>
              <a:ext uri="{FF2B5EF4-FFF2-40B4-BE49-F238E27FC236}">
                <a16:creationId xmlns:a16="http://schemas.microsoft.com/office/drawing/2014/main" id="{3AE9ED20-384E-4E49-A54E-4ED6267F58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0530" y="28877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 name="Text Box 9">
            <a:extLst>
              <a:ext uri="{FF2B5EF4-FFF2-40B4-BE49-F238E27FC236}">
                <a16:creationId xmlns:a16="http://schemas.microsoft.com/office/drawing/2014/main" id="{3C264C5D-1958-264C-8482-B335F7A05CF9}"/>
              </a:ext>
            </a:extLst>
          </p:cNvPr>
          <p:cNvSpPr txBox="1">
            <a:spLocks noChangeArrowheads="1"/>
          </p:cNvSpPr>
          <p:nvPr/>
        </p:nvSpPr>
        <p:spPr bwMode="auto">
          <a:xfrm>
            <a:off x="3466227" y="290715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sp>
        <p:nvSpPr>
          <p:cNvPr id="106" name="Text Box 4">
            <a:extLst>
              <a:ext uri="{FF2B5EF4-FFF2-40B4-BE49-F238E27FC236}">
                <a16:creationId xmlns:a16="http://schemas.microsoft.com/office/drawing/2014/main" id="{C6B42A23-7604-2946-B1FF-AB804AD6D5EC}"/>
              </a:ext>
            </a:extLst>
          </p:cNvPr>
          <p:cNvSpPr txBox="1">
            <a:spLocks noChangeArrowheads="1"/>
          </p:cNvSpPr>
          <p:nvPr/>
        </p:nvSpPr>
        <p:spPr bwMode="auto">
          <a:xfrm>
            <a:off x="284850" y="2949256"/>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700"/>
              </a:lnSpc>
              <a:spcBef>
                <a:spcPct val="50000"/>
              </a:spcBef>
              <a:defRPr/>
            </a:pPr>
            <a:r>
              <a:rPr lang="en-US" sz="1800" b="1" dirty="0"/>
              <a:t>Both germline </a:t>
            </a:r>
            <a:br>
              <a:rPr lang="en-US" sz="1800" b="1" dirty="0"/>
            </a:br>
            <a:r>
              <a:rPr lang="en-US" sz="1800" b="1" dirty="0"/>
              <a:t>and somatic mutation testing </a:t>
            </a:r>
            <a:endParaRPr lang="en-US" sz="1800" b="1" dirty="0">
              <a:solidFill>
                <a:srgbClr val="FFFFFF"/>
              </a:solidFill>
              <a:ea typeface="Arial" charset="0"/>
              <a:cs typeface="Arial" charset="0"/>
            </a:endParaRPr>
          </a:p>
        </p:txBody>
      </p:sp>
      <p:sp>
        <p:nvSpPr>
          <p:cNvPr id="129" name="Text Box 9">
            <a:extLst>
              <a:ext uri="{FF2B5EF4-FFF2-40B4-BE49-F238E27FC236}">
                <a16:creationId xmlns:a16="http://schemas.microsoft.com/office/drawing/2014/main" id="{7EE26FED-84C3-0844-9207-0F500EA76219}"/>
              </a:ext>
            </a:extLst>
          </p:cNvPr>
          <p:cNvSpPr txBox="1">
            <a:spLocks noChangeArrowheads="1"/>
          </p:cNvSpPr>
          <p:nvPr/>
        </p:nvSpPr>
        <p:spPr bwMode="auto">
          <a:xfrm>
            <a:off x="3072378" y="354467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130" name="Text Box 4">
            <a:extLst>
              <a:ext uri="{FF2B5EF4-FFF2-40B4-BE49-F238E27FC236}">
                <a16:creationId xmlns:a16="http://schemas.microsoft.com/office/drawing/2014/main" id="{FE2B1368-005B-1A4E-9672-09055C95F3BF}"/>
              </a:ext>
            </a:extLst>
          </p:cNvPr>
          <p:cNvSpPr txBox="1">
            <a:spLocks noChangeArrowheads="1"/>
          </p:cNvSpPr>
          <p:nvPr/>
        </p:nvSpPr>
        <p:spPr bwMode="auto">
          <a:xfrm>
            <a:off x="284850" y="3615756"/>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700"/>
              </a:lnSpc>
              <a:spcBef>
                <a:spcPct val="50000"/>
              </a:spcBef>
              <a:defRPr/>
            </a:pPr>
            <a:r>
              <a:rPr lang="en-US" sz="1800" b="1" dirty="0"/>
              <a:t>Somatic </a:t>
            </a:r>
            <a:br>
              <a:rPr lang="en-US" sz="1800" b="1" dirty="0"/>
            </a:br>
            <a:r>
              <a:rPr lang="en-US" sz="1800" b="1" dirty="0"/>
              <a:t>mutation testing </a:t>
            </a:r>
            <a:endParaRPr lang="en-US" sz="1800" b="1" dirty="0">
              <a:solidFill>
                <a:srgbClr val="FFFFFF"/>
              </a:solidFill>
              <a:latin typeface="Arial" charset="0"/>
              <a:ea typeface="Arial" charset="0"/>
              <a:cs typeface="Arial" charset="0"/>
            </a:endParaRPr>
          </a:p>
        </p:txBody>
      </p:sp>
      <p:sp>
        <p:nvSpPr>
          <p:cNvPr id="60" name="Title 6">
            <a:extLst>
              <a:ext uri="{FF2B5EF4-FFF2-40B4-BE49-F238E27FC236}">
                <a16:creationId xmlns:a16="http://schemas.microsoft.com/office/drawing/2014/main" id="{19CB7E41-1FC2-A249-BB7E-CAABDE42C2A0}"/>
              </a:ext>
            </a:extLst>
          </p:cNvPr>
          <p:cNvSpPr txBox="1">
            <a:spLocks/>
          </p:cNvSpPr>
          <p:nvPr/>
        </p:nvSpPr>
        <p:spPr bwMode="auto">
          <a:xfrm>
            <a:off x="2682621"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65" name="Title 6">
            <a:extLst>
              <a:ext uri="{FF2B5EF4-FFF2-40B4-BE49-F238E27FC236}">
                <a16:creationId xmlns:a16="http://schemas.microsoft.com/office/drawing/2014/main" id="{74E0FBD7-7CD1-8E42-9D15-6F864CDD5340}"/>
              </a:ext>
            </a:extLst>
          </p:cNvPr>
          <p:cNvSpPr txBox="1">
            <a:spLocks/>
          </p:cNvSpPr>
          <p:nvPr/>
        </p:nvSpPr>
        <p:spPr bwMode="auto">
          <a:xfrm>
            <a:off x="7550185"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101" name="Text Box 9">
            <a:extLst>
              <a:ext uri="{FF2B5EF4-FFF2-40B4-BE49-F238E27FC236}">
                <a16:creationId xmlns:a16="http://schemas.microsoft.com/office/drawing/2014/main" id="{67EE66A5-780C-7941-9A51-B3AFBD7A7922}"/>
              </a:ext>
            </a:extLst>
          </p:cNvPr>
          <p:cNvSpPr txBox="1">
            <a:spLocks noChangeArrowheads="1"/>
          </p:cNvSpPr>
          <p:nvPr/>
        </p:nvSpPr>
        <p:spPr bwMode="auto">
          <a:xfrm>
            <a:off x="8688871" y="219966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sp>
        <p:nvSpPr>
          <p:cNvPr id="121" name="Text Box 9">
            <a:extLst>
              <a:ext uri="{FF2B5EF4-FFF2-40B4-BE49-F238E27FC236}">
                <a16:creationId xmlns:a16="http://schemas.microsoft.com/office/drawing/2014/main" id="{D036A4D0-F7A6-9948-A0B6-DFCCECC38944}"/>
              </a:ext>
            </a:extLst>
          </p:cNvPr>
          <p:cNvSpPr txBox="1">
            <a:spLocks noChangeArrowheads="1"/>
          </p:cNvSpPr>
          <p:nvPr/>
        </p:nvSpPr>
        <p:spPr bwMode="auto">
          <a:xfrm>
            <a:off x="10391199" y="290715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8</a:t>
            </a:r>
          </a:p>
        </p:txBody>
      </p:sp>
      <p:sp>
        <p:nvSpPr>
          <p:cNvPr id="122" name="Text Box 9">
            <a:extLst>
              <a:ext uri="{FF2B5EF4-FFF2-40B4-BE49-F238E27FC236}">
                <a16:creationId xmlns:a16="http://schemas.microsoft.com/office/drawing/2014/main" id="{F8F828D6-6756-A446-A63F-D5ADB8A37F73}"/>
              </a:ext>
            </a:extLst>
          </p:cNvPr>
          <p:cNvSpPr txBox="1">
            <a:spLocks noChangeArrowheads="1"/>
          </p:cNvSpPr>
          <p:nvPr/>
        </p:nvSpPr>
        <p:spPr bwMode="auto">
          <a:xfrm>
            <a:off x="7961552" y="354467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pic>
        <p:nvPicPr>
          <p:cNvPr id="132" name="Picture 3" descr="Square-2.png">
            <a:extLst>
              <a:ext uri="{FF2B5EF4-FFF2-40B4-BE49-F238E27FC236}">
                <a16:creationId xmlns:a16="http://schemas.microsoft.com/office/drawing/2014/main" id="{DCE31F44-91BF-0D4C-B97E-21FFF27BB0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699" y="28877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 name="Picture 3" descr="Square-2.png">
            <a:extLst>
              <a:ext uri="{FF2B5EF4-FFF2-40B4-BE49-F238E27FC236}">
                <a16:creationId xmlns:a16="http://schemas.microsoft.com/office/drawing/2014/main" id="{D1EF3D1E-FBF2-A94E-9AF2-5260FFE225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4016" y="28877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4" name="Picture 3" descr="Square-2.png">
            <a:extLst>
              <a:ext uri="{FF2B5EF4-FFF2-40B4-BE49-F238E27FC236}">
                <a16:creationId xmlns:a16="http://schemas.microsoft.com/office/drawing/2014/main" id="{1D5FB453-D453-D74F-A6EA-2B51D472C5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1333" y="28877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5" name="Picture 3" descr="Square-2.png">
            <a:extLst>
              <a:ext uri="{FF2B5EF4-FFF2-40B4-BE49-F238E27FC236}">
                <a16:creationId xmlns:a16="http://schemas.microsoft.com/office/drawing/2014/main" id="{1A7AEBFE-07F7-9647-8660-16C8B7F245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650" y="28877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6" name="Picture 3" descr="Square-2.png">
            <a:extLst>
              <a:ext uri="{FF2B5EF4-FFF2-40B4-BE49-F238E27FC236}">
                <a16:creationId xmlns:a16="http://schemas.microsoft.com/office/drawing/2014/main" id="{75B92006-4DCF-4E49-B18B-6DE2608C6F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45967" y="28877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7" name="Picture 3" descr="Square-2.png">
            <a:extLst>
              <a:ext uri="{FF2B5EF4-FFF2-40B4-BE49-F238E27FC236}">
                <a16:creationId xmlns:a16="http://schemas.microsoft.com/office/drawing/2014/main" id="{EDC1729B-A326-744F-9212-7754011CF7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3284" y="28877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8" name="Picture 3" descr="Square-2.png">
            <a:extLst>
              <a:ext uri="{FF2B5EF4-FFF2-40B4-BE49-F238E27FC236}">
                <a16:creationId xmlns:a16="http://schemas.microsoft.com/office/drawing/2014/main" id="{33F546C1-28F3-6947-A3ED-2310C07C2F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40601" y="28877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9" name="Picture 3" descr="Square-2.png">
            <a:extLst>
              <a:ext uri="{FF2B5EF4-FFF2-40B4-BE49-F238E27FC236}">
                <a16:creationId xmlns:a16="http://schemas.microsoft.com/office/drawing/2014/main" id="{76709110-FD4F-0947-864E-48C9938FC9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7918" y="288778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7" name="Picture 4" descr="Square-3.png">
            <a:extLst>
              <a:ext uri="{FF2B5EF4-FFF2-40B4-BE49-F238E27FC236}">
                <a16:creationId xmlns:a16="http://schemas.microsoft.com/office/drawing/2014/main" id="{36ED5A60-1354-1042-9F4A-E7A22E3888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9856" y="353260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2" name="Picture 211" descr="Square-1.png">
            <a:extLst>
              <a:ext uri="{FF2B5EF4-FFF2-40B4-BE49-F238E27FC236}">
                <a16:creationId xmlns:a16="http://schemas.microsoft.com/office/drawing/2014/main" id="{FABF90E4-78EF-1749-BDF9-909BD749A5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6643"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8" name="Picture 227" descr="Square-1.png">
            <a:extLst>
              <a:ext uri="{FF2B5EF4-FFF2-40B4-BE49-F238E27FC236}">
                <a16:creationId xmlns:a16="http://schemas.microsoft.com/office/drawing/2014/main" id="{F489DBF7-1EBE-A742-986A-D887D1CEC6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624"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9" name="Picture 228" descr="Square-1.png">
            <a:extLst>
              <a:ext uri="{FF2B5EF4-FFF2-40B4-BE49-F238E27FC236}">
                <a16:creationId xmlns:a16="http://schemas.microsoft.com/office/drawing/2014/main" id="{88876FAC-729E-904B-A479-1D70330B9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8627"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0" name="Picture 229" descr="Square-1.png">
            <a:extLst>
              <a:ext uri="{FF2B5EF4-FFF2-40B4-BE49-F238E27FC236}">
                <a16:creationId xmlns:a16="http://schemas.microsoft.com/office/drawing/2014/main" id="{6C87125E-B9B4-6F4D-B047-103B67B036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6630"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1" name="Picture 230" descr="Square-1.png">
            <a:extLst>
              <a:ext uri="{FF2B5EF4-FFF2-40B4-BE49-F238E27FC236}">
                <a16:creationId xmlns:a16="http://schemas.microsoft.com/office/drawing/2014/main" id="{5CFC6F82-C3B4-0A44-AA53-F81BF4F383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4633"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2" name="Picture 231" descr="Square-1.png">
            <a:extLst>
              <a:ext uri="{FF2B5EF4-FFF2-40B4-BE49-F238E27FC236}">
                <a16:creationId xmlns:a16="http://schemas.microsoft.com/office/drawing/2014/main" id="{3A8E03CC-E6AC-B542-9CFF-C09EBA1187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2636"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3" name="Picture 232" descr="Square-1.png">
            <a:extLst>
              <a:ext uri="{FF2B5EF4-FFF2-40B4-BE49-F238E27FC236}">
                <a16:creationId xmlns:a16="http://schemas.microsoft.com/office/drawing/2014/main" id="{D6377174-1F76-1447-8DA7-7FCD82CF67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0639"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4" name="Picture 233" descr="Square-1.png">
            <a:extLst>
              <a:ext uri="{FF2B5EF4-FFF2-40B4-BE49-F238E27FC236}">
                <a16:creationId xmlns:a16="http://schemas.microsoft.com/office/drawing/2014/main" id="{C7C51741-841E-F04B-8756-5EA70D9C49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8642"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 name="Picture 234" descr="Square-1.png">
            <a:extLst>
              <a:ext uri="{FF2B5EF4-FFF2-40B4-BE49-F238E27FC236}">
                <a16:creationId xmlns:a16="http://schemas.microsoft.com/office/drawing/2014/main" id="{4310303E-D664-D649-9B8F-AE7307ED09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3028"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6" name="Picture 235" descr="Square-1.png">
            <a:extLst>
              <a:ext uri="{FF2B5EF4-FFF2-40B4-BE49-F238E27FC236}">
                <a16:creationId xmlns:a16="http://schemas.microsoft.com/office/drawing/2014/main" id="{3893F48D-33AC-204E-9F3E-E0D2A90B6F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031"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7" name="Picture 236" descr="Square-1.png">
            <a:extLst>
              <a:ext uri="{FF2B5EF4-FFF2-40B4-BE49-F238E27FC236}">
                <a16:creationId xmlns:a16="http://schemas.microsoft.com/office/drawing/2014/main" id="{0BB1031D-EB91-7E49-BDE3-AA6752A9E8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9034"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8216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8" y="104166"/>
            <a:ext cx="10996945" cy="1325715"/>
          </a:xfrm>
        </p:spPr>
        <p:txBody>
          <a:bodyPr/>
          <a:lstStyle/>
          <a:p>
            <a:r>
              <a:rPr lang="en-US" sz="1800" dirty="0">
                <a:solidFill>
                  <a:schemeClr val="tx1"/>
                </a:solidFill>
              </a:rPr>
              <a:t>A </a:t>
            </a:r>
            <a:r>
              <a:rPr lang="en-US" sz="1800" u="sng" dirty="0">
                <a:solidFill>
                  <a:schemeClr val="tx1"/>
                </a:solidFill>
              </a:rPr>
              <a:t>60-year-old</a:t>
            </a:r>
            <a:r>
              <a:rPr lang="en-US" sz="1800" dirty="0">
                <a:solidFill>
                  <a:schemeClr val="tx1"/>
                </a:solidFill>
              </a:rPr>
              <a:t> woman with Stage IIIC epithelial ovarian cancer is s/p primary debulking surgery with </a:t>
            </a:r>
            <a:r>
              <a:rPr lang="en-US" sz="1800" u="sng" dirty="0">
                <a:solidFill>
                  <a:schemeClr val="tx1"/>
                </a:solidFill>
              </a:rPr>
              <a:t>gross residual macroscopic disease (&gt;1 cm)</a:t>
            </a:r>
            <a:r>
              <a:rPr lang="en-US" sz="1800" dirty="0">
                <a:solidFill>
                  <a:schemeClr val="tx1"/>
                </a:solidFill>
              </a:rPr>
              <a:t>. She has no family history of ovarian or breast cancer.</a:t>
            </a:r>
            <a:br>
              <a:rPr lang="en-US" sz="1800" dirty="0"/>
            </a:br>
            <a:r>
              <a:rPr lang="en-US" sz="300" dirty="0"/>
              <a:t> </a:t>
            </a:r>
            <a:br>
              <a:rPr lang="en-US" sz="1800" dirty="0"/>
            </a:br>
            <a:r>
              <a:rPr lang="en-US" sz="1800" dirty="0"/>
              <a:t>17. What postsurgical treatment strategy would you recommend if mutation testing revealed that the patient had a </a:t>
            </a:r>
            <a:r>
              <a:rPr lang="en-US" sz="1800" u="sng" dirty="0"/>
              <a:t>BRCA germline mutation</a:t>
            </a:r>
            <a:r>
              <a:rPr lang="en-US" sz="1800" dirty="0"/>
              <a:t>?</a:t>
            </a:r>
          </a:p>
        </p:txBody>
      </p:sp>
      <p:sp>
        <p:nvSpPr>
          <p:cNvPr id="46" name="Title 6">
            <a:extLst>
              <a:ext uri="{FF2B5EF4-FFF2-40B4-BE49-F238E27FC236}">
                <a16:creationId xmlns:a16="http://schemas.microsoft.com/office/drawing/2014/main" id="{1BCFB63E-374B-4645-A6CA-E43C72A6F973}"/>
              </a:ext>
            </a:extLst>
          </p:cNvPr>
          <p:cNvSpPr txBox="1">
            <a:spLocks/>
          </p:cNvSpPr>
          <p:nvPr/>
        </p:nvSpPr>
        <p:spPr bwMode="auto">
          <a:xfrm>
            <a:off x="2682621" y="1429881"/>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47" name="Title 6">
            <a:extLst>
              <a:ext uri="{FF2B5EF4-FFF2-40B4-BE49-F238E27FC236}">
                <a16:creationId xmlns:a16="http://schemas.microsoft.com/office/drawing/2014/main" id="{01A3374E-5A7C-E44E-BAE6-929E37B501C4}"/>
              </a:ext>
            </a:extLst>
          </p:cNvPr>
          <p:cNvSpPr txBox="1">
            <a:spLocks/>
          </p:cNvSpPr>
          <p:nvPr/>
        </p:nvSpPr>
        <p:spPr bwMode="auto">
          <a:xfrm>
            <a:off x="7550185" y="1429881"/>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42" name="Title 1">
            <a:extLst>
              <a:ext uri="{FF2B5EF4-FFF2-40B4-BE49-F238E27FC236}">
                <a16:creationId xmlns:a16="http://schemas.microsoft.com/office/drawing/2014/main" id="{CD08E0B3-34B2-0648-9D4D-349FD6098E7C}"/>
              </a:ext>
            </a:extLst>
          </p:cNvPr>
          <p:cNvSpPr txBox="1">
            <a:spLocks/>
          </p:cNvSpPr>
          <p:nvPr/>
        </p:nvSpPr>
        <p:spPr bwMode="auto">
          <a:xfrm>
            <a:off x="914639" y="5309671"/>
            <a:ext cx="10362724" cy="44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2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189"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377"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566"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754"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sz="1800" dirty="0"/>
              <a:t>17a. Would you recommend maintenance therapy to this patient? </a:t>
            </a:r>
          </a:p>
        </p:txBody>
      </p:sp>
      <p:sp>
        <p:nvSpPr>
          <p:cNvPr id="44" name="Text Box 9">
            <a:extLst>
              <a:ext uri="{FF2B5EF4-FFF2-40B4-BE49-F238E27FC236}">
                <a16:creationId xmlns:a16="http://schemas.microsoft.com/office/drawing/2014/main" id="{A667D920-E9FE-D94D-B56F-472355B04DFB}"/>
              </a:ext>
            </a:extLst>
          </p:cNvPr>
          <p:cNvSpPr txBox="1">
            <a:spLocks noChangeArrowheads="1"/>
          </p:cNvSpPr>
          <p:nvPr/>
        </p:nvSpPr>
        <p:spPr bwMode="auto">
          <a:xfrm>
            <a:off x="6526706" y="578570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11</a:t>
            </a:r>
          </a:p>
        </p:txBody>
      </p:sp>
      <p:sp>
        <p:nvSpPr>
          <p:cNvPr id="58" name="Text Box 4">
            <a:extLst>
              <a:ext uri="{FF2B5EF4-FFF2-40B4-BE49-F238E27FC236}">
                <a16:creationId xmlns:a16="http://schemas.microsoft.com/office/drawing/2014/main" id="{E936CD8D-7396-5949-A6BE-90E2D2B94A28}"/>
              </a:ext>
            </a:extLst>
          </p:cNvPr>
          <p:cNvSpPr txBox="1">
            <a:spLocks noChangeArrowheads="1"/>
          </p:cNvSpPr>
          <p:nvPr/>
        </p:nvSpPr>
        <p:spPr bwMode="auto">
          <a:xfrm>
            <a:off x="284850" y="5818849"/>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860"/>
              </a:lnSpc>
              <a:spcBef>
                <a:spcPct val="50000"/>
              </a:spcBef>
              <a:defRPr/>
            </a:pPr>
            <a:r>
              <a:rPr lang="en-US" sz="1800" b="1" dirty="0"/>
              <a:t>Yes, </a:t>
            </a:r>
            <a:r>
              <a:rPr lang="en-US" sz="1800" b="1" dirty="0" err="1"/>
              <a:t>olaparib</a:t>
            </a:r>
            <a:r>
              <a:rPr lang="en-US" sz="1800" b="1" dirty="0"/>
              <a:t> </a:t>
            </a:r>
            <a:endParaRPr lang="en-US" sz="1800" b="1" dirty="0">
              <a:solidFill>
                <a:srgbClr val="FFFFFF"/>
              </a:solidFill>
              <a:latin typeface="Arial" charset="0"/>
              <a:ea typeface="Arial" charset="0"/>
              <a:cs typeface="Arial" charset="0"/>
            </a:endParaRPr>
          </a:p>
        </p:txBody>
      </p:sp>
      <p:sp>
        <p:nvSpPr>
          <p:cNvPr id="61" name="Text Box 9">
            <a:extLst>
              <a:ext uri="{FF2B5EF4-FFF2-40B4-BE49-F238E27FC236}">
                <a16:creationId xmlns:a16="http://schemas.microsoft.com/office/drawing/2014/main" id="{1C53F02C-D0A5-1B4A-8A9F-6D73C39022AB}"/>
              </a:ext>
            </a:extLst>
          </p:cNvPr>
          <p:cNvSpPr txBox="1">
            <a:spLocks noChangeArrowheads="1"/>
          </p:cNvSpPr>
          <p:nvPr/>
        </p:nvSpPr>
        <p:spPr bwMode="auto">
          <a:xfrm>
            <a:off x="3068947" y="615417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62" name="Text Box 4">
            <a:extLst>
              <a:ext uri="{FF2B5EF4-FFF2-40B4-BE49-F238E27FC236}">
                <a16:creationId xmlns:a16="http://schemas.microsoft.com/office/drawing/2014/main" id="{3E3A9E96-5E76-AA43-862E-915A77B46183}"/>
              </a:ext>
            </a:extLst>
          </p:cNvPr>
          <p:cNvSpPr txBox="1">
            <a:spLocks noChangeArrowheads="1"/>
          </p:cNvSpPr>
          <p:nvPr/>
        </p:nvSpPr>
        <p:spPr bwMode="auto">
          <a:xfrm>
            <a:off x="284850" y="6178416"/>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860"/>
              </a:lnSpc>
              <a:spcBef>
                <a:spcPct val="50000"/>
              </a:spcBef>
              <a:defRPr/>
            </a:pPr>
            <a:r>
              <a:rPr lang="en-US" sz="1800" b="1" dirty="0"/>
              <a:t>Yes, bevacizumab </a:t>
            </a:r>
            <a:endParaRPr lang="en-US" sz="1800" b="1" dirty="0">
              <a:solidFill>
                <a:srgbClr val="FFFFFF"/>
              </a:solidFill>
              <a:latin typeface="Arial" charset="0"/>
              <a:ea typeface="Arial" charset="0"/>
              <a:cs typeface="Arial" charset="0"/>
            </a:endParaRPr>
          </a:p>
        </p:txBody>
      </p:sp>
      <p:sp>
        <p:nvSpPr>
          <p:cNvPr id="66" name="Text Box 9">
            <a:extLst>
              <a:ext uri="{FF2B5EF4-FFF2-40B4-BE49-F238E27FC236}">
                <a16:creationId xmlns:a16="http://schemas.microsoft.com/office/drawing/2014/main" id="{57FB55E9-BA30-AF45-8484-447FDE25EEA8}"/>
              </a:ext>
            </a:extLst>
          </p:cNvPr>
          <p:cNvSpPr txBox="1">
            <a:spLocks noChangeArrowheads="1"/>
          </p:cNvSpPr>
          <p:nvPr/>
        </p:nvSpPr>
        <p:spPr bwMode="auto">
          <a:xfrm>
            <a:off x="11400488" y="577267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11</a:t>
            </a:r>
          </a:p>
        </p:txBody>
      </p:sp>
      <p:sp>
        <p:nvSpPr>
          <p:cNvPr id="67" name="Text Box 9">
            <a:extLst>
              <a:ext uri="{FF2B5EF4-FFF2-40B4-BE49-F238E27FC236}">
                <a16:creationId xmlns:a16="http://schemas.microsoft.com/office/drawing/2014/main" id="{D6E2CD40-B1CB-A24A-B65B-A7CE2C6C57C0}"/>
              </a:ext>
            </a:extLst>
          </p:cNvPr>
          <p:cNvSpPr txBox="1">
            <a:spLocks noChangeArrowheads="1"/>
          </p:cNvSpPr>
          <p:nvPr/>
        </p:nvSpPr>
        <p:spPr bwMode="auto">
          <a:xfrm>
            <a:off x="7618091" y="615417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pic>
        <p:nvPicPr>
          <p:cNvPr id="125" name="Picture 124" descr="Square-1.png">
            <a:extLst>
              <a:ext uri="{FF2B5EF4-FFF2-40B4-BE49-F238E27FC236}">
                <a16:creationId xmlns:a16="http://schemas.microsoft.com/office/drawing/2014/main" id="{B895B170-9A55-3E43-BC7A-6D40C75238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403" y="574087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6" name="Picture 125" descr="Square-1.png">
            <a:extLst>
              <a:ext uri="{FF2B5EF4-FFF2-40B4-BE49-F238E27FC236}">
                <a16:creationId xmlns:a16="http://schemas.microsoft.com/office/drawing/2014/main" id="{9A983EA5-AF52-5040-AC45-1B01A80C33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4052" y="574087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7" name="Picture 126" descr="Square-1.png">
            <a:extLst>
              <a:ext uri="{FF2B5EF4-FFF2-40B4-BE49-F238E27FC236}">
                <a16:creationId xmlns:a16="http://schemas.microsoft.com/office/drawing/2014/main" id="{512825D1-3402-FC47-8C6F-F35D0F2D8D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1701" y="574087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8" name="Picture 127" descr="Square-1.png">
            <a:extLst>
              <a:ext uri="{FF2B5EF4-FFF2-40B4-BE49-F238E27FC236}">
                <a16:creationId xmlns:a16="http://schemas.microsoft.com/office/drawing/2014/main" id="{7D9D4A86-5CB8-CB40-9A57-568A5B7B9C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9350"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9" name="Picture 128" descr="Square-1.png">
            <a:extLst>
              <a:ext uri="{FF2B5EF4-FFF2-40B4-BE49-F238E27FC236}">
                <a16:creationId xmlns:a16="http://schemas.microsoft.com/office/drawing/2014/main" id="{37BC6585-5C00-0448-B684-075FB5AA1B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6999"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0" name="Picture 129" descr="Square-1.png">
            <a:extLst>
              <a:ext uri="{FF2B5EF4-FFF2-40B4-BE49-F238E27FC236}">
                <a16:creationId xmlns:a16="http://schemas.microsoft.com/office/drawing/2014/main" id="{68F0CF37-5109-E147-86CB-E7FF8AF142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4648"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1" name="Picture 130" descr="Square-1.png">
            <a:extLst>
              <a:ext uri="{FF2B5EF4-FFF2-40B4-BE49-F238E27FC236}">
                <a16:creationId xmlns:a16="http://schemas.microsoft.com/office/drawing/2014/main" id="{A7B91E59-B299-CA41-A625-F41A3D6FB7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2296"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2" name="Picture 131" descr="Square-1.png">
            <a:extLst>
              <a:ext uri="{FF2B5EF4-FFF2-40B4-BE49-F238E27FC236}">
                <a16:creationId xmlns:a16="http://schemas.microsoft.com/office/drawing/2014/main" id="{7B2830CE-6033-914A-8752-BFA9784585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9945"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 name="Picture 132" descr="Square-1.png">
            <a:extLst>
              <a:ext uri="{FF2B5EF4-FFF2-40B4-BE49-F238E27FC236}">
                <a16:creationId xmlns:a16="http://schemas.microsoft.com/office/drawing/2014/main" id="{368F1220-E16C-2D46-A241-2C5D89195C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7594"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4" name="Picture 133" descr="Square-1.png">
            <a:extLst>
              <a:ext uri="{FF2B5EF4-FFF2-40B4-BE49-F238E27FC236}">
                <a16:creationId xmlns:a16="http://schemas.microsoft.com/office/drawing/2014/main" id="{5CD46A10-1AAE-8D4F-80D7-0B64B3B60D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5242"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6" name="Picture 135" descr="Square-1.png">
            <a:extLst>
              <a:ext uri="{FF2B5EF4-FFF2-40B4-BE49-F238E27FC236}">
                <a16:creationId xmlns:a16="http://schemas.microsoft.com/office/drawing/2014/main" id="{87C3F24E-5DCE-9040-AB5A-D74DDDA27E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2890"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7" name="Picture 136" descr="Square-1.png">
            <a:extLst>
              <a:ext uri="{FF2B5EF4-FFF2-40B4-BE49-F238E27FC236}">
                <a16:creationId xmlns:a16="http://schemas.microsoft.com/office/drawing/2014/main" id="{AC1A117E-6F3E-0042-AB6F-EEE65AA75C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574087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8" name="Picture 137" descr="Square-1.png">
            <a:extLst>
              <a:ext uri="{FF2B5EF4-FFF2-40B4-BE49-F238E27FC236}">
                <a16:creationId xmlns:a16="http://schemas.microsoft.com/office/drawing/2014/main" id="{B3951969-D859-AD48-9535-9E48B884BC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270" y="574087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9" name="Picture 138" descr="Square-1.png">
            <a:extLst>
              <a:ext uri="{FF2B5EF4-FFF2-40B4-BE49-F238E27FC236}">
                <a16:creationId xmlns:a16="http://schemas.microsoft.com/office/drawing/2014/main" id="{5D2E24E1-9992-FD4A-838D-B068B2A928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7919" y="574087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0" name="Picture 139" descr="Square-1.png">
            <a:extLst>
              <a:ext uri="{FF2B5EF4-FFF2-40B4-BE49-F238E27FC236}">
                <a16:creationId xmlns:a16="http://schemas.microsoft.com/office/drawing/2014/main" id="{B8AD6213-C0F8-0C40-96CE-04820F6061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568"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1" name="Picture 140" descr="Square-1.png">
            <a:extLst>
              <a:ext uri="{FF2B5EF4-FFF2-40B4-BE49-F238E27FC236}">
                <a16:creationId xmlns:a16="http://schemas.microsoft.com/office/drawing/2014/main" id="{D6C6DE53-0871-8449-BC38-22D840E56E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3217"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2" name="Picture 141" descr="Square-1.png">
            <a:extLst>
              <a:ext uri="{FF2B5EF4-FFF2-40B4-BE49-F238E27FC236}">
                <a16:creationId xmlns:a16="http://schemas.microsoft.com/office/drawing/2014/main" id="{E3385F82-D585-F14A-82C7-19F920C444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0866"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 name="Picture 142" descr="Square-1.png">
            <a:extLst>
              <a:ext uri="{FF2B5EF4-FFF2-40B4-BE49-F238E27FC236}">
                <a16:creationId xmlns:a16="http://schemas.microsoft.com/office/drawing/2014/main" id="{E5D52E31-0A2D-8846-AFFF-D6B4251027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514"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 name="Picture 143" descr="Square-1.png">
            <a:extLst>
              <a:ext uri="{FF2B5EF4-FFF2-40B4-BE49-F238E27FC236}">
                <a16:creationId xmlns:a16="http://schemas.microsoft.com/office/drawing/2014/main" id="{B3A3E997-FC2F-034D-A2DC-98F5384D78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6163"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5" name="Picture 144" descr="Square-1.png">
            <a:extLst>
              <a:ext uri="{FF2B5EF4-FFF2-40B4-BE49-F238E27FC236}">
                <a16:creationId xmlns:a16="http://schemas.microsoft.com/office/drawing/2014/main" id="{68D11091-BD3A-2845-8BB1-8B30FA5B73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3812"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6" name="Picture 145" descr="Square-1.png">
            <a:extLst>
              <a:ext uri="{FF2B5EF4-FFF2-40B4-BE49-F238E27FC236}">
                <a16:creationId xmlns:a16="http://schemas.microsoft.com/office/drawing/2014/main" id="{8669FAE3-2A18-E64C-BEDE-8C6640AF79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1460"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 name="Picture 146" descr="Square-1.png">
            <a:extLst>
              <a:ext uri="{FF2B5EF4-FFF2-40B4-BE49-F238E27FC236}">
                <a16:creationId xmlns:a16="http://schemas.microsoft.com/office/drawing/2014/main" id="{E5197FC0-BFBF-0D4D-B41C-229BE559A9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9108" y="575290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 name="Text Box 9">
            <a:extLst>
              <a:ext uri="{FF2B5EF4-FFF2-40B4-BE49-F238E27FC236}">
                <a16:creationId xmlns:a16="http://schemas.microsoft.com/office/drawing/2014/main" id="{0C81D77D-2803-BE47-93A8-C6934874B7BD}"/>
              </a:ext>
            </a:extLst>
          </p:cNvPr>
          <p:cNvSpPr txBox="1">
            <a:spLocks noChangeArrowheads="1"/>
          </p:cNvSpPr>
          <p:nvPr/>
        </p:nvSpPr>
        <p:spPr bwMode="auto">
          <a:xfrm>
            <a:off x="3091968" y="194231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73" name="Text Box 4">
            <a:extLst>
              <a:ext uri="{FF2B5EF4-FFF2-40B4-BE49-F238E27FC236}">
                <a16:creationId xmlns:a16="http://schemas.microsoft.com/office/drawing/2014/main" id="{B9BAFF3B-71A7-E947-B882-45D6E6501BB1}"/>
              </a:ext>
            </a:extLst>
          </p:cNvPr>
          <p:cNvSpPr txBox="1">
            <a:spLocks noChangeArrowheads="1"/>
          </p:cNvSpPr>
          <p:nvPr/>
        </p:nvSpPr>
        <p:spPr bwMode="auto">
          <a:xfrm>
            <a:off x="34220" y="2025808"/>
            <a:ext cx="2445190" cy="157891"/>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860"/>
              </a:lnSpc>
              <a:spcBef>
                <a:spcPct val="50000"/>
              </a:spcBef>
              <a:defRPr/>
            </a:pPr>
            <a:r>
              <a:rPr lang="en-US" sz="1800" b="1" dirty="0"/>
              <a:t>Carboplatin/paclitaxel dose dense </a:t>
            </a:r>
            <a:endParaRPr lang="en-US" sz="1800" b="1" dirty="0">
              <a:solidFill>
                <a:srgbClr val="FFFFFF"/>
              </a:solidFill>
              <a:latin typeface="Arial" charset="0"/>
              <a:ea typeface="Arial" charset="0"/>
              <a:cs typeface="Arial" charset="0"/>
            </a:endParaRPr>
          </a:p>
        </p:txBody>
      </p:sp>
      <p:pic>
        <p:nvPicPr>
          <p:cNvPr id="74" name="Picture 73" descr="Square-1.png">
            <a:extLst>
              <a:ext uri="{FF2B5EF4-FFF2-40B4-BE49-F238E27FC236}">
                <a16:creationId xmlns:a16="http://schemas.microsoft.com/office/drawing/2014/main" id="{DA82140C-47E2-E548-8093-D466F4BDFC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1924379"/>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 name="Picture 3" descr="Square-2.png">
            <a:extLst>
              <a:ext uri="{FF2B5EF4-FFF2-40B4-BE49-F238E27FC236}">
                <a16:creationId xmlns:a16="http://schemas.microsoft.com/office/drawing/2014/main" id="{8D1ABD72-46F0-7F44-B15E-924C54538F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 name="Picture 4" descr="Square-3.png">
            <a:extLst>
              <a:ext uri="{FF2B5EF4-FFF2-40B4-BE49-F238E27FC236}">
                <a16:creationId xmlns:a16="http://schemas.microsoft.com/office/drawing/2014/main" id="{CEEB10AF-231E-CE48-8312-4BA06A4545D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0682" y="321165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 name="Picture 3" descr="Square-2.png">
            <a:extLst>
              <a:ext uri="{FF2B5EF4-FFF2-40B4-BE49-F238E27FC236}">
                <a16:creationId xmlns:a16="http://schemas.microsoft.com/office/drawing/2014/main" id="{17793227-C3BB-FE49-85A4-5E5C29E11D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0530"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 name="Picture 3" descr="Square-2.png">
            <a:extLst>
              <a:ext uri="{FF2B5EF4-FFF2-40B4-BE49-F238E27FC236}">
                <a16:creationId xmlns:a16="http://schemas.microsoft.com/office/drawing/2014/main" id="{00C9A768-4496-2C4D-8C6B-FFB3102E45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8439"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 name="Text Box 9">
            <a:extLst>
              <a:ext uri="{FF2B5EF4-FFF2-40B4-BE49-F238E27FC236}">
                <a16:creationId xmlns:a16="http://schemas.microsoft.com/office/drawing/2014/main" id="{6219F06C-568E-7045-84B2-72E01DB4303F}"/>
              </a:ext>
            </a:extLst>
          </p:cNvPr>
          <p:cNvSpPr txBox="1">
            <a:spLocks noChangeArrowheads="1"/>
          </p:cNvSpPr>
          <p:nvPr/>
        </p:nvSpPr>
        <p:spPr bwMode="auto">
          <a:xfrm>
            <a:off x="5902402" y="2513155"/>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9</a:t>
            </a:r>
          </a:p>
        </p:txBody>
      </p:sp>
      <p:sp>
        <p:nvSpPr>
          <p:cNvPr id="93" name="Text Box 4">
            <a:extLst>
              <a:ext uri="{FF2B5EF4-FFF2-40B4-BE49-F238E27FC236}">
                <a16:creationId xmlns:a16="http://schemas.microsoft.com/office/drawing/2014/main" id="{B9662946-0E16-8D4C-AF2C-3A419F54AE98}"/>
              </a:ext>
            </a:extLst>
          </p:cNvPr>
          <p:cNvSpPr txBox="1">
            <a:spLocks noChangeArrowheads="1"/>
          </p:cNvSpPr>
          <p:nvPr/>
        </p:nvSpPr>
        <p:spPr bwMode="auto">
          <a:xfrm>
            <a:off x="34220" y="2555257"/>
            <a:ext cx="2445190" cy="21925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860"/>
              </a:lnSpc>
              <a:spcBef>
                <a:spcPct val="50000"/>
              </a:spcBef>
              <a:defRPr/>
            </a:pPr>
            <a:r>
              <a:rPr lang="en-US" sz="1800" b="1" dirty="0"/>
              <a:t>Carboplatin/</a:t>
            </a:r>
            <a:br>
              <a:rPr lang="en-US" sz="1800" b="1" dirty="0"/>
            </a:br>
            <a:r>
              <a:rPr lang="en-US" sz="1800" b="1" dirty="0"/>
              <a:t>paclitaxel q3wk </a:t>
            </a:r>
            <a:endParaRPr lang="en-US" sz="1800" b="1" dirty="0">
              <a:solidFill>
                <a:srgbClr val="FFFFFF"/>
              </a:solidFill>
              <a:latin typeface="Arial" charset="0"/>
              <a:ea typeface="Arial" charset="0"/>
              <a:cs typeface="Arial" charset="0"/>
            </a:endParaRPr>
          </a:p>
        </p:txBody>
      </p:sp>
      <p:sp>
        <p:nvSpPr>
          <p:cNvPr id="95" name="Text Box 9">
            <a:extLst>
              <a:ext uri="{FF2B5EF4-FFF2-40B4-BE49-F238E27FC236}">
                <a16:creationId xmlns:a16="http://schemas.microsoft.com/office/drawing/2014/main" id="{4365E862-AC64-6A43-A247-7806DE34D18F}"/>
              </a:ext>
            </a:extLst>
          </p:cNvPr>
          <p:cNvSpPr txBox="1">
            <a:spLocks noChangeArrowheads="1"/>
          </p:cNvSpPr>
          <p:nvPr/>
        </p:nvSpPr>
        <p:spPr bwMode="auto">
          <a:xfrm>
            <a:off x="3091968" y="322372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96" name="Text Box 4">
            <a:extLst>
              <a:ext uri="{FF2B5EF4-FFF2-40B4-BE49-F238E27FC236}">
                <a16:creationId xmlns:a16="http://schemas.microsoft.com/office/drawing/2014/main" id="{ADDBBAFE-3A06-994F-BDE1-3B3775373EC1}"/>
              </a:ext>
            </a:extLst>
          </p:cNvPr>
          <p:cNvSpPr txBox="1">
            <a:spLocks noChangeArrowheads="1"/>
          </p:cNvSpPr>
          <p:nvPr/>
        </p:nvSpPr>
        <p:spPr bwMode="auto">
          <a:xfrm>
            <a:off x="0" y="3294809"/>
            <a:ext cx="247941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860"/>
              </a:lnSpc>
              <a:spcBef>
                <a:spcPct val="50000"/>
              </a:spcBef>
              <a:defRPr/>
            </a:pPr>
            <a:r>
              <a:rPr lang="en-US" sz="1800" b="1" dirty="0"/>
              <a:t>Carboplatin/paclitaxel dose dense + bevacizumab </a:t>
            </a:r>
            <a:endParaRPr lang="en-US" sz="1800" b="1" dirty="0">
              <a:solidFill>
                <a:srgbClr val="FFFFFF"/>
              </a:solidFill>
              <a:latin typeface="Arial" charset="0"/>
              <a:ea typeface="Arial" charset="0"/>
              <a:cs typeface="Arial" charset="0"/>
            </a:endParaRPr>
          </a:p>
        </p:txBody>
      </p:sp>
      <p:sp>
        <p:nvSpPr>
          <p:cNvPr id="97" name="Text Box 9">
            <a:extLst>
              <a:ext uri="{FF2B5EF4-FFF2-40B4-BE49-F238E27FC236}">
                <a16:creationId xmlns:a16="http://schemas.microsoft.com/office/drawing/2014/main" id="{83E851CF-FEFE-0643-A455-D28715D0D7B9}"/>
              </a:ext>
            </a:extLst>
          </p:cNvPr>
          <p:cNvSpPr txBox="1">
            <a:spLocks noChangeArrowheads="1"/>
          </p:cNvSpPr>
          <p:nvPr/>
        </p:nvSpPr>
        <p:spPr bwMode="auto">
          <a:xfrm>
            <a:off x="2679551" y="437412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98" name="Text Box 9">
            <a:extLst>
              <a:ext uri="{FF2B5EF4-FFF2-40B4-BE49-F238E27FC236}">
                <a16:creationId xmlns:a16="http://schemas.microsoft.com/office/drawing/2014/main" id="{424E0D66-57FA-FF4A-9679-7C9A9A7DA668}"/>
              </a:ext>
            </a:extLst>
          </p:cNvPr>
          <p:cNvSpPr txBox="1">
            <a:spLocks noChangeArrowheads="1"/>
          </p:cNvSpPr>
          <p:nvPr/>
        </p:nvSpPr>
        <p:spPr bwMode="auto">
          <a:xfrm>
            <a:off x="2679551" y="486849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99" name="Text Box 4">
            <a:extLst>
              <a:ext uri="{FF2B5EF4-FFF2-40B4-BE49-F238E27FC236}">
                <a16:creationId xmlns:a16="http://schemas.microsoft.com/office/drawing/2014/main" id="{66D404CB-F873-5949-BD8B-B1372288BDD5}"/>
              </a:ext>
            </a:extLst>
          </p:cNvPr>
          <p:cNvSpPr txBox="1">
            <a:spLocks noChangeArrowheads="1"/>
          </p:cNvSpPr>
          <p:nvPr/>
        </p:nvSpPr>
        <p:spPr bwMode="auto">
          <a:xfrm>
            <a:off x="284850" y="4445205"/>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860"/>
              </a:lnSpc>
              <a:spcBef>
                <a:spcPct val="50000"/>
              </a:spcBef>
              <a:defRPr/>
            </a:pPr>
            <a:r>
              <a:rPr lang="en-US" sz="1800" b="1" dirty="0"/>
              <a:t>IP/IV chemotherapy </a:t>
            </a:r>
            <a:endParaRPr lang="en-US" sz="1800" b="1" dirty="0">
              <a:solidFill>
                <a:srgbClr val="FFFFFF"/>
              </a:solidFill>
              <a:latin typeface="Arial" charset="0"/>
              <a:ea typeface="Arial" charset="0"/>
              <a:cs typeface="Arial" charset="0"/>
            </a:endParaRPr>
          </a:p>
        </p:txBody>
      </p:sp>
      <p:sp>
        <p:nvSpPr>
          <p:cNvPr id="100" name="Text Box 4">
            <a:extLst>
              <a:ext uri="{FF2B5EF4-FFF2-40B4-BE49-F238E27FC236}">
                <a16:creationId xmlns:a16="http://schemas.microsoft.com/office/drawing/2014/main" id="{372C008A-5642-AA4F-89AE-E16C425954D7}"/>
              </a:ext>
            </a:extLst>
          </p:cNvPr>
          <p:cNvSpPr txBox="1">
            <a:spLocks noChangeArrowheads="1"/>
          </p:cNvSpPr>
          <p:nvPr/>
        </p:nvSpPr>
        <p:spPr bwMode="auto">
          <a:xfrm>
            <a:off x="0" y="4915515"/>
            <a:ext cx="247941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860"/>
              </a:lnSpc>
              <a:spcBef>
                <a:spcPct val="50000"/>
              </a:spcBef>
              <a:defRPr/>
            </a:pPr>
            <a:r>
              <a:rPr lang="en-US" sz="1800" b="1" dirty="0"/>
              <a:t>Weekly carboplatin/paclitaxel </a:t>
            </a:r>
            <a:endParaRPr lang="en-US" sz="1800" b="1" dirty="0">
              <a:solidFill>
                <a:srgbClr val="FFFFFF"/>
              </a:solidFill>
              <a:latin typeface="Arial" charset="0"/>
              <a:ea typeface="Arial" charset="0"/>
              <a:cs typeface="Arial" charset="0"/>
            </a:endParaRPr>
          </a:p>
        </p:txBody>
      </p:sp>
      <p:pic>
        <p:nvPicPr>
          <p:cNvPr id="101" name="Picture 100" descr="Square-4.png">
            <a:extLst>
              <a:ext uri="{FF2B5EF4-FFF2-40B4-BE49-F238E27FC236}">
                <a16:creationId xmlns:a16="http://schemas.microsoft.com/office/drawing/2014/main" id="{7EE5C1F7-63F0-B146-9651-E5EC3939FBC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2621" y="388765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 name="Text Box 4">
            <a:extLst>
              <a:ext uri="{FF2B5EF4-FFF2-40B4-BE49-F238E27FC236}">
                <a16:creationId xmlns:a16="http://schemas.microsoft.com/office/drawing/2014/main" id="{E9BD4506-041B-6A45-8B10-A9518155F028}"/>
              </a:ext>
            </a:extLst>
          </p:cNvPr>
          <p:cNvSpPr txBox="1">
            <a:spLocks noChangeArrowheads="1"/>
          </p:cNvSpPr>
          <p:nvPr/>
        </p:nvSpPr>
        <p:spPr bwMode="auto">
          <a:xfrm>
            <a:off x="34220" y="3976663"/>
            <a:ext cx="2445190" cy="17058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860"/>
              </a:lnSpc>
              <a:spcBef>
                <a:spcPct val="50000"/>
              </a:spcBef>
              <a:defRPr/>
            </a:pPr>
            <a:r>
              <a:rPr lang="en-US" sz="1800" b="1" dirty="0"/>
              <a:t>Carboplatin/paclitaxel q3wk + bevacizumab </a:t>
            </a:r>
            <a:endParaRPr lang="en-US" sz="1800" b="1" dirty="0">
              <a:solidFill>
                <a:srgbClr val="FFFFFF"/>
              </a:solidFill>
              <a:latin typeface="Arial" charset="0"/>
              <a:ea typeface="Arial" charset="0"/>
              <a:cs typeface="Arial" charset="0"/>
            </a:endParaRPr>
          </a:p>
        </p:txBody>
      </p:sp>
      <p:sp>
        <p:nvSpPr>
          <p:cNvPr id="106" name="Text Box 9">
            <a:extLst>
              <a:ext uri="{FF2B5EF4-FFF2-40B4-BE49-F238E27FC236}">
                <a16:creationId xmlns:a16="http://schemas.microsoft.com/office/drawing/2014/main" id="{00B66A5E-52CD-1145-93AB-7D045B9A6914}"/>
              </a:ext>
            </a:extLst>
          </p:cNvPr>
          <p:cNvSpPr txBox="1">
            <a:spLocks noChangeArrowheads="1"/>
          </p:cNvSpPr>
          <p:nvPr/>
        </p:nvSpPr>
        <p:spPr bwMode="auto">
          <a:xfrm>
            <a:off x="3091968" y="390558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109" name="Text Box 9">
            <a:extLst>
              <a:ext uri="{FF2B5EF4-FFF2-40B4-BE49-F238E27FC236}">
                <a16:creationId xmlns:a16="http://schemas.microsoft.com/office/drawing/2014/main" id="{E6062632-2FD1-0248-9675-FF8CDDD0D520}"/>
              </a:ext>
            </a:extLst>
          </p:cNvPr>
          <p:cNvSpPr txBox="1">
            <a:spLocks noChangeArrowheads="1"/>
          </p:cNvSpPr>
          <p:nvPr/>
        </p:nvSpPr>
        <p:spPr bwMode="auto">
          <a:xfrm>
            <a:off x="7930507" y="194231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110" name="Text Box 9">
            <a:extLst>
              <a:ext uri="{FF2B5EF4-FFF2-40B4-BE49-F238E27FC236}">
                <a16:creationId xmlns:a16="http://schemas.microsoft.com/office/drawing/2014/main" id="{2127ABD1-6856-564D-A4AC-649D8840E6F0}"/>
              </a:ext>
            </a:extLst>
          </p:cNvPr>
          <p:cNvSpPr txBox="1">
            <a:spLocks noChangeArrowheads="1"/>
          </p:cNvSpPr>
          <p:nvPr/>
        </p:nvSpPr>
        <p:spPr bwMode="auto">
          <a:xfrm>
            <a:off x="10391199" y="2513155"/>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8</a:t>
            </a:r>
          </a:p>
        </p:txBody>
      </p:sp>
      <p:sp>
        <p:nvSpPr>
          <p:cNvPr id="111" name="Text Box 9">
            <a:extLst>
              <a:ext uri="{FF2B5EF4-FFF2-40B4-BE49-F238E27FC236}">
                <a16:creationId xmlns:a16="http://schemas.microsoft.com/office/drawing/2014/main" id="{DFDF820E-3982-7646-BAC4-76E8C8E22CEB}"/>
              </a:ext>
            </a:extLst>
          </p:cNvPr>
          <p:cNvSpPr txBox="1">
            <a:spLocks noChangeArrowheads="1"/>
          </p:cNvSpPr>
          <p:nvPr/>
        </p:nvSpPr>
        <p:spPr bwMode="auto">
          <a:xfrm>
            <a:off x="7568725" y="322372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112" name="Text Box 9">
            <a:extLst>
              <a:ext uri="{FF2B5EF4-FFF2-40B4-BE49-F238E27FC236}">
                <a16:creationId xmlns:a16="http://schemas.microsoft.com/office/drawing/2014/main" id="{9472B21E-A5EB-C642-B749-CDF1C526B5B6}"/>
              </a:ext>
            </a:extLst>
          </p:cNvPr>
          <p:cNvSpPr txBox="1">
            <a:spLocks noChangeArrowheads="1"/>
          </p:cNvSpPr>
          <p:nvPr/>
        </p:nvSpPr>
        <p:spPr bwMode="auto">
          <a:xfrm>
            <a:off x="7953495" y="437412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113" name="Text Box 9">
            <a:extLst>
              <a:ext uri="{FF2B5EF4-FFF2-40B4-BE49-F238E27FC236}">
                <a16:creationId xmlns:a16="http://schemas.microsoft.com/office/drawing/2014/main" id="{E8984A6E-D45E-4B4C-AEDA-6A760E296628}"/>
              </a:ext>
            </a:extLst>
          </p:cNvPr>
          <p:cNvSpPr txBox="1">
            <a:spLocks noChangeArrowheads="1"/>
          </p:cNvSpPr>
          <p:nvPr/>
        </p:nvSpPr>
        <p:spPr bwMode="auto">
          <a:xfrm>
            <a:off x="7953495" y="486849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114" name="Text Box 9">
            <a:extLst>
              <a:ext uri="{FF2B5EF4-FFF2-40B4-BE49-F238E27FC236}">
                <a16:creationId xmlns:a16="http://schemas.microsoft.com/office/drawing/2014/main" id="{EB0CA934-C24E-424F-A4C7-9729767F6582}"/>
              </a:ext>
            </a:extLst>
          </p:cNvPr>
          <p:cNvSpPr txBox="1">
            <a:spLocks noChangeArrowheads="1"/>
          </p:cNvSpPr>
          <p:nvPr/>
        </p:nvSpPr>
        <p:spPr bwMode="auto">
          <a:xfrm>
            <a:off x="7953495" y="390558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pic>
        <p:nvPicPr>
          <p:cNvPr id="116" name="Picture 3" descr="Square-2.png">
            <a:extLst>
              <a:ext uri="{FF2B5EF4-FFF2-40B4-BE49-F238E27FC236}">
                <a16:creationId xmlns:a16="http://schemas.microsoft.com/office/drawing/2014/main" id="{03ADBDE0-070D-FE45-8439-CA109D32F6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699"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7" name="Picture 3" descr="Square-2.png">
            <a:extLst>
              <a:ext uri="{FF2B5EF4-FFF2-40B4-BE49-F238E27FC236}">
                <a16:creationId xmlns:a16="http://schemas.microsoft.com/office/drawing/2014/main" id="{AF371EAE-490B-D447-A7EE-B66D978B6F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4016"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9" name="Picture 3" descr="Square-2.png">
            <a:extLst>
              <a:ext uri="{FF2B5EF4-FFF2-40B4-BE49-F238E27FC236}">
                <a16:creationId xmlns:a16="http://schemas.microsoft.com/office/drawing/2014/main" id="{2A21DEC2-8C02-4D44-9FFE-6321028494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1333"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0" name="Picture 3" descr="Square-2.png">
            <a:extLst>
              <a:ext uri="{FF2B5EF4-FFF2-40B4-BE49-F238E27FC236}">
                <a16:creationId xmlns:a16="http://schemas.microsoft.com/office/drawing/2014/main" id="{D639BB61-EE23-F347-A61C-B8EC3B8BCE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650"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5" name="Picture 3" descr="Square-2.png">
            <a:extLst>
              <a:ext uri="{FF2B5EF4-FFF2-40B4-BE49-F238E27FC236}">
                <a16:creationId xmlns:a16="http://schemas.microsoft.com/office/drawing/2014/main" id="{17687B66-ACD9-2D48-89A7-168BE2ADF9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45967"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 name="Picture 3" descr="Square-2.png">
            <a:extLst>
              <a:ext uri="{FF2B5EF4-FFF2-40B4-BE49-F238E27FC236}">
                <a16:creationId xmlns:a16="http://schemas.microsoft.com/office/drawing/2014/main" id="{35A7E491-5ECB-A74A-A8BC-10352733B4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3284"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0" name="Picture 3" descr="Square-2.png">
            <a:extLst>
              <a:ext uri="{FF2B5EF4-FFF2-40B4-BE49-F238E27FC236}">
                <a16:creationId xmlns:a16="http://schemas.microsoft.com/office/drawing/2014/main" id="{7A534753-BC21-D443-B948-79960FD144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40601"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1" name="Picture 3" descr="Square-2.png">
            <a:extLst>
              <a:ext uri="{FF2B5EF4-FFF2-40B4-BE49-F238E27FC236}">
                <a16:creationId xmlns:a16="http://schemas.microsoft.com/office/drawing/2014/main" id="{459576F4-BDB3-8945-9E91-6B19449765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7918"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 name="Picture 3" descr="Square-2.png">
            <a:extLst>
              <a:ext uri="{FF2B5EF4-FFF2-40B4-BE49-F238E27FC236}">
                <a16:creationId xmlns:a16="http://schemas.microsoft.com/office/drawing/2014/main" id="{E86E99A9-915B-0148-8A96-3E10D6AA1E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6348"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7" name="Picture 3" descr="Square-2.png">
            <a:extLst>
              <a:ext uri="{FF2B5EF4-FFF2-40B4-BE49-F238E27FC236}">
                <a16:creationId xmlns:a16="http://schemas.microsoft.com/office/drawing/2014/main" id="{559360B7-2FFE-C144-9FBF-3CBC9E6AC1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4257"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8" name="Picture 3" descr="Square-2.png">
            <a:extLst>
              <a:ext uri="{FF2B5EF4-FFF2-40B4-BE49-F238E27FC236}">
                <a16:creationId xmlns:a16="http://schemas.microsoft.com/office/drawing/2014/main" id="{759CD3F7-9717-4D49-AA26-3C660455FA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2166"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9" name="Picture 3" descr="Square-2.png">
            <a:extLst>
              <a:ext uri="{FF2B5EF4-FFF2-40B4-BE49-F238E27FC236}">
                <a16:creationId xmlns:a16="http://schemas.microsoft.com/office/drawing/2014/main" id="{E29B9B02-4FCF-7445-8906-2D86592753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0075"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0" name="Picture 3" descr="Square-2.png">
            <a:extLst>
              <a:ext uri="{FF2B5EF4-FFF2-40B4-BE49-F238E27FC236}">
                <a16:creationId xmlns:a16="http://schemas.microsoft.com/office/drawing/2014/main" id="{B0D3809B-5013-8648-85FD-20AC67F0E5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7984"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1" name="Picture 3" descr="Square-2.png">
            <a:extLst>
              <a:ext uri="{FF2B5EF4-FFF2-40B4-BE49-F238E27FC236}">
                <a16:creationId xmlns:a16="http://schemas.microsoft.com/office/drawing/2014/main" id="{65F45701-F545-6C41-9144-A1431A2F6E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5893" y="2493788"/>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3" name="Picture 6" descr="Square-5.png">
            <a:extLst>
              <a:ext uri="{FF2B5EF4-FFF2-40B4-BE49-F238E27FC236}">
                <a16:creationId xmlns:a16="http://schemas.microsoft.com/office/drawing/2014/main" id="{44F18912-1CF5-ED44-9E1E-E2889CC47ED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69856" y="4362052"/>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 name="Picture 173">
            <a:extLst>
              <a:ext uri="{FF2B5EF4-FFF2-40B4-BE49-F238E27FC236}">
                <a16:creationId xmlns:a16="http://schemas.microsoft.com/office/drawing/2014/main" id="{4D6D002F-0CEE-BF4F-B150-160798E0E6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68725" y="4860577"/>
            <a:ext cx="290355" cy="288888"/>
          </a:xfrm>
          <a:prstGeom prst="rect">
            <a:avLst/>
          </a:prstGeom>
        </p:spPr>
      </p:pic>
      <p:pic>
        <p:nvPicPr>
          <p:cNvPr id="176" name="Picture 175" descr="Square-4.png">
            <a:extLst>
              <a:ext uri="{FF2B5EF4-FFF2-40B4-BE49-F238E27FC236}">
                <a16:creationId xmlns:a16="http://schemas.microsoft.com/office/drawing/2014/main" id="{FA6F11C7-9D77-964D-A92B-84DEFBEEE6D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71795" y="388765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7" name="Picture 3" descr="Square-2.png">
            <a:extLst>
              <a:ext uri="{FF2B5EF4-FFF2-40B4-BE49-F238E27FC236}">
                <a16:creationId xmlns:a16="http://schemas.microsoft.com/office/drawing/2014/main" id="{8212CF17-8A2F-FA43-9C2B-055AFE11A7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9551" y="6116946"/>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8" name="Picture 197" descr="Square-1.png">
            <a:extLst>
              <a:ext uri="{FF2B5EF4-FFF2-40B4-BE49-F238E27FC236}">
                <a16:creationId xmlns:a16="http://schemas.microsoft.com/office/drawing/2014/main" id="{D5A9EAE1-4AE8-4845-AC6C-C391C704A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403" y="1924379"/>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 name="Text Box 4">
            <a:extLst>
              <a:ext uri="{FF2B5EF4-FFF2-40B4-BE49-F238E27FC236}">
                <a16:creationId xmlns:a16="http://schemas.microsoft.com/office/drawing/2014/main" id="{75A66FD9-A73B-2A47-A79A-A54BD4119642}"/>
              </a:ext>
            </a:extLst>
          </p:cNvPr>
          <p:cNvSpPr txBox="1">
            <a:spLocks noChangeArrowheads="1"/>
          </p:cNvSpPr>
          <p:nvPr/>
        </p:nvSpPr>
        <p:spPr bwMode="auto">
          <a:xfrm>
            <a:off x="284850" y="6580752"/>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860"/>
              </a:lnSpc>
              <a:spcBef>
                <a:spcPct val="50000"/>
              </a:spcBef>
              <a:defRPr/>
            </a:pPr>
            <a:r>
              <a:rPr lang="en-US" sz="1800" b="1" dirty="0"/>
              <a:t>No</a:t>
            </a:r>
            <a:endParaRPr lang="en-US" sz="1800" b="1" dirty="0">
              <a:solidFill>
                <a:srgbClr val="FFFFFF"/>
              </a:solidFill>
              <a:latin typeface="Arial" charset="0"/>
              <a:ea typeface="Arial" charset="0"/>
              <a:cs typeface="Arial" charset="0"/>
            </a:endParaRPr>
          </a:p>
        </p:txBody>
      </p:sp>
      <p:pic>
        <p:nvPicPr>
          <p:cNvPr id="78" name="Picture 4" descr="Square-3.png">
            <a:extLst>
              <a:ext uri="{FF2B5EF4-FFF2-40B4-BE49-F238E27FC236}">
                <a16:creationId xmlns:a16="http://schemas.microsoft.com/office/drawing/2014/main" id="{E86126F1-EA01-DD45-BCB5-23F738ECE3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743" y="6466920"/>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 name="Text Box 9">
            <a:extLst>
              <a:ext uri="{FF2B5EF4-FFF2-40B4-BE49-F238E27FC236}">
                <a16:creationId xmlns:a16="http://schemas.microsoft.com/office/drawing/2014/main" id="{5C13E7C6-EA54-E246-80E0-06433842810A}"/>
              </a:ext>
            </a:extLst>
          </p:cNvPr>
          <p:cNvSpPr txBox="1">
            <a:spLocks noChangeArrowheads="1"/>
          </p:cNvSpPr>
          <p:nvPr/>
        </p:nvSpPr>
        <p:spPr bwMode="auto">
          <a:xfrm>
            <a:off x="7968029" y="647899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81" name="Text Box 9">
            <a:extLst>
              <a:ext uri="{FF2B5EF4-FFF2-40B4-BE49-F238E27FC236}">
                <a16:creationId xmlns:a16="http://schemas.microsoft.com/office/drawing/2014/main" id="{52657669-5B4D-4340-B00F-2BA46A8A37CB}"/>
              </a:ext>
            </a:extLst>
          </p:cNvPr>
          <p:cNvSpPr txBox="1">
            <a:spLocks noChangeArrowheads="1"/>
          </p:cNvSpPr>
          <p:nvPr/>
        </p:nvSpPr>
        <p:spPr bwMode="auto">
          <a:xfrm>
            <a:off x="2698237" y="649829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Tree>
    <p:extLst>
      <p:ext uri="{BB962C8B-B14F-4D97-AF65-F5344CB8AC3E}">
        <p14:creationId xmlns:p14="http://schemas.microsoft.com/office/powerpoint/2010/main" val="4220533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0"/>
            <a:ext cx="10362724" cy="1477380"/>
          </a:xfrm>
        </p:spPr>
        <p:txBody>
          <a:bodyPr/>
          <a:lstStyle/>
          <a:p>
            <a:r>
              <a:rPr lang="en-US" dirty="0"/>
              <a:t>18. Have you or would you administer a PARP inhibitor in combination with bevacizumab as maintenance therapy for a patient with advanced ovarian cancer?</a:t>
            </a:r>
          </a:p>
        </p:txBody>
      </p:sp>
      <p:sp>
        <p:nvSpPr>
          <p:cNvPr id="11" name="Text Box 9">
            <a:extLst>
              <a:ext uri="{FF2B5EF4-FFF2-40B4-BE49-F238E27FC236}">
                <a16:creationId xmlns:a16="http://schemas.microsoft.com/office/drawing/2014/main" id="{957DA4C3-38C6-774D-83FB-D953590DD242}"/>
              </a:ext>
            </a:extLst>
          </p:cNvPr>
          <p:cNvSpPr txBox="1">
            <a:spLocks noChangeArrowheads="1"/>
          </p:cNvSpPr>
          <p:nvPr/>
        </p:nvSpPr>
        <p:spPr bwMode="auto">
          <a:xfrm>
            <a:off x="3784663" y="276361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sp>
        <p:nvSpPr>
          <p:cNvPr id="12" name="Text Box 4">
            <a:extLst>
              <a:ext uri="{FF2B5EF4-FFF2-40B4-BE49-F238E27FC236}">
                <a16:creationId xmlns:a16="http://schemas.microsoft.com/office/drawing/2014/main" id="{20947568-EC05-E543-8B80-1BD16797D70E}"/>
              </a:ext>
            </a:extLst>
          </p:cNvPr>
          <p:cNvSpPr txBox="1">
            <a:spLocks noChangeArrowheads="1"/>
          </p:cNvSpPr>
          <p:nvPr/>
        </p:nvSpPr>
        <p:spPr bwMode="auto">
          <a:xfrm>
            <a:off x="1" y="2847111"/>
            <a:ext cx="2479410" cy="189551"/>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I have not, </a:t>
            </a:r>
            <a:br>
              <a:rPr lang="en-US" sz="1800" b="1" dirty="0"/>
            </a:br>
            <a:r>
              <a:rPr lang="en-US" sz="1800" b="1" dirty="0"/>
              <a:t>but I would for the right patient</a:t>
            </a:r>
            <a:endParaRPr lang="en-US" sz="1800" b="1" dirty="0">
              <a:solidFill>
                <a:srgbClr val="FFFFFF"/>
              </a:solidFill>
              <a:latin typeface="Arial" charset="0"/>
              <a:ea typeface="Arial" charset="0"/>
              <a:cs typeface="Arial" charset="0"/>
            </a:endParaRPr>
          </a:p>
        </p:txBody>
      </p:sp>
      <p:pic>
        <p:nvPicPr>
          <p:cNvPr id="13" name="Picture 12" descr="Square-1.png">
            <a:extLst>
              <a:ext uri="{FF2B5EF4-FFF2-40B4-BE49-F238E27FC236}">
                <a16:creationId xmlns:a16="http://schemas.microsoft.com/office/drawing/2014/main" id="{68AB3DD0-77D9-4D4B-9A43-E6DDBF5D9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274568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9">
            <a:extLst>
              <a:ext uri="{FF2B5EF4-FFF2-40B4-BE49-F238E27FC236}">
                <a16:creationId xmlns:a16="http://schemas.microsoft.com/office/drawing/2014/main" id="{FAE9B4D3-BFA0-BD49-98BF-3E67B42CA47C}"/>
              </a:ext>
            </a:extLst>
          </p:cNvPr>
          <p:cNvSpPr txBox="1">
            <a:spLocks noChangeArrowheads="1"/>
          </p:cNvSpPr>
          <p:nvPr/>
        </p:nvSpPr>
        <p:spPr bwMode="auto">
          <a:xfrm>
            <a:off x="5866354" y="395786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9</a:t>
            </a:r>
          </a:p>
        </p:txBody>
      </p:sp>
      <p:sp>
        <p:nvSpPr>
          <p:cNvPr id="23" name="Text Box 4">
            <a:extLst>
              <a:ext uri="{FF2B5EF4-FFF2-40B4-BE49-F238E27FC236}">
                <a16:creationId xmlns:a16="http://schemas.microsoft.com/office/drawing/2014/main" id="{F54F6B8D-3EEE-D640-97E9-E94CE86355E0}"/>
              </a:ext>
            </a:extLst>
          </p:cNvPr>
          <p:cNvSpPr txBox="1">
            <a:spLocks noChangeArrowheads="1"/>
          </p:cNvSpPr>
          <p:nvPr/>
        </p:nvSpPr>
        <p:spPr bwMode="auto">
          <a:xfrm>
            <a:off x="284850" y="3999964"/>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I have not and would not </a:t>
            </a:r>
            <a:endParaRPr lang="en-US" sz="1800" b="1" dirty="0">
              <a:solidFill>
                <a:srgbClr val="FFFFFF"/>
              </a:solidFill>
              <a:latin typeface="Arial" charset="0"/>
              <a:ea typeface="Arial" charset="0"/>
              <a:cs typeface="Arial" charset="0"/>
            </a:endParaRPr>
          </a:p>
        </p:txBody>
      </p:sp>
      <p:sp>
        <p:nvSpPr>
          <p:cNvPr id="46" name="Title 6">
            <a:extLst>
              <a:ext uri="{FF2B5EF4-FFF2-40B4-BE49-F238E27FC236}">
                <a16:creationId xmlns:a16="http://schemas.microsoft.com/office/drawing/2014/main" id="{1BCFB63E-374B-4645-A6CA-E43C72A6F973}"/>
              </a:ext>
            </a:extLst>
          </p:cNvPr>
          <p:cNvSpPr txBox="1">
            <a:spLocks/>
          </p:cNvSpPr>
          <p:nvPr/>
        </p:nvSpPr>
        <p:spPr bwMode="auto">
          <a:xfrm>
            <a:off x="2682621"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47" name="Title 6">
            <a:extLst>
              <a:ext uri="{FF2B5EF4-FFF2-40B4-BE49-F238E27FC236}">
                <a16:creationId xmlns:a16="http://schemas.microsoft.com/office/drawing/2014/main" id="{01A3374E-5A7C-E44E-BAE6-929E37B501C4}"/>
              </a:ext>
            </a:extLst>
          </p:cNvPr>
          <p:cNvSpPr txBox="1">
            <a:spLocks/>
          </p:cNvSpPr>
          <p:nvPr/>
        </p:nvSpPr>
        <p:spPr bwMode="auto">
          <a:xfrm>
            <a:off x="7550185"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48" name="Text Box 9">
            <a:extLst>
              <a:ext uri="{FF2B5EF4-FFF2-40B4-BE49-F238E27FC236}">
                <a16:creationId xmlns:a16="http://schemas.microsoft.com/office/drawing/2014/main" id="{50E9A024-52D7-2443-872A-F1384006542D}"/>
              </a:ext>
            </a:extLst>
          </p:cNvPr>
          <p:cNvSpPr txBox="1">
            <a:spLocks noChangeArrowheads="1"/>
          </p:cNvSpPr>
          <p:nvPr/>
        </p:nvSpPr>
        <p:spPr bwMode="auto">
          <a:xfrm>
            <a:off x="8655455" y="276361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sp>
        <p:nvSpPr>
          <p:cNvPr id="49" name="Text Box 9">
            <a:extLst>
              <a:ext uri="{FF2B5EF4-FFF2-40B4-BE49-F238E27FC236}">
                <a16:creationId xmlns:a16="http://schemas.microsoft.com/office/drawing/2014/main" id="{5B679004-DF49-214A-BB04-DBFFBF553C4B}"/>
              </a:ext>
            </a:extLst>
          </p:cNvPr>
          <p:cNvSpPr txBox="1">
            <a:spLocks noChangeArrowheads="1"/>
          </p:cNvSpPr>
          <p:nvPr/>
        </p:nvSpPr>
        <p:spPr bwMode="auto">
          <a:xfrm>
            <a:off x="10733852" y="395786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9</a:t>
            </a:r>
          </a:p>
        </p:txBody>
      </p:sp>
      <p:pic>
        <p:nvPicPr>
          <p:cNvPr id="61" name="Picture 3" descr="Square-2.png">
            <a:extLst>
              <a:ext uri="{FF2B5EF4-FFF2-40B4-BE49-F238E27FC236}">
                <a16:creationId xmlns:a16="http://schemas.microsoft.com/office/drawing/2014/main" id="{E843DACF-90F2-C642-96D4-CFE465092D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699"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6" name="Picture 145" descr="Square-1.png">
            <a:extLst>
              <a:ext uri="{FF2B5EF4-FFF2-40B4-BE49-F238E27FC236}">
                <a16:creationId xmlns:a16="http://schemas.microsoft.com/office/drawing/2014/main" id="{5178A3E9-464B-D444-9002-A0CE25337C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530" y="274568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5" name="Picture 154" descr="Square-1.png">
            <a:extLst>
              <a:ext uri="{FF2B5EF4-FFF2-40B4-BE49-F238E27FC236}">
                <a16:creationId xmlns:a16="http://schemas.microsoft.com/office/drawing/2014/main" id="{E821D451-2F6F-F345-9D75-1CC7B5EBC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47" y="274568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 name="Picture 155" descr="Square-1.png">
            <a:extLst>
              <a:ext uri="{FF2B5EF4-FFF2-40B4-BE49-F238E27FC236}">
                <a16:creationId xmlns:a16="http://schemas.microsoft.com/office/drawing/2014/main" id="{1EC29407-4275-8347-8519-79785E35B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9256" y="274568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7" name="Picture 156" descr="Square-1.png">
            <a:extLst>
              <a:ext uri="{FF2B5EF4-FFF2-40B4-BE49-F238E27FC236}">
                <a16:creationId xmlns:a16="http://schemas.microsoft.com/office/drawing/2014/main" id="{A11B6F21-36AE-4D4D-A7CC-8C11867DC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7165" y="274568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3" descr="Square-2.png">
            <a:extLst>
              <a:ext uri="{FF2B5EF4-FFF2-40B4-BE49-F238E27FC236}">
                <a16:creationId xmlns:a16="http://schemas.microsoft.com/office/drawing/2014/main" id="{8D89E1C8-F6BE-D346-BF99-59F0C0FAAE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0383"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3" descr="Square-2.png">
            <a:extLst>
              <a:ext uri="{FF2B5EF4-FFF2-40B4-BE49-F238E27FC236}">
                <a16:creationId xmlns:a16="http://schemas.microsoft.com/office/drawing/2014/main" id="{4C0CD2A3-DC8D-AD46-928E-2CF19160EE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4067"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3" descr="Square-2.png">
            <a:extLst>
              <a:ext uri="{FF2B5EF4-FFF2-40B4-BE49-F238E27FC236}">
                <a16:creationId xmlns:a16="http://schemas.microsoft.com/office/drawing/2014/main" id="{491C4EDA-6E6D-7344-A92E-97EB12FEB5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3" descr="Square-2.png">
            <a:extLst>
              <a:ext uri="{FF2B5EF4-FFF2-40B4-BE49-F238E27FC236}">
                <a16:creationId xmlns:a16="http://schemas.microsoft.com/office/drawing/2014/main" id="{BECBC138-27DD-1D49-B041-A1A7287BC3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0530"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3" descr="Square-2.png">
            <a:extLst>
              <a:ext uri="{FF2B5EF4-FFF2-40B4-BE49-F238E27FC236}">
                <a16:creationId xmlns:a16="http://schemas.microsoft.com/office/drawing/2014/main" id="{63EE9DF1-51DF-C247-9BF1-7EA3899FAB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8439"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3" descr="Square-2.png">
            <a:extLst>
              <a:ext uri="{FF2B5EF4-FFF2-40B4-BE49-F238E27FC236}">
                <a16:creationId xmlns:a16="http://schemas.microsoft.com/office/drawing/2014/main" id="{75212E26-37D4-7640-8686-4ECA9FD28C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6348"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3" descr="Square-2.png">
            <a:extLst>
              <a:ext uri="{FF2B5EF4-FFF2-40B4-BE49-F238E27FC236}">
                <a16:creationId xmlns:a16="http://schemas.microsoft.com/office/drawing/2014/main" id="{3DC6833A-1908-4542-AF5D-95FDD68399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4257"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 name="Picture 3" descr="Square-2.png">
            <a:extLst>
              <a:ext uri="{FF2B5EF4-FFF2-40B4-BE49-F238E27FC236}">
                <a16:creationId xmlns:a16="http://schemas.microsoft.com/office/drawing/2014/main" id="{0D90494B-6AEC-614A-AF83-810CDC5AAC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2166"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3" descr="Square-2.png">
            <a:extLst>
              <a:ext uri="{FF2B5EF4-FFF2-40B4-BE49-F238E27FC236}">
                <a16:creationId xmlns:a16="http://schemas.microsoft.com/office/drawing/2014/main" id="{6E602DB5-3243-1B4C-B9B5-78EA180DDB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0075"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 name="Picture 3" descr="Square-2.png">
            <a:extLst>
              <a:ext uri="{FF2B5EF4-FFF2-40B4-BE49-F238E27FC236}">
                <a16:creationId xmlns:a16="http://schemas.microsoft.com/office/drawing/2014/main" id="{5BFD2391-73D9-A341-9A6E-AADB2339E3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7984"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 name="Picture 3" descr="Square-2.png">
            <a:extLst>
              <a:ext uri="{FF2B5EF4-FFF2-40B4-BE49-F238E27FC236}">
                <a16:creationId xmlns:a16="http://schemas.microsoft.com/office/drawing/2014/main" id="{4BD0A383-5E41-E44B-BBA9-F699075D33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5893"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 name="Picture 3" descr="Square-2.png">
            <a:extLst>
              <a:ext uri="{FF2B5EF4-FFF2-40B4-BE49-F238E27FC236}">
                <a16:creationId xmlns:a16="http://schemas.microsoft.com/office/drawing/2014/main" id="{6B00D1A2-9548-7C45-8A29-6EFE3E4447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87751"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 name="Picture 3" descr="Square-2.png">
            <a:extLst>
              <a:ext uri="{FF2B5EF4-FFF2-40B4-BE49-F238E27FC236}">
                <a16:creationId xmlns:a16="http://schemas.microsoft.com/office/drawing/2014/main" id="{1CD7FC1A-2B2B-FE44-BD98-CD7272D51B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31435"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 name="Picture 3" descr="Square-2.png">
            <a:extLst>
              <a:ext uri="{FF2B5EF4-FFF2-40B4-BE49-F238E27FC236}">
                <a16:creationId xmlns:a16="http://schemas.microsoft.com/office/drawing/2014/main" id="{2150CB07-1A52-544F-816F-839A242D00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75119"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 name="Picture 3" descr="Square-2.png">
            <a:extLst>
              <a:ext uri="{FF2B5EF4-FFF2-40B4-BE49-F238E27FC236}">
                <a16:creationId xmlns:a16="http://schemas.microsoft.com/office/drawing/2014/main" id="{685D3789-9643-0B47-92BC-36E8973664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18801"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 name="Picture 3" descr="Square-2.png">
            <a:extLst>
              <a:ext uri="{FF2B5EF4-FFF2-40B4-BE49-F238E27FC236}">
                <a16:creationId xmlns:a16="http://schemas.microsoft.com/office/drawing/2014/main" id="{816B895F-170F-E140-BCC1-B8DFD9AF7F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62485"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 name="Picture 3" descr="Square-2.png">
            <a:extLst>
              <a:ext uri="{FF2B5EF4-FFF2-40B4-BE49-F238E27FC236}">
                <a16:creationId xmlns:a16="http://schemas.microsoft.com/office/drawing/2014/main" id="{21838926-CECF-8F4C-839C-C0CFE82258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06167" y="393849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 name="Picture 65" descr="Square-1.png">
            <a:extLst>
              <a:ext uri="{FF2B5EF4-FFF2-40B4-BE49-F238E27FC236}">
                <a16:creationId xmlns:a16="http://schemas.microsoft.com/office/drawing/2014/main" id="{E5613A94-2460-0448-8DC4-4BA754066F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8439" y="274568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4760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578166"/>
            <a:ext cx="10362724" cy="1477380"/>
          </a:xfrm>
        </p:spPr>
        <p:txBody>
          <a:bodyPr/>
          <a:lstStyle/>
          <a:p>
            <a:r>
              <a:rPr lang="en-US" dirty="0">
                <a:solidFill>
                  <a:schemeClr val="tx1"/>
                </a:solidFill>
              </a:rPr>
              <a:t>A 56-year-old woman undergoes total abdominal hysterectomy and bilateral </a:t>
            </a:r>
            <a:r>
              <a:rPr lang="en-US" dirty="0" err="1">
                <a:solidFill>
                  <a:schemeClr val="tx1"/>
                </a:solidFill>
              </a:rPr>
              <a:t>salpingo</a:t>
            </a:r>
            <a:r>
              <a:rPr lang="en-US" dirty="0">
                <a:solidFill>
                  <a:schemeClr val="tx1"/>
                </a:solidFill>
              </a:rPr>
              <a:t>-oophorectomy for Stage IIIA epithelial ovarian cancer. She has no past medical history of diabetes or peripheral neuropathy. She is started on adjuvant every 3-week carboplatin/paclitaxel. She tolerates the first 4 cycles of chemotherapy well but develops Grade 1 peripheral sensory neuropathy. </a:t>
            </a:r>
            <a:br>
              <a:rPr lang="en-US" dirty="0"/>
            </a:br>
            <a:r>
              <a:rPr lang="en-US" dirty="0"/>
              <a:t> </a:t>
            </a:r>
            <a:br>
              <a:rPr lang="en-US" dirty="0"/>
            </a:br>
            <a:r>
              <a:rPr lang="en-US" dirty="0"/>
              <a:t>21. What would be your treatment approach for this patient?</a:t>
            </a:r>
          </a:p>
        </p:txBody>
      </p:sp>
      <p:sp>
        <p:nvSpPr>
          <p:cNvPr id="11" name="Text Box 9">
            <a:extLst>
              <a:ext uri="{FF2B5EF4-FFF2-40B4-BE49-F238E27FC236}">
                <a16:creationId xmlns:a16="http://schemas.microsoft.com/office/drawing/2014/main" id="{957DA4C3-38C6-774D-83FB-D953590DD242}"/>
              </a:ext>
            </a:extLst>
          </p:cNvPr>
          <p:cNvSpPr txBox="1">
            <a:spLocks noChangeArrowheads="1"/>
          </p:cNvSpPr>
          <p:nvPr/>
        </p:nvSpPr>
        <p:spPr bwMode="auto">
          <a:xfrm>
            <a:off x="4821336" y="397880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6</a:t>
            </a:r>
          </a:p>
        </p:txBody>
      </p:sp>
      <p:sp>
        <p:nvSpPr>
          <p:cNvPr id="12" name="Text Box 4">
            <a:extLst>
              <a:ext uri="{FF2B5EF4-FFF2-40B4-BE49-F238E27FC236}">
                <a16:creationId xmlns:a16="http://schemas.microsoft.com/office/drawing/2014/main" id="{20947568-EC05-E543-8B80-1BD16797D70E}"/>
              </a:ext>
            </a:extLst>
          </p:cNvPr>
          <p:cNvSpPr txBox="1">
            <a:spLocks noChangeArrowheads="1"/>
          </p:cNvSpPr>
          <p:nvPr/>
        </p:nvSpPr>
        <p:spPr bwMode="auto">
          <a:xfrm>
            <a:off x="1" y="4062300"/>
            <a:ext cx="2479410" cy="189551"/>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Continue chemotherapy and reduce the dose of paclitaxel </a:t>
            </a:r>
            <a:endParaRPr lang="en-US" sz="1800" b="1" dirty="0">
              <a:solidFill>
                <a:srgbClr val="FFFFFF"/>
              </a:solidFill>
              <a:latin typeface="Arial" charset="0"/>
              <a:ea typeface="Arial" charset="0"/>
              <a:cs typeface="Arial" charset="0"/>
            </a:endParaRPr>
          </a:p>
        </p:txBody>
      </p:sp>
      <p:pic>
        <p:nvPicPr>
          <p:cNvPr id="13" name="Picture 12" descr="Square-1.png">
            <a:extLst>
              <a:ext uri="{FF2B5EF4-FFF2-40B4-BE49-F238E27FC236}">
                <a16:creationId xmlns:a16="http://schemas.microsoft.com/office/drawing/2014/main" id="{68AB3DD0-77D9-4D4B-9A43-E6DDBF5D9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396087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9">
            <a:extLst>
              <a:ext uri="{FF2B5EF4-FFF2-40B4-BE49-F238E27FC236}">
                <a16:creationId xmlns:a16="http://schemas.microsoft.com/office/drawing/2014/main" id="{FAE9B4D3-BFA0-BD49-98BF-3E67B42CA47C}"/>
              </a:ext>
            </a:extLst>
          </p:cNvPr>
          <p:cNvSpPr txBox="1">
            <a:spLocks noChangeArrowheads="1"/>
          </p:cNvSpPr>
          <p:nvPr/>
        </p:nvSpPr>
        <p:spPr bwMode="auto">
          <a:xfrm>
            <a:off x="4821336" y="5305399"/>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6</a:t>
            </a:r>
          </a:p>
        </p:txBody>
      </p:sp>
      <p:sp>
        <p:nvSpPr>
          <p:cNvPr id="23" name="Text Box 4">
            <a:extLst>
              <a:ext uri="{FF2B5EF4-FFF2-40B4-BE49-F238E27FC236}">
                <a16:creationId xmlns:a16="http://schemas.microsoft.com/office/drawing/2014/main" id="{F54F6B8D-3EEE-D640-97E9-E94CE86355E0}"/>
              </a:ext>
            </a:extLst>
          </p:cNvPr>
          <p:cNvSpPr txBox="1">
            <a:spLocks noChangeArrowheads="1"/>
          </p:cNvSpPr>
          <p:nvPr/>
        </p:nvSpPr>
        <p:spPr bwMode="auto">
          <a:xfrm>
            <a:off x="284850" y="5347502"/>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Continue chemotherapy with no modification </a:t>
            </a:r>
            <a:endParaRPr lang="en-US" sz="1800" b="1" dirty="0">
              <a:solidFill>
                <a:srgbClr val="FFFFFF"/>
              </a:solidFill>
              <a:latin typeface="Arial" charset="0"/>
              <a:ea typeface="Arial" charset="0"/>
              <a:cs typeface="Arial" charset="0"/>
            </a:endParaRPr>
          </a:p>
        </p:txBody>
      </p:sp>
      <p:sp>
        <p:nvSpPr>
          <p:cNvPr id="46" name="Title 6">
            <a:extLst>
              <a:ext uri="{FF2B5EF4-FFF2-40B4-BE49-F238E27FC236}">
                <a16:creationId xmlns:a16="http://schemas.microsoft.com/office/drawing/2014/main" id="{1BCFB63E-374B-4645-A6CA-E43C72A6F973}"/>
              </a:ext>
            </a:extLst>
          </p:cNvPr>
          <p:cNvSpPr txBox="1">
            <a:spLocks/>
          </p:cNvSpPr>
          <p:nvPr/>
        </p:nvSpPr>
        <p:spPr bwMode="auto">
          <a:xfrm>
            <a:off x="2682621" y="2836302"/>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47" name="Title 6">
            <a:extLst>
              <a:ext uri="{FF2B5EF4-FFF2-40B4-BE49-F238E27FC236}">
                <a16:creationId xmlns:a16="http://schemas.microsoft.com/office/drawing/2014/main" id="{01A3374E-5A7C-E44E-BAE6-929E37B501C4}"/>
              </a:ext>
            </a:extLst>
          </p:cNvPr>
          <p:cNvSpPr txBox="1">
            <a:spLocks/>
          </p:cNvSpPr>
          <p:nvPr/>
        </p:nvSpPr>
        <p:spPr bwMode="auto">
          <a:xfrm>
            <a:off x="7550185" y="2836302"/>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48" name="Text Box 9">
            <a:extLst>
              <a:ext uri="{FF2B5EF4-FFF2-40B4-BE49-F238E27FC236}">
                <a16:creationId xmlns:a16="http://schemas.microsoft.com/office/drawing/2014/main" id="{50E9A024-52D7-2443-872A-F1384006542D}"/>
              </a:ext>
            </a:extLst>
          </p:cNvPr>
          <p:cNvSpPr txBox="1">
            <a:spLocks noChangeArrowheads="1"/>
          </p:cNvSpPr>
          <p:nvPr/>
        </p:nvSpPr>
        <p:spPr bwMode="auto">
          <a:xfrm>
            <a:off x="8643423" y="397880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sp>
        <p:nvSpPr>
          <p:cNvPr id="49" name="Text Box 9">
            <a:extLst>
              <a:ext uri="{FF2B5EF4-FFF2-40B4-BE49-F238E27FC236}">
                <a16:creationId xmlns:a16="http://schemas.microsoft.com/office/drawing/2014/main" id="{5B679004-DF49-214A-BB04-DBFFBF553C4B}"/>
              </a:ext>
            </a:extLst>
          </p:cNvPr>
          <p:cNvSpPr txBox="1">
            <a:spLocks noChangeArrowheads="1"/>
          </p:cNvSpPr>
          <p:nvPr/>
        </p:nvSpPr>
        <p:spPr bwMode="auto">
          <a:xfrm>
            <a:off x="10733852" y="5305399"/>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9</a:t>
            </a:r>
          </a:p>
        </p:txBody>
      </p:sp>
      <p:pic>
        <p:nvPicPr>
          <p:cNvPr id="61" name="Picture 3" descr="Square-2.png">
            <a:extLst>
              <a:ext uri="{FF2B5EF4-FFF2-40B4-BE49-F238E27FC236}">
                <a16:creationId xmlns:a16="http://schemas.microsoft.com/office/drawing/2014/main" id="{E843DACF-90F2-C642-96D4-CFE465092D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699"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6" name="Picture 145" descr="Square-1.png">
            <a:extLst>
              <a:ext uri="{FF2B5EF4-FFF2-40B4-BE49-F238E27FC236}">
                <a16:creationId xmlns:a16="http://schemas.microsoft.com/office/drawing/2014/main" id="{5178A3E9-464B-D444-9002-A0CE25337C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530" y="396087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5" name="Picture 154" descr="Square-1.png">
            <a:extLst>
              <a:ext uri="{FF2B5EF4-FFF2-40B4-BE49-F238E27FC236}">
                <a16:creationId xmlns:a16="http://schemas.microsoft.com/office/drawing/2014/main" id="{E821D451-2F6F-F345-9D75-1CC7B5EBC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47" y="396087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 name="Picture 155" descr="Square-1.png">
            <a:extLst>
              <a:ext uri="{FF2B5EF4-FFF2-40B4-BE49-F238E27FC236}">
                <a16:creationId xmlns:a16="http://schemas.microsoft.com/office/drawing/2014/main" id="{1EC29407-4275-8347-8519-79785E35B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9256" y="396087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7" name="Picture 156" descr="Square-1.png">
            <a:extLst>
              <a:ext uri="{FF2B5EF4-FFF2-40B4-BE49-F238E27FC236}">
                <a16:creationId xmlns:a16="http://schemas.microsoft.com/office/drawing/2014/main" id="{A11B6F21-36AE-4D4D-A7CC-8C11867DC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7165" y="396087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3" descr="Square-2.png">
            <a:extLst>
              <a:ext uri="{FF2B5EF4-FFF2-40B4-BE49-F238E27FC236}">
                <a16:creationId xmlns:a16="http://schemas.microsoft.com/office/drawing/2014/main" id="{8D89E1C8-F6BE-D346-BF99-59F0C0FAAE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0383"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3" descr="Square-2.png">
            <a:extLst>
              <a:ext uri="{FF2B5EF4-FFF2-40B4-BE49-F238E27FC236}">
                <a16:creationId xmlns:a16="http://schemas.microsoft.com/office/drawing/2014/main" id="{4C0CD2A3-DC8D-AD46-928E-2CF19160EE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4067"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3" descr="Square-2.png">
            <a:extLst>
              <a:ext uri="{FF2B5EF4-FFF2-40B4-BE49-F238E27FC236}">
                <a16:creationId xmlns:a16="http://schemas.microsoft.com/office/drawing/2014/main" id="{491C4EDA-6E6D-7344-A92E-97EB12FEB5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3" descr="Square-2.png">
            <a:extLst>
              <a:ext uri="{FF2B5EF4-FFF2-40B4-BE49-F238E27FC236}">
                <a16:creationId xmlns:a16="http://schemas.microsoft.com/office/drawing/2014/main" id="{BECBC138-27DD-1D49-B041-A1A7287BC3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0530"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3" descr="Square-2.png">
            <a:extLst>
              <a:ext uri="{FF2B5EF4-FFF2-40B4-BE49-F238E27FC236}">
                <a16:creationId xmlns:a16="http://schemas.microsoft.com/office/drawing/2014/main" id="{63EE9DF1-51DF-C247-9BF1-7EA3899FAB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8439"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3" descr="Square-2.png">
            <a:extLst>
              <a:ext uri="{FF2B5EF4-FFF2-40B4-BE49-F238E27FC236}">
                <a16:creationId xmlns:a16="http://schemas.microsoft.com/office/drawing/2014/main" id="{75212E26-37D4-7640-8686-4ECA9FD28C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6348"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3" descr="Square-2.png">
            <a:extLst>
              <a:ext uri="{FF2B5EF4-FFF2-40B4-BE49-F238E27FC236}">
                <a16:creationId xmlns:a16="http://schemas.microsoft.com/office/drawing/2014/main" id="{3DC6833A-1908-4542-AF5D-95FDD68399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4257"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 name="Picture 3" descr="Square-2.png">
            <a:extLst>
              <a:ext uri="{FF2B5EF4-FFF2-40B4-BE49-F238E27FC236}">
                <a16:creationId xmlns:a16="http://schemas.microsoft.com/office/drawing/2014/main" id="{0D90494B-6AEC-614A-AF83-810CDC5AAC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2166"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 name="Picture 3" descr="Square-2.png">
            <a:extLst>
              <a:ext uri="{FF2B5EF4-FFF2-40B4-BE49-F238E27FC236}">
                <a16:creationId xmlns:a16="http://schemas.microsoft.com/office/drawing/2014/main" id="{6B00D1A2-9548-7C45-8A29-6EFE3E4447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87751"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 name="Picture 3" descr="Square-2.png">
            <a:extLst>
              <a:ext uri="{FF2B5EF4-FFF2-40B4-BE49-F238E27FC236}">
                <a16:creationId xmlns:a16="http://schemas.microsoft.com/office/drawing/2014/main" id="{1CD7FC1A-2B2B-FE44-BD98-CD7272D51B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31435"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 name="Picture 3" descr="Square-2.png">
            <a:extLst>
              <a:ext uri="{FF2B5EF4-FFF2-40B4-BE49-F238E27FC236}">
                <a16:creationId xmlns:a16="http://schemas.microsoft.com/office/drawing/2014/main" id="{2150CB07-1A52-544F-816F-839A242D00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75119"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 name="Picture 3" descr="Square-2.png">
            <a:extLst>
              <a:ext uri="{FF2B5EF4-FFF2-40B4-BE49-F238E27FC236}">
                <a16:creationId xmlns:a16="http://schemas.microsoft.com/office/drawing/2014/main" id="{685D3789-9643-0B47-92BC-36E8973664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18801"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 name="Picture 3" descr="Square-2.png">
            <a:extLst>
              <a:ext uri="{FF2B5EF4-FFF2-40B4-BE49-F238E27FC236}">
                <a16:creationId xmlns:a16="http://schemas.microsoft.com/office/drawing/2014/main" id="{816B895F-170F-E140-BCC1-B8DFD9AF7F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62485"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 name="Picture 3" descr="Square-2.png">
            <a:extLst>
              <a:ext uri="{FF2B5EF4-FFF2-40B4-BE49-F238E27FC236}">
                <a16:creationId xmlns:a16="http://schemas.microsoft.com/office/drawing/2014/main" id="{21838926-CECF-8F4C-839C-C0CFE82258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06167" y="5286032"/>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 name="Picture 65" descr="Square-1.png">
            <a:extLst>
              <a:ext uri="{FF2B5EF4-FFF2-40B4-BE49-F238E27FC236}">
                <a16:creationId xmlns:a16="http://schemas.microsoft.com/office/drawing/2014/main" id="{E5613A94-2460-0448-8DC4-4BA754066F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8439" y="396087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34" descr="Square-1.png">
            <a:extLst>
              <a:ext uri="{FF2B5EF4-FFF2-40B4-BE49-F238E27FC236}">
                <a16:creationId xmlns:a16="http://schemas.microsoft.com/office/drawing/2014/main" id="{2B60F9DB-760C-A44B-958E-C7C9CFAECF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6348" y="396087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35" descr="Square-1.png">
            <a:extLst>
              <a:ext uri="{FF2B5EF4-FFF2-40B4-BE49-F238E27FC236}">
                <a16:creationId xmlns:a16="http://schemas.microsoft.com/office/drawing/2014/main" id="{2CA4DF1F-B538-1240-9797-96AE9D5096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4257" y="396087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36" descr="Square-1.png">
            <a:extLst>
              <a:ext uri="{FF2B5EF4-FFF2-40B4-BE49-F238E27FC236}">
                <a16:creationId xmlns:a16="http://schemas.microsoft.com/office/drawing/2014/main" id="{B0472414-3E99-0647-A484-7F00898C15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2166" y="396087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6465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0475" y="1298660"/>
            <a:ext cx="3069083" cy="2126245"/>
          </a:xfrm>
          <a:prstGeom prst="rect">
            <a:avLst/>
          </a:prstGeom>
          <a:solidFill>
            <a:schemeClr val="accent1">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Relapsed platinum sensitive ovarian, fallopian tube, primary peritoneal cancer (1</a:t>
            </a:r>
            <a:r>
              <a:rPr kumimoji="0" lang="en-US" sz="1800" b="0" i="0" u="none" strike="noStrike" kern="1200" cap="none" spc="0" normalizeH="0" baseline="30000" noProof="0" dirty="0">
                <a:ln>
                  <a:noFill/>
                </a:ln>
                <a:solidFill>
                  <a:prstClr val="white"/>
                </a:solidFill>
                <a:effectLst/>
                <a:uLnTx/>
                <a:uFillTx/>
                <a:latin typeface="Calibri"/>
                <a:ea typeface="+mn-ea"/>
                <a:cs typeface="+mn-cs"/>
              </a:rPr>
              <a:t>st</a:t>
            </a:r>
            <a:r>
              <a:rPr kumimoji="0" lang="en-US" sz="1800" b="0" i="0" u="none" strike="noStrike" kern="1200" cap="none" spc="0" normalizeH="0" baseline="0" noProof="0" dirty="0">
                <a:ln>
                  <a:noFill/>
                </a:ln>
                <a:solidFill>
                  <a:prstClr val="white"/>
                </a:solidFill>
                <a:effectLst/>
                <a:uLnTx/>
                <a:uFillTx/>
                <a:latin typeface="Calibri"/>
                <a:ea typeface="+mn-ea"/>
                <a:cs typeface="+mn-cs"/>
              </a:rPr>
              <a:t> relapse)</a:t>
            </a:r>
          </a:p>
        </p:txBody>
      </p:sp>
      <p:sp>
        <p:nvSpPr>
          <p:cNvPr id="9" name="Rectangle 8"/>
          <p:cNvSpPr/>
          <p:nvPr/>
        </p:nvSpPr>
        <p:spPr>
          <a:xfrm>
            <a:off x="9130544" y="1131978"/>
            <a:ext cx="2592288" cy="1337068"/>
          </a:xfrm>
          <a:prstGeom prst="rect">
            <a:avLst/>
          </a:prstGeom>
          <a:solidFill>
            <a:schemeClr val="accent1">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Arm 1</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Olaparib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Cediranib</a:t>
            </a:r>
          </a:p>
        </p:txBody>
      </p:sp>
      <p:sp>
        <p:nvSpPr>
          <p:cNvPr id="10" name="Rectangle 9"/>
          <p:cNvSpPr/>
          <p:nvPr/>
        </p:nvSpPr>
        <p:spPr>
          <a:xfrm>
            <a:off x="9130544" y="2567023"/>
            <a:ext cx="2592288" cy="923330"/>
          </a:xfrm>
          <a:prstGeom prst="rect">
            <a:avLst/>
          </a:prstGeom>
          <a:solidFill>
            <a:schemeClr val="accent1">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Arm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Olaparib</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1" name="TextBox 10"/>
          <p:cNvSpPr txBox="1"/>
          <p:nvPr/>
        </p:nvSpPr>
        <p:spPr>
          <a:xfrm>
            <a:off x="942538" y="3719354"/>
            <a:ext cx="10478340" cy="923330"/>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a:ea typeface="+mn-ea"/>
                <a:cs typeface="+mn-cs"/>
              </a:rPr>
              <a:t>Patient Number: 618 (max 250 BRCA mutant)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a:ea typeface="+mn-ea"/>
                <a:cs typeface="+mn-cs"/>
              </a:rPr>
              <a:t>Stratified by 6-12 vs &gt;12 month progression free interval; surgery vs no surgery at relapse prior to chemotherapy; prior bevacizumab therapy; BRCA status; </a:t>
            </a:r>
            <a:r>
              <a:rPr kumimoji="0" lang="en-GB" sz="1800" b="0" i="1" u="none" strike="noStrike" kern="1200" cap="none" spc="0" normalizeH="0" baseline="0" noProof="0" dirty="0">
                <a:ln>
                  <a:noFill/>
                </a:ln>
                <a:solidFill>
                  <a:srgbClr val="000000"/>
                </a:solidFill>
                <a:effectLst/>
                <a:uLnTx/>
                <a:uFillTx/>
                <a:latin typeface="Calibri"/>
                <a:ea typeface="+mn-ea"/>
                <a:cs typeface="+mn-cs"/>
              </a:rPr>
              <a:t>country</a:t>
            </a:r>
          </a:p>
        </p:txBody>
      </p:sp>
      <p:cxnSp>
        <p:nvCxnSpPr>
          <p:cNvPr id="15" name="Straight Arrow Connector 14"/>
          <p:cNvCxnSpPr/>
          <p:nvPr/>
        </p:nvCxnSpPr>
        <p:spPr>
          <a:xfrm>
            <a:off x="8424470" y="2772638"/>
            <a:ext cx="555572" cy="25734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 name="Straight Arrow Connector 18"/>
          <p:cNvCxnSpPr/>
          <p:nvPr/>
        </p:nvCxnSpPr>
        <p:spPr>
          <a:xfrm flipV="1">
            <a:off x="8422925" y="2307017"/>
            <a:ext cx="555572" cy="25159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 name="TextBox 1"/>
          <p:cNvSpPr txBox="1"/>
          <p:nvPr/>
        </p:nvSpPr>
        <p:spPr>
          <a:xfrm>
            <a:off x="3647346" y="4735769"/>
            <a:ext cx="5088565" cy="646331"/>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Olaparib: 300 mg tablets BD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Cediranib: 20 mg tablets OD  </a:t>
            </a:r>
          </a:p>
        </p:txBody>
      </p:sp>
      <p:sp>
        <p:nvSpPr>
          <p:cNvPr id="12" name="Rectangle 11"/>
          <p:cNvSpPr/>
          <p:nvPr/>
        </p:nvSpPr>
        <p:spPr>
          <a:xfrm>
            <a:off x="4272197" y="1174981"/>
            <a:ext cx="4025388" cy="2249924"/>
          </a:xfrm>
          <a:prstGeom prst="rect">
            <a:avLst/>
          </a:prstGeom>
          <a:solidFill>
            <a:schemeClr val="accent1">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Following completion of 6 cycles (min 4 cycles) of chemotherapy, if CT/MRI show ‘CR’ or ‘PR’ and patients are eligible they will be randomised</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3" name="Straight Arrow Connector 22"/>
          <p:cNvCxnSpPr/>
          <p:nvPr/>
        </p:nvCxnSpPr>
        <p:spPr>
          <a:xfrm>
            <a:off x="3551042" y="2558612"/>
            <a:ext cx="570653" cy="10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120" y="113259"/>
            <a:ext cx="1771800" cy="1018719"/>
          </a:xfrm>
          <a:prstGeom prst="rect">
            <a:avLst/>
          </a:prstGeom>
        </p:spPr>
      </p:pic>
      <p:sp>
        <p:nvSpPr>
          <p:cNvPr id="21" name="Rectangle 20"/>
          <p:cNvSpPr/>
          <p:nvPr/>
        </p:nvSpPr>
        <p:spPr>
          <a:xfrm>
            <a:off x="78695" y="6059145"/>
            <a:ext cx="7961334" cy="769439"/>
          </a:xfrm>
          <a:prstGeom prst="rect">
            <a:avLst/>
          </a:prstGeom>
        </p:spPr>
        <p:txBody>
          <a:bodyPr wrap="square" lIns="91439" tIns="45719" rIns="91439" bIns="45719"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Arial"/>
                <a:ea typeface="ＭＳ Ｐゴシック" charset="0"/>
                <a:cs typeface="Arial" charset="0"/>
              </a:rPr>
              <a:t>Other specified histologies permitted if patients have a known or suspected deleterious g</a:t>
            </a:r>
            <a:r>
              <a:rPr kumimoji="0" lang="en-US" sz="1100" b="0" i="1" u="none" strike="noStrike" kern="1200" cap="none" spc="0" normalizeH="0" baseline="0" noProof="0" dirty="0">
                <a:ln>
                  <a:noFill/>
                </a:ln>
                <a:solidFill>
                  <a:srgbClr val="FFFFFF">
                    <a:lumMod val="50000"/>
                  </a:srgbClr>
                </a:solidFill>
                <a:effectLst/>
                <a:uLnTx/>
                <a:uFillTx/>
                <a:latin typeface="Arial"/>
                <a:ea typeface="ＭＳ Ｐゴシック" charset="0"/>
                <a:cs typeface="Arial" charset="0"/>
              </a:rPr>
              <a:t>BRCA</a:t>
            </a:r>
            <a:r>
              <a:rPr kumimoji="0" lang="en-US" sz="1100" b="0" i="0" u="none" strike="noStrike" kern="1200" cap="none" spc="0" normalizeH="0" baseline="0" noProof="0" dirty="0">
                <a:ln>
                  <a:noFill/>
                </a:ln>
                <a:solidFill>
                  <a:srgbClr val="FFFFFF">
                    <a:lumMod val="50000"/>
                  </a:srgbClr>
                </a:solidFill>
                <a:effectLst/>
                <a:uLnTx/>
                <a:uFillTx/>
                <a:latin typeface="Arial"/>
                <a:ea typeface="ＭＳ Ｐゴシック" charset="0"/>
                <a:cs typeface="Arial" charset="0"/>
              </a:rPr>
              <a:t>m</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err="1">
                <a:ln>
                  <a:noFill/>
                </a:ln>
                <a:solidFill>
                  <a:srgbClr val="FFFFFF">
                    <a:lumMod val="50000"/>
                  </a:srgbClr>
                </a:solidFill>
                <a:effectLst/>
                <a:uLnTx/>
                <a:uFillTx/>
                <a:latin typeface="Arial"/>
                <a:ea typeface="ＭＳ Ｐゴシック" charset="0"/>
                <a:cs typeface="Arial" charset="0"/>
              </a:rPr>
              <a:t>Clinicaltrials.gov</a:t>
            </a:r>
            <a:r>
              <a:rPr kumimoji="0" lang="en-GB" sz="1100" b="0" i="0" u="none" strike="noStrike" kern="1200" cap="none" spc="0" normalizeH="0" baseline="0" noProof="0" dirty="0">
                <a:ln>
                  <a:noFill/>
                </a:ln>
                <a:solidFill>
                  <a:srgbClr val="FFFFFF">
                    <a:lumMod val="50000"/>
                  </a:srgbClr>
                </a:solidFill>
                <a:effectLst/>
                <a:uLnTx/>
                <a:uFillTx/>
                <a:latin typeface="Arial"/>
                <a:ea typeface="ＭＳ Ｐゴシック" charset="0"/>
                <a:cs typeface="Arial" charset="0"/>
              </a:rPr>
              <a:t> identifier: NCT03278717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ＭＳ Ｐゴシック" charset="0"/>
                <a:cs typeface="Arial" charset="0"/>
              </a:rPr>
              <a:t>Study start date: 2018</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ＭＳ Ｐゴシック" charset="0"/>
                <a:cs typeface="Arial" charset="0"/>
              </a:rPr>
              <a:t>Clinicaltrials.gov identifier: NCT02446600; Status: Open to </a:t>
            </a:r>
            <a:r>
              <a:rPr kumimoji="0" lang="en-GB" sz="1100" b="0" i="0" u="none" strike="noStrike" kern="1200" cap="none" spc="0" normalizeH="0" baseline="0" noProof="0" dirty="0" err="1">
                <a:ln>
                  <a:noFill/>
                </a:ln>
                <a:solidFill>
                  <a:srgbClr val="FFFFFF">
                    <a:lumMod val="50000"/>
                  </a:srgbClr>
                </a:solidFill>
                <a:effectLst/>
                <a:uLnTx/>
                <a:uFillTx/>
                <a:latin typeface="Arial"/>
                <a:ea typeface="ＭＳ Ｐゴシック" charset="0"/>
                <a:cs typeface="Arial" charset="0"/>
              </a:rPr>
              <a:t>enrollment</a:t>
            </a:r>
            <a:endParaRPr kumimoji="0" lang="en-GB" sz="1100" b="0" i="0" u="none" strike="noStrike" kern="1200" cap="none" spc="0" normalizeH="0" baseline="0" noProof="0" dirty="0">
              <a:ln>
                <a:noFill/>
              </a:ln>
              <a:solidFill>
                <a:srgbClr val="FFFFFF">
                  <a:lumMod val="50000"/>
                </a:srgbClr>
              </a:solidFill>
              <a:effectLst/>
              <a:uLnTx/>
              <a:uFillTx/>
              <a:latin typeface="Arial"/>
              <a:ea typeface="ＭＳ Ｐゴシック" charset="0"/>
              <a:cs typeface="Arial" charset="0"/>
            </a:endParaRPr>
          </a:p>
        </p:txBody>
      </p:sp>
    </p:spTree>
    <p:extLst>
      <p:ext uri="{BB962C8B-B14F-4D97-AF65-F5344CB8AC3E}">
        <p14:creationId xmlns:p14="http://schemas.microsoft.com/office/powerpoint/2010/main" val="250884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2E21CB-5487-A648-BEEF-5B394B8748EB}"/>
              </a:ext>
            </a:extLst>
          </p:cNvPr>
          <p:cNvSpPr txBox="1"/>
          <p:nvPr/>
        </p:nvSpPr>
        <p:spPr>
          <a:xfrm>
            <a:off x="702469" y="142874"/>
            <a:ext cx="11011111" cy="2554545"/>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charset="0"/>
                <a:ea typeface="ＭＳ Ｐゴシック" charset="0"/>
                <a:cs typeface="+mn-cs"/>
              </a:rPr>
              <a:t>FDA Grants Breakthrough Therapy Designation to </a:t>
            </a:r>
            <a:r>
              <a:rPr kumimoji="0" lang="en-US" sz="3600" b="1" i="0" u="none" strike="noStrike" kern="1200" cap="none" spc="0" normalizeH="0" baseline="0" noProof="0" dirty="0" err="1">
                <a:ln>
                  <a:noFill/>
                </a:ln>
                <a:solidFill>
                  <a:srgbClr val="000000"/>
                </a:solidFill>
                <a:effectLst/>
                <a:uLnTx/>
                <a:uFillTx/>
                <a:latin typeface="Arial" charset="0"/>
                <a:ea typeface="ＭＳ Ｐゴシック" charset="0"/>
                <a:cs typeface="+mn-cs"/>
              </a:rPr>
              <a:t>Lenvatinib</a:t>
            </a:r>
            <a:r>
              <a:rPr kumimoji="0" lang="en-US" sz="3600" b="1" i="0" u="none" strike="noStrike" kern="1200" cap="none" spc="0" normalizeH="0" baseline="0" noProof="0" dirty="0">
                <a:ln>
                  <a:noFill/>
                </a:ln>
                <a:solidFill>
                  <a:srgbClr val="000000"/>
                </a:solidFill>
                <a:effectLst/>
                <a:uLnTx/>
                <a:uFillTx/>
                <a:latin typeface="Arial" charset="0"/>
                <a:ea typeface="ＭＳ Ｐゴシック" charset="0"/>
                <a:cs typeface="+mn-cs"/>
              </a:rPr>
              <a:t> Plus Pembrolizumab in Endometrial Carcinoma</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mn-cs"/>
            </a:endParaRP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mn-cs"/>
              </a:rPr>
              <a:t>Press Release: August 6, 2018</a:t>
            </a:r>
          </a:p>
        </p:txBody>
      </p:sp>
      <p:sp>
        <p:nvSpPr>
          <p:cNvPr id="4" name="TextBox 3">
            <a:extLst>
              <a:ext uri="{FF2B5EF4-FFF2-40B4-BE49-F238E27FC236}">
                <a16:creationId xmlns:a16="http://schemas.microsoft.com/office/drawing/2014/main" id="{03B36E10-EED0-1149-9F20-3059057ECD8F}"/>
              </a:ext>
            </a:extLst>
          </p:cNvPr>
          <p:cNvSpPr txBox="1"/>
          <p:nvPr/>
        </p:nvSpPr>
        <p:spPr>
          <a:xfrm>
            <a:off x="702469" y="2834609"/>
            <a:ext cx="10787061" cy="3416320"/>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“The U.S. Food and Drug Administration (FDA) has granted Breakthrough Therapy designation for </a:t>
            </a:r>
            <a:r>
              <a:rPr kumimoji="0" lang="en-US" sz="1800" b="0" i="0" u="none" strike="noStrike" kern="1200" cap="none" spc="0" normalizeH="0" baseline="0" noProof="0" dirty="0" err="1">
                <a:ln>
                  <a:noFill/>
                </a:ln>
                <a:solidFill>
                  <a:srgbClr val="000000"/>
                </a:solidFill>
                <a:effectLst/>
                <a:uLnTx/>
                <a:uFillTx/>
                <a:latin typeface="Arial" charset="0"/>
                <a:ea typeface="ＭＳ Ｐゴシック" charset="0"/>
                <a:cs typeface="+mn-cs"/>
              </a:rPr>
              <a:t>lenvatinib</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 in combination with pembrolizumab for the potential treatment of patients with advanced and/or metastatic non–microsatellite instability high (MSI-H)/proficient mismatch repair (</a:t>
            </a:r>
            <a:r>
              <a:rPr kumimoji="0" lang="en-US" sz="1800" b="0" i="0" u="none" strike="noStrike" kern="1200" cap="none" spc="0" normalizeH="0" baseline="0" noProof="0" dirty="0" err="1">
                <a:ln>
                  <a:noFill/>
                </a:ln>
                <a:solidFill>
                  <a:srgbClr val="000000"/>
                </a:solidFill>
                <a:effectLst/>
                <a:uLnTx/>
                <a:uFillTx/>
                <a:latin typeface="Arial" charset="0"/>
                <a:ea typeface="ＭＳ Ｐゴシック" charset="0"/>
                <a:cs typeface="+mn-cs"/>
              </a:rPr>
              <a:t>pMMR</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 endometrial carcinoma that has progressed following at least one prior systemic therapy.</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This Breakthrough Therapy designation was based on interim results of the endometrial carcinoma cohort in </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hlinkClick r:id="rId2"/>
              </a:rPr>
              <a:t>Study 111/KEYNOTE-146</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 which were presented by </a:t>
            </a:r>
            <a:r>
              <a:rPr kumimoji="0" lang="en-US" sz="1800" b="0" i="0" u="none" strike="noStrike" kern="1200" cap="none" spc="0" normalizeH="0" baseline="0" noProof="0" dirty="0" err="1">
                <a:ln>
                  <a:noFill/>
                </a:ln>
                <a:solidFill>
                  <a:srgbClr val="000000"/>
                </a:solidFill>
                <a:effectLst/>
                <a:uLnTx/>
                <a:uFillTx/>
                <a:latin typeface="Arial" charset="0"/>
                <a:ea typeface="ＭＳ Ｐゴシック" charset="0"/>
                <a:cs typeface="+mn-cs"/>
              </a:rPr>
              <a:t>Makker</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 et al at the 2018 ASCO Annual Meeting (</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hlinkClick r:id="rId3"/>
              </a:rPr>
              <a:t>Abstract 5596</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 Study 111/KEYNOTE-146 is a multicenter, open-label, single-arm phase </a:t>
            </a:r>
            <a:r>
              <a:rPr kumimoji="0" lang="en-US" sz="1800" b="0" i="0" u="none" strike="noStrike" kern="1200" cap="none" spc="0" normalizeH="0" baseline="0" noProof="0" dirty="0" err="1">
                <a:ln>
                  <a:noFill/>
                </a:ln>
                <a:solidFill>
                  <a:srgbClr val="000000"/>
                </a:solidFill>
                <a:effectLst/>
                <a:uLnTx/>
                <a:uFillTx/>
                <a:latin typeface="Arial" charset="0"/>
                <a:ea typeface="ＭＳ Ｐゴシック" charset="0"/>
                <a:cs typeface="+mn-cs"/>
              </a:rPr>
              <a:t>Ib</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/II basket trial evaluating the efficacy and safety of </a:t>
            </a:r>
            <a:r>
              <a:rPr kumimoji="0" lang="en-US" sz="1800" b="0" i="0" u="none" strike="noStrike" kern="1200" cap="none" spc="0" normalizeH="0" baseline="0" noProof="0" dirty="0" err="1">
                <a:ln>
                  <a:noFill/>
                </a:ln>
                <a:solidFill>
                  <a:srgbClr val="000000"/>
                </a:solidFill>
                <a:effectLst/>
                <a:uLnTx/>
                <a:uFillTx/>
                <a:latin typeface="Arial" charset="0"/>
                <a:ea typeface="ＭＳ Ｐゴシック" charset="0"/>
                <a:cs typeface="+mn-cs"/>
              </a:rPr>
              <a:t>lenvatinib</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 (20 mg/d) in combination with pembrolizumab (200 mg intravenously every 3 weeks) in patients with selected solid tumors (renal cell carcinoma, endometrial carcinoma, non–small cell lung cancer, urothelial cancer, squamous cell head and neck cancer, and melanoma).”</a:t>
            </a:r>
          </a:p>
        </p:txBody>
      </p:sp>
      <p:sp>
        <p:nvSpPr>
          <p:cNvPr id="5" name="TextBox 4">
            <a:extLst>
              <a:ext uri="{FF2B5EF4-FFF2-40B4-BE49-F238E27FC236}">
                <a16:creationId xmlns:a16="http://schemas.microsoft.com/office/drawing/2014/main" id="{50B57F21-F4F3-774D-823B-115110BDB827}"/>
              </a:ext>
            </a:extLst>
          </p:cNvPr>
          <p:cNvSpPr txBox="1"/>
          <p:nvPr/>
        </p:nvSpPr>
        <p:spPr>
          <a:xfrm>
            <a:off x="728664" y="6388120"/>
            <a:ext cx="4083234" cy="369332"/>
          </a:xfrm>
          <a:prstGeom prst="rect">
            <a:avLst/>
          </a:prstGeom>
          <a:noFill/>
        </p:spPr>
        <p:txBody>
          <a:bodyPr wrap="non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http://</a:t>
            </a:r>
            <a:r>
              <a:rPr kumimoji="0" lang="en-US" sz="1800" b="0" i="0" u="none" strike="noStrike" kern="1200" cap="none" spc="0" normalizeH="0" baseline="0" noProof="0" dirty="0" err="1">
                <a:ln>
                  <a:noFill/>
                </a:ln>
                <a:solidFill>
                  <a:srgbClr val="000000"/>
                </a:solidFill>
                <a:effectLst/>
                <a:uLnTx/>
                <a:uFillTx/>
                <a:latin typeface="Arial" charset="0"/>
                <a:ea typeface="ＭＳ Ｐゴシック" charset="0"/>
                <a:cs typeface="+mn-cs"/>
              </a:rPr>
              <a:t>www.ascopost.com</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/News/59131</a:t>
            </a:r>
          </a:p>
        </p:txBody>
      </p:sp>
    </p:spTree>
    <p:extLst>
      <p:ext uri="{BB962C8B-B14F-4D97-AF65-F5344CB8AC3E}">
        <p14:creationId xmlns:p14="http://schemas.microsoft.com/office/powerpoint/2010/main" val="34690063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4638"/>
            <a:ext cx="12191999" cy="60328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95188" y="6398334"/>
            <a:ext cx="11785599"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lvl="0" indent="0" algn="ctr" defTabSz="457200" rtl="0" eaLnBrk="1" fontAlgn="base" latinLnBrk="0" hangingPunct="0">
              <a:lnSpc>
                <a:spcPct val="112000"/>
              </a:lnSpc>
              <a:spcBef>
                <a:spcPct val="0"/>
              </a:spcBef>
              <a:spcAft>
                <a:spcPct val="0"/>
              </a:spcAft>
              <a:buClr>
                <a:srgbClr val="000000"/>
              </a:buClr>
              <a:buSzPct val="45000"/>
              <a:buFont typeface="StarSymbol" charset="0"/>
              <a:buNone/>
              <a:tabLst/>
              <a:defRPr/>
            </a:pPr>
            <a:r>
              <a:rPr kumimoji="0" lang="en-US" sz="1200" b="0" i="0" u="none" strike="noStrike" kern="1200" cap="none" spc="0" normalizeH="0" baseline="0" noProof="0" dirty="0">
                <a:ln>
                  <a:noFill/>
                </a:ln>
                <a:solidFill>
                  <a:prstClr val="black"/>
                </a:solidFill>
                <a:effectLst/>
                <a:uLnTx/>
                <a:uFillTx/>
                <a:latin typeface="Arial" charset="0"/>
                <a:ea typeface="+mj-ea"/>
                <a:cs typeface="+mj-cs"/>
              </a:rPr>
              <a:t>Presented By Ursula Matulonis at 2018 ASCO Annual Meeting</a:t>
            </a:r>
          </a:p>
          <a:p>
            <a:pPr marL="0" marR="0" lvl="0" indent="0" algn="ctr" defTabSz="457200" rtl="0" eaLnBrk="1" fontAlgn="base" latinLnBrk="0" hangingPunct="0">
              <a:lnSpc>
                <a:spcPct val="112000"/>
              </a:lnSpc>
              <a:spcBef>
                <a:spcPct val="0"/>
              </a:spcBef>
              <a:spcAft>
                <a:spcPct val="0"/>
              </a:spcAft>
              <a:buClr>
                <a:srgbClr val="000000"/>
              </a:buClr>
              <a:buSzPct val="45000"/>
              <a:buFont typeface="StarSymbol" charset="0"/>
              <a:buNone/>
              <a:tabLst/>
              <a:defRPr/>
            </a:pPr>
            <a:r>
              <a:rPr kumimoji="0" lang="ro-RO" sz="1200" b="0" i="0" u="none" strike="noStrike" kern="1200" cap="none" spc="0" normalizeH="0" baseline="0" noProof="0" dirty="0">
                <a:ln>
                  <a:noFill/>
                </a:ln>
                <a:solidFill>
                  <a:srgbClr val="000000"/>
                </a:solidFill>
                <a:effectLst/>
                <a:uLnTx/>
                <a:uFillTx/>
                <a:latin typeface="Calibri"/>
                <a:ea typeface="+mj-ea"/>
                <a:cs typeface="+mj-cs"/>
              </a:rPr>
              <a:t>J Clin Oncol 36, 2018 (suppl; abstr 5511)</a:t>
            </a:r>
            <a:endParaRPr kumimoji="0" lang="en-US" sz="1200" b="0" i="0" u="none" strike="noStrike" kern="1200" cap="none" spc="0" normalizeH="0" baseline="0" noProof="0" dirty="0">
              <a:ln>
                <a:noFill/>
              </a:ln>
              <a:solidFill>
                <a:prstClr val="black"/>
              </a:solidFill>
              <a:effectLst/>
              <a:uLnTx/>
              <a:uFillTx/>
              <a:latin typeface="Arial" charset="0"/>
              <a:ea typeface="+mj-ea"/>
              <a:cs typeface="+mj-cs"/>
            </a:endParaRPr>
          </a:p>
        </p:txBody>
      </p:sp>
      <p:sp>
        <p:nvSpPr>
          <p:cNvPr id="5" name="Rectangle 4"/>
          <p:cNvSpPr/>
          <p:nvPr/>
        </p:nvSpPr>
        <p:spPr>
          <a:xfrm>
            <a:off x="385312" y="2085278"/>
            <a:ext cx="5126489" cy="101352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9F01F806-8D81-F448-B583-B799470F4DD1}"/>
              </a:ext>
            </a:extLst>
          </p:cNvPr>
          <p:cNvGrpSpPr/>
          <p:nvPr/>
        </p:nvGrpSpPr>
        <p:grpSpPr>
          <a:xfrm>
            <a:off x="914400" y="4108703"/>
            <a:ext cx="4108704" cy="1596194"/>
            <a:chOff x="914400" y="4108703"/>
            <a:chExt cx="4108704" cy="1596194"/>
          </a:xfrm>
          <a:effectLst/>
        </p:grpSpPr>
        <p:sp>
          <p:nvSpPr>
            <p:cNvPr id="6" name="Rectangle 5">
              <a:extLst>
                <a:ext uri="{FF2B5EF4-FFF2-40B4-BE49-F238E27FC236}">
                  <a16:creationId xmlns:a16="http://schemas.microsoft.com/office/drawing/2014/main" id="{6AE987BD-A13C-984B-A42D-C861F4F3453D}"/>
                </a:ext>
              </a:extLst>
            </p:cNvPr>
            <p:cNvSpPr/>
            <p:nvPr/>
          </p:nvSpPr>
          <p:spPr>
            <a:xfrm>
              <a:off x="1036320" y="4108703"/>
              <a:ext cx="3986784" cy="1524001"/>
            </a:xfrm>
            <a:prstGeom prst="rect">
              <a:avLst/>
            </a:prstGeom>
            <a:solidFill>
              <a:srgbClr val="3E49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ADDC3E-0FA9-8841-ACDC-303C0A8C5BC5}"/>
                </a:ext>
              </a:extLst>
            </p:cNvPr>
            <p:cNvSpPr/>
            <p:nvPr/>
          </p:nvSpPr>
          <p:spPr>
            <a:xfrm>
              <a:off x="914400" y="4108704"/>
              <a:ext cx="3986784" cy="719328"/>
            </a:xfrm>
            <a:prstGeom prst="rect">
              <a:avLst/>
            </a:prstGeom>
            <a:solidFill>
              <a:srgbClr val="3E49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06ABAB-84C2-A543-8F00-3AB5359F029F}"/>
                </a:ext>
              </a:extLst>
            </p:cNvPr>
            <p:cNvSpPr/>
            <p:nvPr/>
          </p:nvSpPr>
          <p:spPr>
            <a:xfrm>
              <a:off x="1938528" y="4985569"/>
              <a:ext cx="2877312" cy="719328"/>
            </a:xfrm>
            <a:prstGeom prst="rect">
              <a:avLst/>
            </a:prstGeom>
            <a:solidFill>
              <a:srgbClr val="3E49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DB3A2E7C-24DF-0F44-8921-23F04761BDC1}"/>
              </a:ext>
            </a:extLst>
          </p:cNvPr>
          <p:cNvSpPr txBox="1"/>
          <p:nvPr/>
        </p:nvSpPr>
        <p:spPr>
          <a:xfrm>
            <a:off x="952054" y="3977848"/>
            <a:ext cx="4168586" cy="1661993"/>
          </a:xfrm>
          <a:prstGeom prst="rect">
            <a:avLst/>
          </a:prstGeom>
          <a:noFill/>
        </p:spPr>
        <p:txBody>
          <a:bodyPr wrap="square" rtlCol="0">
            <a:spAutoFit/>
          </a:bodyPr>
          <a:lstStyle/>
          <a:p>
            <a:r>
              <a:rPr lang="en-US" sz="1700" b="1" u="sng" dirty="0">
                <a:solidFill>
                  <a:schemeClr val="bg1"/>
                </a:solidFill>
              </a:rPr>
              <a:t>Key exclusion criteria:</a:t>
            </a:r>
          </a:p>
          <a:p>
            <a:pPr marL="285750" indent="-285750">
              <a:buFont typeface="Arial" panose="020B0604020202020204" pitchFamily="34" charset="0"/>
              <a:buChar char="•"/>
            </a:pPr>
            <a:r>
              <a:rPr lang="en-US" sz="1700" b="1" dirty="0">
                <a:solidFill>
                  <a:schemeClr val="bg1"/>
                </a:solidFill>
              </a:rPr>
              <a:t>Mucinous histology</a:t>
            </a:r>
          </a:p>
          <a:p>
            <a:pPr marL="285750" indent="-285750">
              <a:buFont typeface="Arial" panose="020B0604020202020204" pitchFamily="34" charset="0"/>
              <a:buChar char="•"/>
            </a:pPr>
            <a:r>
              <a:rPr lang="en-US" sz="1700" b="1" dirty="0">
                <a:solidFill>
                  <a:schemeClr val="bg1"/>
                </a:solidFill>
              </a:rPr>
              <a:t>Bowel obstruction within 3 months</a:t>
            </a:r>
          </a:p>
          <a:p>
            <a:pPr marL="285750" indent="-285750">
              <a:buFont typeface="Arial" panose="020B0604020202020204" pitchFamily="34" charset="0"/>
              <a:buChar char="•"/>
            </a:pPr>
            <a:r>
              <a:rPr lang="en-US" sz="1700" b="1" dirty="0">
                <a:solidFill>
                  <a:schemeClr val="bg1"/>
                </a:solidFill>
              </a:rPr>
              <a:t>Active autoimmune disease</a:t>
            </a:r>
          </a:p>
          <a:p>
            <a:pPr marL="285750" indent="-285750">
              <a:buFont typeface="Arial" panose="020B0604020202020204" pitchFamily="34" charset="0"/>
              <a:buChar char="•"/>
            </a:pPr>
            <a:r>
              <a:rPr lang="en-US" sz="1700" b="1" dirty="0">
                <a:solidFill>
                  <a:schemeClr val="bg1"/>
                </a:solidFill>
              </a:rPr>
              <a:t>Active CNS metastases and/or carcinomatous meningitis</a:t>
            </a:r>
          </a:p>
        </p:txBody>
      </p:sp>
    </p:spTree>
    <p:extLst>
      <p:ext uri="{BB962C8B-B14F-4D97-AF65-F5344CB8AC3E}">
        <p14:creationId xmlns:p14="http://schemas.microsoft.com/office/powerpoint/2010/main" val="71240781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46939" y="5961882"/>
            <a:ext cx="3788497" cy="787220"/>
          </a:xfrm>
          <a:prstGeom prst="rect">
            <a:avLst/>
          </a:prstGeom>
        </p:spPr>
      </p:pic>
      <p:sp>
        <p:nvSpPr>
          <p:cNvPr id="5" name="TextBox 4"/>
          <p:cNvSpPr txBox="1"/>
          <p:nvPr/>
        </p:nvSpPr>
        <p:spPr>
          <a:xfrm>
            <a:off x="1907206" y="275654"/>
            <a:ext cx="131378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uLnTx/>
                <a:uFillTx/>
                <a:latin typeface="Calibri"/>
                <a:ea typeface="+mn-ea"/>
                <a:cs typeface="+mn-cs"/>
              </a:rPr>
              <a:t>FIRST</a:t>
            </a:r>
          </a:p>
        </p:txBody>
      </p:sp>
      <p:sp>
        <p:nvSpPr>
          <p:cNvPr id="6" name="TextBox 5"/>
          <p:cNvSpPr txBox="1"/>
          <p:nvPr/>
        </p:nvSpPr>
        <p:spPr>
          <a:xfrm>
            <a:off x="4280059" y="5981808"/>
            <a:ext cx="1031916"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GOG 218</a:t>
            </a:r>
          </a:p>
        </p:txBody>
      </p:sp>
      <p:sp>
        <p:nvSpPr>
          <p:cNvPr id="7" name="TextBox 6"/>
          <p:cNvSpPr txBox="1"/>
          <p:nvPr/>
        </p:nvSpPr>
        <p:spPr>
          <a:xfrm>
            <a:off x="6531588" y="5976764"/>
            <a:ext cx="1008584"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PAOLA-1</a:t>
            </a:r>
          </a:p>
        </p:txBody>
      </p:sp>
      <p:sp>
        <p:nvSpPr>
          <p:cNvPr id="8" name="TextBox 7"/>
          <p:cNvSpPr txBox="1"/>
          <p:nvPr/>
        </p:nvSpPr>
        <p:spPr>
          <a:xfrm>
            <a:off x="8667679" y="5950731"/>
            <a:ext cx="800219"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Triplet</a:t>
            </a:r>
          </a:p>
        </p:txBody>
      </p:sp>
      <p:sp>
        <p:nvSpPr>
          <p:cNvPr id="9" name="TextBox 8"/>
          <p:cNvSpPr txBox="1"/>
          <p:nvPr/>
        </p:nvSpPr>
        <p:spPr>
          <a:xfrm>
            <a:off x="4479475" y="6277677"/>
            <a:ext cx="52247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Does not sort out the relative contribution of TSR-042 </a:t>
            </a:r>
          </a:p>
        </p:txBody>
      </p:sp>
      <p:sp>
        <p:nvSpPr>
          <p:cNvPr id="10" name="TextBox 9"/>
          <p:cNvSpPr txBox="1"/>
          <p:nvPr/>
        </p:nvSpPr>
        <p:spPr>
          <a:xfrm>
            <a:off x="3450065" y="485579"/>
            <a:ext cx="40901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effectLst/>
                <a:uLnTx/>
                <a:uFillTx/>
                <a:latin typeface="Calibri"/>
                <a:ea typeface="+mn-ea"/>
                <a:cs typeface="+mn-cs"/>
              </a:rPr>
              <a:t>ClinicalTrials.gov</a:t>
            </a:r>
            <a:r>
              <a:rPr kumimoji="0" lang="en-US" sz="1800" b="0" i="0" u="none" strike="noStrike" kern="1200" cap="none" spc="0" normalizeH="0" baseline="0" noProof="0" dirty="0">
                <a:ln>
                  <a:noFill/>
                </a:ln>
                <a:effectLst/>
                <a:uLnTx/>
                <a:uFillTx/>
                <a:latin typeface="Calibri"/>
                <a:ea typeface="+mn-ea"/>
                <a:cs typeface="+mn-cs"/>
              </a:rPr>
              <a:t> Identifier: NCT03602859</a:t>
            </a:r>
          </a:p>
        </p:txBody>
      </p:sp>
      <p:grpSp>
        <p:nvGrpSpPr>
          <p:cNvPr id="12" name="Group 11">
            <a:extLst>
              <a:ext uri="{FF2B5EF4-FFF2-40B4-BE49-F238E27FC236}">
                <a16:creationId xmlns:a16="http://schemas.microsoft.com/office/drawing/2014/main" id="{F7A9FA1E-895E-654B-9D12-9ABAD7A7A731}"/>
              </a:ext>
            </a:extLst>
          </p:cNvPr>
          <p:cNvGrpSpPr/>
          <p:nvPr/>
        </p:nvGrpSpPr>
        <p:grpSpPr>
          <a:xfrm>
            <a:off x="451313" y="1037638"/>
            <a:ext cx="10108893" cy="5334783"/>
            <a:chOff x="451313" y="1256875"/>
            <a:chExt cx="10108893" cy="5334783"/>
          </a:xfrm>
        </p:grpSpPr>
        <p:pic>
          <p:nvPicPr>
            <p:cNvPr id="4" name="Picture 3"/>
            <p:cNvPicPr>
              <a:picLocks noChangeAspect="1"/>
            </p:cNvPicPr>
            <p:nvPr/>
          </p:nvPicPr>
          <p:blipFill rotWithShape="1">
            <a:blip r:embed="rId3"/>
            <a:srcRect t="21040" r="13502"/>
            <a:stretch/>
          </p:blipFill>
          <p:spPr>
            <a:xfrm>
              <a:off x="451313" y="1378948"/>
              <a:ext cx="9495575" cy="5212710"/>
            </a:xfrm>
            <a:prstGeom prst="rect">
              <a:avLst/>
            </a:prstGeom>
          </p:spPr>
        </p:pic>
        <p:sp>
          <p:nvSpPr>
            <p:cNvPr id="3" name="Rectangle 2">
              <a:extLst>
                <a:ext uri="{FF2B5EF4-FFF2-40B4-BE49-F238E27FC236}">
                  <a16:creationId xmlns:a16="http://schemas.microsoft.com/office/drawing/2014/main" id="{EE12AF4F-D974-C94D-9CB6-B45F6E61AA7E}"/>
                </a:ext>
              </a:extLst>
            </p:cNvPr>
            <p:cNvSpPr/>
            <p:nvPr/>
          </p:nvSpPr>
          <p:spPr>
            <a:xfrm>
              <a:off x="8907790" y="1256875"/>
              <a:ext cx="1652416" cy="7286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7571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F0ED2FF-2A39-3640-A638-74524FCE1D56}"/>
              </a:ext>
            </a:extLst>
          </p:cNvPr>
          <p:cNvGrpSpPr/>
          <p:nvPr/>
        </p:nvGrpSpPr>
        <p:grpSpPr>
          <a:xfrm>
            <a:off x="0" y="0"/>
            <a:ext cx="12192000" cy="6858000"/>
            <a:chOff x="0" y="0"/>
            <a:chExt cx="12192000" cy="6858000"/>
          </a:xfrm>
        </p:grpSpPr>
        <p:pic>
          <p:nvPicPr>
            <p:cNvPr id="2" name="Picture 1">
              <a:extLst>
                <a:ext uri="{FF2B5EF4-FFF2-40B4-BE49-F238E27FC236}">
                  <a16:creationId xmlns:a16="http://schemas.microsoft.com/office/drawing/2014/main" id="{AA61E3B9-E22D-B34F-B574-347C143E117D}"/>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0FA07B4-618F-7D47-963E-A3ACD783876C}"/>
                </a:ext>
              </a:extLst>
            </p:cNvPr>
            <p:cNvSpPr/>
            <p:nvPr/>
          </p:nvSpPr>
          <p:spPr>
            <a:xfrm>
              <a:off x="0" y="78059"/>
              <a:ext cx="2999678" cy="1003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0123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D521578-A67C-5F4D-BB1A-FC6F874B4A56}"/>
              </a:ext>
            </a:extLst>
          </p:cNvPr>
          <p:cNvGrpSpPr/>
          <p:nvPr/>
        </p:nvGrpSpPr>
        <p:grpSpPr>
          <a:xfrm>
            <a:off x="0" y="0"/>
            <a:ext cx="12192000" cy="6858000"/>
            <a:chOff x="0" y="267629"/>
            <a:chExt cx="12192000" cy="6858000"/>
          </a:xfrm>
        </p:grpSpPr>
        <p:pic>
          <p:nvPicPr>
            <p:cNvPr id="2" name="Picture 1">
              <a:extLst>
                <a:ext uri="{FF2B5EF4-FFF2-40B4-BE49-F238E27FC236}">
                  <a16:creationId xmlns:a16="http://schemas.microsoft.com/office/drawing/2014/main" id="{73FB492F-2C2A-E04F-A5E4-956456DC65FE}"/>
                </a:ext>
              </a:extLst>
            </p:cNvPr>
            <p:cNvPicPr>
              <a:picLocks noChangeAspect="1"/>
            </p:cNvPicPr>
            <p:nvPr/>
          </p:nvPicPr>
          <p:blipFill>
            <a:blip r:embed="rId2"/>
            <a:stretch>
              <a:fillRect/>
            </a:stretch>
          </p:blipFill>
          <p:spPr>
            <a:xfrm>
              <a:off x="0" y="267629"/>
              <a:ext cx="12192000" cy="6858000"/>
            </a:xfrm>
            <a:prstGeom prst="rect">
              <a:avLst/>
            </a:prstGeom>
          </p:spPr>
        </p:pic>
        <p:sp>
          <p:nvSpPr>
            <p:cNvPr id="5" name="Rectangle 4">
              <a:extLst>
                <a:ext uri="{FF2B5EF4-FFF2-40B4-BE49-F238E27FC236}">
                  <a16:creationId xmlns:a16="http://schemas.microsoft.com/office/drawing/2014/main" id="{A5EF3215-0B66-7B4C-AA73-210C82455594}"/>
                </a:ext>
              </a:extLst>
            </p:cNvPr>
            <p:cNvSpPr/>
            <p:nvPr/>
          </p:nvSpPr>
          <p:spPr>
            <a:xfrm>
              <a:off x="0" y="412596"/>
              <a:ext cx="2999678" cy="1003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1701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4B0888-62C0-EB4B-93C0-537C07B02F8A}"/>
              </a:ext>
            </a:extLst>
          </p:cNvPr>
          <p:cNvPicPr>
            <a:picLocks noChangeAspect="1"/>
          </p:cNvPicPr>
          <p:nvPr/>
        </p:nvPicPr>
        <p:blipFill rotWithShape="1">
          <a:blip r:embed="rId2"/>
          <a:srcRect l="905" t="1940" r="1752" b="1624"/>
          <a:stretch/>
        </p:blipFill>
        <p:spPr>
          <a:xfrm>
            <a:off x="203201" y="383823"/>
            <a:ext cx="11684000" cy="6366934"/>
          </a:xfrm>
          <a:prstGeom prst="rect">
            <a:avLst/>
          </a:prstGeom>
        </p:spPr>
      </p:pic>
      <p:sp>
        <p:nvSpPr>
          <p:cNvPr id="6" name="Rectangle 5">
            <a:extLst>
              <a:ext uri="{FF2B5EF4-FFF2-40B4-BE49-F238E27FC236}">
                <a16:creationId xmlns:a16="http://schemas.microsoft.com/office/drawing/2014/main" id="{6880B7F3-3EA3-D440-A115-BF52E62B404A}"/>
              </a:ext>
            </a:extLst>
          </p:cNvPr>
          <p:cNvSpPr/>
          <p:nvPr/>
        </p:nvSpPr>
        <p:spPr>
          <a:xfrm>
            <a:off x="94544" y="267093"/>
            <a:ext cx="2999677" cy="1003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76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27582-3B7E-114A-946A-36A20C67BB66}"/>
              </a:ext>
            </a:extLst>
          </p:cNvPr>
          <p:cNvPicPr>
            <a:picLocks noChangeAspect="1"/>
          </p:cNvPicPr>
          <p:nvPr/>
        </p:nvPicPr>
        <p:blipFill>
          <a:blip r:embed="rId3"/>
          <a:stretch>
            <a:fillRect/>
          </a:stretch>
        </p:blipFill>
        <p:spPr>
          <a:xfrm>
            <a:off x="2680683" y="6079248"/>
            <a:ext cx="297190" cy="295689"/>
          </a:xfrm>
          <a:prstGeom prst="rect">
            <a:avLst/>
          </a:prstGeom>
        </p:spPr>
      </p:pic>
      <p:sp>
        <p:nvSpPr>
          <p:cNvPr id="2" name="Title 1"/>
          <p:cNvSpPr>
            <a:spLocks noGrp="1"/>
          </p:cNvSpPr>
          <p:nvPr>
            <p:ph type="title"/>
          </p:nvPr>
        </p:nvSpPr>
        <p:spPr>
          <a:xfrm>
            <a:off x="914639" y="0"/>
            <a:ext cx="10362724" cy="1477380"/>
          </a:xfrm>
        </p:spPr>
        <p:txBody>
          <a:bodyPr/>
          <a:lstStyle/>
          <a:p>
            <a:r>
              <a:rPr lang="en-US" dirty="0"/>
              <a:t>3. Aside from the detection of a germline BRCA1/2 mutation, what other findings from mutation analyses would lead you to offer, or consider offering, a PARP inhibitor to a patient with ovarian cancer during their treatment course? (Please select all that apply)</a:t>
            </a:r>
          </a:p>
        </p:txBody>
      </p:sp>
      <p:sp>
        <p:nvSpPr>
          <p:cNvPr id="50" name="Text Box 9">
            <a:extLst>
              <a:ext uri="{FF2B5EF4-FFF2-40B4-BE49-F238E27FC236}">
                <a16:creationId xmlns:a16="http://schemas.microsoft.com/office/drawing/2014/main" id="{489AECEA-F4E5-AE43-9260-75990C5EEAE0}"/>
              </a:ext>
            </a:extLst>
          </p:cNvPr>
          <p:cNvSpPr txBox="1">
            <a:spLocks noChangeArrowheads="1"/>
          </p:cNvSpPr>
          <p:nvPr/>
        </p:nvSpPr>
        <p:spPr bwMode="auto">
          <a:xfrm>
            <a:off x="3091968" y="204090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51" name="Text Box 4">
            <a:extLst>
              <a:ext uri="{FF2B5EF4-FFF2-40B4-BE49-F238E27FC236}">
                <a16:creationId xmlns:a16="http://schemas.microsoft.com/office/drawing/2014/main" id="{6AC50AFB-3C9D-0C42-86EF-D50BEB957EA7}"/>
              </a:ext>
            </a:extLst>
          </p:cNvPr>
          <p:cNvSpPr txBox="1">
            <a:spLocks noChangeArrowheads="1"/>
          </p:cNvSpPr>
          <p:nvPr/>
        </p:nvSpPr>
        <p:spPr bwMode="auto">
          <a:xfrm>
            <a:off x="284850" y="2124399"/>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None </a:t>
            </a:r>
            <a:endParaRPr lang="en-US" sz="1800" b="1" dirty="0">
              <a:solidFill>
                <a:srgbClr val="FFFFFF"/>
              </a:solidFill>
              <a:latin typeface="Arial" charset="0"/>
              <a:ea typeface="Arial" charset="0"/>
              <a:cs typeface="Arial" charset="0"/>
            </a:endParaRPr>
          </a:p>
        </p:txBody>
      </p:sp>
      <p:pic>
        <p:nvPicPr>
          <p:cNvPr id="52" name="Picture 51" descr="Square-1.png">
            <a:extLst>
              <a:ext uri="{FF2B5EF4-FFF2-40B4-BE49-F238E27FC236}">
                <a16:creationId xmlns:a16="http://schemas.microsoft.com/office/drawing/2014/main" id="{B3C72EE2-A275-BE43-B488-FBBA30DB9C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2022969"/>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 name="Picture 3" descr="Square-2.png">
            <a:extLst>
              <a:ext uri="{FF2B5EF4-FFF2-40B4-BE49-F238E27FC236}">
                <a16:creationId xmlns:a16="http://schemas.microsoft.com/office/drawing/2014/main" id="{76E65206-209E-9044-9ACA-571777E68E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2621"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 name="Picture 4" descr="Square-3.png">
            <a:extLst>
              <a:ext uri="{FF2B5EF4-FFF2-40B4-BE49-F238E27FC236}">
                <a16:creationId xmlns:a16="http://schemas.microsoft.com/office/drawing/2014/main" id="{81749A10-3B91-634F-985B-37B828007ED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0682" y="294929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 name="Picture 6" descr="Square-5.png">
            <a:extLst>
              <a:ext uri="{FF2B5EF4-FFF2-40B4-BE49-F238E27FC236}">
                <a16:creationId xmlns:a16="http://schemas.microsoft.com/office/drawing/2014/main" id="{D91F04A0-210E-5C42-BA5A-8A60B3D3651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80682" y="3871091"/>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 name="Picture 78">
            <a:extLst>
              <a:ext uri="{FF2B5EF4-FFF2-40B4-BE49-F238E27FC236}">
                <a16:creationId xmlns:a16="http://schemas.microsoft.com/office/drawing/2014/main" id="{AF611835-D914-314C-9CD1-9A84E3428B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9551" y="4321485"/>
            <a:ext cx="290355" cy="288888"/>
          </a:xfrm>
          <a:prstGeom prst="rect">
            <a:avLst/>
          </a:prstGeom>
        </p:spPr>
      </p:pic>
      <p:pic>
        <p:nvPicPr>
          <p:cNvPr id="80" name="Picture 79">
            <a:extLst>
              <a:ext uri="{FF2B5EF4-FFF2-40B4-BE49-F238E27FC236}">
                <a16:creationId xmlns:a16="http://schemas.microsoft.com/office/drawing/2014/main" id="{D36C050D-541B-8F4B-9040-63A0B41FF507}"/>
              </a:ext>
            </a:extLst>
          </p:cNvPr>
          <p:cNvPicPr>
            <a:picLocks noChangeAspect="1"/>
          </p:cNvPicPr>
          <p:nvPr/>
        </p:nvPicPr>
        <p:blipFill>
          <a:blip r:embed="rId9"/>
          <a:stretch>
            <a:fillRect/>
          </a:stretch>
        </p:blipFill>
        <p:spPr>
          <a:xfrm>
            <a:off x="2679551" y="4760668"/>
            <a:ext cx="290355" cy="288888"/>
          </a:xfrm>
          <a:prstGeom prst="rect">
            <a:avLst/>
          </a:prstGeom>
        </p:spPr>
      </p:pic>
      <p:pic>
        <p:nvPicPr>
          <p:cNvPr id="81" name="Picture 80">
            <a:extLst>
              <a:ext uri="{FF2B5EF4-FFF2-40B4-BE49-F238E27FC236}">
                <a16:creationId xmlns:a16="http://schemas.microsoft.com/office/drawing/2014/main" id="{D3754199-8A07-E341-B8F3-0C4CAF25A0E7}"/>
              </a:ext>
            </a:extLst>
          </p:cNvPr>
          <p:cNvPicPr>
            <a:picLocks noChangeAspect="1"/>
          </p:cNvPicPr>
          <p:nvPr/>
        </p:nvPicPr>
        <p:blipFill>
          <a:blip r:embed="rId10"/>
          <a:stretch>
            <a:fillRect/>
          </a:stretch>
        </p:blipFill>
        <p:spPr>
          <a:xfrm>
            <a:off x="2680682" y="5199345"/>
            <a:ext cx="297190" cy="295689"/>
          </a:xfrm>
          <a:prstGeom prst="rect">
            <a:avLst/>
          </a:prstGeom>
        </p:spPr>
      </p:pic>
      <p:pic>
        <p:nvPicPr>
          <p:cNvPr id="83" name="Picture 3" descr="Square-2.png">
            <a:extLst>
              <a:ext uri="{FF2B5EF4-FFF2-40B4-BE49-F238E27FC236}">
                <a16:creationId xmlns:a16="http://schemas.microsoft.com/office/drawing/2014/main" id="{3AE9ED20-384E-4E49-A54E-4ED6267F58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0530"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 name="Picture 3" descr="Square-2.png">
            <a:extLst>
              <a:ext uri="{FF2B5EF4-FFF2-40B4-BE49-F238E27FC236}">
                <a16:creationId xmlns:a16="http://schemas.microsoft.com/office/drawing/2014/main" id="{46FDE8E0-43F3-1941-9602-23AB2CB9E6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78439"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 name="Text Box 9">
            <a:extLst>
              <a:ext uri="{FF2B5EF4-FFF2-40B4-BE49-F238E27FC236}">
                <a16:creationId xmlns:a16="http://schemas.microsoft.com/office/drawing/2014/main" id="{3C264C5D-1958-264C-8482-B335F7A05CF9}"/>
              </a:ext>
            </a:extLst>
          </p:cNvPr>
          <p:cNvSpPr txBox="1">
            <a:spLocks noChangeArrowheads="1"/>
          </p:cNvSpPr>
          <p:nvPr/>
        </p:nvSpPr>
        <p:spPr bwMode="auto">
          <a:xfrm>
            <a:off x="6211561" y="250346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10</a:t>
            </a:r>
          </a:p>
        </p:txBody>
      </p:sp>
      <p:sp>
        <p:nvSpPr>
          <p:cNvPr id="106" name="Text Box 4">
            <a:extLst>
              <a:ext uri="{FF2B5EF4-FFF2-40B4-BE49-F238E27FC236}">
                <a16:creationId xmlns:a16="http://schemas.microsoft.com/office/drawing/2014/main" id="{C6B42A23-7604-2946-B1FF-AB804AD6D5EC}"/>
              </a:ext>
            </a:extLst>
          </p:cNvPr>
          <p:cNvSpPr txBox="1">
            <a:spLocks noChangeArrowheads="1"/>
          </p:cNvSpPr>
          <p:nvPr/>
        </p:nvSpPr>
        <p:spPr bwMode="auto">
          <a:xfrm>
            <a:off x="284850" y="2545563"/>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Somatic mutation </a:t>
            </a:r>
            <a:br>
              <a:rPr lang="en-US" sz="1800" b="1" dirty="0"/>
            </a:br>
            <a:r>
              <a:rPr lang="en-US" sz="1800" b="1" dirty="0"/>
              <a:t>in BRCA1/2 </a:t>
            </a:r>
            <a:endParaRPr lang="en-US" sz="1800" b="1" dirty="0">
              <a:solidFill>
                <a:srgbClr val="FFFFFF"/>
              </a:solidFill>
              <a:latin typeface="Arial" charset="0"/>
              <a:ea typeface="Arial" charset="0"/>
              <a:cs typeface="Arial" charset="0"/>
            </a:endParaRPr>
          </a:p>
        </p:txBody>
      </p:sp>
      <p:pic>
        <p:nvPicPr>
          <p:cNvPr id="107" name="Picture 4" descr="Square-3.png">
            <a:extLst>
              <a:ext uri="{FF2B5EF4-FFF2-40B4-BE49-F238E27FC236}">
                <a16:creationId xmlns:a16="http://schemas.microsoft.com/office/drawing/2014/main" id="{930344B2-2896-BF4C-8CD0-EF8A7A1EDA1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2007" y="294929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 name="Text Box 9">
            <a:extLst>
              <a:ext uri="{FF2B5EF4-FFF2-40B4-BE49-F238E27FC236}">
                <a16:creationId xmlns:a16="http://schemas.microsoft.com/office/drawing/2014/main" id="{7EE26FED-84C3-0844-9207-0F500EA76219}"/>
              </a:ext>
            </a:extLst>
          </p:cNvPr>
          <p:cNvSpPr txBox="1">
            <a:spLocks noChangeArrowheads="1"/>
          </p:cNvSpPr>
          <p:nvPr/>
        </p:nvSpPr>
        <p:spPr bwMode="auto">
          <a:xfrm>
            <a:off x="4499810" y="296136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5</a:t>
            </a:r>
          </a:p>
        </p:txBody>
      </p:sp>
      <p:sp>
        <p:nvSpPr>
          <p:cNvPr id="130" name="Text Box 4">
            <a:extLst>
              <a:ext uri="{FF2B5EF4-FFF2-40B4-BE49-F238E27FC236}">
                <a16:creationId xmlns:a16="http://schemas.microsoft.com/office/drawing/2014/main" id="{FE2B1368-005B-1A4E-9672-09055C95F3BF}"/>
              </a:ext>
            </a:extLst>
          </p:cNvPr>
          <p:cNvSpPr txBox="1">
            <a:spLocks noChangeArrowheads="1"/>
          </p:cNvSpPr>
          <p:nvPr/>
        </p:nvSpPr>
        <p:spPr bwMode="auto">
          <a:xfrm>
            <a:off x="284850" y="3032446"/>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Positivity for HRD</a:t>
            </a:r>
            <a:endParaRPr lang="en-US" sz="1800" b="1" dirty="0">
              <a:solidFill>
                <a:srgbClr val="FFFFFF"/>
              </a:solidFill>
              <a:latin typeface="Arial" charset="0"/>
              <a:ea typeface="Arial" charset="0"/>
              <a:cs typeface="Arial" charset="0"/>
            </a:endParaRPr>
          </a:p>
        </p:txBody>
      </p:sp>
      <p:sp>
        <p:nvSpPr>
          <p:cNvPr id="152" name="Text Box 9">
            <a:extLst>
              <a:ext uri="{FF2B5EF4-FFF2-40B4-BE49-F238E27FC236}">
                <a16:creationId xmlns:a16="http://schemas.microsoft.com/office/drawing/2014/main" id="{C7DF6B5A-22EA-DE40-B5C6-02BBCB2BABD5}"/>
              </a:ext>
            </a:extLst>
          </p:cNvPr>
          <p:cNvSpPr txBox="1">
            <a:spLocks noChangeArrowheads="1"/>
          </p:cNvSpPr>
          <p:nvPr/>
        </p:nvSpPr>
        <p:spPr bwMode="auto">
          <a:xfrm>
            <a:off x="3466227" y="388316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sp>
        <p:nvSpPr>
          <p:cNvPr id="164" name="Text Box 9">
            <a:extLst>
              <a:ext uri="{FF2B5EF4-FFF2-40B4-BE49-F238E27FC236}">
                <a16:creationId xmlns:a16="http://schemas.microsoft.com/office/drawing/2014/main" id="{F4AE184C-DC22-AD4A-9890-89A4AEA0A01E}"/>
              </a:ext>
            </a:extLst>
          </p:cNvPr>
          <p:cNvSpPr txBox="1">
            <a:spLocks noChangeArrowheads="1"/>
          </p:cNvSpPr>
          <p:nvPr/>
        </p:nvSpPr>
        <p:spPr bwMode="auto">
          <a:xfrm>
            <a:off x="4513369" y="432940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5</a:t>
            </a:r>
          </a:p>
        </p:txBody>
      </p:sp>
      <p:sp>
        <p:nvSpPr>
          <p:cNvPr id="167" name="Text Box 9">
            <a:extLst>
              <a:ext uri="{FF2B5EF4-FFF2-40B4-BE49-F238E27FC236}">
                <a16:creationId xmlns:a16="http://schemas.microsoft.com/office/drawing/2014/main" id="{21409751-C582-724A-9C91-75632D3C315A}"/>
              </a:ext>
            </a:extLst>
          </p:cNvPr>
          <p:cNvSpPr txBox="1">
            <a:spLocks noChangeArrowheads="1"/>
          </p:cNvSpPr>
          <p:nvPr/>
        </p:nvSpPr>
        <p:spPr bwMode="auto">
          <a:xfrm>
            <a:off x="4513369" y="476858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5</a:t>
            </a:r>
          </a:p>
        </p:txBody>
      </p:sp>
      <p:sp>
        <p:nvSpPr>
          <p:cNvPr id="168" name="Text Box 9">
            <a:extLst>
              <a:ext uri="{FF2B5EF4-FFF2-40B4-BE49-F238E27FC236}">
                <a16:creationId xmlns:a16="http://schemas.microsoft.com/office/drawing/2014/main" id="{17EA93A3-DF5F-6345-8365-E1A62B3F12DC}"/>
              </a:ext>
            </a:extLst>
          </p:cNvPr>
          <p:cNvSpPr txBox="1">
            <a:spLocks noChangeArrowheads="1"/>
          </p:cNvSpPr>
          <p:nvPr/>
        </p:nvSpPr>
        <p:spPr bwMode="auto">
          <a:xfrm>
            <a:off x="4165459" y="521066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4</a:t>
            </a:r>
          </a:p>
        </p:txBody>
      </p:sp>
      <p:sp>
        <p:nvSpPr>
          <p:cNvPr id="171" name="Text Box 4">
            <a:extLst>
              <a:ext uri="{FF2B5EF4-FFF2-40B4-BE49-F238E27FC236}">
                <a16:creationId xmlns:a16="http://schemas.microsoft.com/office/drawing/2014/main" id="{3A8C6712-AB24-614C-935B-CB1B88A8AAD0}"/>
              </a:ext>
            </a:extLst>
          </p:cNvPr>
          <p:cNvSpPr txBox="1">
            <a:spLocks noChangeArrowheads="1"/>
          </p:cNvSpPr>
          <p:nvPr/>
        </p:nvSpPr>
        <p:spPr bwMode="auto">
          <a:xfrm>
            <a:off x="284850" y="3954244"/>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Somatic PALB2 </a:t>
            </a:r>
            <a:endParaRPr lang="en-US" sz="1800" b="1" dirty="0">
              <a:solidFill>
                <a:srgbClr val="FFFFFF"/>
              </a:solidFill>
              <a:latin typeface="Arial" charset="0"/>
              <a:ea typeface="Arial" charset="0"/>
              <a:cs typeface="Arial" charset="0"/>
            </a:endParaRPr>
          </a:p>
        </p:txBody>
      </p:sp>
      <p:sp>
        <p:nvSpPr>
          <p:cNvPr id="172" name="Text Box 4">
            <a:extLst>
              <a:ext uri="{FF2B5EF4-FFF2-40B4-BE49-F238E27FC236}">
                <a16:creationId xmlns:a16="http://schemas.microsoft.com/office/drawing/2014/main" id="{80A52F92-5C45-304F-913E-B27E393042D1}"/>
              </a:ext>
            </a:extLst>
          </p:cNvPr>
          <p:cNvSpPr txBox="1">
            <a:spLocks noChangeArrowheads="1"/>
          </p:cNvSpPr>
          <p:nvPr/>
        </p:nvSpPr>
        <p:spPr bwMode="auto">
          <a:xfrm>
            <a:off x="284850" y="4400487"/>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Germline RAD51C </a:t>
            </a:r>
            <a:endParaRPr lang="en-US" sz="1800" b="1" dirty="0">
              <a:solidFill>
                <a:srgbClr val="FFFFFF"/>
              </a:solidFill>
              <a:latin typeface="Arial" charset="0"/>
              <a:ea typeface="Arial" charset="0"/>
              <a:cs typeface="Arial" charset="0"/>
            </a:endParaRPr>
          </a:p>
        </p:txBody>
      </p:sp>
      <p:sp>
        <p:nvSpPr>
          <p:cNvPr id="173" name="Text Box 4">
            <a:extLst>
              <a:ext uri="{FF2B5EF4-FFF2-40B4-BE49-F238E27FC236}">
                <a16:creationId xmlns:a16="http://schemas.microsoft.com/office/drawing/2014/main" id="{107E3EC1-8A29-9149-96E1-C3D9CC5EED16}"/>
              </a:ext>
            </a:extLst>
          </p:cNvPr>
          <p:cNvSpPr txBox="1">
            <a:spLocks noChangeArrowheads="1"/>
          </p:cNvSpPr>
          <p:nvPr/>
        </p:nvSpPr>
        <p:spPr bwMode="auto">
          <a:xfrm>
            <a:off x="284850" y="4839670"/>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Somatic RAD51C </a:t>
            </a:r>
            <a:endParaRPr lang="en-US" sz="1800" b="1" dirty="0">
              <a:solidFill>
                <a:srgbClr val="FFFFFF"/>
              </a:solidFill>
              <a:latin typeface="Arial" charset="0"/>
              <a:ea typeface="Arial" charset="0"/>
              <a:cs typeface="Arial" charset="0"/>
            </a:endParaRPr>
          </a:p>
        </p:txBody>
      </p:sp>
      <p:pic>
        <p:nvPicPr>
          <p:cNvPr id="194" name="Picture 193" descr="Square-4.png">
            <a:extLst>
              <a:ext uri="{FF2B5EF4-FFF2-40B4-BE49-F238E27FC236}">
                <a16:creationId xmlns:a16="http://schemas.microsoft.com/office/drawing/2014/main" id="{580F9776-F621-C446-9D6C-E18F877D4C8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682621" y="340871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5" name="Picture 194" descr="Square-4.png">
            <a:extLst>
              <a:ext uri="{FF2B5EF4-FFF2-40B4-BE49-F238E27FC236}">
                <a16:creationId xmlns:a16="http://schemas.microsoft.com/office/drawing/2014/main" id="{A1EE3B44-B2C1-C644-8654-7801BD36F24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29392" y="340871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9" name="Text Box 4">
            <a:extLst>
              <a:ext uri="{FF2B5EF4-FFF2-40B4-BE49-F238E27FC236}">
                <a16:creationId xmlns:a16="http://schemas.microsoft.com/office/drawing/2014/main" id="{E3A8D23C-64E7-4D4B-A55D-EE26607821FC}"/>
              </a:ext>
            </a:extLst>
          </p:cNvPr>
          <p:cNvSpPr txBox="1">
            <a:spLocks noChangeArrowheads="1"/>
          </p:cNvSpPr>
          <p:nvPr/>
        </p:nvSpPr>
        <p:spPr bwMode="auto">
          <a:xfrm>
            <a:off x="284850" y="3497727"/>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Germline PALB2 </a:t>
            </a:r>
            <a:endParaRPr lang="en-US" sz="1800" b="1" dirty="0">
              <a:solidFill>
                <a:srgbClr val="FFFFFF"/>
              </a:solidFill>
              <a:latin typeface="Arial" charset="0"/>
              <a:ea typeface="Arial" charset="0"/>
              <a:cs typeface="Arial" charset="0"/>
            </a:endParaRPr>
          </a:p>
        </p:txBody>
      </p:sp>
      <p:sp>
        <p:nvSpPr>
          <p:cNvPr id="210" name="Text Box 9">
            <a:extLst>
              <a:ext uri="{FF2B5EF4-FFF2-40B4-BE49-F238E27FC236}">
                <a16:creationId xmlns:a16="http://schemas.microsoft.com/office/drawing/2014/main" id="{8D1C2384-FDC2-034E-9271-41517ADC5779}"/>
              </a:ext>
            </a:extLst>
          </p:cNvPr>
          <p:cNvSpPr txBox="1">
            <a:spLocks noChangeArrowheads="1"/>
          </p:cNvSpPr>
          <p:nvPr/>
        </p:nvSpPr>
        <p:spPr bwMode="auto">
          <a:xfrm>
            <a:off x="4165460" y="342664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4</a:t>
            </a:r>
          </a:p>
        </p:txBody>
      </p:sp>
      <p:sp>
        <p:nvSpPr>
          <p:cNvPr id="211" name="Text Box 4">
            <a:extLst>
              <a:ext uri="{FF2B5EF4-FFF2-40B4-BE49-F238E27FC236}">
                <a16:creationId xmlns:a16="http://schemas.microsoft.com/office/drawing/2014/main" id="{B77E48D0-F12B-1245-9632-17C29CB66CB4}"/>
              </a:ext>
            </a:extLst>
          </p:cNvPr>
          <p:cNvSpPr txBox="1">
            <a:spLocks noChangeArrowheads="1"/>
          </p:cNvSpPr>
          <p:nvPr/>
        </p:nvSpPr>
        <p:spPr bwMode="auto">
          <a:xfrm>
            <a:off x="284850" y="5281747"/>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Germline ATM </a:t>
            </a:r>
            <a:endParaRPr lang="en-US" sz="1800" b="1" dirty="0">
              <a:solidFill>
                <a:srgbClr val="FFFFFF"/>
              </a:solidFill>
              <a:latin typeface="Arial" charset="0"/>
              <a:ea typeface="Arial" charset="0"/>
              <a:cs typeface="Arial" charset="0"/>
            </a:endParaRPr>
          </a:p>
        </p:txBody>
      </p:sp>
      <p:sp>
        <p:nvSpPr>
          <p:cNvPr id="45" name="Text Box 4">
            <a:extLst>
              <a:ext uri="{FF2B5EF4-FFF2-40B4-BE49-F238E27FC236}">
                <a16:creationId xmlns:a16="http://schemas.microsoft.com/office/drawing/2014/main" id="{6184FD3F-FC68-6E4A-9AE1-7EE834531587}"/>
              </a:ext>
            </a:extLst>
          </p:cNvPr>
          <p:cNvSpPr txBox="1">
            <a:spLocks noChangeArrowheads="1"/>
          </p:cNvSpPr>
          <p:nvPr/>
        </p:nvSpPr>
        <p:spPr bwMode="auto">
          <a:xfrm>
            <a:off x="284850" y="5735537"/>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Somatic ATM  </a:t>
            </a:r>
            <a:endParaRPr lang="en-US" sz="1800" b="1" dirty="0">
              <a:solidFill>
                <a:srgbClr val="FFFFFF"/>
              </a:solidFill>
              <a:latin typeface="Arial" charset="0"/>
              <a:ea typeface="Arial" charset="0"/>
              <a:cs typeface="Arial" charset="0"/>
            </a:endParaRPr>
          </a:p>
        </p:txBody>
      </p:sp>
      <p:pic>
        <p:nvPicPr>
          <p:cNvPr id="46" name="Picture 45">
            <a:extLst>
              <a:ext uri="{FF2B5EF4-FFF2-40B4-BE49-F238E27FC236}">
                <a16:creationId xmlns:a16="http://schemas.microsoft.com/office/drawing/2014/main" id="{8765E111-7D64-B44C-BA9E-7647A3EB96AF}"/>
              </a:ext>
            </a:extLst>
          </p:cNvPr>
          <p:cNvPicPr>
            <a:picLocks noChangeAspect="1"/>
          </p:cNvPicPr>
          <p:nvPr/>
        </p:nvPicPr>
        <p:blipFill>
          <a:blip r:embed="rId12"/>
          <a:stretch>
            <a:fillRect/>
          </a:stretch>
        </p:blipFill>
        <p:spPr>
          <a:xfrm>
            <a:off x="2680682" y="5653135"/>
            <a:ext cx="297190" cy="295689"/>
          </a:xfrm>
          <a:prstGeom prst="rect">
            <a:avLst/>
          </a:prstGeom>
        </p:spPr>
      </p:pic>
      <p:sp>
        <p:nvSpPr>
          <p:cNvPr id="47" name="Text Box 9">
            <a:extLst>
              <a:ext uri="{FF2B5EF4-FFF2-40B4-BE49-F238E27FC236}">
                <a16:creationId xmlns:a16="http://schemas.microsoft.com/office/drawing/2014/main" id="{21868BF4-1E39-3C44-9AD0-B4FC8C8408D2}"/>
              </a:ext>
            </a:extLst>
          </p:cNvPr>
          <p:cNvSpPr txBox="1">
            <a:spLocks noChangeArrowheads="1"/>
          </p:cNvSpPr>
          <p:nvPr/>
        </p:nvSpPr>
        <p:spPr bwMode="auto">
          <a:xfrm>
            <a:off x="3466226" y="566445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pic>
        <p:nvPicPr>
          <p:cNvPr id="48" name="Picture 4" descr="Square-3.png">
            <a:extLst>
              <a:ext uri="{FF2B5EF4-FFF2-40B4-BE49-F238E27FC236}">
                <a16:creationId xmlns:a16="http://schemas.microsoft.com/office/drawing/2014/main" id="{931C2AA0-2D56-E545-835F-C37C50A230A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83332" y="294929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 name="Text Box 4">
            <a:extLst>
              <a:ext uri="{FF2B5EF4-FFF2-40B4-BE49-F238E27FC236}">
                <a16:creationId xmlns:a16="http://schemas.microsoft.com/office/drawing/2014/main" id="{FF000E98-1669-A745-B76D-EFA8842C0ED0}"/>
              </a:ext>
            </a:extLst>
          </p:cNvPr>
          <p:cNvSpPr txBox="1">
            <a:spLocks noChangeArrowheads="1"/>
          </p:cNvSpPr>
          <p:nvPr/>
        </p:nvSpPr>
        <p:spPr bwMode="auto">
          <a:xfrm>
            <a:off x="284850" y="6167337"/>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Other mutations</a:t>
            </a:r>
            <a:endParaRPr lang="en-US" sz="1800" b="1" dirty="0">
              <a:solidFill>
                <a:srgbClr val="FFFFFF"/>
              </a:solidFill>
              <a:latin typeface="Arial" charset="0"/>
              <a:ea typeface="Arial" charset="0"/>
              <a:cs typeface="Arial" charset="0"/>
            </a:endParaRPr>
          </a:p>
        </p:txBody>
      </p:sp>
      <p:sp>
        <p:nvSpPr>
          <p:cNvPr id="66" name="Text Box 9">
            <a:extLst>
              <a:ext uri="{FF2B5EF4-FFF2-40B4-BE49-F238E27FC236}">
                <a16:creationId xmlns:a16="http://schemas.microsoft.com/office/drawing/2014/main" id="{54BB3834-8A62-4D4E-A9E5-3FC777D4C892}"/>
              </a:ext>
            </a:extLst>
          </p:cNvPr>
          <p:cNvSpPr txBox="1">
            <a:spLocks noChangeArrowheads="1"/>
          </p:cNvSpPr>
          <p:nvPr/>
        </p:nvSpPr>
        <p:spPr bwMode="auto">
          <a:xfrm>
            <a:off x="3466225" y="609625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sp>
        <p:nvSpPr>
          <p:cNvPr id="60" name="Title 6">
            <a:extLst>
              <a:ext uri="{FF2B5EF4-FFF2-40B4-BE49-F238E27FC236}">
                <a16:creationId xmlns:a16="http://schemas.microsoft.com/office/drawing/2014/main" id="{19CB7E41-1FC2-A249-BB7E-CAABDE42C2A0}"/>
              </a:ext>
            </a:extLst>
          </p:cNvPr>
          <p:cNvSpPr txBox="1">
            <a:spLocks/>
          </p:cNvSpPr>
          <p:nvPr/>
        </p:nvSpPr>
        <p:spPr bwMode="auto">
          <a:xfrm>
            <a:off x="2682621" y="1513476"/>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65" name="Title 6">
            <a:extLst>
              <a:ext uri="{FF2B5EF4-FFF2-40B4-BE49-F238E27FC236}">
                <a16:creationId xmlns:a16="http://schemas.microsoft.com/office/drawing/2014/main" id="{74E0FBD7-7CD1-8E42-9D15-6F864CDD5340}"/>
              </a:ext>
            </a:extLst>
          </p:cNvPr>
          <p:cNvSpPr txBox="1">
            <a:spLocks/>
          </p:cNvSpPr>
          <p:nvPr/>
        </p:nvSpPr>
        <p:spPr bwMode="auto">
          <a:xfrm>
            <a:off x="7550185" y="1513476"/>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101" name="Text Box 9">
            <a:extLst>
              <a:ext uri="{FF2B5EF4-FFF2-40B4-BE49-F238E27FC236}">
                <a16:creationId xmlns:a16="http://schemas.microsoft.com/office/drawing/2014/main" id="{67EE66A5-780C-7941-9A51-B3AFBD7A7922}"/>
              </a:ext>
            </a:extLst>
          </p:cNvPr>
          <p:cNvSpPr txBox="1">
            <a:spLocks noChangeArrowheads="1"/>
          </p:cNvSpPr>
          <p:nvPr/>
        </p:nvSpPr>
        <p:spPr bwMode="auto">
          <a:xfrm>
            <a:off x="7556699" y="204090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121" name="Text Box 9">
            <a:extLst>
              <a:ext uri="{FF2B5EF4-FFF2-40B4-BE49-F238E27FC236}">
                <a16:creationId xmlns:a16="http://schemas.microsoft.com/office/drawing/2014/main" id="{D036A4D0-F7A6-9948-A0B6-DFCCECC38944}"/>
              </a:ext>
            </a:extLst>
          </p:cNvPr>
          <p:cNvSpPr txBox="1">
            <a:spLocks noChangeArrowheads="1"/>
          </p:cNvSpPr>
          <p:nvPr/>
        </p:nvSpPr>
        <p:spPr bwMode="auto">
          <a:xfrm>
            <a:off x="11753375" y="250346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12</a:t>
            </a:r>
          </a:p>
        </p:txBody>
      </p:sp>
      <p:sp>
        <p:nvSpPr>
          <p:cNvPr id="122" name="Text Box 9">
            <a:extLst>
              <a:ext uri="{FF2B5EF4-FFF2-40B4-BE49-F238E27FC236}">
                <a16:creationId xmlns:a16="http://schemas.microsoft.com/office/drawing/2014/main" id="{F8F828D6-6756-A446-A63F-D5ADB8A37F73}"/>
              </a:ext>
            </a:extLst>
          </p:cNvPr>
          <p:cNvSpPr txBox="1">
            <a:spLocks noChangeArrowheads="1"/>
          </p:cNvSpPr>
          <p:nvPr/>
        </p:nvSpPr>
        <p:spPr bwMode="auto">
          <a:xfrm>
            <a:off x="10391199" y="2961363"/>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8</a:t>
            </a:r>
          </a:p>
        </p:txBody>
      </p:sp>
      <p:sp>
        <p:nvSpPr>
          <p:cNvPr id="123" name="Text Box 9">
            <a:extLst>
              <a:ext uri="{FF2B5EF4-FFF2-40B4-BE49-F238E27FC236}">
                <a16:creationId xmlns:a16="http://schemas.microsoft.com/office/drawing/2014/main" id="{30367B81-26A2-2340-8E5A-A23C51A6357B}"/>
              </a:ext>
            </a:extLst>
          </p:cNvPr>
          <p:cNvSpPr txBox="1">
            <a:spLocks noChangeArrowheads="1"/>
          </p:cNvSpPr>
          <p:nvPr/>
        </p:nvSpPr>
        <p:spPr bwMode="auto">
          <a:xfrm>
            <a:off x="9330386" y="388316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5</a:t>
            </a:r>
          </a:p>
        </p:txBody>
      </p:sp>
      <p:sp>
        <p:nvSpPr>
          <p:cNvPr id="124" name="Text Box 9">
            <a:extLst>
              <a:ext uri="{FF2B5EF4-FFF2-40B4-BE49-F238E27FC236}">
                <a16:creationId xmlns:a16="http://schemas.microsoft.com/office/drawing/2014/main" id="{821551AC-CAC1-FF4E-A6D0-9D2D2C977181}"/>
              </a:ext>
            </a:extLst>
          </p:cNvPr>
          <p:cNvSpPr txBox="1">
            <a:spLocks noChangeArrowheads="1"/>
          </p:cNvSpPr>
          <p:nvPr/>
        </p:nvSpPr>
        <p:spPr bwMode="auto">
          <a:xfrm>
            <a:off x="10024129" y="432940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7</a:t>
            </a:r>
          </a:p>
        </p:txBody>
      </p:sp>
      <p:sp>
        <p:nvSpPr>
          <p:cNvPr id="125" name="Text Box 9">
            <a:extLst>
              <a:ext uri="{FF2B5EF4-FFF2-40B4-BE49-F238E27FC236}">
                <a16:creationId xmlns:a16="http://schemas.microsoft.com/office/drawing/2014/main" id="{BAC6D13C-E1B4-4948-A563-E0FAB8900830}"/>
              </a:ext>
            </a:extLst>
          </p:cNvPr>
          <p:cNvSpPr txBox="1">
            <a:spLocks noChangeArrowheads="1"/>
          </p:cNvSpPr>
          <p:nvPr/>
        </p:nvSpPr>
        <p:spPr bwMode="auto">
          <a:xfrm>
            <a:off x="10024129" y="476858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7</a:t>
            </a:r>
          </a:p>
        </p:txBody>
      </p:sp>
      <p:sp>
        <p:nvSpPr>
          <p:cNvPr id="126" name="Text Box 9">
            <a:extLst>
              <a:ext uri="{FF2B5EF4-FFF2-40B4-BE49-F238E27FC236}">
                <a16:creationId xmlns:a16="http://schemas.microsoft.com/office/drawing/2014/main" id="{05176875-FCCA-3240-BADC-F268B22CD72A}"/>
              </a:ext>
            </a:extLst>
          </p:cNvPr>
          <p:cNvSpPr txBox="1">
            <a:spLocks noChangeArrowheads="1"/>
          </p:cNvSpPr>
          <p:nvPr/>
        </p:nvSpPr>
        <p:spPr bwMode="auto">
          <a:xfrm>
            <a:off x="9330386" y="521066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5</a:t>
            </a:r>
          </a:p>
        </p:txBody>
      </p:sp>
      <p:sp>
        <p:nvSpPr>
          <p:cNvPr id="127" name="Text Box 9">
            <a:extLst>
              <a:ext uri="{FF2B5EF4-FFF2-40B4-BE49-F238E27FC236}">
                <a16:creationId xmlns:a16="http://schemas.microsoft.com/office/drawing/2014/main" id="{BE114FC6-C4D7-1248-97B4-775F857F3476}"/>
              </a:ext>
            </a:extLst>
          </p:cNvPr>
          <p:cNvSpPr txBox="1">
            <a:spLocks noChangeArrowheads="1"/>
          </p:cNvSpPr>
          <p:nvPr/>
        </p:nvSpPr>
        <p:spPr bwMode="auto">
          <a:xfrm>
            <a:off x="9330386" y="342664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5</a:t>
            </a:r>
          </a:p>
        </p:txBody>
      </p:sp>
      <p:sp>
        <p:nvSpPr>
          <p:cNvPr id="128" name="Text Box 9">
            <a:extLst>
              <a:ext uri="{FF2B5EF4-FFF2-40B4-BE49-F238E27FC236}">
                <a16:creationId xmlns:a16="http://schemas.microsoft.com/office/drawing/2014/main" id="{A4AD8691-86C6-754B-B58F-A73303B2CE96}"/>
              </a:ext>
            </a:extLst>
          </p:cNvPr>
          <p:cNvSpPr txBox="1">
            <a:spLocks noChangeArrowheads="1"/>
          </p:cNvSpPr>
          <p:nvPr/>
        </p:nvSpPr>
        <p:spPr bwMode="auto">
          <a:xfrm>
            <a:off x="9330386" y="566445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5</a:t>
            </a:r>
          </a:p>
        </p:txBody>
      </p:sp>
      <p:sp>
        <p:nvSpPr>
          <p:cNvPr id="131" name="Text Box 9">
            <a:extLst>
              <a:ext uri="{FF2B5EF4-FFF2-40B4-BE49-F238E27FC236}">
                <a16:creationId xmlns:a16="http://schemas.microsoft.com/office/drawing/2014/main" id="{E1B31FCD-9722-C349-9092-2E65D136FA99}"/>
              </a:ext>
            </a:extLst>
          </p:cNvPr>
          <p:cNvSpPr txBox="1">
            <a:spLocks noChangeArrowheads="1"/>
          </p:cNvSpPr>
          <p:nvPr/>
        </p:nvSpPr>
        <p:spPr bwMode="auto">
          <a:xfrm>
            <a:off x="8991929" y="609625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4</a:t>
            </a:r>
          </a:p>
        </p:txBody>
      </p:sp>
      <p:pic>
        <p:nvPicPr>
          <p:cNvPr id="132" name="Picture 3" descr="Square-2.png">
            <a:extLst>
              <a:ext uri="{FF2B5EF4-FFF2-40B4-BE49-F238E27FC236}">
                <a16:creationId xmlns:a16="http://schemas.microsoft.com/office/drawing/2014/main" id="{DCE31F44-91BF-0D4C-B97E-21FFF27BB0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699"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 name="Picture 3" descr="Square-2.png">
            <a:extLst>
              <a:ext uri="{FF2B5EF4-FFF2-40B4-BE49-F238E27FC236}">
                <a16:creationId xmlns:a16="http://schemas.microsoft.com/office/drawing/2014/main" id="{D1EF3D1E-FBF2-A94E-9AF2-5260FFE225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04016"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4" name="Picture 3" descr="Square-2.png">
            <a:extLst>
              <a:ext uri="{FF2B5EF4-FFF2-40B4-BE49-F238E27FC236}">
                <a16:creationId xmlns:a16="http://schemas.microsoft.com/office/drawing/2014/main" id="{1D5FB453-D453-D74F-A6EA-2B51D472C5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51333"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5" name="Picture 3" descr="Square-2.png">
            <a:extLst>
              <a:ext uri="{FF2B5EF4-FFF2-40B4-BE49-F238E27FC236}">
                <a16:creationId xmlns:a16="http://schemas.microsoft.com/office/drawing/2014/main" id="{1A7AEBFE-07F7-9647-8660-16C8B7F245C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650"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6" name="Picture 3" descr="Square-2.png">
            <a:extLst>
              <a:ext uri="{FF2B5EF4-FFF2-40B4-BE49-F238E27FC236}">
                <a16:creationId xmlns:a16="http://schemas.microsoft.com/office/drawing/2014/main" id="{75B92006-4DCF-4E49-B18B-6DE2608C6F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45967"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7" name="Picture 3" descr="Square-2.png">
            <a:extLst>
              <a:ext uri="{FF2B5EF4-FFF2-40B4-BE49-F238E27FC236}">
                <a16:creationId xmlns:a16="http://schemas.microsoft.com/office/drawing/2014/main" id="{EDC1729B-A326-744F-9212-7754011CF7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93284"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8" name="Picture 3" descr="Square-2.png">
            <a:extLst>
              <a:ext uri="{FF2B5EF4-FFF2-40B4-BE49-F238E27FC236}">
                <a16:creationId xmlns:a16="http://schemas.microsoft.com/office/drawing/2014/main" id="{33F546C1-28F3-6947-A3ED-2310C07C2F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40601"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9" name="Picture 3" descr="Square-2.png">
            <a:extLst>
              <a:ext uri="{FF2B5EF4-FFF2-40B4-BE49-F238E27FC236}">
                <a16:creationId xmlns:a16="http://schemas.microsoft.com/office/drawing/2014/main" id="{76709110-FD4F-0947-864E-48C9938FC94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87918"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0" name="Picture 3" descr="Square-2.png">
            <a:extLst>
              <a:ext uri="{FF2B5EF4-FFF2-40B4-BE49-F238E27FC236}">
                <a16:creationId xmlns:a16="http://schemas.microsoft.com/office/drawing/2014/main" id="{9F99EFBD-27DA-424E-8D06-7BEFFFB051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35235"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1" name="Picture 3" descr="Square-2.png">
            <a:extLst>
              <a:ext uri="{FF2B5EF4-FFF2-40B4-BE49-F238E27FC236}">
                <a16:creationId xmlns:a16="http://schemas.microsoft.com/office/drawing/2014/main" id="{0339581F-3725-EE40-9D9A-69A934E6234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82552"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2" name="Picture 3" descr="Square-2.png">
            <a:extLst>
              <a:ext uri="{FF2B5EF4-FFF2-40B4-BE49-F238E27FC236}">
                <a16:creationId xmlns:a16="http://schemas.microsoft.com/office/drawing/2014/main" id="{D017FA8E-BF92-D040-814F-5FDC64FB2A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29869"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 name="Picture 3" descr="Square-2.png">
            <a:extLst>
              <a:ext uri="{FF2B5EF4-FFF2-40B4-BE49-F238E27FC236}">
                <a16:creationId xmlns:a16="http://schemas.microsoft.com/office/drawing/2014/main" id="{268091FD-EEE8-F848-B838-5133C9D73F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77183"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4" name="Picture 3" descr="Square-2.png">
            <a:extLst>
              <a:ext uri="{FF2B5EF4-FFF2-40B4-BE49-F238E27FC236}">
                <a16:creationId xmlns:a16="http://schemas.microsoft.com/office/drawing/2014/main" id="{09FCA1FC-9E6A-C344-93FB-835FCD69204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6348"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5" name="Picture 3" descr="Square-2.png">
            <a:extLst>
              <a:ext uri="{FF2B5EF4-FFF2-40B4-BE49-F238E27FC236}">
                <a16:creationId xmlns:a16="http://schemas.microsoft.com/office/drawing/2014/main" id="{F8B740C7-D10A-E14B-A223-CC43EC5312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74257"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6" name="Picture 3" descr="Square-2.png">
            <a:extLst>
              <a:ext uri="{FF2B5EF4-FFF2-40B4-BE49-F238E27FC236}">
                <a16:creationId xmlns:a16="http://schemas.microsoft.com/office/drawing/2014/main" id="{0FD77EFD-9B99-8D47-8827-D59562AB29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2166"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 name="Picture 3" descr="Square-2.png">
            <a:extLst>
              <a:ext uri="{FF2B5EF4-FFF2-40B4-BE49-F238E27FC236}">
                <a16:creationId xmlns:a16="http://schemas.microsoft.com/office/drawing/2014/main" id="{B493DF62-5F44-B647-AEFF-FF834EB6CF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0075"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 name="Picture 3" descr="Square-2.png">
            <a:extLst>
              <a:ext uri="{FF2B5EF4-FFF2-40B4-BE49-F238E27FC236}">
                <a16:creationId xmlns:a16="http://schemas.microsoft.com/office/drawing/2014/main" id="{EAC95764-58E3-3C4F-AEF9-3DBAFA9271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17984"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9" name="Picture 3" descr="Square-2.png">
            <a:extLst>
              <a:ext uri="{FF2B5EF4-FFF2-40B4-BE49-F238E27FC236}">
                <a16:creationId xmlns:a16="http://schemas.microsoft.com/office/drawing/2014/main" id="{8CA75BF3-05AC-2C4E-ABC9-0C1FF8345C5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5893"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0" name="Picture 3" descr="Square-2.png">
            <a:extLst>
              <a:ext uri="{FF2B5EF4-FFF2-40B4-BE49-F238E27FC236}">
                <a16:creationId xmlns:a16="http://schemas.microsoft.com/office/drawing/2014/main" id="{C1CABFA2-A058-044D-BDDE-EB8B4A48C43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13802" y="248409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1" name="Picture 4" descr="Square-3.png">
            <a:extLst>
              <a:ext uri="{FF2B5EF4-FFF2-40B4-BE49-F238E27FC236}">
                <a16:creationId xmlns:a16="http://schemas.microsoft.com/office/drawing/2014/main" id="{F4E63BA6-40E1-2241-B13D-B160646676B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4657" y="294929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 name="Picture 4" descr="Square-3.png">
            <a:extLst>
              <a:ext uri="{FF2B5EF4-FFF2-40B4-BE49-F238E27FC236}">
                <a16:creationId xmlns:a16="http://schemas.microsoft.com/office/drawing/2014/main" id="{ABB37407-6147-2943-A066-E3F84FB82C4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85981" y="294929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 name="Picture 153" descr="Square-4.png">
            <a:extLst>
              <a:ext uri="{FF2B5EF4-FFF2-40B4-BE49-F238E27FC236}">
                <a16:creationId xmlns:a16="http://schemas.microsoft.com/office/drawing/2014/main" id="{1E40E619-BDEC-C94A-8746-E1969A0400C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376163" y="340871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5" name="Picture 154" descr="Square-4.png">
            <a:extLst>
              <a:ext uri="{FF2B5EF4-FFF2-40B4-BE49-F238E27FC236}">
                <a16:creationId xmlns:a16="http://schemas.microsoft.com/office/drawing/2014/main" id="{40D31F89-094B-DD4C-A507-530218B1003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22933" y="340871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 name="Picture 6" descr="Square-5.png">
            <a:extLst>
              <a:ext uri="{FF2B5EF4-FFF2-40B4-BE49-F238E27FC236}">
                <a16:creationId xmlns:a16="http://schemas.microsoft.com/office/drawing/2014/main" id="{D9664EB2-48C7-474E-ADCC-949F9066945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1116" y="3871091"/>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7" name="Picture 156">
            <a:extLst>
              <a:ext uri="{FF2B5EF4-FFF2-40B4-BE49-F238E27FC236}">
                <a16:creationId xmlns:a16="http://schemas.microsoft.com/office/drawing/2014/main" id="{6BBFE657-8648-8449-9D33-A6B2447BFF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32867" y="4321485"/>
            <a:ext cx="290355" cy="288888"/>
          </a:xfrm>
          <a:prstGeom prst="rect">
            <a:avLst/>
          </a:prstGeom>
        </p:spPr>
      </p:pic>
      <p:pic>
        <p:nvPicPr>
          <p:cNvPr id="158" name="Picture 157">
            <a:extLst>
              <a:ext uri="{FF2B5EF4-FFF2-40B4-BE49-F238E27FC236}">
                <a16:creationId xmlns:a16="http://schemas.microsoft.com/office/drawing/2014/main" id="{C334206A-ECB7-1E48-9E37-69DB10DF0B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6183" y="4321485"/>
            <a:ext cx="290355" cy="288888"/>
          </a:xfrm>
          <a:prstGeom prst="rect">
            <a:avLst/>
          </a:prstGeom>
        </p:spPr>
      </p:pic>
      <p:pic>
        <p:nvPicPr>
          <p:cNvPr id="159" name="Picture 158">
            <a:extLst>
              <a:ext uri="{FF2B5EF4-FFF2-40B4-BE49-F238E27FC236}">
                <a16:creationId xmlns:a16="http://schemas.microsoft.com/office/drawing/2014/main" id="{7B7BCDF8-9A8F-164A-BF32-55C49EB70A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9499" y="4321485"/>
            <a:ext cx="290355" cy="288888"/>
          </a:xfrm>
          <a:prstGeom prst="rect">
            <a:avLst/>
          </a:prstGeom>
        </p:spPr>
      </p:pic>
      <p:pic>
        <p:nvPicPr>
          <p:cNvPr id="160" name="Picture 159">
            <a:extLst>
              <a:ext uri="{FF2B5EF4-FFF2-40B4-BE49-F238E27FC236}">
                <a16:creationId xmlns:a16="http://schemas.microsoft.com/office/drawing/2014/main" id="{E1F7A9E1-6798-F149-8BEE-E1CC3E23E4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92816" y="4321485"/>
            <a:ext cx="290355" cy="288888"/>
          </a:xfrm>
          <a:prstGeom prst="rect">
            <a:avLst/>
          </a:prstGeom>
        </p:spPr>
      </p:pic>
      <p:pic>
        <p:nvPicPr>
          <p:cNvPr id="161" name="Picture 160">
            <a:extLst>
              <a:ext uri="{FF2B5EF4-FFF2-40B4-BE49-F238E27FC236}">
                <a16:creationId xmlns:a16="http://schemas.microsoft.com/office/drawing/2014/main" id="{E2C118FD-9CF7-2746-914B-07C0460235F4}"/>
              </a:ext>
            </a:extLst>
          </p:cNvPr>
          <p:cNvPicPr>
            <a:picLocks noChangeAspect="1"/>
          </p:cNvPicPr>
          <p:nvPr/>
        </p:nvPicPr>
        <p:blipFill>
          <a:blip r:embed="rId9"/>
          <a:stretch>
            <a:fillRect/>
          </a:stretch>
        </p:blipFill>
        <p:spPr>
          <a:xfrm>
            <a:off x="3032867" y="4760668"/>
            <a:ext cx="290355" cy="288888"/>
          </a:xfrm>
          <a:prstGeom prst="rect">
            <a:avLst/>
          </a:prstGeom>
        </p:spPr>
      </p:pic>
      <p:pic>
        <p:nvPicPr>
          <p:cNvPr id="162" name="Picture 161">
            <a:extLst>
              <a:ext uri="{FF2B5EF4-FFF2-40B4-BE49-F238E27FC236}">
                <a16:creationId xmlns:a16="http://schemas.microsoft.com/office/drawing/2014/main" id="{4FCC6D20-FB3D-3146-ACEB-7D87AB716183}"/>
              </a:ext>
            </a:extLst>
          </p:cNvPr>
          <p:cNvPicPr>
            <a:picLocks noChangeAspect="1"/>
          </p:cNvPicPr>
          <p:nvPr/>
        </p:nvPicPr>
        <p:blipFill>
          <a:blip r:embed="rId9"/>
          <a:stretch>
            <a:fillRect/>
          </a:stretch>
        </p:blipFill>
        <p:spPr>
          <a:xfrm>
            <a:off x="3386183" y="4760668"/>
            <a:ext cx="290355" cy="288888"/>
          </a:xfrm>
          <a:prstGeom prst="rect">
            <a:avLst/>
          </a:prstGeom>
        </p:spPr>
      </p:pic>
      <p:pic>
        <p:nvPicPr>
          <p:cNvPr id="163" name="Picture 162">
            <a:extLst>
              <a:ext uri="{FF2B5EF4-FFF2-40B4-BE49-F238E27FC236}">
                <a16:creationId xmlns:a16="http://schemas.microsoft.com/office/drawing/2014/main" id="{BABB7587-CEA7-3946-9619-4FE19E04C463}"/>
              </a:ext>
            </a:extLst>
          </p:cNvPr>
          <p:cNvPicPr>
            <a:picLocks noChangeAspect="1"/>
          </p:cNvPicPr>
          <p:nvPr/>
        </p:nvPicPr>
        <p:blipFill>
          <a:blip r:embed="rId9"/>
          <a:stretch>
            <a:fillRect/>
          </a:stretch>
        </p:blipFill>
        <p:spPr>
          <a:xfrm>
            <a:off x="3739499" y="4760668"/>
            <a:ext cx="290355" cy="288888"/>
          </a:xfrm>
          <a:prstGeom prst="rect">
            <a:avLst/>
          </a:prstGeom>
        </p:spPr>
      </p:pic>
      <p:pic>
        <p:nvPicPr>
          <p:cNvPr id="165" name="Picture 164">
            <a:extLst>
              <a:ext uri="{FF2B5EF4-FFF2-40B4-BE49-F238E27FC236}">
                <a16:creationId xmlns:a16="http://schemas.microsoft.com/office/drawing/2014/main" id="{784E7171-EE25-FA4E-BD34-93D12C053CBA}"/>
              </a:ext>
            </a:extLst>
          </p:cNvPr>
          <p:cNvPicPr>
            <a:picLocks noChangeAspect="1"/>
          </p:cNvPicPr>
          <p:nvPr/>
        </p:nvPicPr>
        <p:blipFill>
          <a:blip r:embed="rId9"/>
          <a:stretch>
            <a:fillRect/>
          </a:stretch>
        </p:blipFill>
        <p:spPr>
          <a:xfrm>
            <a:off x="4092816" y="4760668"/>
            <a:ext cx="290355" cy="288888"/>
          </a:xfrm>
          <a:prstGeom prst="rect">
            <a:avLst/>
          </a:prstGeom>
        </p:spPr>
      </p:pic>
      <p:pic>
        <p:nvPicPr>
          <p:cNvPr id="166" name="Picture 165">
            <a:extLst>
              <a:ext uri="{FF2B5EF4-FFF2-40B4-BE49-F238E27FC236}">
                <a16:creationId xmlns:a16="http://schemas.microsoft.com/office/drawing/2014/main" id="{CE192ADD-6D41-6F41-87B6-E3DE1929BB9B}"/>
              </a:ext>
            </a:extLst>
          </p:cNvPr>
          <p:cNvPicPr>
            <a:picLocks noChangeAspect="1"/>
          </p:cNvPicPr>
          <p:nvPr/>
        </p:nvPicPr>
        <p:blipFill>
          <a:blip r:embed="rId10"/>
          <a:stretch>
            <a:fillRect/>
          </a:stretch>
        </p:blipFill>
        <p:spPr>
          <a:xfrm>
            <a:off x="3031343" y="5199345"/>
            <a:ext cx="297190" cy="295689"/>
          </a:xfrm>
          <a:prstGeom prst="rect">
            <a:avLst/>
          </a:prstGeom>
        </p:spPr>
      </p:pic>
      <p:pic>
        <p:nvPicPr>
          <p:cNvPr id="169" name="Picture 168">
            <a:extLst>
              <a:ext uri="{FF2B5EF4-FFF2-40B4-BE49-F238E27FC236}">
                <a16:creationId xmlns:a16="http://schemas.microsoft.com/office/drawing/2014/main" id="{3972853A-5569-F346-AEC3-68E9E62560F1}"/>
              </a:ext>
            </a:extLst>
          </p:cNvPr>
          <p:cNvPicPr>
            <a:picLocks noChangeAspect="1"/>
          </p:cNvPicPr>
          <p:nvPr/>
        </p:nvPicPr>
        <p:blipFill>
          <a:blip r:embed="rId10"/>
          <a:stretch>
            <a:fillRect/>
          </a:stretch>
        </p:blipFill>
        <p:spPr>
          <a:xfrm>
            <a:off x="3382004" y="5199345"/>
            <a:ext cx="297190" cy="295689"/>
          </a:xfrm>
          <a:prstGeom prst="rect">
            <a:avLst/>
          </a:prstGeom>
        </p:spPr>
      </p:pic>
      <p:pic>
        <p:nvPicPr>
          <p:cNvPr id="170" name="Picture 169">
            <a:extLst>
              <a:ext uri="{FF2B5EF4-FFF2-40B4-BE49-F238E27FC236}">
                <a16:creationId xmlns:a16="http://schemas.microsoft.com/office/drawing/2014/main" id="{9BD8CFE0-F5DB-2A41-B272-76B588D4A464}"/>
              </a:ext>
            </a:extLst>
          </p:cNvPr>
          <p:cNvPicPr>
            <a:picLocks noChangeAspect="1"/>
          </p:cNvPicPr>
          <p:nvPr/>
        </p:nvPicPr>
        <p:blipFill>
          <a:blip r:embed="rId10"/>
          <a:stretch>
            <a:fillRect/>
          </a:stretch>
        </p:blipFill>
        <p:spPr>
          <a:xfrm>
            <a:off x="3732664" y="5199345"/>
            <a:ext cx="297190" cy="295689"/>
          </a:xfrm>
          <a:prstGeom prst="rect">
            <a:avLst/>
          </a:prstGeom>
        </p:spPr>
      </p:pic>
      <p:pic>
        <p:nvPicPr>
          <p:cNvPr id="174" name="Picture 173">
            <a:extLst>
              <a:ext uri="{FF2B5EF4-FFF2-40B4-BE49-F238E27FC236}">
                <a16:creationId xmlns:a16="http://schemas.microsoft.com/office/drawing/2014/main" id="{0E69996C-C332-A84B-AD9E-58BE64DF9B98}"/>
              </a:ext>
            </a:extLst>
          </p:cNvPr>
          <p:cNvPicPr>
            <a:picLocks noChangeAspect="1"/>
          </p:cNvPicPr>
          <p:nvPr/>
        </p:nvPicPr>
        <p:blipFill>
          <a:blip r:embed="rId3"/>
          <a:stretch>
            <a:fillRect/>
          </a:stretch>
        </p:blipFill>
        <p:spPr>
          <a:xfrm>
            <a:off x="3031343" y="6079248"/>
            <a:ext cx="297190" cy="295689"/>
          </a:xfrm>
          <a:prstGeom prst="rect">
            <a:avLst/>
          </a:prstGeom>
        </p:spPr>
      </p:pic>
      <p:pic>
        <p:nvPicPr>
          <p:cNvPr id="175" name="Picture 174">
            <a:extLst>
              <a:ext uri="{FF2B5EF4-FFF2-40B4-BE49-F238E27FC236}">
                <a16:creationId xmlns:a16="http://schemas.microsoft.com/office/drawing/2014/main" id="{D3472679-F56F-CD48-94E9-4856D8717F66}"/>
              </a:ext>
            </a:extLst>
          </p:cNvPr>
          <p:cNvPicPr>
            <a:picLocks noChangeAspect="1"/>
          </p:cNvPicPr>
          <p:nvPr/>
        </p:nvPicPr>
        <p:blipFill>
          <a:blip r:embed="rId12"/>
          <a:stretch>
            <a:fillRect/>
          </a:stretch>
        </p:blipFill>
        <p:spPr>
          <a:xfrm>
            <a:off x="3031343" y="5653135"/>
            <a:ext cx="297190" cy="295689"/>
          </a:xfrm>
          <a:prstGeom prst="rect">
            <a:avLst/>
          </a:prstGeom>
        </p:spPr>
      </p:pic>
      <p:pic>
        <p:nvPicPr>
          <p:cNvPr id="176" name="Picture 175">
            <a:extLst>
              <a:ext uri="{FF2B5EF4-FFF2-40B4-BE49-F238E27FC236}">
                <a16:creationId xmlns:a16="http://schemas.microsoft.com/office/drawing/2014/main" id="{537D06FF-24E0-6742-945C-4630F306C80A}"/>
              </a:ext>
            </a:extLst>
          </p:cNvPr>
          <p:cNvPicPr>
            <a:picLocks noChangeAspect="1"/>
          </p:cNvPicPr>
          <p:nvPr/>
        </p:nvPicPr>
        <p:blipFill>
          <a:blip r:embed="rId3"/>
          <a:stretch>
            <a:fillRect/>
          </a:stretch>
        </p:blipFill>
        <p:spPr>
          <a:xfrm>
            <a:off x="7569857" y="6079248"/>
            <a:ext cx="297190" cy="295689"/>
          </a:xfrm>
          <a:prstGeom prst="rect">
            <a:avLst/>
          </a:prstGeom>
        </p:spPr>
      </p:pic>
      <p:pic>
        <p:nvPicPr>
          <p:cNvPr id="177" name="Picture 4" descr="Square-3.png">
            <a:extLst>
              <a:ext uri="{FF2B5EF4-FFF2-40B4-BE49-F238E27FC236}">
                <a16:creationId xmlns:a16="http://schemas.microsoft.com/office/drawing/2014/main" id="{36ED5A60-1354-1042-9F4A-E7A22E3888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69856" y="294929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8" name="Picture 6" descr="Square-5.png">
            <a:extLst>
              <a:ext uri="{FF2B5EF4-FFF2-40B4-BE49-F238E27FC236}">
                <a16:creationId xmlns:a16="http://schemas.microsoft.com/office/drawing/2014/main" id="{5061A058-1094-F74E-8C04-E308B547C57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69856" y="3871091"/>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9" name="Picture 178">
            <a:extLst>
              <a:ext uri="{FF2B5EF4-FFF2-40B4-BE49-F238E27FC236}">
                <a16:creationId xmlns:a16="http://schemas.microsoft.com/office/drawing/2014/main" id="{EE695ACA-7BB9-774E-AA32-3B9F191692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68725" y="4321485"/>
            <a:ext cx="290355" cy="288888"/>
          </a:xfrm>
          <a:prstGeom prst="rect">
            <a:avLst/>
          </a:prstGeom>
        </p:spPr>
      </p:pic>
      <p:pic>
        <p:nvPicPr>
          <p:cNvPr id="180" name="Picture 179">
            <a:extLst>
              <a:ext uri="{FF2B5EF4-FFF2-40B4-BE49-F238E27FC236}">
                <a16:creationId xmlns:a16="http://schemas.microsoft.com/office/drawing/2014/main" id="{6CDDE8B0-9C35-D046-8514-DEFD556DE53B}"/>
              </a:ext>
            </a:extLst>
          </p:cNvPr>
          <p:cNvPicPr>
            <a:picLocks noChangeAspect="1"/>
          </p:cNvPicPr>
          <p:nvPr/>
        </p:nvPicPr>
        <p:blipFill>
          <a:blip r:embed="rId9"/>
          <a:stretch>
            <a:fillRect/>
          </a:stretch>
        </p:blipFill>
        <p:spPr>
          <a:xfrm>
            <a:off x="7568725" y="4760668"/>
            <a:ext cx="290355" cy="288888"/>
          </a:xfrm>
          <a:prstGeom prst="rect">
            <a:avLst/>
          </a:prstGeom>
        </p:spPr>
      </p:pic>
      <p:pic>
        <p:nvPicPr>
          <p:cNvPr id="181" name="Picture 180">
            <a:extLst>
              <a:ext uri="{FF2B5EF4-FFF2-40B4-BE49-F238E27FC236}">
                <a16:creationId xmlns:a16="http://schemas.microsoft.com/office/drawing/2014/main" id="{BF60E6E9-86AE-5245-860A-EC1382193D52}"/>
              </a:ext>
            </a:extLst>
          </p:cNvPr>
          <p:cNvPicPr>
            <a:picLocks noChangeAspect="1"/>
          </p:cNvPicPr>
          <p:nvPr/>
        </p:nvPicPr>
        <p:blipFill>
          <a:blip r:embed="rId10"/>
          <a:stretch>
            <a:fillRect/>
          </a:stretch>
        </p:blipFill>
        <p:spPr>
          <a:xfrm>
            <a:off x="7569856" y="5199345"/>
            <a:ext cx="297190" cy="295689"/>
          </a:xfrm>
          <a:prstGeom prst="rect">
            <a:avLst/>
          </a:prstGeom>
        </p:spPr>
      </p:pic>
      <p:pic>
        <p:nvPicPr>
          <p:cNvPr id="182" name="Picture 4" descr="Square-3.png">
            <a:extLst>
              <a:ext uri="{FF2B5EF4-FFF2-40B4-BE49-F238E27FC236}">
                <a16:creationId xmlns:a16="http://schemas.microsoft.com/office/drawing/2014/main" id="{54269FD6-9ACF-C042-9DAF-B7564E05EBC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6968" y="294929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3" name="Picture 182" descr="Square-4.png">
            <a:extLst>
              <a:ext uri="{FF2B5EF4-FFF2-40B4-BE49-F238E27FC236}">
                <a16:creationId xmlns:a16="http://schemas.microsoft.com/office/drawing/2014/main" id="{C64B2B46-263A-954D-ACB4-0C69554FF6C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571795" y="340871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 name="Picture 183" descr="Square-4.png">
            <a:extLst>
              <a:ext uri="{FF2B5EF4-FFF2-40B4-BE49-F238E27FC236}">
                <a16:creationId xmlns:a16="http://schemas.microsoft.com/office/drawing/2014/main" id="{7A0D90DB-C67D-4D4E-ADD5-04AC80BAFA1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18566" y="340871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 name="Picture 184">
            <a:extLst>
              <a:ext uri="{FF2B5EF4-FFF2-40B4-BE49-F238E27FC236}">
                <a16:creationId xmlns:a16="http://schemas.microsoft.com/office/drawing/2014/main" id="{8CFCAB0A-6BDC-984C-B791-9AE45703C7AE}"/>
              </a:ext>
            </a:extLst>
          </p:cNvPr>
          <p:cNvPicPr>
            <a:picLocks noChangeAspect="1"/>
          </p:cNvPicPr>
          <p:nvPr/>
        </p:nvPicPr>
        <p:blipFill>
          <a:blip r:embed="rId12"/>
          <a:stretch>
            <a:fillRect/>
          </a:stretch>
        </p:blipFill>
        <p:spPr>
          <a:xfrm>
            <a:off x="7569856" y="5653135"/>
            <a:ext cx="297190" cy="295689"/>
          </a:xfrm>
          <a:prstGeom prst="rect">
            <a:avLst/>
          </a:prstGeom>
        </p:spPr>
      </p:pic>
      <p:pic>
        <p:nvPicPr>
          <p:cNvPr id="186" name="Picture 4" descr="Square-3.png">
            <a:extLst>
              <a:ext uri="{FF2B5EF4-FFF2-40B4-BE49-F238E27FC236}">
                <a16:creationId xmlns:a16="http://schemas.microsoft.com/office/drawing/2014/main" id="{159C8E01-BD83-DF4A-B1C4-393BB269DA8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64080" y="294929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7" name="Picture 4" descr="Square-3.png">
            <a:extLst>
              <a:ext uri="{FF2B5EF4-FFF2-40B4-BE49-F238E27FC236}">
                <a16:creationId xmlns:a16="http://schemas.microsoft.com/office/drawing/2014/main" id="{5A36E933-9EA4-854A-A98C-37AF8DC4A7A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11192" y="294929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8" name="Picture 4" descr="Square-3.png">
            <a:extLst>
              <a:ext uri="{FF2B5EF4-FFF2-40B4-BE49-F238E27FC236}">
                <a16:creationId xmlns:a16="http://schemas.microsoft.com/office/drawing/2014/main" id="{C149D5F4-47E0-6E4D-97EC-A394F6508D5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58304" y="294929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9" name="Picture 188" descr="Square-4.png">
            <a:extLst>
              <a:ext uri="{FF2B5EF4-FFF2-40B4-BE49-F238E27FC236}">
                <a16:creationId xmlns:a16="http://schemas.microsoft.com/office/drawing/2014/main" id="{92000CC0-EEDF-9D43-B732-68CC76A0DFD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265337" y="340871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0" name="Picture 189" descr="Square-4.png">
            <a:extLst>
              <a:ext uri="{FF2B5EF4-FFF2-40B4-BE49-F238E27FC236}">
                <a16:creationId xmlns:a16="http://schemas.microsoft.com/office/drawing/2014/main" id="{D82E33C9-2A76-8F4D-A59F-02A189597E9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612107" y="340871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1" name="Picture 6" descr="Square-5.png">
            <a:extLst>
              <a:ext uri="{FF2B5EF4-FFF2-40B4-BE49-F238E27FC236}">
                <a16:creationId xmlns:a16="http://schemas.microsoft.com/office/drawing/2014/main" id="{D5ADDDCE-55A0-4F48-BA28-D3CD32D1455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16968" y="3871091"/>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2" name="Picture 191">
            <a:extLst>
              <a:ext uri="{FF2B5EF4-FFF2-40B4-BE49-F238E27FC236}">
                <a16:creationId xmlns:a16="http://schemas.microsoft.com/office/drawing/2014/main" id="{9D1D5C7F-68EA-CA44-BCEB-AAE1E1DBE8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17165" y="4321485"/>
            <a:ext cx="290355" cy="288888"/>
          </a:xfrm>
          <a:prstGeom prst="rect">
            <a:avLst/>
          </a:prstGeom>
        </p:spPr>
      </p:pic>
      <p:pic>
        <p:nvPicPr>
          <p:cNvPr id="193" name="Picture 192">
            <a:extLst>
              <a:ext uri="{FF2B5EF4-FFF2-40B4-BE49-F238E27FC236}">
                <a16:creationId xmlns:a16="http://schemas.microsoft.com/office/drawing/2014/main" id="{A87A748D-5001-3D4F-9007-98E376D725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5605" y="4321485"/>
            <a:ext cx="290355" cy="288888"/>
          </a:xfrm>
          <a:prstGeom prst="rect">
            <a:avLst/>
          </a:prstGeom>
        </p:spPr>
      </p:pic>
      <p:pic>
        <p:nvPicPr>
          <p:cNvPr id="196" name="Picture 195">
            <a:extLst>
              <a:ext uri="{FF2B5EF4-FFF2-40B4-BE49-F238E27FC236}">
                <a16:creationId xmlns:a16="http://schemas.microsoft.com/office/drawing/2014/main" id="{446F089D-96F1-C641-9BEA-1D086C9714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4045" y="4321485"/>
            <a:ext cx="290355" cy="288888"/>
          </a:xfrm>
          <a:prstGeom prst="rect">
            <a:avLst/>
          </a:prstGeom>
        </p:spPr>
      </p:pic>
      <p:pic>
        <p:nvPicPr>
          <p:cNvPr id="197" name="Picture 196">
            <a:extLst>
              <a:ext uri="{FF2B5EF4-FFF2-40B4-BE49-F238E27FC236}">
                <a16:creationId xmlns:a16="http://schemas.microsoft.com/office/drawing/2014/main" id="{ED9CA340-F7D1-374B-8606-C2C54E4296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2485" y="4321485"/>
            <a:ext cx="290355" cy="288888"/>
          </a:xfrm>
          <a:prstGeom prst="rect">
            <a:avLst/>
          </a:prstGeom>
        </p:spPr>
      </p:pic>
      <p:pic>
        <p:nvPicPr>
          <p:cNvPr id="198" name="Picture 197">
            <a:extLst>
              <a:ext uri="{FF2B5EF4-FFF2-40B4-BE49-F238E27FC236}">
                <a16:creationId xmlns:a16="http://schemas.microsoft.com/office/drawing/2014/main" id="{CA216333-0108-924A-83D0-3F48E592036F}"/>
              </a:ext>
            </a:extLst>
          </p:cNvPr>
          <p:cNvPicPr>
            <a:picLocks noChangeAspect="1"/>
          </p:cNvPicPr>
          <p:nvPr/>
        </p:nvPicPr>
        <p:blipFill>
          <a:blip r:embed="rId9"/>
          <a:stretch>
            <a:fillRect/>
          </a:stretch>
        </p:blipFill>
        <p:spPr>
          <a:xfrm>
            <a:off x="7917165" y="4760668"/>
            <a:ext cx="290355" cy="288888"/>
          </a:xfrm>
          <a:prstGeom prst="rect">
            <a:avLst/>
          </a:prstGeom>
        </p:spPr>
      </p:pic>
      <p:pic>
        <p:nvPicPr>
          <p:cNvPr id="199" name="Picture 198">
            <a:extLst>
              <a:ext uri="{FF2B5EF4-FFF2-40B4-BE49-F238E27FC236}">
                <a16:creationId xmlns:a16="http://schemas.microsoft.com/office/drawing/2014/main" id="{824620D8-2037-2C4B-B500-FCFD110DC3EF}"/>
              </a:ext>
            </a:extLst>
          </p:cNvPr>
          <p:cNvPicPr>
            <a:picLocks noChangeAspect="1"/>
          </p:cNvPicPr>
          <p:nvPr/>
        </p:nvPicPr>
        <p:blipFill>
          <a:blip r:embed="rId9"/>
          <a:stretch>
            <a:fillRect/>
          </a:stretch>
        </p:blipFill>
        <p:spPr>
          <a:xfrm>
            <a:off x="8265605" y="4760668"/>
            <a:ext cx="290355" cy="288888"/>
          </a:xfrm>
          <a:prstGeom prst="rect">
            <a:avLst/>
          </a:prstGeom>
        </p:spPr>
      </p:pic>
      <p:pic>
        <p:nvPicPr>
          <p:cNvPr id="200" name="Picture 199">
            <a:extLst>
              <a:ext uri="{FF2B5EF4-FFF2-40B4-BE49-F238E27FC236}">
                <a16:creationId xmlns:a16="http://schemas.microsoft.com/office/drawing/2014/main" id="{DBE3C1CE-BD10-F344-9B33-5F25FE63EC54}"/>
              </a:ext>
            </a:extLst>
          </p:cNvPr>
          <p:cNvPicPr>
            <a:picLocks noChangeAspect="1"/>
          </p:cNvPicPr>
          <p:nvPr/>
        </p:nvPicPr>
        <p:blipFill>
          <a:blip r:embed="rId9"/>
          <a:stretch>
            <a:fillRect/>
          </a:stretch>
        </p:blipFill>
        <p:spPr>
          <a:xfrm>
            <a:off x="8614045" y="4760668"/>
            <a:ext cx="290355" cy="288888"/>
          </a:xfrm>
          <a:prstGeom prst="rect">
            <a:avLst/>
          </a:prstGeom>
        </p:spPr>
      </p:pic>
      <p:pic>
        <p:nvPicPr>
          <p:cNvPr id="201" name="Picture 200">
            <a:extLst>
              <a:ext uri="{FF2B5EF4-FFF2-40B4-BE49-F238E27FC236}">
                <a16:creationId xmlns:a16="http://schemas.microsoft.com/office/drawing/2014/main" id="{635825ED-08D4-D049-9710-53969DF26DF0}"/>
              </a:ext>
            </a:extLst>
          </p:cNvPr>
          <p:cNvPicPr>
            <a:picLocks noChangeAspect="1"/>
          </p:cNvPicPr>
          <p:nvPr/>
        </p:nvPicPr>
        <p:blipFill>
          <a:blip r:embed="rId9"/>
          <a:stretch>
            <a:fillRect/>
          </a:stretch>
        </p:blipFill>
        <p:spPr>
          <a:xfrm>
            <a:off x="8962485" y="4760668"/>
            <a:ext cx="290355" cy="288888"/>
          </a:xfrm>
          <a:prstGeom prst="rect">
            <a:avLst/>
          </a:prstGeom>
        </p:spPr>
      </p:pic>
      <p:pic>
        <p:nvPicPr>
          <p:cNvPr id="202" name="Picture 201">
            <a:extLst>
              <a:ext uri="{FF2B5EF4-FFF2-40B4-BE49-F238E27FC236}">
                <a16:creationId xmlns:a16="http://schemas.microsoft.com/office/drawing/2014/main" id="{4F94A33D-12A3-D148-A84C-F889C1EC1DF4}"/>
              </a:ext>
            </a:extLst>
          </p:cNvPr>
          <p:cNvPicPr>
            <a:picLocks noChangeAspect="1"/>
          </p:cNvPicPr>
          <p:nvPr/>
        </p:nvPicPr>
        <p:blipFill>
          <a:blip r:embed="rId10"/>
          <a:stretch>
            <a:fillRect/>
          </a:stretch>
        </p:blipFill>
        <p:spPr>
          <a:xfrm>
            <a:off x="7920517" y="5199345"/>
            <a:ext cx="297190" cy="295689"/>
          </a:xfrm>
          <a:prstGeom prst="rect">
            <a:avLst/>
          </a:prstGeom>
        </p:spPr>
      </p:pic>
      <p:pic>
        <p:nvPicPr>
          <p:cNvPr id="203" name="Picture 202">
            <a:extLst>
              <a:ext uri="{FF2B5EF4-FFF2-40B4-BE49-F238E27FC236}">
                <a16:creationId xmlns:a16="http://schemas.microsoft.com/office/drawing/2014/main" id="{5A93E160-6C39-F84A-A1EE-2DF511C4D93B}"/>
              </a:ext>
            </a:extLst>
          </p:cNvPr>
          <p:cNvPicPr>
            <a:picLocks noChangeAspect="1"/>
          </p:cNvPicPr>
          <p:nvPr/>
        </p:nvPicPr>
        <p:blipFill>
          <a:blip r:embed="rId10"/>
          <a:stretch>
            <a:fillRect/>
          </a:stretch>
        </p:blipFill>
        <p:spPr>
          <a:xfrm>
            <a:off x="8271178" y="5199345"/>
            <a:ext cx="297190" cy="295689"/>
          </a:xfrm>
          <a:prstGeom prst="rect">
            <a:avLst/>
          </a:prstGeom>
        </p:spPr>
      </p:pic>
      <p:pic>
        <p:nvPicPr>
          <p:cNvPr id="204" name="Picture 203">
            <a:extLst>
              <a:ext uri="{FF2B5EF4-FFF2-40B4-BE49-F238E27FC236}">
                <a16:creationId xmlns:a16="http://schemas.microsoft.com/office/drawing/2014/main" id="{C9F4941F-0A98-C44D-8F29-CA06342596F0}"/>
              </a:ext>
            </a:extLst>
          </p:cNvPr>
          <p:cNvPicPr>
            <a:picLocks noChangeAspect="1"/>
          </p:cNvPicPr>
          <p:nvPr/>
        </p:nvPicPr>
        <p:blipFill>
          <a:blip r:embed="rId10"/>
          <a:stretch>
            <a:fillRect/>
          </a:stretch>
        </p:blipFill>
        <p:spPr>
          <a:xfrm>
            <a:off x="8621838" y="5199345"/>
            <a:ext cx="297190" cy="295689"/>
          </a:xfrm>
          <a:prstGeom prst="rect">
            <a:avLst/>
          </a:prstGeom>
        </p:spPr>
      </p:pic>
      <p:pic>
        <p:nvPicPr>
          <p:cNvPr id="205" name="Picture 204">
            <a:extLst>
              <a:ext uri="{FF2B5EF4-FFF2-40B4-BE49-F238E27FC236}">
                <a16:creationId xmlns:a16="http://schemas.microsoft.com/office/drawing/2014/main" id="{4738F20B-C84E-1B4F-BA28-4A8B04FE4E78}"/>
              </a:ext>
            </a:extLst>
          </p:cNvPr>
          <p:cNvPicPr>
            <a:picLocks noChangeAspect="1"/>
          </p:cNvPicPr>
          <p:nvPr/>
        </p:nvPicPr>
        <p:blipFill>
          <a:blip r:embed="rId3"/>
          <a:stretch>
            <a:fillRect/>
          </a:stretch>
        </p:blipFill>
        <p:spPr>
          <a:xfrm>
            <a:off x="7920517" y="6079248"/>
            <a:ext cx="297190" cy="295689"/>
          </a:xfrm>
          <a:prstGeom prst="rect">
            <a:avLst/>
          </a:prstGeom>
        </p:spPr>
      </p:pic>
      <p:pic>
        <p:nvPicPr>
          <p:cNvPr id="206" name="Picture 205">
            <a:extLst>
              <a:ext uri="{FF2B5EF4-FFF2-40B4-BE49-F238E27FC236}">
                <a16:creationId xmlns:a16="http://schemas.microsoft.com/office/drawing/2014/main" id="{B5859C97-ECDB-C848-807A-B311B9212413}"/>
              </a:ext>
            </a:extLst>
          </p:cNvPr>
          <p:cNvPicPr>
            <a:picLocks noChangeAspect="1"/>
          </p:cNvPicPr>
          <p:nvPr/>
        </p:nvPicPr>
        <p:blipFill>
          <a:blip r:embed="rId12"/>
          <a:stretch>
            <a:fillRect/>
          </a:stretch>
        </p:blipFill>
        <p:spPr>
          <a:xfrm>
            <a:off x="7916304" y="5653135"/>
            <a:ext cx="297190" cy="295689"/>
          </a:xfrm>
          <a:prstGeom prst="rect">
            <a:avLst/>
          </a:prstGeom>
        </p:spPr>
      </p:pic>
      <p:pic>
        <p:nvPicPr>
          <p:cNvPr id="207" name="Picture 4" descr="Square-3.png">
            <a:extLst>
              <a:ext uri="{FF2B5EF4-FFF2-40B4-BE49-F238E27FC236}">
                <a16:creationId xmlns:a16="http://schemas.microsoft.com/office/drawing/2014/main" id="{23681E7C-0053-0643-9A63-B83BE74EF3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05416" y="294929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 name="Picture 4" descr="Square-3.png">
            <a:extLst>
              <a:ext uri="{FF2B5EF4-FFF2-40B4-BE49-F238E27FC236}">
                <a16:creationId xmlns:a16="http://schemas.microsoft.com/office/drawing/2014/main" id="{97947EBB-1FC5-F44B-81E5-BD71520CBE5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52528" y="294929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3" name="Picture 4" descr="Square-3.png">
            <a:extLst>
              <a:ext uri="{FF2B5EF4-FFF2-40B4-BE49-F238E27FC236}">
                <a16:creationId xmlns:a16="http://schemas.microsoft.com/office/drawing/2014/main" id="{7CE7ECFA-1142-A042-B3C9-B5E6075118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99642" y="2949293"/>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4" name="Picture 213" descr="Square-4.png">
            <a:extLst>
              <a:ext uri="{FF2B5EF4-FFF2-40B4-BE49-F238E27FC236}">
                <a16:creationId xmlns:a16="http://schemas.microsoft.com/office/drawing/2014/main" id="{65C759D0-4604-7C4D-A243-9B2CB7AF863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946580" y="3408713"/>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 name="Picture 6" descr="Square-5.png">
            <a:extLst>
              <a:ext uri="{FF2B5EF4-FFF2-40B4-BE49-F238E27FC236}">
                <a16:creationId xmlns:a16="http://schemas.microsoft.com/office/drawing/2014/main" id="{16D1ADFF-0477-B74B-8A97-024A107F9E9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64080" y="3871091"/>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6" name="Picture 6" descr="Square-5.png">
            <a:extLst>
              <a:ext uri="{FF2B5EF4-FFF2-40B4-BE49-F238E27FC236}">
                <a16:creationId xmlns:a16="http://schemas.microsoft.com/office/drawing/2014/main" id="{0094B3DC-F734-8D4F-90E5-08EEC7AA995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11192" y="3871091"/>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7" name="Picture 6" descr="Square-5.png">
            <a:extLst>
              <a:ext uri="{FF2B5EF4-FFF2-40B4-BE49-F238E27FC236}">
                <a16:creationId xmlns:a16="http://schemas.microsoft.com/office/drawing/2014/main" id="{DD772874-3739-B44E-BE25-DF0C6993D45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58304" y="3871091"/>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8" name="Picture 217">
            <a:extLst>
              <a:ext uri="{FF2B5EF4-FFF2-40B4-BE49-F238E27FC236}">
                <a16:creationId xmlns:a16="http://schemas.microsoft.com/office/drawing/2014/main" id="{032ABA56-3C56-2347-B4FD-03D162E18E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0925" y="4321485"/>
            <a:ext cx="290355" cy="288888"/>
          </a:xfrm>
          <a:prstGeom prst="rect">
            <a:avLst/>
          </a:prstGeom>
        </p:spPr>
      </p:pic>
      <p:pic>
        <p:nvPicPr>
          <p:cNvPr id="219" name="Picture 218">
            <a:extLst>
              <a:ext uri="{FF2B5EF4-FFF2-40B4-BE49-F238E27FC236}">
                <a16:creationId xmlns:a16="http://schemas.microsoft.com/office/drawing/2014/main" id="{9B5871D9-A5D7-AA49-90A7-B05B37B653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9363" y="4321485"/>
            <a:ext cx="290355" cy="288888"/>
          </a:xfrm>
          <a:prstGeom prst="rect">
            <a:avLst/>
          </a:prstGeom>
        </p:spPr>
      </p:pic>
      <p:pic>
        <p:nvPicPr>
          <p:cNvPr id="220" name="Picture 219">
            <a:extLst>
              <a:ext uri="{FF2B5EF4-FFF2-40B4-BE49-F238E27FC236}">
                <a16:creationId xmlns:a16="http://schemas.microsoft.com/office/drawing/2014/main" id="{67390ED7-B6BE-3B4D-B11E-EF59EF9B4130}"/>
              </a:ext>
            </a:extLst>
          </p:cNvPr>
          <p:cNvPicPr>
            <a:picLocks noChangeAspect="1"/>
          </p:cNvPicPr>
          <p:nvPr/>
        </p:nvPicPr>
        <p:blipFill>
          <a:blip r:embed="rId9"/>
          <a:stretch>
            <a:fillRect/>
          </a:stretch>
        </p:blipFill>
        <p:spPr>
          <a:xfrm>
            <a:off x="9310925" y="4760668"/>
            <a:ext cx="290355" cy="288888"/>
          </a:xfrm>
          <a:prstGeom prst="rect">
            <a:avLst/>
          </a:prstGeom>
        </p:spPr>
      </p:pic>
      <p:pic>
        <p:nvPicPr>
          <p:cNvPr id="221" name="Picture 220">
            <a:extLst>
              <a:ext uri="{FF2B5EF4-FFF2-40B4-BE49-F238E27FC236}">
                <a16:creationId xmlns:a16="http://schemas.microsoft.com/office/drawing/2014/main" id="{BE45F38B-93B1-E548-88B9-F480358ED8A4}"/>
              </a:ext>
            </a:extLst>
          </p:cNvPr>
          <p:cNvPicPr>
            <a:picLocks noChangeAspect="1"/>
          </p:cNvPicPr>
          <p:nvPr/>
        </p:nvPicPr>
        <p:blipFill>
          <a:blip r:embed="rId9"/>
          <a:stretch>
            <a:fillRect/>
          </a:stretch>
        </p:blipFill>
        <p:spPr>
          <a:xfrm>
            <a:off x="9659363" y="4760668"/>
            <a:ext cx="290355" cy="288888"/>
          </a:xfrm>
          <a:prstGeom prst="rect">
            <a:avLst/>
          </a:prstGeom>
        </p:spPr>
      </p:pic>
      <p:pic>
        <p:nvPicPr>
          <p:cNvPr id="222" name="Picture 221">
            <a:extLst>
              <a:ext uri="{FF2B5EF4-FFF2-40B4-BE49-F238E27FC236}">
                <a16:creationId xmlns:a16="http://schemas.microsoft.com/office/drawing/2014/main" id="{5528D678-B48E-FC41-B52B-5EDD679D6C1A}"/>
              </a:ext>
            </a:extLst>
          </p:cNvPr>
          <p:cNvPicPr>
            <a:picLocks noChangeAspect="1"/>
          </p:cNvPicPr>
          <p:nvPr/>
        </p:nvPicPr>
        <p:blipFill>
          <a:blip r:embed="rId10"/>
          <a:stretch>
            <a:fillRect/>
          </a:stretch>
        </p:blipFill>
        <p:spPr>
          <a:xfrm>
            <a:off x="8955650" y="5199345"/>
            <a:ext cx="297190" cy="295689"/>
          </a:xfrm>
          <a:prstGeom prst="rect">
            <a:avLst/>
          </a:prstGeom>
        </p:spPr>
      </p:pic>
      <p:pic>
        <p:nvPicPr>
          <p:cNvPr id="223" name="Picture 222">
            <a:extLst>
              <a:ext uri="{FF2B5EF4-FFF2-40B4-BE49-F238E27FC236}">
                <a16:creationId xmlns:a16="http://schemas.microsoft.com/office/drawing/2014/main" id="{D84EB73A-36AE-2445-947C-45554FF3DED3}"/>
              </a:ext>
            </a:extLst>
          </p:cNvPr>
          <p:cNvPicPr>
            <a:picLocks noChangeAspect="1"/>
          </p:cNvPicPr>
          <p:nvPr/>
        </p:nvPicPr>
        <p:blipFill>
          <a:blip r:embed="rId12"/>
          <a:stretch>
            <a:fillRect/>
          </a:stretch>
        </p:blipFill>
        <p:spPr>
          <a:xfrm>
            <a:off x="8262753" y="5653135"/>
            <a:ext cx="297190" cy="295689"/>
          </a:xfrm>
          <a:prstGeom prst="rect">
            <a:avLst/>
          </a:prstGeom>
        </p:spPr>
      </p:pic>
      <p:pic>
        <p:nvPicPr>
          <p:cNvPr id="224" name="Picture 223">
            <a:extLst>
              <a:ext uri="{FF2B5EF4-FFF2-40B4-BE49-F238E27FC236}">
                <a16:creationId xmlns:a16="http://schemas.microsoft.com/office/drawing/2014/main" id="{E61DBC61-0716-824F-9C3D-4187F172D013}"/>
              </a:ext>
            </a:extLst>
          </p:cNvPr>
          <p:cNvPicPr>
            <a:picLocks noChangeAspect="1"/>
          </p:cNvPicPr>
          <p:nvPr/>
        </p:nvPicPr>
        <p:blipFill>
          <a:blip r:embed="rId12"/>
          <a:stretch>
            <a:fillRect/>
          </a:stretch>
        </p:blipFill>
        <p:spPr>
          <a:xfrm>
            <a:off x="8609202" y="5653135"/>
            <a:ext cx="297190" cy="295689"/>
          </a:xfrm>
          <a:prstGeom prst="rect">
            <a:avLst/>
          </a:prstGeom>
        </p:spPr>
      </p:pic>
      <p:pic>
        <p:nvPicPr>
          <p:cNvPr id="225" name="Picture 224">
            <a:extLst>
              <a:ext uri="{FF2B5EF4-FFF2-40B4-BE49-F238E27FC236}">
                <a16:creationId xmlns:a16="http://schemas.microsoft.com/office/drawing/2014/main" id="{97E4485B-FD63-2F4C-87CF-84BF6B719BD7}"/>
              </a:ext>
            </a:extLst>
          </p:cNvPr>
          <p:cNvPicPr>
            <a:picLocks noChangeAspect="1"/>
          </p:cNvPicPr>
          <p:nvPr/>
        </p:nvPicPr>
        <p:blipFill>
          <a:blip r:embed="rId12"/>
          <a:stretch>
            <a:fillRect/>
          </a:stretch>
        </p:blipFill>
        <p:spPr>
          <a:xfrm>
            <a:off x="8955650" y="5653135"/>
            <a:ext cx="297190" cy="295689"/>
          </a:xfrm>
          <a:prstGeom prst="rect">
            <a:avLst/>
          </a:prstGeom>
        </p:spPr>
      </p:pic>
      <p:pic>
        <p:nvPicPr>
          <p:cNvPr id="226" name="Picture 225">
            <a:extLst>
              <a:ext uri="{FF2B5EF4-FFF2-40B4-BE49-F238E27FC236}">
                <a16:creationId xmlns:a16="http://schemas.microsoft.com/office/drawing/2014/main" id="{FFAFFEA1-9874-4947-993E-6AB3E6110A8B}"/>
              </a:ext>
            </a:extLst>
          </p:cNvPr>
          <p:cNvPicPr>
            <a:picLocks noChangeAspect="1"/>
          </p:cNvPicPr>
          <p:nvPr/>
        </p:nvPicPr>
        <p:blipFill>
          <a:blip r:embed="rId3"/>
          <a:stretch>
            <a:fillRect/>
          </a:stretch>
        </p:blipFill>
        <p:spPr>
          <a:xfrm>
            <a:off x="8262753" y="6079248"/>
            <a:ext cx="297190" cy="295689"/>
          </a:xfrm>
          <a:prstGeom prst="rect">
            <a:avLst/>
          </a:prstGeom>
        </p:spPr>
      </p:pic>
      <p:pic>
        <p:nvPicPr>
          <p:cNvPr id="227" name="Picture 226">
            <a:extLst>
              <a:ext uri="{FF2B5EF4-FFF2-40B4-BE49-F238E27FC236}">
                <a16:creationId xmlns:a16="http://schemas.microsoft.com/office/drawing/2014/main" id="{699F4824-67E9-FA43-B2D7-8784C37B955F}"/>
              </a:ext>
            </a:extLst>
          </p:cNvPr>
          <p:cNvPicPr>
            <a:picLocks noChangeAspect="1"/>
          </p:cNvPicPr>
          <p:nvPr/>
        </p:nvPicPr>
        <p:blipFill>
          <a:blip r:embed="rId3"/>
          <a:stretch>
            <a:fillRect/>
          </a:stretch>
        </p:blipFill>
        <p:spPr>
          <a:xfrm>
            <a:off x="8609202" y="6079248"/>
            <a:ext cx="297190" cy="295689"/>
          </a:xfrm>
          <a:prstGeom prst="rect">
            <a:avLst/>
          </a:prstGeom>
        </p:spPr>
      </p:pic>
      <p:sp>
        <p:nvSpPr>
          <p:cNvPr id="212" name="Text Box 4">
            <a:extLst>
              <a:ext uri="{FF2B5EF4-FFF2-40B4-BE49-F238E27FC236}">
                <a16:creationId xmlns:a16="http://schemas.microsoft.com/office/drawing/2014/main" id="{234CF405-143D-9549-A3A9-3539E120912A}"/>
              </a:ext>
            </a:extLst>
          </p:cNvPr>
          <p:cNvSpPr txBox="1">
            <a:spLocks noChangeArrowheads="1"/>
          </p:cNvSpPr>
          <p:nvPr/>
        </p:nvSpPr>
        <p:spPr bwMode="auto">
          <a:xfrm>
            <a:off x="176565" y="6517097"/>
            <a:ext cx="4747967" cy="26955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r>
              <a:rPr lang="en-US" sz="1600" dirty="0"/>
              <a:t>HRD = homologous recombination repair deficiency</a:t>
            </a:r>
          </a:p>
        </p:txBody>
      </p:sp>
    </p:spTree>
    <p:extLst>
      <p:ext uri="{BB962C8B-B14F-4D97-AF65-F5344CB8AC3E}">
        <p14:creationId xmlns:p14="http://schemas.microsoft.com/office/powerpoint/2010/main" val="15673889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B48BE6-748B-D74A-9866-9FB3E1C06A28}"/>
              </a:ext>
            </a:extLst>
          </p:cNvPr>
          <p:cNvGrpSpPr/>
          <p:nvPr/>
        </p:nvGrpSpPr>
        <p:grpSpPr>
          <a:xfrm>
            <a:off x="112889" y="0"/>
            <a:ext cx="11966222" cy="6716889"/>
            <a:chOff x="112889" y="0"/>
            <a:chExt cx="11966222" cy="6716889"/>
          </a:xfrm>
        </p:grpSpPr>
        <p:pic>
          <p:nvPicPr>
            <p:cNvPr id="3" name="Picture 2" descr="A screenshot of text&#10;&#10;Description automatically generated">
              <a:extLst>
                <a:ext uri="{FF2B5EF4-FFF2-40B4-BE49-F238E27FC236}">
                  <a16:creationId xmlns:a16="http://schemas.microsoft.com/office/drawing/2014/main" id="{345FF719-FEA9-104D-9D12-A9B6C84D3376}"/>
                </a:ext>
              </a:extLst>
            </p:cNvPr>
            <p:cNvPicPr>
              <a:picLocks noChangeAspect="1"/>
            </p:cNvPicPr>
            <p:nvPr/>
          </p:nvPicPr>
          <p:blipFill rotWithShape="1">
            <a:blip r:embed="rId2"/>
            <a:srcRect l="1019" t="1976" r="925" b="2057"/>
            <a:stretch/>
          </p:blipFill>
          <p:spPr>
            <a:xfrm>
              <a:off x="124178" y="135466"/>
              <a:ext cx="11954933" cy="6581423"/>
            </a:xfrm>
            <a:prstGeom prst="rect">
              <a:avLst/>
            </a:prstGeom>
          </p:spPr>
        </p:pic>
        <p:sp>
          <p:nvSpPr>
            <p:cNvPr id="6" name="Rectangle 5">
              <a:extLst>
                <a:ext uri="{FF2B5EF4-FFF2-40B4-BE49-F238E27FC236}">
                  <a16:creationId xmlns:a16="http://schemas.microsoft.com/office/drawing/2014/main" id="{9DCDF4FE-DAEB-D74C-AFB5-A65F936A58F5}"/>
                </a:ext>
              </a:extLst>
            </p:cNvPr>
            <p:cNvSpPr/>
            <p:nvPr/>
          </p:nvSpPr>
          <p:spPr>
            <a:xfrm>
              <a:off x="112889" y="0"/>
              <a:ext cx="2999677" cy="1003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2686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4362" y="493621"/>
            <a:ext cx="11827638" cy="690561"/>
          </a:xfrm>
        </p:spPr>
        <p:txBody>
          <a:bodyPr>
            <a:noAutofit/>
          </a:bodyPr>
          <a:lstStyle/>
          <a:p>
            <a:r>
              <a:rPr lang="en-US" sz="3200" dirty="0">
                <a:solidFill>
                  <a:srgbClr val="000000"/>
                </a:solidFill>
              </a:rPr>
              <a:t>PAOLA-1: </a:t>
            </a:r>
            <a:r>
              <a:rPr lang="en-GB" sz="3200" dirty="0">
                <a:solidFill>
                  <a:srgbClr val="000000"/>
                </a:solidFill>
              </a:rPr>
              <a:t>olaparib vs placebo plus bevacizumab as maintenance treatment in patients with advanced ovarian cancer — Phase 3 trial</a:t>
            </a:r>
          </a:p>
        </p:txBody>
      </p:sp>
      <p:sp>
        <p:nvSpPr>
          <p:cNvPr id="7" name="Text Placeholder 6"/>
          <p:cNvSpPr>
            <a:spLocks noGrp="1"/>
          </p:cNvSpPr>
          <p:nvPr>
            <p:ph type="body" sz="quarter" idx="12"/>
          </p:nvPr>
        </p:nvSpPr>
        <p:spPr>
          <a:xfrm>
            <a:off x="466899" y="1184182"/>
            <a:ext cx="10394351" cy="390551"/>
          </a:xfrm>
        </p:spPr>
        <p:txBody>
          <a:bodyPr/>
          <a:lstStyle/>
          <a:p>
            <a:r>
              <a:rPr lang="en-GB" dirty="0">
                <a:solidFill>
                  <a:srgbClr val="660066"/>
                </a:solidFill>
              </a:rPr>
              <a:t>Study design</a:t>
            </a:r>
          </a:p>
        </p:txBody>
      </p:sp>
      <p:sp>
        <p:nvSpPr>
          <p:cNvPr id="25" name="Rounded Rectangle 24"/>
          <p:cNvSpPr/>
          <p:nvPr/>
        </p:nvSpPr>
        <p:spPr bwMode="auto">
          <a:xfrm>
            <a:off x="9526742" y="2462784"/>
            <a:ext cx="2012831" cy="2474976"/>
          </a:xfrm>
          <a:prstGeom prst="roundRect">
            <a:avLst>
              <a:gd name="adj" fmla="val 6679"/>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47999" tIns="80999" rIns="47999" bIns="34291" numCol="1" rtlCol="0" anchor="t" anchorCtr="0" compatLnSpc="1">
            <a:prstTxWarp prst="textNoShape">
              <a:avLst/>
            </a:prstTxWarp>
          </a:bodyPr>
          <a:lstStyle/>
          <a:p>
            <a:pPr marL="0" marR="0" lvl="0" indent="0" algn="l" defTabSz="685718"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Primary endpoint</a:t>
            </a: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a:p>
            <a:pPr marL="171430" marR="0" lvl="0" indent="-171430" algn="l" defTabSz="6857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PFS1 (RECIST 1.1)</a:t>
            </a:r>
          </a:p>
          <a:p>
            <a:pPr marL="0" marR="0" lvl="0" indent="0" algn="l" defTabSz="685718"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685718"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Secondary endpoints</a:t>
            </a:r>
          </a:p>
          <a:p>
            <a:pPr marL="214287" marR="0" lvl="0" indent="-214287" algn="l" defTabSz="68571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PFS2</a:t>
            </a:r>
          </a:p>
          <a:p>
            <a:pPr marL="214287" marR="0" lvl="0" indent="-214287" algn="l" defTabSz="68571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TSST</a:t>
            </a:r>
          </a:p>
          <a:p>
            <a:pPr marL="214287" marR="0" lvl="0" indent="-214287" algn="l" defTabSz="68571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OS</a:t>
            </a:r>
          </a:p>
          <a:p>
            <a:pPr marL="214287" marR="0" lvl="0" indent="-214287" algn="l" defTabSz="68571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Safety</a:t>
            </a:r>
          </a:p>
          <a:p>
            <a:pPr marL="214287" marR="0" lvl="0" indent="-214287" algn="l" defTabSz="68571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PRO/HRQoL</a:t>
            </a:r>
          </a:p>
        </p:txBody>
      </p:sp>
      <p:sp>
        <p:nvSpPr>
          <p:cNvPr id="26" name="Rounded Rectangle 25"/>
          <p:cNvSpPr/>
          <p:nvPr/>
        </p:nvSpPr>
        <p:spPr bwMode="auto">
          <a:xfrm>
            <a:off x="447870" y="1840993"/>
            <a:ext cx="2833167" cy="3779520"/>
          </a:xfrm>
          <a:prstGeom prst="roundRect">
            <a:avLst/>
          </a:prstGeom>
          <a:solidFill>
            <a:srgbClr val="FF6600"/>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36000" tIns="34291" rIns="36000" bIns="34291" numCol="1" rtlCol="0" anchor="t" anchorCtr="0" compatLnSpc="1">
            <a:prstTxWarp prst="textNoShape">
              <a:avLst/>
            </a:prstTxWarp>
          </a:bodyPr>
          <a:lstStyle/>
          <a:p>
            <a:pPr marL="0" marR="0" lvl="0" indent="0" algn="l" defTabSz="914332"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FIGO stage III–IV high-grade ovarian cancer (serous or endometrioid)* or non- mucinous BRCAm</a:t>
            </a:r>
          </a:p>
          <a:p>
            <a:pPr marL="0" marR="0" lvl="0" indent="0" algn="l" defTabSz="914332" rtl="0" eaLnBrk="1" fontAlgn="base" latinLnBrk="0" hangingPunct="1">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No evidence of disease or CR or PR following first-line platinum-based chemotherapy plus bevacizumab</a:t>
            </a:r>
          </a:p>
          <a:p>
            <a:pPr marL="0" marR="0" lvl="0" indent="0" algn="l" defTabSz="914332" rtl="0" eaLnBrk="1" fontAlgn="base" latinLnBrk="0" hangingPunct="1">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A minimum of 3 cycles of platinum-based chemotherapy plus bevacizumab (2 after interval </a:t>
            </a:r>
            <a:r>
              <a:rPr kumimoji="0" lang="en-GB" sz="1400" b="0" i="0" u="none" strike="noStrike" kern="1200" cap="none" spc="0" normalizeH="0" baseline="0" noProof="0" dirty="0" err="1">
                <a:ln>
                  <a:noFill/>
                </a:ln>
                <a:solidFill>
                  <a:srgbClr val="FFFFFF"/>
                </a:solidFill>
                <a:effectLst/>
                <a:uLnTx/>
                <a:uFillTx/>
                <a:latin typeface="Arial"/>
                <a:ea typeface="+mn-ea"/>
                <a:cs typeface="+mn-cs"/>
              </a:rPr>
              <a:t>debulking</a:t>
            </a:r>
            <a:r>
              <a:rPr kumimoji="0" lang="en-GB" sz="1400" b="0" i="0" u="none" strike="noStrike" kern="1200" cap="none" spc="0" normalizeH="0" baseline="0" noProof="0" dirty="0">
                <a:ln>
                  <a:noFill/>
                </a:ln>
                <a:solidFill>
                  <a:srgbClr val="FFFFFF"/>
                </a:solidFill>
                <a:effectLst/>
                <a:uLnTx/>
                <a:uFillTx/>
                <a:latin typeface="Arial"/>
                <a:ea typeface="+mn-ea"/>
                <a:cs typeface="+mn-cs"/>
              </a:rPr>
              <a:t>)</a:t>
            </a:r>
          </a:p>
          <a:p>
            <a:pPr marL="0" marR="0" lvl="0" indent="0" algn="l" defTabSz="914332"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ECOG PS 0–1</a:t>
            </a:r>
          </a:p>
        </p:txBody>
      </p:sp>
      <p:sp>
        <p:nvSpPr>
          <p:cNvPr id="19" name="Rectangle 18"/>
          <p:cNvSpPr/>
          <p:nvPr/>
        </p:nvSpPr>
        <p:spPr>
          <a:xfrm>
            <a:off x="-1" y="5929085"/>
            <a:ext cx="10045701" cy="938716"/>
          </a:xfrm>
          <a:prstGeom prst="rect">
            <a:avLst/>
          </a:prstGeom>
        </p:spPr>
        <p:txBody>
          <a:bodyPr wrap="square" lIns="91439" tIns="45719" rIns="91439" bIns="45719" anchor="b">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mn-cs"/>
              </a:rPr>
              <a:t>*Includes patients with primary peritoneal and/or fallopian tube cancer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dirty="0">
                <a:ln>
                  <a:noFill/>
                </a:ln>
                <a:solidFill>
                  <a:srgbClr val="FFFFFF">
                    <a:lumMod val="50000"/>
                  </a:srgbClr>
                </a:solidFill>
                <a:effectLst/>
                <a:uLnTx/>
                <a:uFillTx/>
                <a:latin typeface="Arial"/>
                <a:ea typeface="+mn-ea"/>
                <a:cs typeface="+mn-cs"/>
              </a:rPr>
              <a:t>†</a:t>
            </a: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mn-cs"/>
              </a:rPr>
              <a:t>Tablet formulation (2 tablets twice daily)</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mn-cs"/>
              </a:rPr>
              <a:t>ECOG=Eastern Cooperative Oncology Group; OS=overall survival; </a:t>
            </a:r>
            <a:r>
              <a:rPr kumimoji="0" lang="en-GB" sz="1100" b="0" i="0" u="none" strike="noStrike" kern="1200" cap="none" spc="0" normalizeH="0" baseline="0" noProof="0" dirty="0" err="1">
                <a:ln>
                  <a:noFill/>
                </a:ln>
                <a:solidFill>
                  <a:srgbClr val="FFFFFF">
                    <a:lumMod val="50000"/>
                  </a:srgbClr>
                </a:solidFill>
                <a:effectLst/>
                <a:uLnTx/>
                <a:uFillTx/>
                <a:latin typeface="Arial"/>
                <a:ea typeface="+mn-ea"/>
                <a:cs typeface="+mn-cs"/>
              </a:rPr>
              <a:t>po</a:t>
            </a: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mn-cs"/>
              </a:rPr>
              <a:t>=by mouth; PFS=progression-free survival; PFS2=time to second progression; HRQoL=Health-related quality of life; TSST=time to second subsequent therapy; Q3W=every 3 weeks; PRO=patient reported outcome</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mn-cs"/>
              </a:rPr>
              <a:t>Ray-</a:t>
            </a:r>
            <a:r>
              <a:rPr kumimoji="0" lang="en-GB" sz="1100" b="0" i="0" u="none" strike="noStrike" kern="1200" cap="none" spc="0" normalizeH="0" baseline="0" noProof="0" dirty="0" err="1">
                <a:ln>
                  <a:noFill/>
                </a:ln>
                <a:solidFill>
                  <a:srgbClr val="FFFFFF">
                    <a:lumMod val="50000"/>
                  </a:srgbClr>
                </a:solidFill>
                <a:effectLst/>
                <a:uLnTx/>
                <a:uFillTx/>
                <a:latin typeface="Arial"/>
                <a:ea typeface="+mn-ea"/>
                <a:cs typeface="+mn-cs"/>
              </a:rPr>
              <a:t>Coquard</a:t>
            </a: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mn-cs"/>
              </a:rPr>
              <a:t> I et al. </a:t>
            </a:r>
            <a:r>
              <a:rPr kumimoji="0" lang="en-GB" sz="1100" b="0" i="1" u="none" strike="noStrike" kern="1200" cap="none" spc="0" normalizeH="0" baseline="0" noProof="0" dirty="0">
                <a:ln>
                  <a:noFill/>
                </a:ln>
                <a:solidFill>
                  <a:srgbClr val="FFFFFF">
                    <a:lumMod val="50000"/>
                  </a:srgbClr>
                </a:solidFill>
                <a:effectLst/>
                <a:uLnTx/>
                <a:uFillTx/>
                <a:latin typeface="Arial"/>
                <a:ea typeface="+mn-ea"/>
                <a:cs typeface="+mn-cs"/>
              </a:rPr>
              <a:t>J </a:t>
            </a:r>
            <a:r>
              <a:rPr kumimoji="0" lang="en-GB" sz="1100" b="0" i="1" u="none" strike="noStrike" kern="1200" cap="none" spc="0" normalizeH="0" baseline="0" noProof="0" dirty="0" err="1">
                <a:ln>
                  <a:noFill/>
                </a:ln>
                <a:solidFill>
                  <a:srgbClr val="FFFFFF">
                    <a:lumMod val="50000"/>
                  </a:srgbClr>
                </a:solidFill>
                <a:effectLst/>
                <a:uLnTx/>
                <a:uFillTx/>
                <a:latin typeface="Arial"/>
                <a:ea typeface="+mn-ea"/>
                <a:cs typeface="+mn-cs"/>
              </a:rPr>
              <a:t>Clin</a:t>
            </a:r>
            <a:r>
              <a:rPr kumimoji="0" lang="en-GB" sz="1100" b="0" i="1" u="none" strike="noStrike" kern="1200" cap="none" spc="0" normalizeH="0" baseline="0" noProof="0" dirty="0">
                <a:ln>
                  <a:noFill/>
                </a:ln>
                <a:solidFill>
                  <a:srgbClr val="FFFFFF">
                    <a:lumMod val="50000"/>
                  </a:srgbClr>
                </a:solidFill>
                <a:effectLst/>
                <a:uLnTx/>
                <a:uFillTx/>
                <a:latin typeface="Arial"/>
                <a:ea typeface="+mn-ea"/>
                <a:cs typeface="+mn-cs"/>
              </a:rPr>
              <a:t> </a:t>
            </a:r>
            <a:r>
              <a:rPr kumimoji="0" lang="en-GB" sz="1100" b="0" i="1" u="none" strike="noStrike" kern="1200" cap="none" spc="0" normalizeH="0" baseline="0" noProof="0" dirty="0" err="1">
                <a:ln>
                  <a:noFill/>
                </a:ln>
                <a:solidFill>
                  <a:srgbClr val="FFFFFF">
                    <a:lumMod val="50000"/>
                  </a:srgbClr>
                </a:solidFill>
                <a:effectLst/>
                <a:uLnTx/>
                <a:uFillTx/>
                <a:latin typeface="Arial"/>
                <a:ea typeface="+mn-ea"/>
                <a:cs typeface="+mn-cs"/>
              </a:rPr>
              <a:t>Oncol</a:t>
            </a:r>
            <a:r>
              <a:rPr kumimoji="0" lang="en-GB" sz="1100" b="0" i="1" u="none" strike="noStrike" kern="1200" cap="none" spc="0" normalizeH="0" baseline="0" noProof="0" dirty="0">
                <a:ln>
                  <a:noFill/>
                </a:ln>
                <a:solidFill>
                  <a:srgbClr val="FFFFFF">
                    <a:lumMod val="50000"/>
                  </a:srgbClr>
                </a:solidFill>
                <a:effectLst/>
                <a:uLnTx/>
                <a:uFillTx/>
                <a:latin typeface="Arial"/>
                <a:ea typeface="+mn-ea"/>
                <a:cs typeface="+mn-cs"/>
              </a:rPr>
              <a:t> </a:t>
            </a: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mn-cs"/>
              </a:rPr>
              <a:t>34, 2016 (</a:t>
            </a:r>
            <a:r>
              <a:rPr kumimoji="0" lang="en-GB" sz="1100" b="0" i="0" u="none" strike="noStrike" kern="1200" cap="none" spc="0" normalizeH="0" baseline="0" noProof="0" dirty="0" err="1">
                <a:ln>
                  <a:noFill/>
                </a:ln>
                <a:solidFill>
                  <a:srgbClr val="FFFFFF">
                    <a:lumMod val="50000"/>
                  </a:srgbClr>
                </a:solidFill>
                <a:effectLst/>
                <a:uLnTx/>
                <a:uFillTx/>
                <a:latin typeface="Arial"/>
                <a:ea typeface="+mn-ea"/>
                <a:cs typeface="+mn-cs"/>
              </a:rPr>
              <a:t>suppl</a:t>
            </a: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mn-cs"/>
              </a:rPr>
              <a:t>; </a:t>
            </a:r>
            <a:r>
              <a:rPr kumimoji="0" lang="en-GB" sz="1100" b="0" i="0" u="none" strike="noStrike" kern="1200" cap="none" spc="0" normalizeH="0" baseline="0" noProof="0" dirty="0" err="1">
                <a:ln>
                  <a:noFill/>
                </a:ln>
                <a:solidFill>
                  <a:srgbClr val="FFFFFF">
                    <a:lumMod val="50000"/>
                  </a:srgbClr>
                </a:solidFill>
                <a:effectLst/>
                <a:uLnTx/>
                <a:uFillTx/>
                <a:latin typeface="Arial"/>
                <a:ea typeface="+mn-ea"/>
                <a:cs typeface="+mn-cs"/>
              </a:rPr>
              <a:t>abstr</a:t>
            </a: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mn-cs"/>
              </a:rPr>
              <a:t> TPS5607 and poster presentation); Clinicaltrials.gov identifier: NCT02477644; Closed Aug 2017 N=782</a:t>
            </a:r>
          </a:p>
        </p:txBody>
      </p:sp>
      <p:grpSp>
        <p:nvGrpSpPr>
          <p:cNvPr id="8" name="Group 7"/>
          <p:cNvGrpSpPr/>
          <p:nvPr/>
        </p:nvGrpSpPr>
        <p:grpSpPr>
          <a:xfrm>
            <a:off x="7198278" y="1990845"/>
            <a:ext cx="1953441" cy="3751992"/>
            <a:chOff x="7456551" y="2511674"/>
            <a:chExt cx="1628054" cy="2087234"/>
          </a:xfrm>
        </p:grpSpPr>
        <p:sp>
          <p:nvSpPr>
            <p:cNvPr id="21" name="Rectangle 3"/>
            <p:cNvSpPr/>
            <p:nvPr/>
          </p:nvSpPr>
          <p:spPr bwMode="auto">
            <a:xfrm>
              <a:off x="7456551" y="2511674"/>
              <a:ext cx="1628054" cy="990174"/>
            </a:xfrm>
            <a:prstGeom prst="round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defPPr>
                <a:defRPr lang="en-GB"/>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Arial"/>
                  <a:ea typeface="+mn-ea"/>
                  <a:cs typeface="+mn-cs"/>
                </a:rPr>
                <a:t>Olaparib</a:t>
              </a: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Arial"/>
                  <a:ea typeface="+mn-ea"/>
                  <a:cs typeface="+mn-cs"/>
                </a:rPr>
                <a:t>300mg</a:t>
              </a:r>
              <a:r>
                <a:rPr kumimoji="0" lang="en-GB" sz="1600" b="0" i="0" u="none" strike="noStrike" kern="1200" cap="none" spc="0" normalizeH="0" baseline="30000" noProof="0" dirty="0">
                  <a:ln>
                    <a:noFill/>
                  </a:ln>
                  <a:solidFill>
                    <a:srgbClr val="FFFFFF"/>
                  </a:solidFill>
                  <a:effectLst/>
                  <a:uLnTx/>
                  <a:uFillTx/>
                  <a:latin typeface="Arial"/>
                  <a:ea typeface="+mn-ea"/>
                  <a:cs typeface="+mn-cs"/>
                </a:rPr>
                <a:t>†</a:t>
              </a:r>
              <a:r>
                <a:rPr kumimoji="0" lang="en-GB" sz="1500" b="0" i="0" u="none" strike="noStrike" kern="1200" cap="none" spc="0" normalizeH="0" baseline="30000" noProof="0" dirty="0">
                  <a:ln>
                    <a:noFill/>
                  </a:ln>
                  <a:solidFill>
                    <a:srgbClr val="FFFFFF"/>
                  </a:solidFill>
                  <a:effectLst/>
                  <a:uLnTx/>
                  <a:uFillTx/>
                  <a:latin typeface="Arial"/>
                  <a:ea typeface="+mn-ea"/>
                  <a:cs typeface="+mn-cs"/>
                </a:rPr>
                <a:t> </a:t>
              </a:r>
              <a:r>
                <a:rPr kumimoji="0" lang="en-GB" sz="1500" b="0" i="1" u="none" strike="noStrike" kern="1200" cap="none" spc="0" normalizeH="0" baseline="0" noProof="0" dirty="0" err="1">
                  <a:ln>
                    <a:noFill/>
                  </a:ln>
                  <a:solidFill>
                    <a:srgbClr val="FFFFFF"/>
                  </a:solidFill>
                  <a:effectLst/>
                  <a:uLnTx/>
                  <a:uFillTx/>
                  <a:latin typeface="Arial"/>
                  <a:ea typeface="+mn-ea"/>
                  <a:cs typeface="+mn-cs"/>
                </a:rPr>
                <a:t>po</a:t>
              </a:r>
              <a:r>
                <a:rPr kumimoji="0" lang="en-GB" sz="1500" b="0" i="0" u="none" strike="noStrike" kern="1200" cap="none" spc="0" normalizeH="0" baseline="0" noProof="0" dirty="0">
                  <a:ln>
                    <a:noFill/>
                  </a:ln>
                  <a:solidFill>
                    <a:srgbClr val="FFFFFF"/>
                  </a:solidFill>
                  <a:effectLst/>
                  <a:uLnTx/>
                  <a:uFillTx/>
                  <a:latin typeface="Arial"/>
                  <a:ea typeface="+mn-ea"/>
                  <a:cs typeface="+mn-cs"/>
                </a:rPr>
                <a:t> bid +</a:t>
              </a: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Arial"/>
                  <a:ea typeface="+mn-ea"/>
                  <a:cs typeface="+mn-cs"/>
                </a:rPr>
                <a:t>Bevacizumab</a:t>
              </a:r>
              <a:br>
                <a:rPr kumimoji="0" lang="en-GB" sz="1500" b="1" i="0" u="none" strike="noStrike" kern="1200" cap="none" spc="0" normalizeH="0" baseline="0" noProof="0" dirty="0">
                  <a:ln>
                    <a:noFill/>
                  </a:ln>
                  <a:solidFill>
                    <a:srgbClr val="FFFFFF"/>
                  </a:solidFill>
                  <a:effectLst/>
                  <a:uLnTx/>
                  <a:uFillTx/>
                  <a:latin typeface="Arial"/>
                  <a:ea typeface="+mn-ea"/>
                  <a:cs typeface="+mn-cs"/>
                </a:rPr>
              </a:br>
              <a:r>
                <a:rPr kumimoji="0" lang="en-US" sz="1500" b="0" i="0" u="none" strike="noStrike" kern="1200" cap="none" spc="0" normalizeH="0" baseline="0" noProof="0" dirty="0">
                  <a:ln>
                    <a:noFill/>
                  </a:ln>
                  <a:solidFill>
                    <a:srgbClr val="FFFFFF"/>
                  </a:solidFill>
                  <a:effectLst/>
                  <a:uLnTx/>
                  <a:uFillTx/>
                  <a:latin typeface="Arial"/>
                  <a:ea typeface="+mn-ea"/>
                  <a:cs typeface="+mn-cs"/>
                </a:rPr>
                <a:t>15mg/kg Q3W</a:t>
              </a: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a:ea typeface="+mn-ea"/>
                  <a:cs typeface="+mn-cs"/>
                </a:rPr>
                <a:t>15 months</a:t>
              </a:r>
            </a:p>
          </p:txBody>
        </p:sp>
        <p:sp>
          <p:nvSpPr>
            <p:cNvPr id="22" name="Rounded Rectangle 21"/>
            <p:cNvSpPr/>
            <p:nvPr/>
          </p:nvSpPr>
          <p:spPr bwMode="auto">
            <a:xfrm>
              <a:off x="7456551" y="3608734"/>
              <a:ext cx="1628054" cy="990174"/>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defPPr>
                <a:defRPr lang="en-GB"/>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Arial"/>
                  <a:ea typeface="+mn-ea"/>
                  <a:cs typeface="+mn-cs"/>
                </a:rPr>
                <a:t>Placebo </a:t>
              </a:r>
              <a:br>
                <a:rPr kumimoji="0" lang="en-GB" sz="1500" b="1" i="0" u="none" strike="noStrike" kern="1200" cap="none" spc="0" normalizeH="0" baseline="0" noProof="0" dirty="0">
                  <a:ln>
                    <a:noFill/>
                  </a:ln>
                  <a:solidFill>
                    <a:srgbClr val="FFFFFF"/>
                  </a:solidFill>
                  <a:effectLst/>
                  <a:uLnTx/>
                  <a:uFillTx/>
                  <a:latin typeface="Arial"/>
                  <a:ea typeface="+mn-ea"/>
                  <a:cs typeface="+mn-cs"/>
                </a:rPr>
              </a:br>
              <a:r>
                <a:rPr kumimoji="0" lang="en-GB" sz="1500" b="0" i="0" u="none" strike="noStrike" kern="1200" cap="none" spc="0" normalizeH="0" baseline="0" noProof="0" dirty="0">
                  <a:ln>
                    <a:noFill/>
                  </a:ln>
                  <a:solidFill>
                    <a:srgbClr val="FFFFFF"/>
                  </a:solidFill>
                  <a:effectLst/>
                  <a:uLnTx/>
                  <a:uFillTx/>
                  <a:latin typeface="Arial"/>
                  <a:ea typeface="+mn-ea"/>
                  <a:cs typeface="+mn-cs"/>
                </a:rPr>
                <a:t>+</a:t>
              </a: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Arial"/>
                  <a:ea typeface="+mn-ea"/>
                  <a:cs typeface="+mn-cs"/>
                </a:rPr>
                <a:t>Bevacizumab</a:t>
              </a:r>
              <a:br>
                <a:rPr kumimoji="0" lang="en-GB" sz="1500" b="1" i="0" u="none" strike="noStrike" kern="1200" cap="none" spc="0" normalizeH="0" baseline="0" noProof="0" dirty="0">
                  <a:ln>
                    <a:noFill/>
                  </a:ln>
                  <a:solidFill>
                    <a:srgbClr val="FFFFFF"/>
                  </a:solidFill>
                  <a:effectLst/>
                  <a:uLnTx/>
                  <a:uFillTx/>
                  <a:latin typeface="Arial"/>
                  <a:ea typeface="+mn-ea"/>
                  <a:cs typeface="+mn-cs"/>
                </a:rPr>
              </a:br>
              <a:r>
                <a:rPr kumimoji="0" lang="en-US" sz="1500" b="0" i="0" u="none" strike="noStrike" kern="1200" cap="none" spc="0" normalizeH="0" baseline="0" noProof="0" dirty="0">
                  <a:ln>
                    <a:noFill/>
                  </a:ln>
                  <a:solidFill>
                    <a:srgbClr val="FFFFFF"/>
                  </a:solidFill>
                  <a:effectLst/>
                  <a:uLnTx/>
                  <a:uFillTx/>
                  <a:latin typeface="Arial"/>
                  <a:ea typeface="+mn-ea"/>
                  <a:cs typeface="+mn-cs"/>
                </a:rPr>
                <a:t>15mg/kg Q3W</a:t>
              </a:r>
            </a:p>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a:ea typeface="+mn-ea"/>
                  <a:cs typeface="+mn-cs"/>
                </a:rPr>
                <a:t>15 months</a:t>
              </a:r>
            </a:p>
          </p:txBody>
        </p:sp>
      </p:grpSp>
      <p:sp>
        <p:nvSpPr>
          <p:cNvPr id="23" name="TextBox 3"/>
          <p:cNvSpPr txBox="1">
            <a:spLocks noChangeArrowheads="1"/>
          </p:cNvSpPr>
          <p:nvPr/>
        </p:nvSpPr>
        <p:spPr bwMode="auto">
          <a:xfrm>
            <a:off x="4974587" y="3340102"/>
            <a:ext cx="2012831" cy="774700"/>
          </a:xfrm>
          <a:prstGeom prst="roundRect">
            <a:avLst/>
          </a:prstGeom>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91439" tIns="45719" rIns="91439" bIns="45719" anchor="ctr" anchorCtr="0">
            <a:noAutofit/>
          </a:bodyPr>
          <a:lstStyle/>
          <a:p>
            <a:pPr marL="0" marR="0" lvl="0" indent="0" algn="ctr" defTabSz="609585" rtl="0" eaLnBrk="0" fontAlgn="auto" latinLnBrk="0" hangingPunct="0">
              <a:lnSpc>
                <a:spcPct val="100000"/>
              </a:lnSpc>
              <a:spcBef>
                <a:spcPts val="0"/>
              </a:spcBef>
              <a:spcAft>
                <a:spcPts val="0"/>
              </a:spcAft>
              <a:buClrTx/>
              <a:buSzTx/>
              <a:buFontTx/>
              <a:buNone/>
              <a:tabLst/>
              <a:defRPr/>
            </a:pPr>
            <a:r>
              <a:rPr kumimoji="0" lang="en-GB" sz="1400" b="1" i="1" u="none" strike="noStrike" kern="0" cap="none" spc="0" normalizeH="0" baseline="0" noProof="0" dirty="0">
                <a:ln>
                  <a:noFill/>
                </a:ln>
                <a:solidFill>
                  <a:srgbClr val="000000"/>
                </a:solidFill>
                <a:effectLst/>
                <a:uLnTx/>
                <a:uFillTx/>
                <a:latin typeface="Arial"/>
                <a:ea typeface="+mn-ea"/>
                <a:cs typeface="+mn-cs"/>
              </a:rPr>
              <a:t>Randomise 2:1</a:t>
            </a:r>
          </a:p>
          <a:p>
            <a:pPr marL="0" marR="0" lvl="0" indent="0" algn="ctr" defTabSz="685718" rtl="0" eaLnBrk="0" fontAlgn="auto" latinLnBrk="0" hangingPunct="0">
              <a:lnSpc>
                <a:spcPct val="100000"/>
              </a:lnSpc>
              <a:spcBef>
                <a:spcPts val="0"/>
              </a:spcBef>
              <a:spcAft>
                <a:spcPts val="0"/>
              </a:spcAft>
              <a:buClrTx/>
              <a:buSzTx/>
              <a:buFontTx/>
              <a:buNone/>
              <a:tabLst/>
              <a:defRPr/>
            </a:pPr>
            <a:r>
              <a:rPr kumimoji="0" lang="en-GB" sz="1400" b="0" i="1" u="none" strike="noStrike" kern="0" cap="none" spc="0" normalizeH="0" baseline="0" noProof="0" dirty="0">
                <a:ln>
                  <a:noFill/>
                </a:ln>
                <a:solidFill>
                  <a:srgbClr val="000000"/>
                </a:solidFill>
                <a:effectLst/>
                <a:uLnTx/>
                <a:uFillTx/>
                <a:latin typeface="Arial"/>
                <a:ea typeface="+mn-ea"/>
                <a:cs typeface="+mn-cs"/>
              </a:rPr>
              <a:t>N≈806 European + </a:t>
            </a:r>
            <a:br>
              <a:rPr kumimoji="0" lang="en-GB" sz="1400" b="0" i="1" u="none" strike="noStrike" kern="0" cap="none" spc="0" normalizeH="0" baseline="0" noProof="0" dirty="0">
                <a:ln>
                  <a:noFill/>
                </a:ln>
                <a:solidFill>
                  <a:srgbClr val="000000"/>
                </a:solidFill>
                <a:effectLst/>
                <a:uLnTx/>
                <a:uFillTx/>
                <a:latin typeface="Arial"/>
                <a:ea typeface="+mn-ea"/>
                <a:cs typeface="+mn-cs"/>
              </a:rPr>
            </a:br>
            <a:r>
              <a:rPr kumimoji="0" lang="en-GB" sz="1400" b="0" i="1" u="none" strike="noStrike" kern="0" cap="none" spc="0" normalizeH="0" baseline="0" noProof="0" dirty="0">
                <a:ln>
                  <a:noFill/>
                </a:ln>
                <a:solidFill>
                  <a:srgbClr val="000000"/>
                </a:solidFill>
                <a:effectLst/>
                <a:uLnTx/>
                <a:uFillTx/>
                <a:latin typeface="Arial"/>
                <a:ea typeface="+mn-ea"/>
                <a:cs typeface="+mn-cs"/>
              </a:rPr>
              <a:t>24 Japanese patients</a:t>
            </a:r>
          </a:p>
        </p:txBody>
      </p:sp>
      <p:sp>
        <p:nvSpPr>
          <p:cNvPr id="27" name="Freeform 26"/>
          <p:cNvSpPr/>
          <p:nvPr/>
        </p:nvSpPr>
        <p:spPr>
          <a:xfrm>
            <a:off x="3513926" y="3340451"/>
            <a:ext cx="1249804" cy="774000"/>
          </a:xfrm>
          <a:custGeom>
            <a:avLst/>
            <a:gdLst>
              <a:gd name="connsiteX0" fmla="*/ 0 w 2154729"/>
              <a:gd name="connsiteY0" fmla="*/ 107736 h 1077364"/>
              <a:gd name="connsiteX1" fmla="*/ 107736 w 2154729"/>
              <a:gd name="connsiteY1" fmla="*/ 0 h 1077364"/>
              <a:gd name="connsiteX2" fmla="*/ 2046993 w 2154729"/>
              <a:gd name="connsiteY2" fmla="*/ 0 h 1077364"/>
              <a:gd name="connsiteX3" fmla="*/ 2154729 w 2154729"/>
              <a:gd name="connsiteY3" fmla="*/ 107736 h 1077364"/>
              <a:gd name="connsiteX4" fmla="*/ 2154729 w 2154729"/>
              <a:gd name="connsiteY4" fmla="*/ 969628 h 1077364"/>
              <a:gd name="connsiteX5" fmla="*/ 2046993 w 2154729"/>
              <a:gd name="connsiteY5" fmla="*/ 1077364 h 1077364"/>
              <a:gd name="connsiteX6" fmla="*/ 107736 w 2154729"/>
              <a:gd name="connsiteY6" fmla="*/ 1077364 h 1077364"/>
              <a:gd name="connsiteX7" fmla="*/ 0 w 2154729"/>
              <a:gd name="connsiteY7" fmla="*/ 969628 h 1077364"/>
              <a:gd name="connsiteX8" fmla="*/ 0 w 2154729"/>
              <a:gd name="connsiteY8" fmla="*/ 107736 h 107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729" h="1077364">
                <a:moveTo>
                  <a:pt x="0" y="107736"/>
                </a:moveTo>
                <a:cubicBezTo>
                  <a:pt x="0" y="48235"/>
                  <a:pt x="48235" y="0"/>
                  <a:pt x="107736" y="0"/>
                </a:cubicBezTo>
                <a:lnTo>
                  <a:pt x="2046993" y="0"/>
                </a:lnTo>
                <a:cubicBezTo>
                  <a:pt x="2106494" y="0"/>
                  <a:pt x="2154729" y="48235"/>
                  <a:pt x="2154729" y="107736"/>
                </a:cubicBezTo>
                <a:lnTo>
                  <a:pt x="2154729" y="969628"/>
                </a:lnTo>
                <a:cubicBezTo>
                  <a:pt x="2154729" y="1029129"/>
                  <a:pt x="2106494" y="1077364"/>
                  <a:pt x="2046993" y="1077364"/>
                </a:cubicBezTo>
                <a:lnTo>
                  <a:pt x="107736" y="1077364"/>
                </a:lnTo>
                <a:cubicBezTo>
                  <a:pt x="48235" y="1077364"/>
                  <a:pt x="0" y="1029129"/>
                  <a:pt x="0" y="969628"/>
                </a:cubicBezTo>
                <a:lnTo>
                  <a:pt x="0" y="107736"/>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42984" tIns="42984" rIns="42984" bIns="42984" numCol="1" spcCol="1271" anchor="ctr" anchorCtr="0">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n-ea"/>
                <a:cs typeface="+mn-cs"/>
              </a:rPr>
              <a:t>BRCA</a:t>
            </a:r>
            <a:r>
              <a:rPr kumimoji="0" lang="en-US" sz="1400" b="0" i="0" u="none" strike="noStrike" kern="1200" cap="none" spc="0" normalizeH="0" baseline="0" noProof="0" dirty="0">
                <a:ln>
                  <a:noFill/>
                </a:ln>
                <a:solidFill>
                  <a:srgbClr val="000000"/>
                </a:solidFill>
                <a:effectLst/>
                <a:uLnTx/>
                <a:uFillTx/>
                <a:latin typeface="Arial"/>
                <a:ea typeface="+mn-ea"/>
                <a:cs typeface="+mn-cs"/>
              </a:rPr>
              <a:t> testing prior to randomisation</a:t>
            </a:r>
          </a:p>
        </p:txBody>
      </p:sp>
      <p:sp>
        <p:nvSpPr>
          <p:cNvPr id="13" name="TextBox 12"/>
          <p:cNvSpPr txBox="1"/>
          <p:nvPr/>
        </p:nvSpPr>
        <p:spPr>
          <a:xfrm>
            <a:off x="9497585" y="4980726"/>
            <a:ext cx="2448000" cy="184666"/>
          </a:xfrm>
          <a:prstGeom prst="rect">
            <a:avLst/>
          </a:prstGeom>
          <a:noFill/>
        </p:spPr>
        <p:txBody>
          <a:bodyPr wrap="square" lIns="0" tIns="0" rIns="0" bIns="0">
            <a:spAutoFit/>
          </a:bodyPr>
          <a:lstStyle/>
          <a:p>
            <a:pPr marL="0" marR="0" lvl="0" indent="0" algn="l" defTabSz="609585" rtl="0" eaLnBrk="1" fontAlgn="base" latinLnBrk="0" hangingPunct="1">
              <a:lnSpc>
                <a:spcPct val="100000"/>
              </a:lnSpc>
              <a:spcBef>
                <a:spcPct val="0"/>
              </a:spcBef>
              <a:spcAft>
                <a:spcPct val="0"/>
              </a:spcAft>
              <a:buClr>
                <a:srgbClr val="000000"/>
              </a:buClr>
              <a:buSzTx/>
              <a:buFontTx/>
              <a:buNone/>
              <a:tabLst/>
              <a:defRPr/>
            </a:pPr>
            <a:r>
              <a:rPr kumimoji="0" lang="en-GB" sz="1200" b="0" i="1" u="none" strike="noStrike" kern="0" cap="none" spc="0" normalizeH="0" baseline="0" noProof="0" dirty="0">
                <a:ln>
                  <a:noFill/>
                </a:ln>
                <a:solidFill>
                  <a:srgbClr val="000000"/>
                </a:solidFill>
                <a:effectLst/>
                <a:uLnTx/>
                <a:uFillTx/>
                <a:latin typeface="Arial"/>
                <a:ea typeface="+mn-ea"/>
                <a:cs typeface="+mn-cs"/>
              </a:rPr>
              <a:t>Status: Completed enrolment </a:t>
            </a:r>
          </a:p>
        </p:txBody>
      </p:sp>
      <p:sp>
        <p:nvSpPr>
          <p:cNvPr id="14" name="TextBox 13">
            <a:extLst>
              <a:ext uri="{FF2B5EF4-FFF2-40B4-BE49-F238E27FC236}">
                <a16:creationId xmlns:a16="http://schemas.microsoft.com/office/drawing/2014/main" id="{05FD39A9-D93D-4578-90E2-970D5D1599C2}"/>
              </a:ext>
            </a:extLst>
          </p:cNvPr>
          <p:cNvSpPr txBox="1"/>
          <p:nvPr/>
        </p:nvSpPr>
        <p:spPr>
          <a:xfrm>
            <a:off x="5016675" y="4283098"/>
            <a:ext cx="1330364" cy="851452"/>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Stratify by:</a:t>
            </a:r>
          </a:p>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srgbClr val="000000"/>
                </a:solidFill>
                <a:effectLst/>
                <a:uLnTx/>
                <a:uFillTx/>
                <a:latin typeface="Arial"/>
                <a:ea typeface="+mn-ea"/>
                <a:cs typeface="+mn-cs"/>
              </a:rPr>
              <a:t>tBRCA</a:t>
            </a:r>
            <a:r>
              <a:rPr kumimoji="0" lang="en-GB" sz="1200" b="0" i="0" u="none" strike="noStrike" kern="1200" cap="none" spc="0" normalizeH="0" baseline="0" noProof="0" dirty="0">
                <a:ln>
                  <a:noFill/>
                </a:ln>
                <a:solidFill>
                  <a:srgbClr val="000000"/>
                </a:solidFill>
                <a:effectLst/>
                <a:uLnTx/>
                <a:uFillTx/>
                <a:latin typeface="Arial"/>
                <a:ea typeface="+mn-ea"/>
                <a:cs typeface="+mn-cs"/>
              </a:rPr>
              <a:t> status</a:t>
            </a:r>
          </a:p>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CR/PR/NED</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82020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BB4400-1CFE-4926-9176-9DDA31C80688}"/>
              </a:ext>
            </a:extLst>
          </p:cNvPr>
          <p:cNvGrpSpPr/>
          <p:nvPr/>
        </p:nvGrpSpPr>
        <p:grpSpPr>
          <a:xfrm>
            <a:off x="396010" y="1764843"/>
            <a:ext cx="11262621" cy="3964210"/>
            <a:chOff x="1171984" y="1410326"/>
            <a:chExt cx="6740717" cy="2309602"/>
          </a:xfrm>
        </p:grpSpPr>
        <p:cxnSp>
          <p:nvCxnSpPr>
            <p:cNvPr id="5" name="Straight Connector 4">
              <a:extLst>
                <a:ext uri="{FF2B5EF4-FFF2-40B4-BE49-F238E27FC236}">
                  <a16:creationId xmlns:a16="http://schemas.microsoft.com/office/drawing/2014/main" id="{98EF09E4-0198-4783-AF3D-5E4289F8E001}"/>
                </a:ext>
              </a:extLst>
            </p:cNvPr>
            <p:cNvCxnSpPr>
              <a:cxnSpLocks/>
            </p:cNvCxnSpPr>
            <p:nvPr/>
          </p:nvCxnSpPr>
          <p:spPr>
            <a:xfrm>
              <a:off x="2970562" y="2440067"/>
              <a:ext cx="1620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CF456A6A-9C67-4C48-B185-61190CC4003B}"/>
                </a:ext>
              </a:extLst>
            </p:cNvPr>
            <p:cNvSpPr/>
            <p:nvPr/>
          </p:nvSpPr>
          <p:spPr>
            <a:xfrm>
              <a:off x="1171984" y="1637645"/>
              <a:ext cx="1815514" cy="159351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solidFill>
                <a:schemeClr val="accent4">
                  <a:lumMod val="75000"/>
                </a:schemeClr>
              </a:solidFill>
            </a:ln>
          </p:spPr>
          <p:txBody>
            <a:bodyPr wrap="square" rtlCol="0" anchor="ctr">
              <a:spAutoFit/>
            </a:bodyPr>
            <a:lstStyle/>
            <a:p>
              <a:pPr marL="243834" marR="0" lvl="0" indent="-243834" algn="l" defTabSz="609585" rtl="0" eaLnBrk="1" fontAlgn="auto" latinLnBrk="0" hangingPunct="1">
                <a:lnSpc>
                  <a:spcPct val="90000"/>
                </a:lnSpc>
                <a:spcBef>
                  <a:spcPts val="0"/>
                </a:spcBef>
                <a:spcAft>
                  <a:spcPts val="400"/>
                </a:spcAft>
                <a:buClr>
                  <a:prstClr val="white"/>
                </a:buClr>
                <a:buSzTx/>
                <a:buFont typeface="Arial" panose="020B0604020202020204" pitchFamily="34" charset="0"/>
                <a:buChar char="•"/>
                <a:tabLst/>
                <a:defRPr/>
              </a:pPr>
              <a:r>
                <a:rPr kumimoji="0" lang="en-NZ" sz="1600" b="0" i="0" u="none" strike="noStrike" kern="1200" cap="none" spc="0" normalizeH="0" baseline="0" noProof="0" dirty="0">
                  <a:ln>
                    <a:noFill/>
                  </a:ln>
                  <a:solidFill>
                    <a:prstClr val="white"/>
                  </a:solidFill>
                  <a:effectLst/>
                  <a:uLnTx/>
                  <a:uFillTx/>
                  <a:latin typeface="Calibri"/>
                  <a:ea typeface="+mn-ea"/>
                  <a:cs typeface="+mn-cs"/>
                </a:rPr>
                <a:t>Newly diagnosed, FIGO </a:t>
              </a:r>
              <a:br>
                <a:rPr kumimoji="0" lang="en-NZ" sz="1600" b="0" i="0" u="none" strike="noStrike" kern="1200" cap="none" spc="0" normalizeH="0" baseline="0" noProof="0" dirty="0">
                  <a:ln>
                    <a:noFill/>
                  </a:ln>
                  <a:solidFill>
                    <a:prstClr val="white"/>
                  </a:solidFill>
                  <a:effectLst/>
                  <a:uLnTx/>
                  <a:uFillTx/>
                  <a:latin typeface="Calibri"/>
                  <a:ea typeface="+mn-ea"/>
                  <a:cs typeface="+mn-cs"/>
                </a:rPr>
              </a:br>
              <a:r>
                <a:rPr kumimoji="0" lang="en-NZ" sz="1600" b="0" i="0" u="none" strike="noStrike" kern="1200" cap="none" spc="0" normalizeH="0" baseline="0" noProof="0" dirty="0">
                  <a:ln>
                    <a:noFill/>
                  </a:ln>
                  <a:solidFill>
                    <a:prstClr val="white"/>
                  </a:solidFill>
                  <a:effectLst/>
                  <a:uLnTx/>
                  <a:uFillTx/>
                  <a:latin typeface="Calibri"/>
                  <a:ea typeface="+mn-ea"/>
                  <a:cs typeface="+mn-cs"/>
                </a:rPr>
                <a:t>stage III–IV, high-grade </a:t>
              </a:r>
              <a:r>
                <a:rPr kumimoji="0" lang="en-US" sz="1600" b="0" i="0" u="none" strike="noStrike" kern="1200" cap="none" spc="0" normalizeH="0" baseline="0" noProof="0" dirty="0">
                  <a:ln>
                    <a:noFill/>
                  </a:ln>
                  <a:solidFill>
                    <a:prstClr val="white"/>
                  </a:solidFill>
                  <a:effectLst/>
                  <a:uLnTx/>
                  <a:uFillTx/>
                  <a:latin typeface="Calibri"/>
                  <a:ea typeface="+mn-ea"/>
                  <a:cs typeface="+mn-cs"/>
                </a:rPr>
                <a:t>serous or endometrioid ovarian, primary peritoneal, or fallopian tube cancer</a:t>
              </a:r>
            </a:p>
            <a:p>
              <a:pPr marL="243834" marR="0" lvl="0" indent="-243834" algn="l" defTabSz="609585" rtl="0" eaLnBrk="1" fontAlgn="auto" latinLnBrk="0" hangingPunct="1">
                <a:lnSpc>
                  <a:spcPct val="90000"/>
                </a:lnSpc>
                <a:spcBef>
                  <a:spcPts val="0"/>
                </a:spcBef>
                <a:spcAft>
                  <a:spcPts val="400"/>
                </a:spcAft>
                <a:buClr>
                  <a:prstClr val="white"/>
                </a:buClr>
                <a:buSzTx/>
                <a:buFont typeface="Arial" panose="020B0604020202020204" pitchFamily="34" charset="0"/>
                <a:buChar char="•"/>
                <a:tabLst/>
                <a:defRPr/>
              </a:pPr>
              <a:r>
                <a:rPr kumimoji="0" lang="en-NZ" sz="1600" b="0" i="0" u="none" strike="noStrike" kern="1200" cap="none" spc="0" normalizeH="0" baseline="0" noProof="0" dirty="0">
                  <a:ln>
                    <a:noFill/>
                  </a:ln>
                  <a:solidFill>
                    <a:prstClr val="white"/>
                  </a:solidFill>
                  <a:effectLst/>
                  <a:uLnTx/>
                  <a:uFillTx/>
                  <a:latin typeface="Calibri"/>
                  <a:ea typeface="+mn-ea"/>
                  <a:cs typeface="+mn-cs"/>
                </a:rPr>
                <a:t>G</a:t>
              </a:r>
              <a:r>
                <a:rPr kumimoji="0" lang="en-US" sz="1600" b="0" i="0" u="none" strike="noStrike" kern="1200" cap="none" spc="0" normalizeH="0" baseline="0" noProof="0" dirty="0">
                  <a:ln>
                    <a:noFill/>
                  </a:ln>
                  <a:solidFill>
                    <a:prstClr val="white"/>
                  </a:solidFill>
                  <a:effectLst/>
                  <a:uLnTx/>
                  <a:uFillTx/>
                  <a:latin typeface="Calibri"/>
                  <a:ea typeface="+mn-ea"/>
                  <a:cs typeface="+mn-cs"/>
                </a:rPr>
                <a:t>ermline or somatic </a:t>
              </a:r>
              <a:r>
                <a:rPr kumimoji="0" lang="en-US" sz="1600" b="0" i="1" u="none" strike="noStrike" kern="1200" cap="none" spc="0" normalizeH="0" baseline="0" noProof="0" dirty="0">
                  <a:ln>
                    <a:noFill/>
                  </a:ln>
                  <a:solidFill>
                    <a:prstClr val="white"/>
                  </a:solidFill>
                  <a:effectLst/>
                  <a:uLnTx/>
                  <a:uFillTx/>
                  <a:latin typeface="Calibri"/>
                  <a:ea typeface="+mn-ea"/>
                  <a:cs typeface="+mn-cs"/>
                </a:rPr>
                <a:t>BRCA</a:t>
              </a:r>
              <a:r>
                <a:rPr kumimoji="0" lang="en-US" sz="1600" b="0" i="0" u="none" strike="noStrike" kern="1200" cap="none" spc="0" normalizeH="0" baseline="0" noProof="0" dirty="0">
                  <a:ln>
                    <a:noFill/>
                  </a:ln>
                  <a:solidFill>
                    <a:prstClr val="white"/>
                  </a:solidFill>
                  <a:effectLst/>
                  <a:uLnTx/>
                  <a:uFillTx/>
                  <a:latin typeface="Calibri"/>
                  <a:ea typeface="+mn-ea"/>
                  <a:cs typeface="+mn-cs"/>
                </a:rPr>
                <a:t>m</a:t>
              </a:r>
            </a:p>
            <a:p>
              <a:pPr marL="243834" marR="0" lvl="0" indent="-243834" algn="l" defTabSz="609585" rtl="0" eaLnBrk="1" fontAlgn="auto" latinLnBrk="0" hangingPunct="1">
                <a:lnSpc>
                  <a:spcPct val="90000"/>
                </a:lnSpc>
                <a:spcBef>
                  <a:spcPts val="0"/>
                </a:spcBef>
                <a:spcAft>
                  <a:spcPts val="400"/>
                </a:spcAft>
                <a:buClr>
                  <a:prstClr val="white"/>
                </a:buClr>
                <a:buSzTx/>
                <a:buFont typeface="Arial" panose="020B0604020202020204" pitchFamily="34" charset="0"/>
                <a:buChar char="•"/>
                <a:tabLst/>
                <a:defRPr/>
              </a:pPr>
              <a:r>
                <a:rPr kumimoji="0" lang="en-NZ" sz="1600" b="0" i="0" u="none" strike="noStrike" kern="1200" cap="none" spc="0" normalizeH="0" baseline="0" noProof="0" dirty="0">
                  <a:ln>
                    <a:noFill/>
                  </a:ln>
                  <a:solidFill>
                    <a:prstClr val="white"/>
                  </a:solidFill>
                  <a:effectLst/>
                  <a:uLnTx/>
                  <a:uFillTx/>
                  <a:latin typeface="Calibri"/>
                  <a:ea typeface="+mn-ea"/>
                  <a:cs typeface="+mn-cs"/>
                </a:rPr>
                <a:t>E</a:t>
              </a:r>
              <a:r>
                <a:rPr kumimoji="0" lang="en-US" sz="1600" b="0" i="0" u="none" strike="noStrike" kern="1200" cap="none" spc="0" normalizeH="0" baseline="0" noProof="0" dirty="0">
                  <a:ln>
                    <a:noFill/>
                  </a:ln>
                  <a:solidFill>
                    <a:prstClr val="white"/>
                  </a:solidFill>
                  <a:effectLst/>
                  <a:uLnTx/>
                  <a:uFillTx/>
                  <a:latin typeface="Calibri"/>
                  <a:ea typeface="+mn-ea"/>
                  <a:cs typeface="+mn-cs"/>
                </a:rPr>
                <a:t>COG performance status 0–1</a:t>
              </a:r>
            </a:p>
            <a:p>
              <a:pPr marL="243834" marR="0" lvl="0" indent="-243834" algn="l" defTabSz="609585" rtl="0" eaLnBrk="1" fontAlgn="auto" latinLnBrk="0" hangingPunct="1">
                <a:lnSpc>
                  <a:spcPct val="90000"/>
                </a:lnSpc>
                <a:spcBef>
                  <a:spcPts val="0"/>
                </a:spcBef>
                <a:spcAft>
                  <a:spcPts val="400"/>
                </a:spcAft>
                <a:buClr>
                  <a:prstClr val="white"/>
                </a:buClr>
                <a:buSzTx/>
                <a:buFont typeface="Arial" panose="020B0604020202020204" pitchFamily="34" charset="0"/>
                <a:buChar char="•"/>
                <a:tabLst/>
                <a:defRPr/>
              </a:pPr>
              <a:r>
                <a:rPr kumimoji="0" lang="en-NZ" sz="1600" b="0" i="0" u="none" strike="noStrike" kern="1200" cap="none" spc="0" normalizeH="0" baseline="0" noProof="0" dirty="0">
                  <a:ln>
                    <a:noFill/>
                  </a:ln>
                  <a:solidFill>
                    <a:prstClr val="white"/>
                  </a:solidFill>
                  <a:effectLst/>
                  <a:uLnTx/>
                  <a:uFillTx/>
                  <a:latin typeface="Calibri"/>
                  <a:ea typeface="+mn-ea"/>
                  <a:cs typeface="+mn-cs"/>
                </a:rPr>
                <a:t>Cytoreductive surgery*</a:t>
              </a:r>
            </a:p>
            <a:p>
              <a:pPr marL="243834" marR="0" lvl="0" indent="-243834" algn="l" defTabSz="609585" rtl="0" eaLnBrk="1" fontAlgn="auto" latinLnBrk="0" hangingPunct="1">
                <a:lnSpc>
                  <a:spcPct val="90000"/>
                </a:lnSpc>
                <a:spcBef>
                  <a:spcPts val="0"/>
                </a:spcBef>
                <a:spcAft>
                  <a:spcPts val="400"/>
                </a:spcAft>
                <a:buClr>
                  <a:prstClr val="white"/>
                </a:buClr>
                <a:buSzTx/>
                <a:buFont typeface="Arial" panose="020B0604020202020204" pitchFamily="34" charset="0"/>
                <a:buChar char="•"/>
                <a:tabLst/>
                <a:defRPr/>
              </a:pPr>
              <a:r>
                <a:rPr kumimoji="0" lang="en-NZ" sz="1600" b="0" i="0" u="none" strike="noStrike" kern="1200" cap="none" spc="0" normalizeH="0" baseline="0" noProof="0" dirty="0">
                  <a:ln>
                    <a:noFill/>
                  </a:ln>
                  <a:solidFill>
                    <a:prstClr val="white"/>
                  </a:solidFill>
                  <a:effectLst/>
                  <a:uLnTx/>
                  <a:uFillTx/>
                  <a:latin typeface="Calibri"/>
                  <a:ea typeface="+mn-ea"/>
                  <a:cs typeface="+mn-cs"/>
                </a:rPr>
                <a:t>In clinical complete response or partial response after platinum-based chemotherapy</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BB04DB3F-30AA-4985-8CED-BCBCD91DC854}"/>
                </a:ext>
              </a:extLst>
            </p:cNvPr>
            <p:cNvCxnSpPr>
              <a:cxnSpLocks/>
            </p:cNvCxnSpPr>
            <p:nvPr/>
          </p:nvCxnSpPr>
          <p:spPr>
            <a:xfrm flipH="1" flipV="1">
              <a:off x="3132565" y="1794160"/>
              <a:ext cx="2551" cy="65279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B1C6ECB-F30D-43F7-B89D-8EE89307F8EE}"/>
                </a:ext>
              </a:extLst>
            </p:cNvPr>
            <p:cNvCxnSpPr>
              <a:cxnSpLocks/>
            </p:cNvCxnSpPr>
            <p:nvPr/>
          </p:nvCxnSpPr>
          <p:spPr>
            <a:xfrm flipV="1">
              <a:off x="3135115" y="2446958"/>
              <a:ext cx="0" cy="65466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7761A0D-83EB-436C-BE81-33C69BEA5C53}"/>
                </a:ext>
              </a:extLst>
            </p:cNvPr>
            <p:cNvCxnSpPr>
              <a:cxnSpLocks/>
            </p:cNvCxnSpPr>
            <p:nvPr/>
          </p:nvCxnSpPr>
          <p:spPr>
            <a:xfrm>
              <a:off x="3119472" y="1803730"/>
              <a:ext cx="3864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09A7E29-E404-4B17-B270-6798B31F61D6}"/>
                </a:ext>
              </a:extLst>
            </p:cNvPr>
            <p:cNvCxnSpPr>
              <a:cxnSpLocks/>
              <a:endCxn id="12" idx="1"/>
            </p:cNvCxnSpPr>
            <p:nvPr/>
          </p:nvCxnSpPr>
          <p:spPr>
            <a:xfrm flipV="1">
              <a:off x="3137562" y="3087088"/>
              <a:ext cx="368337" cy="13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8BF17F9F-3B42-41C8-A789-47B562D25113}"/>
                </a:ext>
              </a:extLst>
            </p:cNvPr>
            <p:cNvSpPr/>
            <p:nvPr/>
          </p:nvSpPr>
          <p:spPr>
            <a:xfrm>
              <a:off x="3502000" y="1638283"/>
              <a:ext cx="1112140" cy="340698"/>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ln>
              <a:solidFill>
                <a:schemeClr val="accent2">
                  <a:lumMod val="50000"/>
                </a:schemeClr>
              </a:solidFill>
            </a:ln>
          </p:spPr>
          <p:txBody>
            <a:bodyPr wrap="non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prstClr val="white"/>
                  </a:solidFill>
                  <a:effectLst/>
                  <a:uLnTx/>
                  <a:uFillTx/>
                  <a:latin typeface="Calibri"/>
                  <a:ea typeface="+mn-ea"/>
                  <a:cs typeface="+mn-cs"/>
                </a:rPr>
                <a:t>Olaparib 300 mg bd</a:t>
              </a:r>
              <a:br>
                <a:rPr kumimoji="0" lang="en-NZ" sz="1600" b="1" i="0" u="none" strike="noStrike" kern="1200" cap="none" spc="0" normalizeH="0" baseline="0" noProof="0" dirty="0">
                  <a:ln>
                    <a:noFill/>
                  </a:ln>
                  <a:solidFill>
                    <a:prstClr val="white"/>
                  </a:solidFill>
                  <a:effectLst/>
                  <a:uLnTx/>
                  <a:uFillTx/>
                  <a:latin typeface="Calibri"/>
                  <a:ea typeface="+mn-ea"/>
                  <a:cs typeface="+mn-cs"/>
                </a:rPr>
              </a:br>
              <a:r>
                <a:rPr kumimoji="0" lang="en-NZ" sz="1600" b="1" i="0" u="none" strike="noStrike" kern="1200" cap="none" spc="0" normalizeH="0" baseline="0" noProof="0" dirty="0">
                  <a:ln>
                    <a:noFill/>
                  </a:ln>
                  <a:solidFill>
                    <a:prstClr val="white"/>
                  </a:solidFill>
                  <a:effectLst/>
                  <a:uLnTx/>
                  <a:uFillTx/>
                  <a:latin typeface="Calibri"/>
                  <a:ea typeface="+mn-ea"/>
                  <a:cs typeface="+mn-cs"/>
                </a:rPr>
                <a:t>(N=260)</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EE7FDF2-0107-4C72-B27D-E8E20607AC24}"/>
                </a:ext>
              </a:extLst>
            </p:cNvPr>
            <p:cNvSpPr/>
            <p:nvPr/>
          </p:nvSpPr>
          <p:spPr>
            <a:xfrm>
              <a:off x="3505899" y="2916739"/>
              <a:ext cx="1117066" cy="340698"/>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solidFill>
                <a:schemeClr val="tx2">
                  <a:lumMod val="75000"/>
                </a:schemeClr>
              </a:solidFill>
            </a:ln>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prstClr val="white"/>
                  </a:solidFill>
                  <a:effectLst/>
                  <a:uLnTx/>
                  <a:uFillTx/>
                  <a:latin typeface="Calibri"/>
                  <a:ea typeface="+mn-ea"/>
                  <a:cs typeface="+mn-cs"/>
                </a:rPr>
                <a:t>Placebo</a:t>
              </a:r>
              <a:br>
                <a:rPr kumimoji="0" lang="en-NZ" sz="1600" b="1" i="0" u="none" strike="noStrike" kern="1200" cap="none" spc="0" normalizeH="0" baseline="0" noProof="0" dirty="0">
                  <a:ln>
                    <a:noFill/>
                  </a:ln>
                  <a:solidFill>
                    <a:prstClr val="white"/>
                  </a:solidFill>
                  <a:effectLst/>
                  <a:uLnTx/>
                  <a:uFillTx/>
                  <a:latin typeface="Calibri"/>
                  <a:ea typeface="+mn-ea"/>
                  <a:cs typeface="+mn-cs"/>
                </a:rPr>
              </a:br>
              <a:r>
                <a:rPr kumimoji="0" lang="en-NZ" sz="1600" b="1" i="0" u="none" strike="noStrike" kern="1200" cap="none" spc="0" normalizeH="0" baseline="0" noProof="0" dirty="0">
                  <a:ln>
                    <a:noFill/>
                  </a:ln>
                  <a:solidFill>
                    <a:prstClr val="white"/>
                  </a:solidFill>
                  <a:effectLst/>
                  <a:uLnTx/>
                  <a:uFillTx/>
                  <a:latin typeface="Calibri"/>
                  <a:ea typeface="+mn-ea"/>
                  <a:cs typeface="+mn-cs"/>
                </a:rPr>
                <a:t>(N=131)</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218AA99-5DC9-4448-A1CA-FCD6CC65BC6B}"/>
                </a:ext>
              </a:extLst>
            </p:cNvPr>
            <p:cNvSpPr txBox="1"/>
            <p:nvPr/>
          </p:nvSpPr>
          <p:spPr>
            <a:xfrm>
              <a:off x="3311577" y="2007739"/>
              <a:ext cx="1391567" cy="19724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black"/>
                  </a:solidFill>
                  <a:effectLst/>
                  <a:uLnTx/>
                  <a:uFillTx/>
                  <a:latin typeface="Calibri"/>
                  <a:ea typeface="+mn-ea"/>
                  <a:cs typeface="Arial Narrow"/>
                </a:rPr>
                <a:t>2</a:t>
              </a:r>
              <a:r>
                <a:rPr kumimoji="0" lang="en-GB" sz="1600" b="0" i="0" u="none" strike="noStrike" kern="1200" cap="none" spc="0" normalizeH="0" baseline="0" noProof="0" dirty="0">
                  <a:ln>
                    <a:noFill/>
                  </a:ln>
                  <a:solidFill>
                    <a:prstClr val="black"/>
                  </a:solidFill>
                  <a:effectLst/>
                  <a:uLnTx/>
                  <a:uFillTx/>
                  <a:latin typeface="Calibri"/>
                  <a:ea typeface="+mn-ea"/>
                  <a:cs typeface="+mn-cs"/>
                </a:rPr>
                <a:t>:1 </a:t>
              </a:r>
              <a:r>
                <a:rPr kumimoji="0" lang="en-NZ" sz="1600" b="0" i="0" u="none" strike="noStrike" kern="1200" cap="none" spc="0" normalizeH="0" baseline="0" noProof="0" dirty="0">
                  <a:ln>
                    <a:noFill/>
                  </a:ln>
                  <a:solidFill>
                    <a:prstClr val="black"/>
                  </a:solidFill>
                  <a:effectLst/>
                  <a:uLnTx/>
                  <a:uFillTx/>
                  <a:latin typeface="Calibri"/>
                  <a:ea typeface="+mn-ea"/>
                  <a:cs typeface="Arial Narrow"/>
                </a:rPr>
                <a:t>randomization</a:t>
              </a:r>
            </a:p>
          </p:txBody>
        </p:sp>
        <p:sp>
          <p:nvSpPr>
            <p:cNvPr id="14" name="Rectangle 13">
              <a:extLst>
                <a:ext uri="{FF2B5EF4-FFF2-40B4-BE49-F238E27FC236}">
                  <a16:creationId xmlns:a16="http://schemas.microsoft.com/office/drawing/2014/main" id="{34220015-9469-4E1E-85F1-14B224FCAC68}"/>
                </a:ext>
              </a:extLst>
            </p:cNvPr>
            <p:cNvSpPr/>
            <p:nvPr/>
          </p:nvSpPr>
          <p:spPr>
            <a:xfrm>
              <a:off x="4933693" y="1486431"/>
              <a:ext cx="1180432" cy="1921059"/>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a:solidFill>
                <a:schemeClr val="accent1">
                  <a:lumMod val="75000"/>
                </a:schemeClr>
              </a:solidFill>
            </a:ln>
          </p:spPr>
          <p:txBody>
            <a:bodyPr wrap="square" rtlCol="0" anchor="ctr">
              <a:spAutoFit/>
            </a:bodyPr>
            <a:lstStyle/>
            <a:p>
              <a:pPr marL="243834" marR="0" lvl="0" indent="-243834" algn="l" defTabSz="609585" rtl="0" eaLnBrk="1" fontAlgn="auto" latinLnBrk="0" hangingPunct="1">
                <a:lnSpc>
                  <a:spcPct val="90000"/>
                </a:lnSpc>
                <a:spcBef>
                  <a:spcPts val="0"/>
                </a:spcBef>
                <a:spcAft>
                  <a:spcPts val="400"/>
                </a:spcAft>
                <a:buClr>
                  <a:prstClr val="white"/>
                </a:buClr>
                <a:buSzTx/>
                <a:buFont typeface="Arial" panose="020B0604020202020204" pitchFamily="34" charset="0"/>
                <a:buChar char="•"/>
                <a:tabLst/>
                <a:defRPr/>
              </a:pPr>
              <a:r>
                <a:rPr kumimoji="0" lang="en-NZ" sz="1600" b="0" i="0" u="none" strike="noStrike" kern="1200" cap="none" spc="0" normalizeH="0" baseline="0" noProof="0" dirty="0">
                  <a:ln>
                    <a:noFill/>
                  </a:ln>
                  <a:solidFill>
                    <a:prstClr val="white"/>
                  </a:solidFill>
                  <a:effectLst/>
                  <a:uLnTx/>
                  <a:uFillTx/>
                  <a:latin typeface="Calibri"/>
                  <a:ea typeface="+mn-ea"/>
                  <a:cs typeface="+mn-cs"/>
                </a:rPr>
                <a:t>Study treatment continued until disease progression</a:t>
              </a:r>
            </a:p>
            <a:p>
              <a:pPr marL="243834" marR="0" lvl="0" indent="-243834" algn="l" defTabSz="609585" rtl="0" eaLnBrk="1" fontAlgn="auto" latinLnBrk="0" hangingPunct="1">
                <a:lnSpc>
                  <a:spcPct val="90000"/>
                </a:lnSpc>
                <a:spcBef>
                  <a:spcPts val="0"/>
                </a:spcBef>
                <a:spcAft>
                  <a:spcPts val="400"/>
                </a:spcAft>
                <a:buClr>
                  <a:prstClr val="white"/>
                </a:buClr>
                <a:buSzTx/>
                <a:buFont typeface="Arial" panose="020B0604020202020204" pitchFamily="34" charset="0"/>
                <a:buChar char="•"/>
                <a:tabLst/>
                <a:defRPr/>
              </a:pPr>
              <a:r>
                <a:rPr kumimoji="0" lang="en-NZ" sz="1600" b="0" i="0" u="none" strike="noStrike" kern="1200" cap="none" spc="0" normalizeH="0" baseline="0" noProof="0" dirty="0">
                  <a:ln>
                    <a:noFill/>
                  </a:ln>
                  <a:solidFill>
                    <a:prstClr val="white"/>
                  </a:solidFill>
                  <a:effectLst/>
                  <a:uLnTx/>
                  <a:uFillTx/>
                  <a:latin typeface="Calibri"/>
                  <a:ea typeface="+mn-ea"/>
                  <a:cs typeface="+mn-cs"/>
                </a:rPr>
                <a:t>Patients with no evidence of disease at 2 years stopped treatment</a:t>
              </a:r>
            </a:p>
            <a:p>
              <a:pPr marL="243834" marR="0" lvl="0" indent="-243834" algn="l" defTabSz="609585" rtl="0" eaLnBrk="1" fontAlgn="auto" latinLnBrk="0" hangingPunct="1">
                <a:lnSpc>
                  <a:spcPct val="90000"/>
                </a:lnSpc>
                <a:spcBef>
                  <a:spcPts val="0"/>
                </a:spcBef>
                <a:spcAft>
                  <a:spcPts val="400"/>
                </a:spcAft>
                <a:buClr>
                  <a:prstClr val="white"/>
                </a:buClr>
                <a:buSzTx/>
                <a:buFont typeface="Arial" panose="020B0604020202020204" pitchFamily="34" charset="0"/>
                <a:buChar char="•"/>
                <a:tabLst/>
                <a:defRPr/>
              </a:pPr>
              <a:r>
                <a:rPr kumimoji="0" lang="en-NZ" sz="1600" b="0" i="0" u="none" strike="noStrike" kern="1200" cap="none" spc="0" normalizeH="0" baseline="0" noProof="0" dirty="0">
                  <a:ln>
                    <a:noFill/>
                  </a:ln>
                  <a:solidFill>
                    <a:prstClr val="white"/>
                  </a:solidFill>
                  <a:effectLst/>
                  <a:uLnTx/>
                  <a:uFillTx/>
                  <a:latin typeface="Calibri"/>
                  <a:ea typeface="+mn-ea"/>
                  <a:cs typeface="+mn-cs"/>
                </a:rPr>
                <a:t>Patients with a partial response at 2 years could continue treatment</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D540262D-A0A7-42F6-8FD2-A98439C3E544}"/>
                </a:ext>
              </a:extLst>
            </p:cNvPr>
            <p:cNvGrpSpPr/>
            <p:nvPr/>
          </p:nvGrpSpPr>
          <p:grpSpPr>
            <a:xfrm>
              <a:off x="6284355" y="1410326"/>
              <a:ext cx="1628346" cy="2292190"/>
              <a:chOff x="6855140" y="622226"/>
              <a:chExt cx="2171128" cy="3056261"/>
            </a:xfrm>
          </p:grpSpPr>
          <p:sp>
            <p:nvSpPr>
              <p:cNvPr id="19" name="Rectangle 18">
                <a:extLst>
                  <a:ext uri="{FF2B5EF4-FFF2-40B4-BE49-F238E27FC236}">
                    <a16:creationId xmlns:a16="http://schemas.microsoft.com/office/drawing/2014/main" id="{4A52E4AD-F328-4DF2-B487-C65E4CDAD5D9}"/>
                  </a:ext>
                </a:extLst>
              </p:cNvPr>
              <p:cNvSpPr/>
              <p:nvPr/>
            </p:nvSpPr>
            <p:spPr>
              <a:xfrm>
                <a:off x="7705672" y="1981425"/>
                <a:ext cx="147415" cy="390558"/>
              </a:xfrm>
              <a:prstGeom prst="rect">
                <a:avLst/>
              </a:prstGeom>
            </p:spPr>
            <p:txBody>
              <a:bodyPr wrap="non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789E6FD4-F4F4-4EBA-A834-7FB229F937CB}"/>
                  </a:ext>
                </a:extLst>
              </p:cNvPr>
              <p:cNvSpPr/>
              <p:nvPr/>
            </p:nvSpPr>
            <p:spPr>
              <a:xfrm>
                <a:off x="6855140" y="622226"/>
                <a:ext cx="2075456" cy="262995"/>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a:solidFill>
                  <a:schemeClr val="tx2">
                    <a:lumMod val="60000"/>
                    <a:lumOff val="40000"/>
                  </a:schemeClr>
                </a:solidFill>
              </a:ln>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prstClr val="white"/>
                    </a:solidFill>
                    <a:effectLst/>
                    <a:uLnTx/>
                    <a:uFillTx/>
                    <a:latin typeface="Calibri"/>
                    <a:ea typeface="+mn-ea"/>
                    <a:cs typeface="+mn-cs"/>
                  </a:rPr>
                  <a:t>Primary endpoint</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DD47295F-3BCA-4BB7-B242-E7C63CCA3417}"/>
                  </a:ext>
                </a:extLst>
              </p:cNvPr>
              <p:cNvSpPr txBox="1"/>
              <p:nvPr/>
            </p:nvSpPr>
            <p:spPr>
              <a:xfrm>
                <a:off x="6932094" y="882247"/>
                <a:ext cx="2016472" cy="454265"/>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black"/>
                    </a:solidFill>
                    <a:effectLst/>
                    <a:uLnTx/>
                    <a:uFillTx/>
                    <a:latin typeface="Calibri"/>
                    <a:ea typeface="+mn-ea"/>
                    <a:cs typeface="Arial Narrow"/>
                  </a:rPr>
                  <a:t>Investigator-assessed PFS (modified RECIST 1.1)</a:t>
                </a:r>
                <a:endParaRPr kumimoji="0" lang="en-US" sz="1600" b="0" i="0" u="none" strike="noStrike" kern="1200" cap="none" spc="0" normalizeH="0" baseline="0" noProof="0" dirty="0">
                  <a:ln>
                    <a:noFill/>
                  </a:ln>
                  <a:solidFill>
                    <a:prstClr val="black"/>
                  </a:solidFill>
                  <a:effectLst/>
                  <a:uLnTx/>
                  <a:uFillTx/>
                  <a:latin typeface="Calibri"/>
                  <a:ea typeface="+mn-ea"/>
                  <a:cs typeface="Arial Narrow"/>
                </a:endParaRPr>
              </a:p>
            </p:txBody>
          </p:sp>
          <p:sp>
            <p:nvSpPr>
              <p:cNvPr id="23" name="Rectangle 22">
                <a:extLst>
                  <a:ext uri="{FF2B5EF4-FFF2-40B4-BE49-F238E27FC236}">
                    <a16:creationId xmlns:a16="http://schemas.microsoft.com/office/drawing/2014/main" id="{1168299D-0966-4F55-B3F7-74043875F614}"/>
                  </a:ext>
                </a:extLst>
              </p:cNvPr>
              <p:cNvSpPr/>
              <p:nvPr/>
            </p:nvSpPr>
            <p:spPr>
              <a:xfrm>
                <a:off x="6855140" y="1393648"/>
                <a:ext cx="2075456" cy="262995"/>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ln>
                <a:solidFill>
                  <a:schemeClr val="accent3">
                    <a:lumMod val="75000"/>
                  </a:schemeClr>
                </a:solidFill>
              </a:ln>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prstClr val="white"/>
                    </a:solidFill>
                    <a:effectLst/>
                    <a:uLnTx/>
                    <a:uFillTx/>
                    <a:latin typeface="Calibri"/>
                    <a:ea typeface="+mn-ea"/>
                    <a:cs typeface="+mn-cs"/>
                  </a:rPr>
                  <a:t>Secondary endpoints</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00655C63-E48F-44FA-A102-394C56A37791}"/>
                  </a:ext>
                </a:extLst>
              </p:cNvPr>
              <p:cNvSpPr txBox="1"/>
              <p:nvPr/>
            </p:nvSpPr>
            <p:spPr>
              <a:xfrm>
                <a:off x="6905176" y="1686096"/>
                <a:ext cx="2121092" cy="1992391"/>
              </a:xfrm>
              <a:prstGeom prst="rect">
                <a:avLst/>
              </a:prstGeom>
              <a:noFill/>
            </p:spPr>
            <p:txBody>
              <a:bodyPr wrap="square" rtlCol="0">
                <a:spAutoFit/>
              </a:bodyPr>
              <a:lstStyle/>
              <a:p>
                <a:pPr marL="243834" marR="0" lvl="0" indent="-243834" algn="l" defTabSz="457189" rtl="0" eaLnBrk="1" fontAlgn="auto" latinLnBrk="0" hangingPunct="1">
                  <a:lnSpc>
                    <a:spcPct val="90000"/>
                  </a:lnSpc>
                  <a:spcBef>
                    <a:spcPts val="0"/>
                  </a:spcBef>
                  <a:spcAft>
                    <a:spcPts val="400"/>
                  </a:spcAft>
                  <a:buClr>
                    <a:srgbClr val="36A7AF"/>
                  </a:buClr>
                  <a:buSzTx/>
                  <a:buFont typeface="Arial" panose="020B0604020202020204" pitchFamily="34" charset="0"/>
                  <a:buChar char="•"/>
                  <a:tabLst/>
                  <a:defRPr/>
                </a:pPr>
                <a:r>
                  <a:rPr kumimoji="0" lang="en-NZ" sz="1600" b="0" i="0" u="none" strike="noStrike" kern="1200" cap="none" spc="0" normalizeH="0" baseline="0" noProof="0" dirty="0">
                    <a:ln>
                      <a:noFill/>
                    </a:ln>
                    <a:solidFill>
                      <a:prstClr val="black"/>
                    </a:solidFill>
                    <a:effectLst/>
                    <a:uLnTx/>
                    <a:uFillTx/>
                    <a:latin typeface="Calibri"/>
                    <a:ea typeface="+mn-ea"/>
                    <a:cs typeface="Arial Narrow"/>
                  </a:rPr>
                  <a:t>PFS using BICR</a:t>
                </a:r>
              </a:p>
              <a:p>
                <a:pPr marL="243834" marR="0" lvl="0" indent="-243834" algn="l" defTabSz="457189" rtl="0" eaLnBrk="1" fontAlgn="auto" latinLnBrk="0" hangingPunct="1">
                  <a:lnSpc>
                    <a:spcPct val="90000"/>
                  </a:lnSpc>
                  <a:spcBef>
                    <a:spcPts val="0"/>
                  </a:spcBef>
                  <a:spcAft>
                    <a:spcPts val="400"/>
                  </a:spcAft>
                  <a:buClr>
                    <a:srgbClr val="36A7AF"/>
                  </a:buClr>
                  <a:buSzTx/>
                  <a:buFont typeface="Arial" panose="020B0604020202020204" pitchFamily="34" charset="0"/>
                  <a:buChar char="•"/>
                  <a:tabLst/>
                  <a:defRPr/>
                </a:pPr>
                <a:r>
                  <a:rPr kumimoji="0" lang="en-NZ" sz="1600" b="0" i="0" u="none" strike="noStrike" kern="1200" cap="none" spc="0" normalizeH="0" baseline="0" noProof="0" dirty="0">
                    <a:ln>
                      <a:noFill/>
                    </a:ln>
                    <a:solidFill>
                      <a:prstClr val="black"/>
                    </a:solidFill>
                    <a:effectLst/>
                    <a:uLnTx/>
                    <a:uFillTx/>
                    <a:latin typeface="Calibri"/>
                    <a:ea typeface="+mn-ea"/>
                    <a:cs typeface="Arial Narrow"/>
                  </a:rPr>
                  <a:t>PFS2</a:t>
                </a:r>
              </a:p>
              <a:p>
                <a:pPr marL="243834" marR="0" lvl="0" indent="-243834" algn="l" defTabSz="457189" rtl="0" eaLnBrk="1" fontAlgn="auto" latinLnBrk="0" hangingPunct="1">
                  <a:lnSpc>
                    <a:spcPct val="90000"/>
                  </a:lnSpc>
                  <a:spcBef>
                    <a:spcPts val="0"/>
                  </a:spcBef>
                  <a:spcAft>
                    <a:spcPts val="400"/>
                  </a:spcAft>
                  <a:buClr>
                    <a:srgbClr val="36A7AF"/>
                  </a:buClr>
                  <a:buSzTx/>
                  <a:buFont typeface="Arial" panose="020B0604020202020204" pitchFamily="34" charset="0"/>
                  <a:buChar char="•"/>
                  <a:tabLst/>
                  <a:defRPr/>
                </a:pPr>
                <a:r>
                  <a:rPr kumimoji="0" lang="en-NZ" sz="1600" b="0" i="0" u="none" strike="noStrike" kern="1200" cap="none" spc="0" normalizeH="0" baseline="0" noProof="0" dirty="0">
                    <a:ln>
                      <a:noFill/>
                    </a:ln>
                    <a:solidFill>
                      <a:prstClr val="black"/>
                    </a:solidFill>
                    <a:effectLst/>
                    <a:uLnTx/>
                    <a:uFillTx/>
                    <a:latin typeface="Calibri"/>
                    <a:ea typeface="+mn-ea"/>
                    <a:cs typeface="Arial Narrow"/>
                  </a:rPr>
                  <a:t>Overall survival</a:t>
                </a:r>
              </a:p>
              <a:p>
                <a:pPr marL="243834" marR="0" lvl="0" indent="-243834" algn="l" defTabSz="609585" rtl="0" eaLnBrk="1" fontAlgn="auto" latinLnBrk="0" hangingPunct="1">
                  <a:lnSpc>
                    <a:spcPct val="90000"/>
                  </a:lnSpc>
                  <a:spcBef>
                    <a:spcPts val="0"/>
                  </a:spcBef>
                  <a:spcAft>
                    <a:spcPts val="400"/>
                  </a:spcAft>
                  <a:buClr>
                    <a:srgbClr val="36A7AF"/>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Time from randomization to first subsequent therapy or death </a:t>
                </a:r>
              </a:p>
              <a:p>
                <a:pPr marL="243834" marR="0" lvl="0" indent="-243834" algn="l" defTabSz="609585" rtl="0" eaLnBrk="1" fontAlgn="auto" latinLnBrk="0" hangingPunct="1">
                  <a:lnSpc>
                    <a:spcPct val="90000"/>
                  </a:lnSpc>
                  <a:spcBef>
                    <a:spcPts val="0"/>
                  </a:spcBef>
                  <a:spcAft>
                    <a:spcPts val="400"/>
                  </a:spcAft>
                  <a:buClr>
                    <a:srgbClr val="36A7AF"/>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Time from randomization to second subsequent therapy or death</a:t>
                </a:r>
              </a:p>
              <a:p>
                <a:pPr marL="243834" marR="0" lvl="0" indent="-243834" algn="l" defTabSz="609585" rtl="0" eaLnBrk="1" fontAlgn="auto" latinLnBrk="0" hangingPunct="1">
                  <a:lnSpc>
                    <a:spcPct val="90000"/>
                  </a:lnSpc>
                  <a:spcBef>
                    <a:spcPts val="0"/>
                  </a:spcBef>
                  <a:spcAft>
                    <a:spcPts val="400"/>
                  </a:spcAft>
                  <a:buClr>
                    <a:srgbClr val="36A7AF"/>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HRQoL (FACT-O TOI score) </a:t>
                </a:r>
                <a:endParaRPr kumimoji="0" lang="en-US" sz="1600" b="0" i="0" u="none" strike="noStrike" kern="1200" cap="none" spc="0" normalizeH="0" baseline="0" noProof="0" dirty="0">
                  <a:ln>
                    <a:noFill/>
                  </a:ln>
                  <a:solidFill>
                    <a:prstClr val="black"/>
                  </a:solidFill>
                  <a:effectLst/>
                  <a:uLnTx/>
                  <a:uFillTx/>
                  <a:latin typeface="Calibri"/>
                  <a:ea typeface="+mn-ea"/>
                  <a:cs typeface="Arial Narrow"/>
                </a:endParaRPr>
              </a:p>
            </p:txBody>
          </p:sp>
        </p:grpSp>
        <p:sp>
          <p:nvSpPr>
            <p:cNvPr id="16" name="TextBox 15">
              <a:extLst>
                <a:ext uri="{FF2B5EF4-FFF2-40B4-BE49-F238E27FC236}">
                  <a16:creationId xmlns:a16="http://schemas.microsoft.com/office/drawing/2014/main" id="{456F9D8D-CC5E-4AD7-93CE-2012319CFDCA}"/>
                </a:ext>
              </a:extLst>
            </p:cNvPr>
            <p:cNvSpPr txBox="1"/>
            <p:nvPr/>
          </p:nvSpPr>
          <p:spPr>
            <a:xfrm>
              <a:off x="3320809" y="2270229"/>
              <a:ext cx="1329219" cy="48415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black"/>
                  </a:solidFill>
                  <a:effectLst/>
                  <a:uLnTx/>
                  <a:uFillTx/>
                  <a:latin typeface="Calibri"/>
                  <a:ea typeface="+mn-ea"/>
                  <a:cs typeface="Arial Narrow"/>
                </a:rPr>
                <a:t>Stratified by response to platinum-based chemotherapy </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 name="Straight Arrow Connector 16">
              <a:extLst>
                <a:ext uri="{FF2B5EF4-FFF2-40B4-BE49-F238E27FC236}">
                  <a16:creationId xmlns:a16="http://schemas.microsoft.com/office/drawing/2014/main" id="{F07AE61C-DB98-4938-9C65-1397286C3DAE}"/>
                </a:ext>
              </a:extLst>
            </p:cNvPr>
            <p:cNvCxnSpPr>
              <a:cxnSpLocks/>
            </p:cNvCxnSpPr>
            <p:nvPr/>
          </p:nvCxnSpPr>
          <p:spPr>
            <a:xfrm>
              <a:off x="3478731" y="3719928"/>
              <a:ext cx="263539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AD1ADB8-FC22-49A2-81F1-E4F86AD94E93}"/>
                </a:ext>
              </a:extLst>
            </p:cNvPr>
            <p:cNvSpPr txBox="1"/>
            <p:nvPr/>
          </p:nvSpPr>
          <p:spPr>
            <a:xfrm>
              <a:off x="3478731" y="3487430"/>
              <a:ext cx="2710966" cy="197246"/>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prstClr val="black"/>
                  </a:solidFill>
                  <a:effectLst/>
                  <a:uLnTx/>
                  <a:uFillTx/>
                  <a:latin typeface="Calibri"/>
                  <a:ea typeface="+mn-ea"/>
                  <a:cs typeface="Arial Narrow"/>
                </a:rPr>
                <a:t>2 years’ treatment if no evidence of disease</a:t>
              </a:r>
              <a:endParaRPr kumimoji="0" lang="en-US" sz="1600" b="0" i="0" u="none" strike="noStrike" kern="1200" cap="none" spc="0" normalizeH="0" baseline="0" noProof="0" dirty="0">
                <a:ln>
                  <a:noFill/>
                </a:ln>
                <a:solidFill>
                  <a:prstClr val="black"/>
                </a:solidFill>
                <a:effectLst/>
                <a:uLnTx/>
                <a:uFillTx/>
                <a:latin typeface="Calibri"/>
                <a:ea typeface="+mn-ea"/>
                <a:cs typeface="Arial Narrow"/>
              </a:endParaRPr>
            </a:p>
          </p:txBody>
        </p:sp>
      </p:grpSp>
      <p:sp>
        <p:nvSpPr>
          <p:cNvPr id="25" name="Title 1">
            <a:extLst>
              <a:ext uri="{FF2B5EF4-FFF2-40B4-BE49-F238E27FC236}">
                <a16:creationId xmlns:a16="http://schemas.microsoft.com/office/drawing/2014/main" id="{2887EFB0-9AED-4460-B32A-FF499D1D67F1}"/>
              </a:ext>
            </a:extLst>
          </p:cNvPr>
          <p:cNvSpPr txBox="1">
            <a:spLocks/>
          </p:cNvSpPr>
          <p:nvPr/>
        </p:nvSpPr>
        <p:spPr>
          <a:xfrm>
            <a:off x="1" y="-11303"/>
            <a:ext cx="12191999" cy="1275636"/>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rgbClr val="FFFFFF"/>
                </a:solidFill>
                <a:latin typeface="Calibri" charset="0"/>
                <a:ea typeface="Calibri" charset="0"/>
                <a:cs typeface="Calibri" charset="0"/>
              </a:defRPr>
            </a:lvl1pPr>
          </a:lstStyle>
          <a:p>
            <a:pPr marL="0" marR="0" lvl="0" indent="0" algn="ctr" defTabSz="609585" rtl="0" eaLnBrk="1" fontAlgn="auto" latinLnBrk="0" hangingPunct="1">
              <a:lnSpc>
                <a:spcPct val="90000"/>
              </a:lnSpc>
              <a:spcBef>
                <a:spcPct val="0"/>
              </a:spcBef>
              <a:spcAft>
                <a:spcPts val="0"/>
              </a:spcAft>
              <a:buClrTx/>
              <a:buSzTx/>
              <a:buFontTx/>
              <a:buNone/>
              <a:tabLst/>
              <a:defRPr/>
            </a:pPr>
            <a:r>
              <a:rPr kumimoji="0" lang="en-GB" sz="4267" b="1" i="0" u="none" strike="noStrike" kern="1200" cap="none" spc="0" normalizeH="0" baseline="0" noProof="0" dirty="0">
                <a:ln>
                  <a:noFill/>
                </a:ln>
                <a:solidFill>
                  <a:prstClr val="white"/>
                </a:solidFill>
                <a:effectLst/>
                <a:uLnTx/>
                <a:uFillTx/>
                <a:latin typeface="Calibri"/>
                <a:cs typeface="Calibri" charset="0"/>
              </a:rPr>
              <a:t>SOLO-1 Trial</a:t>
            </a:r>
            <a:endParaRPr kumimoji="0" lang="en-GB" sz="4267" b="1" i="1" u="none" strike="noStrike" kern="1200" cap="none" spc="0" normalizeH="0" baseline="0" noProof="0" dirty="0">
              <a:ln>
                <a:noFill/>
              </a:ln>
              <a:solidFill>
                <a:prstClr val="white"/>
              </a:solidFill>
              <a:effectLst/>
              <a:uLnTx/>
              <a:uFillTx/>
              <a:latin typeface="Calibri"/>
              <a:cs typeface="Calibri" charset="0"/>
            </a:endParaRPr>
          </a:p>
          <a:p>
            <a:pPr marL="0" marR="0" lvl="0" indent="0" algn="ctr" defTabSz="609585" rtl="0" eaLnBrk="1" fontAlgn="auto" latinLnBrk="0" hangingPunct="1">
              <a:lnSpc>
                <a:spcPct val="90000"/>
              </a:lnSpc>
              <a:spcBef>
                <a:spcPct val="0"/>
              </a:spcBef>
              <a:spcAft>
                <a:spcPts val="0"/>
              </a:spcAft>
              <a:buClrTx/>
              <a:buSzTx/>
              <a:buFontTx/>
              <a:buNone/>
              <a:tabLst/>
              <a:defRPr/>
            </a:pPr>
            <a:r>
              <a:rPr kumimoji="0" lang="en-GB" sz="3200" b="1" i="1" u="none" strike="noStrike" kern="1200" cap="none" spc="0" normalizeH="0" baseline="0" noProof="0" dirty="0">
                <a:ln>
                  <a:noFill/>
                </a:ln>
                <a:solidFill>
                  <a:srgbClr val="FFFFFF"/>
                </a:solidFill>
                <a:effectLst/>
                <a:uLnTx/>
                <a:uFillTx/>
                <a:latin typeface="Calibri"/>
                <a:cs typeface="Calibri" charset="0"/>
              </a:rPr>
              <a:t>Front-line Maintenance Therapy with PARP Inhibitors (</a:t>
            </a:r>
            <a:r>
              <a:rPr kumimoji="0" lang="en-GB" sz="3200" b="1" i="1" u="none" strike="noStrike" kern="1200" cap="none" spc="0" normalizeH="0" baseline="0" noProof="0" dirty="0" err="1">
                <a:ln>
                  <a:noFill/>
                </a:ln>
                <a:solidFill>
                  <a:srgbClr val="FFFFFF"/>
                </a:solidFill>
                <a:effectLst/>
                <a:uLnTx/>
                <a:uFillTx/>
                <a:latin typeface="Calibri"/>
                <a:cs typeface="Calibri" charset="0"/>
              </a:rPr>
              <a:t>BRCAmut</a:t>
            </a:r>
            <a:r>
              <a:rPr kumimoji="0" lang="en-GB" sz="3200" b="1" i="1" u="none" strike="noStrike" kern="1200" cap="none" spc="0" normalizeH="0" baseline="0" noProof="0" dirty="0">
                <a:ln>
                  <a:noFill/>
                </a:ln>
                <a:solidFill>
                  <a:srgbClr val="FFFFFF"/>
                </a:solidFill>
                <a:effectLst/>
                <a:uLnTx/>
                <a:uFillTx/>
                <a:latin typeface="Calibri"/>
                <a:cs typeface="Calibri" charset="0"/>
              </a:rPr>
              <a:t>)</a:t>
            </a:r>
            <a:endParaRPr kumimoji="0" lang="en-GB" sz="3200" b="1" i="1" u="none" strike="noStrike" kern="1200" cap="none" spc="0" normalizeH="0" baseline="0" noProof="0" dirty="0">
              <a:ln>
                <a:noFill/>
              </a:ln>
              <a:solidFill>
                <a:srgbClr val="0000FF"/>
              </a:solidFill>
              <a:effectLst/>
              <a:uLnTx/>
              <a:uFillTx/>
              <a:latin typeface="Calibri"/>
              <a:cs typeface="Calibri" charset="0"/>
            </a:endParaRPr>
          </a:p>
        </p:txBody>
      </p:sp>
      <p:sp>
        <p:nvSpPr>
          <p:cNvPr id="26" name="TextBox 25">
            <a:extLst>
              <a:ext uri="{FF2B5EF4-FFF2-40B4-BE49-F238E27FC236}">
                <a16:creationId xmlns:a16="http://schemas.microsoft.com/office/drawing/2014/main" id="{9C3B3DD9-A307-4396-9904-6E2315D82593}"/>
              </a:ext>
            </a:extLst>
          </p:cNvPr>
          <p:cNvSpPr txBox="1"/>
          <p:nvPr/>
        </p:nvSpPr>
        <p:spPr>
          <a:xfrm>
            <a:off x="281247" y="5848490"/>
            <a:ext cx="11144520"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*Upfront or interval attempt at optimal cytoreductive surgery for stage III disease and either biopsy and/or upfront or interval cytoreductive surgery for stage IV disease.</a:t>
            </a:r>
            <a:b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BF778D57-BA6D-4745-AE68-282DCD14480C}"/>
              </a:ext>
            </a:extLst>
          </p:cNvPr>
          <p:cNvSpPr txBox="1"/>
          <p:nvPr/>
        </p:nvSpPr>
        <p:spPr>
          <a:xfrm>
            <a:off x="4984880" y="6509304"/>
            <a:ext cx="7202805" cy="338554"/>
          </a:xfrm>
          <a:prstGeom prst="rect">
            <a:avLst/>
          </a:prstGeom>
          <a:noFill/>
        </p:spPr>
        <p:txBody>
          <a:bodyPr wrap="non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Moore KN, et al. ESMO. 2018. Abstract LBA7_PR; Moore K, et al. </a:t>
            </a:r>
            <a:r>
              <a:rPr kumimoji="0" lang="en-GB" sz="1600" b="0" i="1" u="none" strike="noStrike" kern="1200" cap="none" spc="0" normalizeH="0" baseline="0" noProof="0" dirty="0">
                <a:ln>
                  <a:noFill/>
                </a:ln>
                <a:solidFill>
                  <a:prstClr val="black"/>
                </a:solidFill>
                <a:effectLst/>
                <a:uLnTx/>
                <a:uFillTx/>
                <a:latin typeface="Calibri"/>
                <a:ea typeface="+mn-ea"/>
                <a:cs typeface="+mn-cs"/>
              </a:rPr>
              <a:t>N </a:t>
            </a:r>
            <a:r>
              <a:rPr kumimoji="0" lang="en-GB" sz="1600" b="0" i="1" u="none" strike="noStrike" kern="1200" cap="none" spc="0" normalizeH="0" baseline="0" noProof="0" dirty="0" err="1">
                <a:ln>
                  <a:noFill/>
                </a:ln>
                <a:solidFill>
                  <a:prstClr val="black"/>
                </a:solidFill>
                <a:effectLst/>
                <a:uLnTx/>
                <a:uFillTx/>
                <a:latin typeface="Calibri"/>
                <a:ea typeface="+mn-ea"/>
                <a:cs typeface="+mn-cs"/>
              </a:rPr>
              <a:t>Engl</a:t>
            </a:r>
            <a:r>
              <a:rPr kumimoji="0" lang="en-GB" sz="1600" b="0" i="1" u="none" strike="noStrike" kern="1200" cap="none" spc="0" normalizeH="0" baseline="0" noProof="0" dirty="0">
                <a:ln>
                  <a:noFill/>
                </a:ln>
                <a:solidFill>
                  <a:prstClr val="black"/>
                </a:solidFill>
                <a:effectLst/>
                <a:uLnTx/>
                <a:uFillTx/>
                <a:latin typeface="Calibri"/>
                <a:ea typeface="+mn-ea"/>
                <a:cs typeface="+mn-cs"/>
              </a:rPr>
              <a:t> J Med.</a:t>
            </a:r>
            <a:r>
              <a:rPr kumimoji="0" lang="en-GB" sz="1600" b="0" i="0" u="none" strike="noStrike" kern="1200" cap="none" spc="0" normalizeH="0" baseline="0" noProof="0" dirty="0">
                <a:ln>
                  <a:noFill/>
                </a:ln>
                <a:solidFill>
                  <a:prstClr val="black"/>
                </a:solidFill>
                <a:effectLst/>
                <a:uLnTx/>
                <a:uFillTx/>
                <a:latin typeface="Calibri"/>
                <a:ea typeface="+mn-ea"/>
                <a:cs typeface="+mn-cs"/>
              </a:rPr>
              <a:t> 2018.</a:t>
            </a:r>
          </a:p>
        </p:txBody>
      </p:sp>
      <p:sp>
        <p:nvSpPr>
          <p:cNvPr id="29" name="Oval 28">
            <a:extLst>
              <a:ext uri="{FF2B5EF4-FFF2-40B4-BE49-F238E27FC236}">
                <a16:creationId xmlns:a16="http://schemas.microsoft.com/office/drawing/2014/main" id="{1673C211-A10B-4D4B-8FA5-B7CF8CCFB9D1}"/>
              </a:ext>
            </a:extLst>
          </p:cNvPr>
          <p:cNvSpPr/>
          <p:nvPr/>
        </p:nvSpPr>
        <p:spPr>
          <a:xfrm>
            <a:off x="1738859" y="3291144"/>
            <a:ext cx="1532792" cy="37644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76631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738C949-4EC0-9342-B684-BA6130505E7C}"/>
              </a:ext>
            </a:extLst>
          </p:cNvPr>
          <p:cNvGrpSpPr/>
          <p:nvPr/>
        </p:nvGrpSpPr>
        <p:grpSpPr>
          <a:xfrm>
            <a:off x="101600" y="0"/>
            <a:ext cx="11988800" cy="6773333"/>
            <a:chOff x="101600" y="0"/>
            <a:chExt cx="11988800" cy="6773333"/>
          </a:xfrm>
        </p:grpSpPr>
        <p:pic>
          <p:nvPicPr>
            <p:cNvPr id="3" name="Picture 2" descr="A screenshot of a cell phone&#10;&#10;Description automatically generated">
              <a:extLst>
                <a:ext uri="{FF2B5EF4-FFF2-40B4-BE49-F238E27FC236}">
                  <a16:creationId xmlns:a16="http://schemas.microsoft.com/office/drawing/2014/main" id="{04496599-7082-B242-AE13-C1A72B22CE18}"/>
                </a:ext>
              </a:extLst>
            </p:cNvPr>
            <p:cNvPicPr>
              <a:picLocks noChangeAspect="1"/>
            </p:cNvPicPr>
            <p:nvPr/>
          </p:nvPicPr>
          <p:blipFill rotWithShape="1">
            <a:blip r:embed="rId2"/>
            <a:srcRect l="1203" r="833" b="1235"/>
            <a:stretch/>
          </p:blipFill>
          <p:spPr>
            <a:xfrm>
              <a:off x="146756" y="0"/>
              <a:ext cx="11943644" cy="6773333"/>
            </a:xfrm>
            <a:prstGeom prst="rect">
              <a:avLst/>
            </a:prstGeom>
          </p:spPr>
        </p:pic>
        <p:sp>
          <p:nvSpPr>
            <p:cNvPr id="6" name="Rectangle 5">
              <a:extLst>
                <a:ext uri="{FF2B5EF4-FFF2-40B4-BE49-F238E27FC236}">
                  <a16:creationId xmlns:a16="http://schemas.microsoft.com/office/drawing/2014/main" id="{6B129D57-463D-CA42-8ED2-8DAE08C8B334}"/>
                </a:ext>
              </a:extLst>
            </p:cNvPr>
            <p:cNvSpPr/>
            <p:nvPr/>
          </p:nvSpPr>
          <p:spPr>
            <a:xfrm>
              <a:off x="101600" y="84667"/>
              <a:ext cx="2999677" cy="1003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6863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0" y="76370"/>
            <a:ext cx="12049432" cy="1108996"/>
          </a:xfrm>
        </p:spPr>
        <p:txBody>
          <a:bodyPr>
            <a:noAutofit/>
          </a:bodyPr>
          <a:lstStyle/>
          <a:p>
            <a:pPr eaLnBrk="1" hangingPunct="1"/>
            <a:r>
              <a:rPr lang="en-US" altLang="en-US" sz="3600" dirty="0"/>
              <a:t>JAVELIN Ovarian 100</a:t>
            </a:r>
            <a:br>
              <a:rPr lang="en-US" altLang="en-US" sz="3600" dirty="0"/>
            </a:br>
            <a:r>
              <a:rPr lang="en-US" altLang="en-US" sz="3600" dirty="0"/>
              <a:t>Avelumab Platinum </a:t>
            </a:r>
            <a:r>
              <a:rPr lang="en-US" altLang="en-US" sz="3600" dirty="0">
                <a:solidFill>
                  <a:srgbClr val="FF0000"/>
                </a:solidFill>
              </a:rPr>
              <a:t>Combo + Maintenance (Frontline)</a:t>
            </a:r>
          </a:p>
        </p:txBody>
      </p:sp>
      <p:sp>
        <p:nvSpPr>
          <p:cNvPr id="107523" name="TextBox 30"/>
          <p:cNvSpPr txBox="1">
            <a:spLocks noChangeArrowheads="1"/>
          </p:cNvSpPr>
          <p:nvPr/>
        </p:nvSpPr>
        <p:spPr bwMode="auto">
          <a:xfrm>
            <a:off x="4930775" y="4498295"/>
            <a:ext cx="5429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642240"/>
                </a:solidFill>
                <a:effectLst/>
                <a:uLnTx/>
                <a:uFillTx/>
                <a:latin typeface="Arial" panose="020B0604020202020204" pitchFamily="34" charset="0"/>
                <a:ea typeface="+mn-ea"/>
                <a:cs typeface="+mn-cs"/>
              </a:rPr>
              <a:t>1:1:1</a:t>
            </a:r>
          </a:p>
        </p:txBody>
      </p:sp>
      <p:sp>
        <p:nvSpPr>
          <p:cNvPr id="107524" name="Rectangle 38"/>
          <p:cNvSpPr>
            <a:spLocks noChangeArrowheads="1"/>
          </p:cNvSpPr>
          <p:nvPr/>
        </p:nvSpPr>
        <p:spPr bwMode="black">
          <a:xfrm>
            <a:off x="2459038" y="5503541"/>
            <a:ext cx="7634287"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nchor="ct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285750" marR="0" lvl="0" indent="-285750" algn="l" defTabSz="914400" rtl="0" eaLnBrk="1" fontAlgn="auto" latinLnBrk="0" hangingPunct="1">
              <a:lnSpc>
                <a:spcPct val="90000"/>
              </a:lnSpc>
              <a:spcBef>
                <a:spcPct val="150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Patients with SD or better will be allowed to continue to maintenance</a:t>
            </a:r>
          </a:p>
          <a:p>
            <a:pPr marL="285750" marR="0" lvl="0" indent="-285750" algn="l" defTabSz="914400" rtl="0" eaLnBrk="1" fontAlgn="auto" latinLnBrk="0" hangingPunct="1">
              <a:lnSpc>
                <a:spcPct val="90000"/>
              </a:lnSpc>
              <a:spcBef>
                <a:spcPct val="150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Chemotherapy: Choice of Q3W carboplatin-paclitaxel OR carboplatin + weekly paclitaxel </a:t>
            </a:r>
          </a:p>
          <a:p>
            <a:pPr marL="285750" marR="0" lvl="0" indent="-285750" algn="l" defTabSz="914400" rtl="0" eaLnBrk="1" fontAlgn="auto" latinLnBrk="0" hangingPunct="1">
              <a:lnSpc>
                <a:spcPct val="90000"/>
              </a:lnSpc>
              <a:spcBef>
                <a:spcPct val="150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Maintenance avelumab up to 2 years</a:t>
            </a:r>
          </a:p>
        </p:txBody>
      </p:sp>
      <p:sp>
        <p:nvSpPr>
          <p:cNvPr id="39" name="Text Box 7"/>
          <p:cNvSpPr txBox="1">
            <a:spLocks noChangeArrowheads="1"/>
          </p:cNvSpPr>
          <p:nvPr/>
        </p:nvSpPr>
        <p:spPr bwMode="blackWhite">
          <a:xfrm>
            <a:off x="2489200" y="2018620"/>
            <a:ext cx="2438400" cy="2495550"/>
          </a:xfrm>
          <a:prstGeom prst="rect">
            <a:avLst/>
          </a:prstGeom>
          <a:noFill/>
          <a:ln w="0" algn="ctr">
            <a:noFill/>
            <a:miter lim="800000"/>
            <a:headEnd/>
            <a:tailEnd/>
          </a:ln>
        </p:spPr>
        <p:txBody>
          <a:bodyPr lIns="45720" rIns="45720" anchor="ctr"/>
          <a:lstStyle/>
          <a:p>
            <a:pPr marL="137160" marR="0" lvl="0" indent="-13716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Enrollment Criteria</a:t>
            </a:r>
          </a:p>
          <a:p>
            <a:pPr marL="137160" marR="0" lvl="0" indent="-137160" algn="l" defTabSz="914400" rtl="0" eaLnBrk="1" fontAlgn="auto" latinLnBrk="0" hangingPunct="1">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Previously untreated</a:t>
            </a:r>
          </a:p>
          <a:p>
            <a:pPr marL="137160" marR="0" lvl="0" indent="-137160" algn="l" defTabSz="914400" rtl="0" eaLnBrk="1" fontAlgn="auto" latinLnBrk="0" hangingPunct="1">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Stage III-IV</a:t>
            </a:r>
          </a:p>
          <a:p>
            <a:pPr marL="137160" marR="0" lvl="0" indent="-137160" algn="l" defTabSz="914400" rtl="0" eaLnBrk="1" fontAlgn="auto" latinLnBrk="0" hangingPunct="1">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Prior debulking surgery or plan for neoadjuvant chemotherapy </a:t>
            </a:r>
          </a:p>
          <a:p>
            <a:pPr marL="137160" marR="0" lvl="0" indent="-137160" algn="l" defTabSz="914400" rtl="0" eaLnBrk="1" fontAlgn="auto" latinLnBrk="0" hangingPunct="1">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ECOG PS 0 or 1</a:t>
            </a:r>
          </a:p>
          <a:p>
            <a:pPr marL="137160" marR="0" lvl="0" indent="-137160" algn="l" defTabSz="914400" rtl="0" eaLnBrk="1" fontAlgn="auto" latinLnBrk="0" hangingPunct="1">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Mandatory archival tissue</a:t>
            </a:r>
          </a:p>
        </p:txBody>
      </p:sp>
      <p:grpSp>
        <p:nvGrpSpPr>
          <p:cNvPr id="107526" name="Group 39"/>
          <p:cNvGrpSpPr>
            <a:grpSpLocks/>
          </p:cNvGrpSpPr>
          <p:nvPr/>
        </p:nvGrpSpPr>
        <p:grpSpPr bwMode="auto">
          <a:xfrm>
            <a:off x="5067300" y="1705882"/>
            <a:ext cx="4783138" cy="2765425"/>
            <a:chOff x="139933" y="2268875"/>
            <a:chExt cx="4783361" cy="2764716"/>
          </a:xfrm>
        </p:grpSpPr>
        <p:sp>
          <p:nvSpPr>
            <p:cNvPr id="41" name="AutoShape 13"/>
            <p:cNvSpPr>
              <a:spLocks noChangeArrowheads="1"/>
            </p:cNvSpPr>
            <p:nvPr/>
          </p:nvSpPr>
          <p:spPr bwMode="blackWhite">
            <a:xfrm>
              <a:off x="3381759" y="2689455"/>
              <a:ext cx="1541535" cy="671340"/>
            </a:xfrm>
            <a:prstGeom prst="rect">
              <a:avLst/>
            </a:prstGeom>
            <a:solidFill>
              <a:schemeClr val="bg1">
                <a:lumMod val="50000"/>
              </a:schemeClr>
            </a:solidFill>
            <a:ln w="0" algn="ctr">
              <a:noFill/>
              <a:miter lim="800000"/>
              <a:headEnd/>
              <a:tailEnd/>
            </a:ln>
          </p:spPr>
          <p:txBody>
            <a:bodyPr anchor="ctr" anchorCtr="1"/>
            <a:lstStyle/>
            <a:p>
              <a:pPr marL="117475" marR="0" lvl="0" indent="-117475" algn="ctr" defTabSz="820738" rtl="0" eaLnBrk="1" fontAlgn="auto" latinLnBrk="0" hangingPunct="1">
                <a:lnSpc>
                  <a:spcPct val="100000"/>
                </a:lnSpc>
                <a:spcBef>
                  <a:spcPts val="0"/>
                </a:spcBef>
                <a:spcAft>
                  <a:spcPts val="0"/>
                </a:spcAft>
                <a:buClrTx/>
                <a:buSzTx/>
                <a:buFontTx/>
                <a:buNone/>
                <a:tabLst>
                  <a:tab pos="103188" algn="l"/>
                </a:tabLst>
                <a:defRPr/>
              </a:pPr>
              <a:r>
                <a:rPr kumimoji="0" lang="fr-CA" altLang="ja-JP" sz="1400" b="1"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Observation</a:t>
              </a:r>
            </a:p>
          </p:txBody>
        </p:sp>
        <p:sp>
          <p:nvSpPr>
            <p:cNvPr id="42" name="AutoShape 13"/>
            <p:cNvSpPr>
              <a:spLocks noChangeArrowheads="1"/>
            </p:cNvSpPr>
            <p:nvPr/>
          </p:nvSpPr>
          <p:spPr bwMode="blackWhite">
            <a:xfrm>
              <a:off x="3381759" y="3494111"/>
              <a:ext cx="1541535" cy="696734"/>
            </a:xfrm>
            <a:prstGeom prst="rect">
              <a:avLst/>
            </a:prstGeom>
            <a:solidFill>
              <a:srgbClr val="63B1A7"/>
            </a:solidFill>
            <a:ln w="0" algn="ctr">
              <a:noFill/>
              <a:miter lim="800000"/>
              <a:headEnd/>
              <a:tailEnd/>
            </a:ln>
          </p:spPr>
          <p:txBody>
            <a:bodyPr lIns="45720" rIns="45720" anchor="ctr"/>
            <a:lstStyle/>
            <a:p>
              <a:pPr marL="117475" marR="0" lvl="0" indent="-117475" algn="ctr" defTabSz="820738" rtl="0" eaLnBrk="1" fontAlgn="auto" latinLnBrk="0" hangingPunct="1">
                <a:lnSpc>
                  <a:spcPct val="100000"/>
                </a:lnSpc>
                <a:spcBef>
                  <a:spcPts val="0"/>
                </a:spcBef>
                <a:spcAft>
                  <a:spcPts val="0"/>
                </a:spcAft>
                <a:buClrTx/>
                <a:buSzTx/>
                <a:buFontTx/>
                <a:buNone/>
                <a:tabLst>
                  <a:tab pos="103188" algn="l"/>
                </a:tabLst>
                <a:defRPr/>
              </a:pPr>
              <a:r>
                <a:rPr kumimoji="0" lang="en-US" altLang="ja-JP" sz="1400" b="1"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Avelumab Q2W</a:t>
              </a:r>
              <a:endParaRPr kumimoji="0" lang="en-US" altLang="ja-JP" sz="1400" b="1" i="0" u="none" strike="noStrike" kern="0" cap="none" spc="0" normalizeH="0" baseline="30000" noProof="0" dirty="0">
                <a:ln>
                  <a:noFill/>
                </a:ln>
                <a:solidFill>
                  <a:prstClr val="white"/>
                </a:solidFill>
                <a:effectLst/>
                <a:uLnTx/>
                <a:uFillTx/>
                <a:latin typeface="Calibri"/>
                <a:ea typeface="ＭＳ Ｐゴシック" panose="020B0600070205080204" pitchFamily="34" charset="-128"/>
                <a:cs typeface="+mn-cs"/>
              </a:endParaRPr>
            </a:p>
          </p:txBody>
        </p:sp>
        <p:sp>
          <p:nvSpPr>
            <p:cNvPr id="43" name="Freeform 43"/>
            <p:cNvSpPr>
              <a:spLocks/>
            </p:cNvSpPr>
            <p:nvPr/>
          </p:nvSpPr>
          <p:spPr bwMode="auto">
            <a:xfrm>
              <a:off x="598742" y="3043376"/>
              <a:ext cx="781086" cy="1645816"/>
            </a:xfrm>
            <a:custGeom>
              <a:avLst/>
              <a:gdLst>
                <a:gd name="T0" fmla="*/ 2147483647 w 156"/>
                <a:gd name="T1" fmla="*/ 0 h 666"/>
                <a:gd name="T2" fmla="*/ 0 w 156"/>
                <a:gd name="T3" fmla="*/ 0 h 666"/>
                <a:gd name="T4" fmla="*/ 0 w 156"/>
                <a:gd name="T5" fmla="*/ 2147483647 h 666"/>
                <a:gd name="T6" fmla="*/ 2147483647 w 156"/>
                <a:gd name="T7" fmla="*/ 2147483647 h 666"/>
                <a:gd name="T8" fmla="*/ 0 60000 65536"/>
                <a:gd name="T9" fmla="*/ 0 60000 65536"/>
                <a:gd name="T10" fmla="*/ 0 60000 65536"/>
                <a:gd name="T11" fmla="*/ 0 60000 65536"/>
                <a:gd name="T12" fmla="*/ 0 w 156"/>
                <a:gd name="T13" fmla="*/ 0 h 666"/>
                <a:gd name="T14" fmla="*/ 156 w 156"/>
                <a:gd name="T15" fmla="*/ 666 h 666"/>
              </a:gdLst>
              <a:ahLst/>
              <a:cxnLst>
                <a:cxn ang="T8">
                  <a:pos x="T0" y="T1"/>
                </a:cxn>
                <a:cxn ang="T9">
                  <a:pos x="T2" y="T3"/>
                </a:cxn>
                <a:cxn ang="T10">
                  <a:pos x="T4" y="T5"/>
                </a:cxn>
                <a:cxn ang="T11">
                  <a:pos x="T6" y="T7"/>
                </a:cxn>
              </a:cxnLst>
              <a:rect l="T12" t="T13" r="T14" b="T15"/>
              <a:pathLst>
                <a:path w="156" h="666">
                  <a:moveTo>
                    <a:pt x="150" y="0"/>
                  </a:moveTo>
                  <a:lnTo>
                    <a:pt x="0" y="0"/>
                  </a:lnTo>
                  <a:lnTo>
                    <a:pt x="0" y="666"/>
                  </a:lnTo>
                  <a:lnTo>
                    <a:pt x="156" y="666"/>
                  </a:lnTo>
                </a:path>
              </a:pathLst>
            </a:custGeom>
            <a:noFill/>
            <a:ln w="19050">
              <a:solidFill>
                <a:srgbClr val="642240"/>
              </a:solidFill>
              <a:round/>
              <a:headEnd type="triangle"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292929"/>
                </a:solidFill>
                <a:effectLst/>
                <a:uLnTx/>
                <a:uFillTx/>
                <a:latin typeface="Calibri"/>
                <a:ea typeface="+mn-ea"/>
                <a:cs typeface="+mn-cs"/>
              </a:endParaRPr>
            </a:p>
          </p:txBody>
        </p:sp>
        <p:sp>
          <p:nvSpPr>
            <p:cNvPr id="44" name="Line 46"/>
            <p:cNvSpPr>
              <a:spLocks noChangeShapeType="1"/>
            </p:cNvSpPr>
            <p:nvPr/>
          </p:nvSpPr>
          <p:spPr bwMode="auto">
            <a:xfrm flipV="1">
              <a:off x="460623" y="3835336"/>
              <a:ext cx="919206" cy="0"/>
            </a:xfrm>
            <a:prstGeom prst="line">
              <a:avLst/>
            </a:prstGeom>
            <a:noFill/>
            <a:ln w="19050">
              <a:solidFill>
                <a:srgbClr val="64224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47" name="TextBox 46"/>
            <p:cNvSpPr txBox="1"/>
            <p:nvPr/>
          </p:nvSpPr>
          <p:spPr>
            <a:xfrm>
              <a:off x="1400467" y="2268875"/>
              <a:ext cx="3303742" cy="36979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42240"/>
                  </a:solidFill>
                  <a:effectLst/>
                  <a:uLnTx/>
                  <a:uFillTx/>
                  <a:latin typeface="Calibri"/>
                  <a:ea typeface="+mn-ea"/>
                  <a:cs typeface="+mn-cs"/>
                </a:rPr>
                <a:t>Chemotherapy   </a:t>
              </a:r>
              <a:r>
                <a:rPr kumimoji="0" lang="en-US" sz="1800" b="0" i="0" u="none" strike="noStrike" kern="0" cap="none" spc="0" normalizeH="0" baseline="0" noProof="0" dirty="0">
                  <a:ln>
                    <a:noFill/>
                  </a:ln>
                  <a:solidFill>
                    <a:srgbClr val="642240"/>
                  </a:solidFill>
                  <a:effectLst/>
                  <a:uLnTx/>
                  <a:uFillTx/>
                  <a:latin typeface="Calibri"/>
                  <a:ea typeface="+mn-ea"/>
                  <a:cs typeface="+mn-cs"/>
                </a:rPr>
                <a:t>          </a:t>
              </a:r>
              <a:r>
                <a:rPr kumimoji="0" lang="en-US" sz="1400" b="0" i="0" u="none" strike="noStrike" kern="0" cap="none" spc="0" normalizeH="0" baseline="0" noProof="0" dirty="0">
                  <a:ln>
                    <a:noFill/>
                  </a:ln>
                  <a:solidFill>
                    <a:srgbClr val="642240"/>
                  </a:solidFill>
                  <a:effectLst/>
                  <a:uLnTx/>
                  <a:uFillTx/>
                  <a:latin typeface="Calibri"/>
                  <a:ea typeface="+mn-ea"/>
                  <a:cs typeface="+mn-cs"/>
                </a:rPr>
                <a:t>Maintenance</a:t>
              </a:r>
              <a:endParaRPr kumimoji="0" lang="en-US" sz="1800" b="0" i="0" u="none" strike="noStrike" kern="0" cap="none" spc="0" normalizeH="0" baseline="30000" noProof="0" dirty="0">
                <a:ln>
                  <a:noFill/>
                </a:ln>
                <a:solidFill>
                  <a:srgbClr val="642240"/>
                </a:solidFill>
                <a:effectLst/>
                <a:uLnTx/>
                <a:uFillTx/>
                <a:latin typeface="Calibri"/>
                <a:ea typeface="+mn-ea"/>
                <a:cs typeface="+mn-cs"/>
              </a:endParaRPr>
            </a:p>
          </p:txBody>
        </p:sp>
        <p:sp>
          <p:nvSpPr>
            <p:cNvPr id="48" name="Line 44"/>
            <p:cNvSpPr>
              <a:spLocks noChangeShapeType="1"/>
            </p:cNvSpPr>
            <p:nvPr/>
          </p:nvSpPr>
          <p:spPr bwMode="auto">
            <a:xfrm flipH="1">
              <a:off x="2556221" y="4835205"/>
              <a:ext cx="317515" cy="0"/>
            </a:xfrm>
            <a:prstGeom prst="line">
              <a:avLst/>
            </a:prstGeom>
            <a:noFill/>
            <a:ln w="19050">
              <a:solidFill>
                <a:srgbClr val="642240"/>
              </a:solidFill>
              <a:round/>
              <a:headEnd/>
              <a:tailEnd type="non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49" name="AutoShape 13"/>
            <p:cNvSpPr>
              <a:spLocks noChangeArrowheads="1"/>
            </p:cNvSpPr>
            <p:nvPr/>
          </p:nvSpPr>
          <p:spPr bwMode="blackWhite">
            <a:xfrm>
              <a:off x="1379829" y="4309877"/>
              <a:ext cx="1687591" cy="671341"/>
            </a:xfrm>
            <a:prstGeom prst="rect">
              <a:avLst/>
            </a:prstGeom>
            <a:solidFill>
              <a:schemeClr val="accent1">
                <a:lumMod val="50000"/>
              </a:schemeClr>
            </a:solidFill>
            <a:ln w="0" algn="ctr">
              <a:noFill/>
              <a:miter lim="800000"/>
              <a:headEnd/>
              <a:tailEnd/>
            </a:ln>
          </p:spPr>
          <p:txBody>
            <a:bodyPr anchor="ctr" anchorCtr="1"/>
            <a:lstStyle/>
            <a:p>
              <a:pPr marL="117475" marR="0" lvl="0" indent="-117475" algn="ctr" defTabSz="820738" rtl="0" eaLnBrk="1" fontAlgn="auto" latinLnBrk="0" hangingPunct="1">
                <a:lnSpc>
                  <a:spcPct val="100000"/>
                </a:lnSpc>
                <a:spcBef>
                  <a:spcPts val="0"/>
                </a:spcBef>
                <a:spcAft>
                  <a:spcPts val="0"/>
                </a:spcAft>
                <a:buClrTx/>
                <a:buSzTx/>
                <a:buFontTx/>
                <a:buNone/>
                <a:tabLst>
                  <a:tab pos="103188" algn="l"/>
                </a:tabLst>
                <a:defRPr/>
              </a:pPr>
              <a:r>
                <a:rPr kumimoji="0" lang="fr-CA" altLang="ja-JP" sz="1400" b="1"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Chemotherapy </a:t>
              </a:r>
            </a:p>
            <a:p>
              <a:pPr marL="117475" marR="0" lvl="0" indent="-117475" algn="ctr" defTabSz="820738" rtl="0" eaLnBrk="1" fontAlgn="auto" latinLnBrk="0" hangingPunct="1">
                <a:lnSpc>
                  <a:spcPct val="100000"/>
                </a:lnSpc>
                <a:spcBef>
                  <a:spcPts val="0"/>
                </a:spcBef>
                <a:spcAft>
                  <a:spcPts val="0"/>
                </a:spcAft>
                <a:buClrTx/>
                <a:buSzTx/>
                <a:buFontTx/>
                <a:buNone/>
                <a:tabLst>
                  <a:tab pos="103188" algn="l"/>
                </a:tabLst>
                <a:defRPr/>
              </a:pPr>
              <a:r>
                <a:rPr kumimoji="0" lang="fr-CA" altLang="ja-JP" sz="1400" b="1"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 Avelumab Q3W</a:t>
              </a:r>
            </a:p>
          </p:txBody>
        </p:sp>
        <p:sp>
          <p:nvSpPr>
            <p:cNvPr id="50" name="AutoShape 13"/>
            <p:cNvSpPr>
              <a:spLocks noChangeArrowheads="1"/>
            </p:cNvSpPr>
            <p:nvPr/>
          </p:nvSpPr>
          <p:spPr bwMode="blackWhite">
            <a:xfrm>
              <a:off x="3375409" y="4306702"/>
              <a:ext cx="1547885" cy="671341"/>
            </a:xfrm>
            <a:prstGeom prst="rect">
              <a:avLst/>
            </a:prstGeom>
            <a:solidFill>
              <a:srgbClr val="63B1A7"/>
            </a:solidFill>
            <a:ln w="0" algn="ctr">
              <a:noFill/>
              <a:miter lim="800000"/>
              <a:headEnd/>
              <a:tailEnd/>
            </a:ln>
          </p:spPr>
          <p:txBody>
            <a:bodyPr anchor="ctr" anchorCtr="1"/>
            <a:lstStyle/>
            <a:p>
              <a:pPr marL="117475" marR="0" lvl="0" indent="-117475" algn="ctr" defTabSz="820738" rtl="0" eaLnBrk="1" fontAlgn="auto" latinLnBrk="0" hangingPunct="1">
                <a:lnSpc>
                  <a:spcPct val="100000"/>
                </a:lnSpc>
                <a:spcBef>
                  <a:spcPts val="0"/>
                </a:spcBef>
                <a:spcAft>
                  <a:spcPts val="0"/>
                </a:spcAft>
                <a:buClrTx/>
                <a:buSzTx/>
                <a:buFontTx/>
                <a:buNone/>
                <a:tabLst>
                  <a:tab pos="103188" algn="l"/>
                </a:tabLst>
                <a:defRPr/>
              </a:pPr>
              <a:r>
                <a:rPr kumimoji="0" lang="fr-CA" altLang="ja-JP" sz="1400" b="1"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Avelumab Q2W</a:t>
              </a:r>
              <a:endParaRPr kumimoji="0" lang="fr-CA" altLang="ja-JP" sz="1400" b="1" i="0" u="none" strike="noStrike" kern="0" cap="none" spc="0" normalizeH="0" baseline="30000" noProof="0" dirty="0">
                <a:ln>
                  <a:noFill/>
                </a:ln>
                <a:solidFill>
                  <a:prstClr val="white"/>
                </a:solidFill>
                <a:effectLst/>
                <a:uLnTx/>
                <a:uFillTx/>
                <a:latin typeface="Calibri"/>
                <a:ea typeface="ＭＳ Ｐゴシック" panose="020B0600070205080204" pitchFamily="34" charset="-128"/>
                <a:cs typeface="+mn-cs"/>
              </a:endParaRPr>
            </a:p>
          </p:txBody>
        </p:sp>
        <p:sp>
          <p:nvSpPr>
            <p:cNvPr id="51" name="Line 46"/>
            <p:cNvSpPr>
              <a:spLocks noChangeShapeType="1"/>
            </p:cNvSpPr>
            <p:nvPr/>
          </p:nvSpPr>
          <p:spPr bwMode="auto">
            <a:xfrm>
              <a:off x="3062657" y="3044964"/>
              <a:ext cx="311165" cy="0"/>
            </a:xfrm>
            <a:prstGeom prst="line">
              <a:avLst/>
            </a:prstGeom>
            <a:noFill/>
            <a:ln w="19050">
              <a:solidFill>
                <a:srgbClr val="64224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52" name="Line 46"/>
            <p:cNvSpPr>
              <a:spLocks noChangeShapeType="1"/>
            </p:cNvSpPr>
            <p:nvPr/>
          </p:nvSpPr>
          <p:spPr bwMode="auto">
            <a:xfrm flipV="1">
              <a:off x="3062657" y="3846445"/>
              <a:ext cx="307989" cy="0"/>
            </a:xfrm>
            <a:prstGeom prst="line">
              <a:avLst/>
            </a:prstGeom>
            <a:noFill/>
            <a:ln w="19050">
              <a:solidFill>
                <a:srgbClr val="64224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53" name="Line 46"/>
            <p:cNvSpPr>
              <a:spLocks noChangeShapeType="1"/>
            </p:cNvSpPr>
            <p:nvPr/>
          </p:nvSpPr>
          <p:spPr bwMode="auto">
            <a:xfrm>
              <a:off x="3062657" y="4644754"/>
              <a:ext cx="307989" cy="0"/>
            </a:xfrm>
            <a:prstGeom prst="line">
              <a:avLst/>
            </a:prstGeom>
            <a:noFill/>
            <a:ln w="19050">
              <a:solidFill>
                <a:srgbClr val="64224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54" name="TextBox 53"/>
            <p:cNvSpPr txBox="1"/>
            <p:nvPr/>
          </p:nvSpPr>
          <p:spPr>
            <a:xfrm>
              <a:off x="3043606" y="4398754"/>
              <a:ext cx="185746" cy="246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3366"/>
                </a:solidFill>
                <a:effectLst/>
                <a:uLnTx/>
                <a:uFillTx/>
                <a:latin typeface="Calibri"/>
                <a:ea typeface="+mn-ea"/>
                <a:cs typeface="+mn-cs"/>
              </a:endParaRPr>
            </a:p>
          </p:txBody>
        </p:sp>
        <p:sp>
          <p:nvSpPr>
            <p:cNvPr id="55" name="AutoShape 18"/>
            <p:cNvSpPr>
              <a:spLocks noChangeArrowheads="1"/>
            </p:cNvSpPr>
            <p:nvPr/>
          </p:nvSpPr>
          <p:spPr bwMode="blackWhite">
            <a:xfrm rot="16200000">
              <a:off x="-943212" y="3648806"/>
              <a:ext cx="2467929" cy="301639"/>
            </a:xfrm>
            <a:prstGeom prst="rect">
              <a:avLst/>
            </a:prstGeom>
            <a:solidFill>
              <a:srgbClr val="63B1A7">
                <a:lumMod val="60000"/>
                <a:lumOff val="40000"/>
              </a:srgbClr>
            </a:solidFill>
            <a:ln w="0" algn="ctr">
              <a:noFill/>
              <a:miter lim="800000"/>
              <a:headEnd/>
              <a:tailEnd/>
            </a:ln>
          </p:spPr>
          <p:txBody>
            <a:bodyPr vert="eaVert" lIns="0" tIns="44450" rIns="0" bIns="44450" anchor="ctr" anchorCtr="1"/>
            <a:lstStyle/>
            <a:p>
              <a:pPr marL="0" marR="0" lvl="0" indent="0" algn="ctr" defTabSz="892175"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642240"/>
                  </a:solidFill>
                  <a:effectLst/>
                  <a:uLnTx/>
                  <a:uFillTx/>
                  <a:latin typeface="Calibri"/>
                  <a:ea typeface="+mn-ea"/>
                  <a:cs typeface="+mn-cs"/>
                </a:rPr>
                <a:t>R</a:t>
              </a:r>
            </a:p>
            <a:p>
              <a:pPr marL="0" marR="0" lvl="0" indent="0" algn="ctr" defTabSz="892175"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642240"/>
                  </a:solidFill>
                  <a:effectLst/>
                  <a:uLnTx/>
                  <a:uFillTx/>
                  <a:latin typeface="Calibri"/>
                  <a:ea typeface="+mn-ea"/>
                  <a:cs typeface="+mn-cs"/>
                </a:rPr>
                <a:t>A</a:t>
              </a:r>
            </a:p>
            <a:p>
              <a:pPr marL="0" marR="0" lvl="0" indent="0" algn="ctr" defTabSz="892175"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642240"/>
                  </a:solidFill>
                  <a:effectLst/>
                  <a:uLnTx/>
                  <a:uFillTx/>
                  <a:latin typeface="Calibri"/>
                  <a:ea typeface="+mn-ea"/>
                  <a:cs typeface="+mn-cs"/>
                </a:rPr>
                <a:t>N</a:t>
              </a:r>
            </a:p>
            <a:p>
              <a:pPr marL="0" marR="0" lvl="0" indent="0" algn="ctr" defTabSz="892175"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642240"/>
                  </a:solidFill>
                  <a:effectLst/>
                  <a:uLnTx/>
                  <a:uFillTx/>
                  <a:latin typeface="Calibri"/>
                  <a:ea typeface="+mn-ea"/>
                  <a:cs typeface="+mn-cs"/>
                </a:rPr>
                <a:t>D</a:t>
              </a:r>
            </a:p>
            <a:p>
              <a:pPr marL="0" marR="0" lvl="0" indent="0" algn="ctr" defTabSz="892175"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642240"/>
                  </a:solidFill>
                  <a:effectLst/>
                  <a:uLnTx/>
                  <a:uFillTx/>
                  <a:latin typeface="Calibri"/>
                  <a:ea typeface="+mn-ea"/>
                  <a:cs typeface="+mn-cs"/>
                </a:rPr>
                <a:t>O</a:t>
              </a:r>
            </a:p>
            <a:p>
              <a:pPr marL="0" marR="0" lvl="0" indent="0" algn="ctr" defTabSz="892175"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642240"/>
                  </a:solidFill>
                  <a:effectLst/>
                  <a:uLnTx/>
                  <a:uFillTx/>
                  <a:latin typeface="Calibri"/>
                  <a:ea typeface="+mn-ea"/>
                  <a:cs typeface="+mn-cs"/>
                </a:rPr>
                <a:t>M</a:t>
              </a:r>
            </a:p>
            <a:p>
              <a:pPr marL="0" marR="0" lvl="0" indent="0" algn="ctr" defTabSz="892175"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642240"/>
                  </a:solidFill>
                  <a:effectLst/>
                  <a:uLnTx/>
                  <a:uFillTx/>
                  <a:latin typeface="Calibri"/>
                  <a:ea typeface="+mn-ea"/>
                  <a:cs typeface="+mn-cs"/>
                </a:rPr>
                <a:t>I</a:t>
              </a:r>
            </a:p>
            <a:p>
              <a:pPr marL="0" marR="0" lvl="0" indent="0" algn="ctr" defTabSz="892175"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642240"/>
                  </a:solidFill>
                  <a:effectLst/>
                  <a:uLnTx/>
                  <a:uFillTx/>
                  <a:latin typeface="Calibri"/>
                  <a:ea typeface="+mn-ea"/>
                  <a:cs typeface="+mn-cs"/>
                </a:rPr>
                <a:t>Z</a:t>
              </a:r>
            </a:p>
            <a:p>
              <a:pPr marL="0" marR="0" lvl="0" indent="0" algn="ctr" defTabSz="892175"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642240"/>
                  </a:solidFill>
                  <a:effectLst/>
                  <a:uLnTx/>
                  <a:uFillTx/>
                  <a:latin typeface="Calibri"/>
                  <a:ea typeface="+mn-ea"/>
                  <a:cs typeface="+mn-cs"/>
                </a:rPr>
                <a:t>A</a:t>
              </a:r>
              <a:br>
                <a:rPr kumimoji="0" lang="en-GB" sz="1200" b="1" i="0" u="none" strike="noStrike" kern="0" cap="none" spc="0" normalizeH="0" baseline="0" noProof="0" dirty="0">
                  <a:ln>
                    <a:noFill/>
                  </a:ln>
                  <a:solidFill>
                    <a:srgbClr val="642240"/>
                  </a:solidFill>
                  <a:effectLst/>
                  <a:uLnTx/>
                  <a:uFillTx/>
                  <a:latin typeface="Calibri"/>
                  <a:ea typeface="+mn-ea"/>
                  <a:cs typeface="+mn-cs"/>
                </a:rPr>
              </a:br>
              <a:r>
                <a:rPr kumimoji="0" lang="en-GB" sz="1200" b="1" i="0" u="none" strike="noStrike" kern="0" cap="none" spc="0" normalizeH="0" baseline="0" noProof="0" dirty="0">
                  <a:ln>
                    <a:noFill/>
                  </a:ln>
                  <a:solidFill>
                    <a:srgbClr val="642240"/>
                  </a:solidFill>
                  <a:effectLst/>
                  <a:uLnTx/>
                  <a:uFillTx/>
                  <a:latin typeface="Calibri"/>
                  <a:ea typeface="+mn-ea"/>
                  <a:cs typeface="+mn-cs"/>
                </a:rPr>
                <a:t>T</a:t>
              </a:r>
              <a:br>
                <a:rPr kumimoji="0" lang="en-GB" sz="1200" b="1" i="0" u="none" strike="noStrike" kern="0" cap="none" spc="0" normalizeH="0" baseline="0" noProof="0" dirty="0">
                  <a:ln>
                    <a:noFill/>
                  </a:ln>
                  <a:solidFill>
                    <a:srgbClr val="642240"/>
                  </a:solidFill>
                  <a:effectLst/>
                  <a:uLnTx/>
                  <a:uFillTx/>
                  <a:latin typeface="Calibri"/>
                  <a:ea typeface="+mn-ea"/>
                  <a:cs typeface="+mn-cs"/>
                </a:rPr>
              </a:br>
              <a:r>
                <a:rPr kumimoji="0" lang="en-GB" sz="1200" b="1" i="0" u="none" strike="noStrike" kern="0" cap="none" spc="0" normalizeH="0" baseline="0" noProof="0" dirty="0">
                  <a:ln>
                    <a:noFill/>
                  </a:ln>
                  <a:solidFill>
                    <a:srgbClr val="642240"/>
                  </a:solidFill>
                  <a:effectLst/>
                  <a:uLnTx/>
                  <a:uFillTx/>
                  <a:latin typeface="Calibri"/>
                  <a:ea typeface="+mn-ea"/>
                  <a:cs typeface="+mn-cs"/>
                </a:rPr>
                <a:t>I</a:t>
              </a:r>
              <a:br>
                <a:rPr kumimoji="0" lang="en-GB" sz="1200" b="1" i="0" u="none" strike="noStrike" kern="0" cap="none" spc="0" normalizeH="0" baseline="0" noProof="0" dirty="0">
                  <a:ln>
                    <a:noFill/>
                  </a:ln>
                  <a:solidFill>
                    <a:srgbClr val="642240"/>
                  </a:solidFill>
                  <a:effectLst/>
                  <a:uLnTx/>
                  <a:uFillTx/>
                  <a:latin typeface="Calibri"/>
                  <a:ea typeface="+mn-ea"/>
                  <a:cs typeface="+mn-cs"/>
                </a:rPr>
              </a:br>
              <a:r>
                <a:rPr kumimoji="0" lang="en-GB" sz="1200" b="1" i="0" u="none" strike="noStrike" kern="0" cap="none" spc="0" normalizeH="0" baseline="0" noProof="0" dirty="0">
                  <a:ln>
                    <a:noFill/>
                  </a:ln>
                  <a:solidFill>
                    <a:srgbClr val="642240"/>
                  </a:solidFill>
                  <a:effectLst/>
                  <a:uLnTx/>
                  <a:uFillTx/>
                  <a:latin typeface="Calibri"/>
                  <a:ea typeface="+mn-ea"/>
                  <a:cs typeface="+mn-cs"/>
                </a:rPr>
                <a:t>O</a:t>
              </a:r>
              <a:br>
                <a:rPr kumimoji="0" lang="en-GB" sz="1200" b="1" i="0" u="none" strike="noStrike" kern="0" cap="none" spc="0" normalizeH="0" baseline="0" noProof="0" dirty="0">
                  <a:ln>
                    <a:noFill/>
                  </a:ln>
                  <a:solidFill>
                    <a:srgbClr val="642240"/>
                  </a:solidFill>
                  <a:effectLst/>
                  <a:uLnTx/>
                  <a:uFillTx/>
                  <a:latin typeface="Calibri"/>
                  <a:ea typeface="+mn-ea"/>
                  <a:cs typeface="+mn-cs"/>
                </a:rPr>
              </a:br>
              <a:r>
                <a:rPr kumimoji="0" lang="en-GB" sz="1200" b="1" i="0" u="none" strike="noStrike" kern="0" cap="none" spc="0" normalizeH="0" baseline="0" noProof="0" dirty="0">
                  <a:ln>
                    <a:noFill/>
                  </a:ln>
                  <a:solidFill>
                    <a:srgbClr val="642240"/>
                  </a:solidFill>
                  <a:effectLst/>
                  <a:uLnTx/>
                  <a:uFillTx/>
                  <a:latin typeface="Calibri"/>
                  <a:ea typeface="+mn-ea"/>
                  <a:cs typeface="+mn-cs"/>
                </a:rPr>
                <a:t>N</a:t>
              </a:r>
            </a:p>
          </p:txBody>
        </p:sp>
        <p:sp>
          <p:nvSpPr>
            <p:cNvPr id="56" name="TextBox 55"/>
            <p:cNvSpPr txBox="1"/>
            <p:nvPr/>
          </p:nvSpPr>
          <p:spPr>
            <a:xfrm>
              <a:off x="589217" y="2665648"/>
              <a:ext cx="827126" cy="3396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642240"/>
                  </a:solidFill>
                  <a:effectLst/>
                  <a:uLnTx/>
                  <a:uFillTx/>
                  <a:latin typeface="Calibri"/>
                  <a:ea typeface="+mn-ea"/>
                  <a:cs typeface="+mn-cs"/>
                </a:rPr>
                <a:t>Arm A</a:t>
              </a:r>
              <a:endParaRPr kumimoji="0" lang="en-US" sz="1600" b="0" i="0" u="none" strike="noStrike" kern="0" cap="none" spc="0" normalizeH="0" baseline="30000" noProof="0" dirty="0">
                <a:ln>
                  <a:noFill/>
                </a:ln>
                <a:solidFill>
                  <a:srgbClr val="642240"/>
                </a:solidFill>
                <a:effectLst/>
                <a:uLnTx/>
                <a:uFillTx/>
                <a:latin typeface="Calibri"/>
                <a:ea typeface="+mn-ea"/>
                <a:cs typeface="+mn-cs"/>
              </a:endParaRPr>
            </a:p>
          </p:txBody>
        </p:sp>
        <p:sp>
          <p:nvSpPr>
            <p:cNvPr id="57" name="TextBox 56"/>
            <p:cNvSpPr txBox="1"/>
            <p:nvPr/>
          </p:nvSpPr>
          <p:spPr>
            <a:xfrm>
              <a:off x="589217" y="3463957"/>
              <a:ext cx="827126" cy="33805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642240"/>
                  </a:solidFill>
                  <a:effectLst/>
                  <a:uLnTx/>
                  <a:uFillTx/>
                  <a:latin typeface="Calibri"/>
                  <a:ea typeface="+mn-ea"/>
                  <a:cs typeface="+mn-cs"/>
                </a:rPr>
                <a:t>Arm B</a:t>
              </a:r>
              <a:endParaRPr kumimoji="0" lang="en-US" sz="1600" b="0" i="0" u="none" strike="noStrike" kern="0" cap="none" spc="0" normalizeH="0" baseline="30000" noProof="0" dirty="0">
                <a:ln>
                  <a:noFill/>
                </a:ln>
                <a:solidFill>
                  <a:srgbClr val="642240"/>
                </a:solidFill>
                <a:effectLst/>
                <a:uLnTx/>
                <a:uFillTx/>
                <a:latin typeface="Calibri"/>
                <a:ea typeface="+mn-ea"/>
                <a:cs typeface="+mn-cs"/>
              </a:endParaRPr>
            </a:p>
          </p:txBody>
        </p:sp>
        <p:sp>
          <p:nvSpPr>
            <p:cNvPr id="58" name="TextBox 57"/>
            <p:cNvSpPr txBox="1"/>
            <p:nvPr/>
          </p:nvSpPr>
          <p:spPr>
            <a:xfrm>
              <a:off x="574928" y="4319399"/>
              <a:ext cx="852528" cy="33805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642240"/>
                  </a:solidFill>
                  <a:effectLst/>
                  <a:uLnTx/>
                  <a:uFillTx/>
                  <a:latin typeface="Calibri"/>
                  <a:ea typeface="+mn-ea"/>
                  <a:cs typeface="+mn-cs"/>
                </a:rPr>
                <a:t>Arm C</a:t>
              </a:r>
              <a:endParaRPr kumimoji="0" lang="en-US" sz="1600" b="0" i="0" u="none" strike="noStrike" kern="0" cap="none" spc="0" normalizeH="0" baseline="30000" noProof="0" dirty="0">
                <a:ln>
                  <a:noFill/>
                </a:ln>
                <a:solidFill>
                  <a:srgbClr val="642240"/>
                </a:solidFill>
                <a:effectLst/>
                <a:uLnTx/>
                <a:uFillTx/>
                <a:latin typeface="Calibri"/>
                <a:ea typeface="+mn-ea"/>
                <a:cs typeface="+mn-cs"/>
              </a:endParaRPr>
            </a:p>
          </p:txBody>
        </p:sp>
      </p:grpSp>
      <p:sp>
        <p:nvSpPr>
          <p:cNvPr id="59" name="Rectangle 37"/>
          <p:cNvSpPr>
            <a:spLocks noChangeArrowheads="1"/>
          </p:cNvSpPr>
          <p:nvPr/>
        </p:nvSpPr>
        <p:spPr bwMode="blackWhite">
          <a:xfrm>
            <a:off x="2470150" y="4861832"/>
            <a:ext cx="2073275" cy="242888"/>
          </a:xfrm>
          <a:prstGeom prst="rect">
            <a:avLst/>
          </a:prstGeom>
          <a:solidFill>
            <a:srgbClr val="A1D0CA"/>
          </a:solidFill>
          <a:ln w="0" algn="ctr">
            <a:noFill/>
            <a:miter lim="800000"/>
            <a:headEnd/>
            <a:tailEnd/>
          </a:ln>
        </p:spPr>
        <p:txBody>
          <a:bodyPr lIns="0" tIns="0" rIns="0" bIns="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42240"/>
                </a:solidFill>
                <a:effectLst/>
                <a:uLnTx/>
                <a:uFillTx/>
                <a:latin typeface="Calibri"/>
                <a:ea typeface="+mn-ea"/>
                <a:cs typeface="+mn-cs"/>
              </a:rPr>
              <a:t>  Primary Endpoint: </a:t>
            </a:r>
          </a:p>
        </p:txBody>
      </p:sp>
      <p:sp>
        <p:nvSpPr>
          <p:cNvPr id="60" name="Rectangle 38"/>
          <p:cNvSpPr>
            <a:spLocks noChangeArrowheads="1"/>
          </p:cNvSpPr>
          <p:nvPr/>
        </p:nvSpPr>
        <p:spPr bwMode="black">
          <a:xfrm>
            <a:off x="4543425" y="4872945"/>
            <a:ext cx="5530850" cy="258762"/>
          </a:xfrm>
          <a:prstGeom prst="rect">
            <a:avLst/>
          </a:prstGeom>
          <a:solidFill>
            <a:srgbClr val="002060"/>
          </a:solidFill>
          <a:ln w="9525">
            <a:noFill/>
            <a:miter lim="800000"/>
            <a:headEnd/>
            <a:tailEnd/>
          </a:ln>
        </p:spPr>
        <p:txBody>
          <a:bodyPr lIns="45720" rIns="45720" anchor="ctr">
            <a:spAutoFit/>
          </a:bodyPr>
          <a:lstStyle/>
          <a:p>
            <a:pPr marL="0" marR="0" lvl="0" indent="0" algn="l" defTabSz="914400" rtl="0" eaLnBrk="1" fontAlgn="auto" latinLnBrk="0" hangingPunct="1">
              <a:lnSpc>
                <a:spcPct val="90000"/>
              </a:lnSpc>
              <a:spcBef>
                <a:spcPct val="15000"/>
              </a:spcBef>
              <a:spcAft>
                <a:spcPts val="0"/>
              </a:spcAft>
              <a:buClr>
                <a:srgbClr val="00A94F"/>
              </a:buClr>
              <a:buSzTx/>
              <a:buFontTx/>
              <a:buNone/>
              <a:tabLst/>
              <a:defRPr/>
            </a:pPr>
            <a:r>
              <a:rPr kumimoji="0" lang="en-US" sz="1200" b="1" i="0" u="none" strike="noStrike" kern="0" cap="none" spc="0" normalizeH="0" baseline="0" noProof="0" dirty="0">
                <a:ln>
                  <a:noFill/>
                </a:ln>
                <a:solidFill>
                  <a:srgbClr val="FFFFFF"/>
                </a:solidFill>
                <a:effectLst/>
                <a:uLnTx/>
                <a:uFillTx/>
                <a:latin typeface="Calibri"/>
                <a:ea typeface="+mn-ea"/>
                <a:cs typeface="+mn-cs"/>
              </a:rPr>
              <a:t>PFS</a:t>
            </a:r>
          </a:p>
        </p:txBody>
      </p:sp>
      <p:sp>
        <p:nvSpPr>
          <p:cNvPr id="61" name="Rectangle 37"/>
          <p:cNvSpPr>
            <a:spLocks noChangeArrowheads="1"/>
          </p:cNvSpPr>
          <p:nvPr/>
        </p:nvSpPr>
        <p:spPr bwMode="blackWhite">
          <a:xfrm>
            <a:off x="2470150" y="5168220"/>
            <a:ext cx="2073275" cy="268287"/>
          </a:xfrm>
          <a:prstGeom prst="rect">
            <a:avLst/>
          </a:prstGeom>
          <a:solidFill>
            <a:srgbClr val="A1D0CA"/>
          </a:solidFill>
          <a:ln w="0" algn="ctr">
            <a:noFill/>
            <a:miter lim="800000"/>
            <a:headEnd/>
            <a:tailEnd/>
          </a:ln>
        </p:spPr>
        <p:txBody>
          <a:bodyPr lIns="0" tIns="0" rIns="0" bIns="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42240"/>
                </a:solidFill>
                <a:effectLst/>
                <a:uLnTx/>
                <a:uFillTx/>
                <a:latin typeface="Calibri"/>
                <a:ea typeface="+mn-ea"/>
                <a:cs typeface="+mn-cs"/>
              </a:rPr>
              <a:t> Secondary Endpoints: </a:t>
            </a:r>
          </a:p>
        </p:txBody>
      </p:sp>
      <p:sp>
        <p:nvSpPr>
          <p:cNvPr id="62" name="Rectangle 38"/>
          <p:cNvSpPr>
            <a:spLocks noChangeArrowheads="1"/>
          </p:cNvSpPr>
          <p:nvPr/>
        </p:nvSpPr>
        <p:spPr bwMode="black">
          <a:xfrm>
            <a:off x="4543425" y="5174570"/>
            <a:ext cx="5530850" cy="258762"/>
          </a:xfrm>
          <a:prstGeom prst="rect">
            <a:avLst/>
          </a:prstGeom>
          <a:solidFill>
            <a:srgbClr val="002060"/>
          </a:solidFill>
          <a:ln w="9525">
            <a:noFill/>
            <a:miter lim="800000"/>
            <a:headEnd/>
            <a:tailEnd/>
          </a:ln>
        </p:spPr>
        <p:txBody>
          <a:bodyPr lIns="45720" rIns="45720" anchor="ctr">
            <a:spAutoFit/>
          </a:bodyPr>
          <a:lstStyle/>
          <a:p>
            <a:pPr marL="0" marR="0" lvl="0" indent="0" algn="l" defTabSz="914400" rtl="0" eaLnBrk="1" fontAlgn="auto" latinLnBrk="0" hangingPunct="1">
              <a:lnSpc>
                <a:spcPct val="90000"/>
              </a:lnSpc>
              <a:spcBef>
                <a:spcPct val="15000"/>
              </a:spcBef>
              <a:spcAft>
                <a:spcPts val="0"/>
              </a:spcAft>
              <a:buClr>
                <a:srgbClr val="00A94F"/>
              </a:buClr>
              <a:buSzTx/>
              <a:buFontTx/>
              <a:buNone/>
              <a:tabLst/>
              <a:defRPr/>
            </a:pPr>
            <a:r>
              <a:rPr kumimoji="0" lang="en-US" sz="1200" b="1" i="0" u="none" strike="noStrike" kern="0" cap="none" spc="0" normalizeH="0" baseline="0" noProof="0" dirty="0">
                <a:ln>
                  <a:noFill/>
                </a:ln>
                <a:solidFill>
                  <a:srgbClr val="FFFFFF"/>
                </a:solidFill>
                <a:effectLst/>
                <a:uLnTx/>
                <a:uFillTx/>
                <a:latin typeface="Calibri"/>
                <a:ea typeface="+mn-ea"/>
                <a:cs typeface="+mn-cs"/>
              </a:rPr>
              <a:t>Maintenance PFS, OS, ORR, duration of response, pCR, PROs, safety</a:t>
            </a:r>
            <a:r>
              <a:rPr kumimoji="0" lang="en-US" sz="1200" b="0" i="0" u="none" strike="noStrike" kern="0" cap="none" spc="0" normalizeH="0" baseline="0" noProof="0" dirty="0">
                <a:ln>
                  <a:noFill/>
                </a:ln>
                <a:solidFill>
                  <a:srgbClr val="FFFFFF"/>
                </a:solidFill>
                <a:effectLst/>
                <a:uLnTx/>
                <a:uFillTx/>
                <a:latin typeface="Calibri"/>
                <a:ea typeface="+mn-ea"/>
                <a:cs typeface="+mn-cs"/>
              </a:rPr>
              <a:t>, PK </a:t>
            </a:r>
          </a:p>
        </p:txBody>
      </p:sp>
      <p:sp>
        <p:nvSpPr>
          <p:cNvPr id="32" name="Rectangle 24"/>
          <p:cNvSpPr>
            <a:spLocks noChangeArrowheads="1"/>
          </p:cNvSpPr>
          <p:nvPr/>
        </p:nvSpPr>
        <p:spPr bwMode="blackWhite">
          <a:xfrm>
            <a:off x="2459038" y="1369332"/>
            <a:ext cx="7615237" cy="347663"/>
          </a:xfrm>
          <a:prstGeom prst="rect">
            <a:avLst/>
          </a:prstGeom>
          <a:solidFill>
            <a:srgbClr val="642240"/>
          </a:solidFill>
          <a:ln w="0" algn="ctr">
            <a:noFill/>
            <a:miter lim="800000"/>
            <a:headEnd/>
            <a:tailEnd/>
          </a:ln>
        </p:spPr>
        <p:txBody>
          <a:bodyPr lIns="0" tIns="0" rIns="0" bIns="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a:ea typeface="+mn-ea"/>
                <a:cs typeface="+mn-cs"/>
              </a:rPr>
              <a:t>Randomized Phase 3 Study (</a:t>
            </a:r>
            <a:r>
              <a:rPr kumimoji="0" lang="en-US" sz="1800" b="1" i="0" u="none" strike="noStrike" kern="1200" cap="none" spc="0" normalizeH="0" baseline="0" noProof="0" dirty="0">
                <a:ln>
                  <a:noFill/>
                </a:ln>
                <a:solidFill>
                  <a:prstClr val="white"/>
                </a:solidFill>
                <a:effectLst/>
                <a:uLnTx/>
                <a:uFillTx/>
                <a:latin typeface="Calibri"/>
                <a:ea typeface="+mn-ea"/>
                <a:cs typeface="+mn-cs"/>
              </a:rPr>
              <a:t>NCT02718417)</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31" name="AutoShape 13"/>
          <p:cNvSpPr>
            <a:spLocks noChangeArrowheads="1"/>
          </p:cNvSpPr>
          <p:nvPr/>
        </p:nvSpPr>
        <p:spPr bwMode="blackWhite">
          <a:xfrm>
            <a:off x="6307138" y="2118632"/>
            <a:ext cx="1685925" cy="671513"/>
          </a:xfrm>
          <a:prstGeom prst="rect">
            <a:avLst/>
          </a:prstGeom>
          <a:solidFill>
            <a:srgbClr val="D60057"/>
          </a:solidFill>
          <a:ln w="0" algn="ctr">
            <a:noFill/>
            <a:miter lim="800000"/>
            <a:headEnd/>
            <a:tailEnd/>
          </a:ln>
        </p:spPr>
        <p:txBody>
          <a:bodyPr anchor="ctr" anchorCtr="1"/>
          <a:lstStyle/>
          <a:p>
            <a:pPr marL="117475" marR="0" lvl="0" indent="-117475" algn="ctr" defTabSz="820738" rtl="0" eaLnBrk="1" fontAlgn="auto" latinLnBrk="0" hangingPunct="1">
              <a:lnSpc>
                <a:spcPct val="100000"/>
              </a:lnSpc>
              <a:spcBef>
                <a:spcPts val="0"/>
              </a:spcBef>
              <a:spcAft>
                <a:spcPts val="0"/>
              </a:spcAft>
              <a:buClrTx/>
              <a:buSzTx/>
              <a:buFontTx/>
              <a:buNone/>
              <a:tabLst>
                <a:tab pos="103188" algn="l"/>
              </a:tabLst>
              <a:defRPr/>
            </a:pPr>
            <a:r>
              <a:rPr kumimoji="0" lang="fr-CA" altLang="ja-JP" sz="1400" b="1"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Chemotherapy</a:t>
            </a:r>
            <a:endParaRPr kumimoji="0" lang="fr-CA" altLang="ja-JP" sz="1400" b="1" i="0" u="none" strike="noStrike" kern="0" cap="none" spc="0" normalizeH="0" baseline="30000" noProof="0" dirty="0">
              <a:ln>
                <a:noFill/>
              </a:ln>
              <a:solidFill>
                <a:prstClr val="white"/>
              </a:solidFill>
              <a:effectLst/>
              <a:uLnTx/>
              <a:uFillTx/>
              <a:latin typeface="Calibri"/>
              <a:ea typeface="ＭＳ Ｐゴシック" panose="020B0600070205080204" pitchFamily="34" charset="-128"/>
              <a:cs typeface="+mn-cs"/>
            </a:endParaRPr>
          </a:p>
        </p:txBody>
      </p:sp>
      <p:sp>
        <p:nvSpPr>
          <p:cNvPr id="33" name="AutoShape 13"/>
          <p:cNvSpPr>
            <a:spLocks noChangeArrowheads="1"/>
          </p:cNvSpPr>
          <p:nvPr/>
        </p:nvSpPr>
        <p:spPr bwMode="blackWhite">
          <a:xfrm>
            <a:off x="6305550" y="2928257"/>
            <a:ext cx="1685925" cy="671513"/>
          </a:xfrm>
          <a:prstGeom prst="rect">
            <a:avLst/>
          </a:prstGeom>
          <a:solidFill>
            <a:srgbClr val="D60057"/>
          </a:solidFill>
          <a:ln w="0" algn="ctr">
            <a:noFill/>
            <a:miter lim="800000"/>
            <a:headEnd/>
            <a:tailEnd/>
          </a:ln>
        </p:spPr>
        <p:txBody>
          <a:bodyPr anchor="ctr" anchorCtr="1"/>
          <a:lstStyle/>
          <a:p>
            <a:pPr marL="117475" marR="0" lvl="0" indent="-117475" algn="ctr" defTabSz="820738" rtl="0" eaLnBrk="1" fontAlgn="auto" latinLnBrk="0" hangingPunct="1">
              <a:lnSpc>
                <a:spcPct val="100000"/>
              </a:lnSpc>
              <a:spcBef>
                <a:spcPts val="0"/>
              </a:spcBef>
              <a:spcAft>
                <a:spcPts val="0"/>
              </a:spcAft>
              <a:buClrTx/>
              <a:buSzTx/>
              <a:buFontTx/>
              <a:buNone/>
              <a:tabLst>
                <a:tab pos="103188" algn="l"/>
              </a:tabLst>
              <a:defRPr/>
            </a:pPr>
            <a:r>
              <a:rPr kumimoji="0" lang="fr-CA" altLang="ja-JP" sz="1400" b="1"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Chemotherapy</a:t>
            </a:r>
            <a:endParaRPr kumimoji="0" lang="fr-CA" altLang="ja-JP" sz="1400" b="1" i="0" u="none" strike="noStrike" kern="0" cap="none" spc="0" normalizeH="0" baseline="30000" noProof="0" dirty="0">
              <a:ln>
                <a:noFill/>
              </a:ln>
              <a:solidFill>
                <a:prstClr val="white"/>
              </a:solidFill>
              <a:effectLst/>
              <a:uLnTx/>
              <a:uFillTx/>
              <a:latin typeface="Calibri"/>
              <a:ea typeface="ＭＳ Ｐゴシック" panose="020B0600070205080204" pitchFamily="34" charset="-128"/>
              <a:cs typeface="+mn-cs"/>
            </a:endParaRPr>
          </a:p>
        </p:txBody>
      </p:sp>
      <p:sp>
        <p:nvSpPr>
          <p:cNvPr id="34" name="Text Box 10"/>
          <p:cNvSpPr txBox="1">
            <a:spLocks noChangeArrowheads="1"/>
          </p:cNvSpPr>
          <p:nvPr/>
        </p:nvSpPr>
        <p:spPr bwMode="auto">
          <a:xfrm>
            <a:off x="8285163" y="4447495"/>
            <a:ext cx="949325" cy="307975"/>
          </a:xfrm>
          <a:prstGeom prst="rect">
            <a:avLst/>
          </a:prstGeom>
          <a:solidFill>
            <a:srgbClr val="A1D0CA">
              <a:lumMod val="60000"/>
              <a:lumOff val="40000"/>
            </a:srgbClr>
          </a:solid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42240"/>
                </a:solidFill>
                <a:effectLst/>
                <a:uLnTx/>
                <a:uFillTx/>
                <a:latin typeface="Calibri"/>
                <a:ea typeface="+mn-ea"/>
                <a:cs typeface="+mn-cs"/>
              </a:rPr>
              <a:t>n = ~951</a:t>
            </a:r>
          </a:p>
        </p:txBody>
      </p:sp>
      <p:sp>
        <p:nvSpPr>
          <p:cNvPr id="35" name="TextBox 34"/>
          <p:cNvSpPr txBox="1"/>
          <p:nvPr/>
        </p:nvSpPr>
        <p:spPr>
          <a:xfrm>
            <a:off x="146332" y="6292515"/>
            <a:ext cx="11329295" cy="50783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a:ea typeface="+mn-ea"/>
                <a:cs typeface="+mn-cs"/>
              </a:rPr>
              <a:t>ORR, overall response rate; OS, overall survival, </a:t>
            </a:r>
            <a:r>
              <a:rPr kumimoji="0" lang="en-US" altLang="en-US" sz="1100" b="0" i="0" u="none" strike="noStrike" kern="1200" cap="none" spc="0" normalizeH="0" baseline="0" noProof="0" dirty="0" err="1">
                <a:ln>
                  <a:noFill/>
                </a:ln>
                <a:solidFill>
                  <a:prstClr val="black"/>
                </a:solidFill>
                <a:effectLst/>
                <a:uLnTx/>
                <a:uFillTx/>
                <a:latin typeface="Calibri"/>
                <a:ea typeface="+mn-ea"/>
                <a:cs typeface="+mn-cs"/>
              </a:rPr>
              <a:t>pCR</a:t>
            </a:r>
            <a:r>
              <a:rPr kumimoji="0" lang="en-US" altLang="en-US" sz="1100" b="0" i="0" u="none" strike="noStrike" kern="1200" cap="none" spc="0" normalizeH="0" baseline="0" noProof="0" dirty="0">
                <a:ln>
                  <a:noFill/>
                </a:ln>
                <a:solidFill>
                  <a:prstClr val="black"/>
                </a:solidFill>
                <a:effectLst/>
                <a:uLnTx/>
                <a:uFillTx/>
                <a:latin typeface="Calibri"/>
                <a:ea typeface="+mn-ea"/>
                <a:cs typeface="+mn-cs"/>
              </a:rPr>
              <a:t>, pathological complete response; PFS, progression-free survival, PK, pharmacokinetics; PROs, patient-reported outcomes; SD, stable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a:ea typeface="+mn-ea"/>
                <a:cs typeface="+mn-cs"/>
              </a:rPr>
              <a:t>Clinicaltrials.gov. Accessed October 11, 2016. </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5137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025EAE-7DF2-4CC4-B490-1F90A3D83301}"/>
              </a:ext>
            </a:extLst>
          </p:cNvPr>
          <p:cNvSpPr>
            <a:spLocks noGrp="1"/>
          </p:cNvSpPr>
          <p:nvPr>
            <p:ph type="title"/>
          </p:nvPr>
        </p:nvSpPr>
        <p:spPr/>
        <p:txBody>
          <a:bodyPr/>
          <a:lstStyle/>
          <a:p>
            <a:r>
              <a:rPr lang="en-US" dirty="0">
                <a:solidFill>
                  <a:schemeClr val="tx1"/>
                </a:solidFill>
              </a:rPr>
              <a:t>Overview of Phase 3 1L Maintenance Trials: Completed &amp; Pending</a:t>
            </a:r>
          </a:p>
        </p:txBody>
      </p:sp>
      <p:graphicFrame>
        <p:nvGraphicFramePr>
          <p:cNvPr id="8" name="Content Placeholder 7">
            <a:extLst>
              <a:ext uri="{FF2B5EF4-FFF2-40B4-BE49-F238E27FC236}">
                <a16:creationId xmlns:a16="http://schemas.microsoft.com/office/drawing/2014/main" id="{FE8694B1-6599-4EF1-9059-12E814D684F5}"/>
              </a:ext>
            </a:extLst>
          </p:cNvPr>
          <p:cNvGraphicFramePr>
            <a:graphicFrameLocks noGrp="1"/>
          </p:cNvGraphicFramePr>
          <p:nvPr>
            <p:ph sz="quarter" idx="11"/>
            <p:extLst>
              <p:ext uri="{D42A27DB-BD31-4B8C-83A1-F6EECF244321}">
                <p14:modId xmlns:p14="http://schemas.microsoft.com/office/powerpoint/2010/main" val="2428896217"/>
              </p:ext>
            </p:extLst>
          </p:nvPr>
        </p:nvGraphicFramePr>
        <p:xfrm>
          <a:off x="554620" y="973454"/>
          <a:ext cx="10941195" cy="4963717"/>
        </p:xfrm>
        <a:graphic>
          <a:graphicData uri="http://schemas.openxmlformats.org/drawingml/2006/table">
            <a:tbl>
              <a:tblPr firstRow="1" bandRow="1">
                <a:tableStyleId>{21E4AEA4-8DFA-4A89-87EB-49C32662AFE0}</a:tableStyleId>
              </a:tblPr>
              <a:tblGrid>
                <a:gridCol w="850869">
                  <a:extLst>
                    <a:ext uri="{9D8B030D-6E8A-4147-A177-3AD203B41FA5}">
                      <a16:colId xmlns:a16="http://schemas.microsoft.com/office/drawing/2014/main" val="318961426"/>
                    </a:ext>
                  </a:extLst>
                </a:gridCol>
                <a:gridCol w="1708846">
                  <a:extLst>
                    <a:ext uri="{9D8B030D-6E8A-4147-A177-3AD203B41FA5}">
                      <a16:colId xmlns:a16="http://schemas.microsoft.com/office/drawing/2014/main" val="680471184"/>
                    </a:ext>
                  </a:extLst>
                </a:gridCol>
                <a:gridCol w="1790219">
                  <a:extLst>
                    <a:ext uri="{9D8B030D-6E8A-4147-A177-3AD203B41FA5}">
                      <a16:colId xmlns:a16="http://schemas.microsoft.com/office/drawing/2014/main" val="894170586"/>
                    </a:ext>
                  </a:extLst>
                </a:gridCol>
                <a:gridCol w="1546098">
                  <a:extLst>
                    <a:ext uri="{9D8B030D-6E8A-4147-A177-3AD203B41FA5}">
                      <a16:colId xmlns:a16="http://schemas.microsoft.com/office/drawing/2014/main" val="1577110951"/>
                    </a:ext>
                  </a:extLst>
                </a:gridCol>
                <a:gridCol w="1546098">
                  <a:extLst>
                    <a:ext uri="{9D8B030D-6E8A-4147-A177-3AD203B41FA5}">
                      <a16:colId xmlns:a16="http://schemas.microsoft.com/office/drawing/2014/main" val="2000942577"/>
                    </a:ext>
                  </a:extLst>
                </a:gridCol>
                <a:gridCol w="1708846">
                  <a:extLst>
                    <a:ext uri="{9D8B030D-6E8A-4147-A177-3AD203B41FA5}">
                      <a16:colId xmlns:a16="http://schemas.microsoft.com/office/drawing/2014/main" val="2455917265"/>
                    </a:ext>
                  </a:extLst>
                </a:gridCol>
                <a:gridCol w="1790219">
                  <a:extLst>
                    <a:ext uri="{9D8B030D-6E8A-4147-A177-3AD203B41FA5}">
                      <a16:colId xmlns:a16="http://schemas.microsoft.com/office/drawing/2014/main" val="1315728340"/>
                    </a:ext>
                  </a:extLst>
                </a:gridCol>
              </a:tblGrid>
              <a:tr h="557316">
                <a:tc gridSpan="2">
                  <a:txBody>
                    <a:bodyPr/>
                    <a:lstStyle/>
                    <a:p>
                      <a:r>
                        <a:rPr lang="en-US" sz="1600" dirty="0"/>
                        <a:t>Study Design</a:t>
                      </a:r>
                    </a:p>
                  </a:txBody>
                  <a:tcPr marL="88100" marR="88100" anchor="ctr"/>
                </a:tc>
                <a:tc hMerge="1">
                  <a:txBody>
                    <a:bodyPr/>
                    <a:lstStyle/>
                    <a:p>
                      <a:endParaRPr lang="en-US" sz="1600" dirty="0"/>
                    </a:p>
                  </a:txBody>
                  <a:tcPr anchor="ctr"/>
                </a:tc>
                <a:tc>
                  <a:txBody>
                    <a:bodyPr/>
                    <a:lstStyle/>
                    <a:p>
                      <a:pPr algn="ctr"/>
                      <a:r>
                        <a:rPr lang="en-US" sz="1600" dirty="0"/>
                        <a:t>GOG-0218 </a:t>
                      </a:r>
                    </a:p>
                    <a:p>
                      <a:pPr algn="ctr"/>
                      <a:r>
                        <a:rPr lang="en-US" sz="1600" dirty="0"/>
                        <a:t>(N=1873)</a:t>
                      </a:r>
                      <a:r>
                        <a:rPr lang="en-US" sz="1600" baseline="30000" dirty="0"/>
                        <a:t>1-3</a:t>
                      </a:r>
                    </a:p>
                  </a:txBody>
                  <a:tcPr marL="88100" marR="88100" anchor="ctr">
                    <a:solidFill>
                      <a:srgbClr val="1D7B87"/>
                    </a:solidFill>
                  </a:tcPr>
                </a:tc>
                <a:tc>
                  <a:txBody>
                    <a:bodyPr/>
                    <a:lstStyle/>
                    <a:p>
                      <a:pPr algn="ctr"/>
                      <a:r>
                        <a:rPr lang="en-US" sz="1600" dirty="0"/>
                        <a:t>SOLO-1 </a:t>
                      </a:r>
                    </a:p>
                    <a:p>
                      <a:pPr algn="ctr"/>
                      <a:r>
                        <a:rPr lang="en-US" sz="1600" dirty="0"/>
                        <a:t>(N=451)</a:t>
                      </a:r>
                      <a:r>
                        <a:rPr lang="en-US" sz="1600" baseline="30000" dirty="0"/>
                        <a:t>3</a:t>
                      </a:r>
                      <a:endParaRPr lang="en-US" sz="1600" dirty="0"/>
                    </a:p>
                  </a:txBody>
                  <a:tcPr marL="88100" marR="88100" anchor="ctr">
                    <a:solidFill>
                      <a:schemeClr val="accent1"/>
                    </a:solidFill>
                  </a:tcPr>
                </a:tc>
                <a:tc>
                  <a:txBody>
                    <a:bodyPr/>
                    <a:lstStyle/>
                    <a:p>
                      <a:pPr algn="ctr"/>
                      <a:r>
                        <a:rPr lang="en-US" sz="1600" dirty="0"/>
                        <a:t>Velia</a:t>
                      </a:r>
                    </a:p>
                    <a:p>
                      <a:pPr algn="ctr"/>
                      <a:r>
                        <a:rPr lang="en-US" sz="1600" dirty="0"/>
                        <a:t>(N=1140)</a:t>
                      </a:r>
                      <a:r>
                        <a:rPr lang="en-US" sz="1600" baseline="30000" dirty="0"/>
                        <a:t>4</a:t>
                      </a:r>
                      <a:endParaRPr lang="en-US" sz="1600" dirty="0"/>
                    </a:p>
                  </a:txBody>
                  <a:tcPr marL="88100" marR="88100" anchor="ctr">
                    <a:solidFill>
                      <a:schemeClr val="accent3"/>
                    </a:solidFill>
                  </a:tcPr>
                </a:tc>
                <a:tc>
                  <a:txBody>
                    <a:bodyPr/>
                    <a:lstStyle/>
                    <a:p>
                      <a:pPr algn="ctr"/>
                      <a:r>
                        <a:rPr lang="en-US" sz="1600" dirty="0"/>
                        <a:t>PRIMA </a:t>
                      </a:r>
                    </a:p>
                    <a:p>
                      <a:pPr algn="ctr"/>
                      <a:r>
                        <a:rPr lang="en-US" sz="1600" dirty="0"/>
                        <a:t>(N=620)</a:t>
                      </a:r>
                      <a:r>
                        <a:rPr lang="en-US" sz="1600" baseline="30000" dirty="0"/>
                        <a:t>3</a:t>
                      </a:r>
                      <a:endParaRPr lang="en-US" sz="1600" dirty="0"/>
                    </a:p>
                  </a:txBody>
                  <a:tcPr marL="88100" marR="88100" anchor="ctr">
                    <a:solidFill>
                      <a:schemeClr val="accent2"/>
                    </a:solidFill>
                  </a:tcPr>
                </a:tc>
                <a:tc>
                  <a:txBody>
                    <a:bodyPr/>
                    <a:lstStyle/>
                    <a:p>
                      <a:pPr algn="ctr"/>
                      <a:r>
                        <a:rPr lang="en-US" sz="1600" dirty="0">
                          <a:solidFill>
                            <a:schemeClr val="bg1"/>
                          </a:solidFill>
                        </a:rPr>
                        <a:t>PAOLA-1 </a:t>
                      </a:r>
                    </a:p>
                    <a:p>
                      <a:pPr algn="ctr"/>
                      <a:r>
                        <a:rPr lang="en-US" sz="1600" dirty="0">
                          <a:solidFill>
                            <a:schemeClr val="bg1"/>
                          </a:solidFill>
                        </a:rPr>
                        <a:t>(N=612)</a:t>
                      </a:r>
                      <a:r>
                        <a:rPr lang="en-US" sz="1600" baseline="30000" dirty="0"/>
                        <a:t>4</a:t>
                      </a:r>
                      <a:endParaRPr lang="en-US" sz="1600" dirty="0">
                        <a:solidFill>
                          <a:schemeClr val="bg1"/>
                        </a:solidFill>
                      </a:endParaRPr>
                    </a:p>
                  </a:txBody>
                  <a:tcPr marL="88100" marR="88100" anchor="ctr">
                    <a:gradFill flip="none" rotWithShape="1">
                      <a:gsLst>
                        <a:gs pos="0">
                          <a:schemeClr val="tx2"/>
                        </a:gs>
                        <a:gs pos="100000">
                          <a:srgbClr val="1D7B87"/>
                        </a:gs>
                      </a:gsLst>
                      <a:lin ang="10800000" scaled="1"/>
                      <a:tileRect/>
                    </a:gradFill>
                  </a:tcPr>
                </a:tc>
                <a:extLst>
                  <a:ext uri="{0D108BD9-81ED-4DB2-BD59-A6C34878D82A}">
                    <a16:rowId xmlns:a16="http://schemas.microsoft.com/office/drawing/2014/main" val="1585779549"/>
                  </a:ext>
                </a:extLst>
              </a:tr>
              <a:tr h="527984">
                <a:tc gridSpan="2">
                  <a:txBody>
                    <a:bodyPr/>
                    <a:lstStyle/>
                    <a:p>
                      <a:r>
                        <a:rPr lang="en-US" sz="1500" b="1" dirty="0"/>
                        <a:t>Treatment arms vs placebo</a:t>
                      </a:r>
                    </a:p>
                  </a:txBody>
                  <a:tcPr marL="88100" marR="88100" anchor="ctr"/>
                </a:tc>
                <a:tc hMerge="1">
                  <a:txBody>
                    <a:bodyPr/>
                    <a:lstStyle/>
                    <a:p>
                      <a:endParaRPr lang="en-US" sz="1400" dirty="0"/>
                    </a:p>
                  </a:txBody>
                  <a:tcPr anchor="ctr"/>
                </a:tc>
                <a:tc>
                  <a:txBody>
                    <a:bodyPr/>
                    <a:lstStyle/>
                    <a:p>
                      <a:pPr algn="ctr"/>
                      <a:r>
                        <a:rPr lang="en-US" sz="1500" dirty="0">
                          <a:solidFill>
                            <a:schemeClr val="bg1"/>
                          </a:solidFill>
                        </a:rPr>
                        <a:t>Bevacizumab (n=625)</a:t>
                      </a:r>
                    </a:p>
                  </a:txBody>
                  <a:tcPr marL="88100" marR="88100" anchor="ctr">
                    <a:solidFill>
                      <a:srgbClr val="1D7B87"/>
                    </a:solidFill>
                  </a:tcPr>
                </a:tc>
                <a:tc>
                  <a:txBody>
                    <a:bodyPr/>
                    <a:lstStyle/>
                    <a:p>
                      <a:pPr algn="ctr"/>
                      <a:r>
                        <a:rPr lang="en-US" sz="1500" dirty="0">
                          <a:solidFill>
                            <a:schemeClr val="bg1"/>
                          </a:solidFill>
                        </a:rPr>
                        <a:t>Olaparib (n=260)</a:t>
                      </a:r>
                    </a:p>
                  </a:txBody>
                  <a:tcPr marL="88100" marR="88100" anchor="ctr">
                    <a:solidFill>
                      <a:schemeClr val="accent1"/>
                    </a:solidFill>
                  </a:tcPr>
                </a:tc>
                <a:tc>
                  <a:txBody>
                    <a:bodyPr/>
                    <a:lstStyle/>
                    <a:p>
                      <a:pPr algn="ctr"/>
                      <a:r>
                        <a:rPr lang="en-US" sz="1500" dirty="0" err="1">
                          <a:solidFill>
                            <a:schemeClr val="bg1"/>
                          </a:solidFill>
                        </a:rPr>
                        <a:t>Veliparib</a:t>
                      </a:r>
                      <a:endParaRPr lang="en-US" sz="1500" dirty="0">
                        <a:solidFill>
                          <a:schemeClr val="bg1"/>
                        </a:solidFill>
                      </a:endParaRPr>
                    </a:p>
                  </a:txBody>
                  <a:tcPr marL="88100" marR="88100" anchor="ctr">
                    <a:solidFill>
                      <a:schemeClr val="accent3"/>
                    </a:solidFill>
                  </a:tcPr>
                </a:tc>
                <a:tc>
                  <a:txBody>
                    <a:bodyPr/>
                    <a:lstStyle/>
                    <a:p>
                      <a:pPr algn="ctr"/>
                      <a:r>
                        <a:rPr lang="en-US" sz="1500" dirty="0">
                          <a:solidFill>
                            <a:schemeClr val="bg1"/>
                          </a:solidFill>
                        </a:rPr>
                        <a:t>Niraparib</a:t>
                      </a:r>
                    </a:p>
                  </a:txBody>
                  <a:tcPr marL="88100" marR="88100" anchor="ctr">
                    <a:solidFill>
                      <a:schemeClr val="accent2"/>
                    </a:solidFill>
                  </a:tcPr>
                </a:tc>
                <a:tc>
                  <a:txBody>
                    <a:bodyPr/>
                    <a:lstStyle/>
                    <a:p>
                      <a:pPr algn="ctr"/>
                      <a:r>
                        <a:rPr lang="en-US" sz="1500" dirty="0">
                          <a:solidFill>
                            <a:schemeClr val="bg1"/>
                          </a:solidFill>
                        </a:rPr>
                        <a:t>Bevacizumab ± Olaparib</a:t>
                      </a:r>
                    </a:p>
                  </a:txBody>
                  <a:tcPr marL="88100" marR="88100" anchor="ctr">
                    <a:gradFill>
                      <a:gsLst>
                        <a:gs pos="0">
                          <a:schemeClr val="accent1"/>
                        </a:gs>
                        <a:gs pos="100000">
                          <a:srgbClr val="1D7B87"/>
                        </a:gs>
                      </a:gsLst>
                      <a:lin ang="10800000" scaled="1"/>
                    </a:gradFill>
                  </a:tcPr>
                </a:tc>
                <a:extLst>
                  <a:ext uri="{0D108BD9-81ED-4DB2-BD59-A6C34878D82A}">
                    <a16:rowId xmlns:a16="http://schemas.microsoft.com/office/drawing/2014/main" val="1980053620"/>
                  </a:ext>
                </a:extLst>
              </a:tr>
              <a:tr h="307991">
                <a:tc gridSpan="2">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mn-lt"/>
                          <a:ea typeface="+mn-ea"/>
                          <a:cs typeface="+mn-cs"/>
                        </a:rPr>
                        <a:t>Key Patient Population</a:t>
                      </a:r>
                    </a:p>
                  </a:txBody>
                  <a:tcPr marL="88100" marR="88100" anchor="ctr">
                    <a:solidFill>
                      <a:srgbClr val="E7E8EA"/>
                    </a:solidFill>
                  </a:tcP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txBody>
                  <a:tcPr marL="88100" marR="88100" anchor="ctr">
                    <a:solidFill>
                      <a:srgbClr val="E7E8EA"/>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All comers</a:t>
                      </a:r>
                    </a:p>
                  </a:txBody>
                  <a:tcPr marL="88100" marR="88100" anchor="ctr">
                    <a:solidFill>
                      <a:srgbClr val="E7E8EA"/>
                    </a:solidFill>
                  </a:tcPr>
                </a:tc>
                <a:tc>
                  <a:txBody>
                    <a:bodyPr/>
                    <a:lstStyle/>
                    <a:p>
                      <a:pPr algn="ctr"/>
                      <a:r>
                        <a:rPr kumimoji="0" lang="en-US" sz="1500" b="0" i="1" u="none" strike="noStrike" kern="1200" cap="none" spc="0" normalizeH="0" baseline="0" noProof="0" dirty="0">
                          <a:ln>
                            <a:noFill/>
                          </a:ln>
                          <a:solidFill>
                            <a:srgbClr val="000000"/>
                          </a:solidFill>
                          <a:effectLst/>
                          <a:uLnTx/>
                          <a:uFillTx/>
                          <a:latin typeface="+mn-lt"/>
                          <a:ea typeface="+mn-ea"/>
                          <a:cs typeface="+mn-cs"/>
                        </a:rPr>
                        <a:t>BRCA </a:t>
                      </a:r>
                      <a:r>
                        <a:rPr kumimoji="0" lang="en-US" sz="1500" b="0" i="0" u="none" strike="noStrike" kern="1200" cap="none" spc="0" normalizeH="0" baseline="0" noProof="0" dirty="0">
                          <a:ln>
                            <a:noFill/>
                          </a:ln>
                          <a:solidFill>
                            <a:srgbClr val="000000"/>
                          </a:solidFill>
                          <a:effectLst/>
                          <a:uLnTx/>
                          <a:uFillTx/>
                          <a:latin typeface="+mn-lt"/>
                          <a:ea typeface="+mn-ea"/>
                          <a:cs typeface="+mn-cs"/>
                        </a:rPr>
                        <a:t>mutation</a:t>
                      </a:r>
                      <a:endParaRPr lang="en-US" sz="1500" i="0" dirty="0"/>
                    </a:p>
                  </a:txBody>
                  <a:tcPr marL="88100" marR="88100" anchor="ctr">
                    <a:solidFill>
                      <a:srgbClr val="E7E8EA"/>
                    </a:solidFill>
                  </a:tcPr>
                </a:tc>
                <a:tc>
                  <a:txBody>
                    <a:bodyPr/>
                    <a:lstStyle/>
                    <a:p>
                      <a:pPr algn="ctr"/>
                      <a:r>
                        <a:rPr kumimoji="0" lang="en-US" sz="1500" b="0" i="0" u="none" strike="noStrike" kern="1200" cap="none" spc="0" normalizeH="0" baseline="0" noProof="0" dirty="0">
                          <a:ln>
                            <a:noFill/>
                          </a:ln>
                          <a:solidFill>
                            <a:srgbClr val="000000"/>
                          </a:solidFill>
                          <a:effectLst/>
                          <a:uLnTx/>
                          <a:uFillTx/>
                          <a:latin typeface="+mn-lt"/>
                          <a:ea typeface="+mn-ea"/>
                          <a:cs typeface="+mn-cs"/>
                        </a:rPr>
                        <a:t>All comers</a:t>
                      </a:r>
                      <a:endParaRPr lang="en-US" sz="1500" i="0" dirty="0"/>
                    </a:p>
                  </a:txBody>
                  <a:tcPr marL="88100" marR="88100" anchor="ctr">
                    <a:solidFill>
                      <a:srgbClr val="E7E8EA"/>
                    </a:solidFill>
                  </a:tcPr>
                </a:tc>
                <a:tc>
                  <a:txBody>
                    <a:bodyPr/>
                    <a:lstStyle/>
                    <a:p>
                      <a:pPr algn="ctr"/>
                      <a:r>
                        <a:rPr lang="en-US" sz="1500" dirty="0"/>
                        <a:t>All comers</a:t>
                      </a:r>
                    </a:p>
                  </a:txBody>
                  <a:tcPr marL="88100" marR="88100" anchor="ctr">
                    <a:solidFill>
                      <a:srgbClr val="E7E8EA"/>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500" dirty="0"/>
                        <a:t>All comers</a:t>
                      </a:r>
                    </a:p>
                  </a:txBody>
                  <a:tcPr marL="88100" marR="88100" anchor="ctr">
                    <a:solidFill>
                      <a:srgbClr val="E7E8EA"/>
                    </a:solidFill>
                  </a:tcPr>
                </a:tc>
                <a:extLst>
                  <a:ext uri="{0D108BD9-81ED-4DB2-BD59-A6C34878D82A}">
                    <a16:rowId xmlns:a16="http://schemas.microsoft.com/office/drawing/2014/main" val="512559926"/>
                  </a:ext>
                </a:extLst>
              </a:tr>
              <a:tr h="307991">
                <a:tc gridSpan="2">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mn-lt"/>
                          <a:ea typeface="+mn-ea"/>
                          <a:cs typeface="+mn-cs"/>
                        </a:rPr>
                        <a:t>Undergo tumor testing</a:t>
                      </a:r>
                    </a:p>
                  </a:txBody>
                  <a:tcPr marL="88100" marR="88100" anchor="ctr">
                    <a:solidFill>
                      <a:srgbClr val="CBCED3"/>
                    </a:solidFill>
                  </a:tcP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marL="88100" marR="88100" anchor="ctr">
                    <a:solidFill>
                      <a:srgbClr val="E7E8EA"/>
                    </a:solidFill>
                  </a:tcPr>
                </a:tc>
                <a:tc>
                  <a:txBody>
                    <a:bodyPr/>
                    <a:lstStyle/>
                    <a:p>
                      <a:pPr algn="ctr"/>
                      <a:r>
                        <a:rPr lang="en-US" sz="1500" dirty="0"/>
                        <a:t>HRR (post-hoc)</a:t>
                      </a:r>
                    </a:p>
                  </a:txBody>
                  <a:tcPr marL="88100" marR="88100" anchor="ctr">
                    <a:solidFill>
                      <a:srgbClr val="CBCED3"/>
                    </a:solidFill>
                  </a:tcPr>
                </a:tc>
                <a:tc>
                  <a:txBody>
                    <a:bodyPr/>
                    <a:lstStyle/>
                    <a:p>
                      <a:pPr algn="ctr"/>
                      <a:r>
                        <a:rPr kumimoji="0" lang="en-US" sz="1500" b="0" i="0" u="none" strike="noStrike" kern="1200" cap="none" spc="0" normalizeH="0" baseline="0" noProof="0" dirty="0">
                          <a:ln>
                            <a:noFill/>
                          </a:ln>
                          <a:solidFill>
                            <a:srgbClr val="000000"/>
                          </a:solidFill>
                          <a:effectLst/>
                          <a:uLnTx/>
                          <a:uFillTx/>
                          <a:latin typeface="+mn-lt"/>
                          <a:ea typeface="+mn-ea"/>
                          <a:cs typeface="+mn-cs"/>
                        </a:rPr>
                        <a:t> </a:t>
                      </a:r>
                      <a:r>
                        <a:rPr kumimoji="0" lang="en-US" sz="1500" b="0" i="1" u="none" strike="noStrike" kern="1200" cap="none" spc="0" normalizeH="0" baseline="0" noProof="0" dirty="0">
                          <a:ln>
                            <a:noFill/>
                          </a:ln>
                          <a:solidFill>
                            <a:srgbClr val="000000"/>
                          </a:solidFill>
                          <a:effectLst/>
                          <a:uLnTx/>
                          <a:uFillTx/>
                          <a:latin typeface="+mn-lt"/>
                          <a:ea typeface="+mn-ea"/>
                          <a:cs typeface="+mn-cs"/>
                        </a:rPr>
                        <a:t>BRCA</a:t>
                      </a:r>
                      <a:endParaRPr lang="en-US" sz="1500" dirty="0"/>
                    </a:p>
                  </a:txBody>
                  <a:tcPr marL="88100" marR="88100" anchor="ctr">
                    <a:solidFill>
                      <a:srgbClr val="CBCED3"/>
                    </a:solidFill>
                  </a:tcPr>
                </a:tc>
                <a:tc>
                  <a:txBody>
                    <a:bodyPr/>
                    <a:lstStyle/>
                    <a:p>
                      <a:pPr algn="ctr"/>
                      <a:r>
                        <a:rPr kumimoji="0" lang="en-US" sz="1500" b="0" i="0" u="none" strike="noStrike" kern="1200" cap="none" spc="0" normalizeH="0" baseline="0" noProof="0" dirty="0">
                          <a:ln>
                            <a:noFill/>
                          </a:ln>
                          <a:solidFill>
                            <a:srgbClr val="000000"/>
                          </a:solidFill>
                          <a:effectLst/>
                          <a:uLnTx/>
                          <a:uFillTx/>
                          <a:latin typeface="+mn-lt"/>
                          <a:ea typeface="+mn-ea"/>
                          <a:cs typeface="+mn-cs"/>
                        </a:rPr>
                        <a:t> </a:t>
                      </a:r>
                      <a:r>
                        <a:rPr kumimoji="0" lang="en-US" sz="1500" b="0" i="1" u="none" strike="noStrike" kern="1200" cap="none" spc="0" normalizeH="0" baseline="0" noProof="0" dirty="0">
                          <a:ln>
                            <a:noFill/>
                          </a:ln>
                          <a:solidFill>
                            <a:srgbClr val="000000"/>
                          </a:solidFill>
                          <a:effectLst/>
                          <a:uLnTx/>
                          <a:uFillTx/>
                          <a:latin typeface="+mn-lt"/>
                          <a:ea typeface="+mn-ea"/>
                          <a:cs typeface="+mn-cs"/>
                        </a:rPr>
                        <a:t>BRCA</a:t>
                      </a:r>
                      <a:endParaRPr lang="en-US" sz="1500" dirty="0"/>
                    </a:p>
                  </a:txBody>
                  <a:tcPr marL="88100" marR="88100" anchor="ctr">
                    <a:solidFill>
                      <a:srgbClr val="CBCED3"/>
                    </a:solidFill>
                  </a:tcPr>
                </a:tc>
                <a:tc>
                  <a:txBody>
                    <a:bodyPr/>
                    <a:lstStyle/>
                    <a:p>
                      <a:pPr algn="ctr"/>
                      <a:r>
                        <a:rPr lang="en-US" sz="1500" dirty="0"/>
                        <a:t>HRD</a:t>
                      </a:r>
                    </a:p>
                  </a:txBody>
                  <a:tcPr marL="88100" marR="88100" anchor="ctr">
                    <a:solidFill>
                      <a:srgbClr val="CBCED3"/>
                    </a:solidFill>
                  </a:tcPr>
                </a:tc>
                <a:tc>
                  <a:txBody>
                    <a:bodyPr/>
                    <a:lstStyle/>
                    <a:p>
                      <a:pPr algn="ctr"/>
                      <a:r>
                        <a:rPr lang="en-US" sz="1500" i="1" dirty="0"/>
                        <a:t>BRCA</a:t>
                      </a:r>
                    </a:p>
                  </a:txBody>
                  <a:tcPr marL="88100" marR="88100" anchor="ctr">
                    <a:solidFill>
                      <a:srgbClr val="CBCED3"/>
                    </a:solidFill>
                  </a:tcPr>
                </a:tc>
                <a:extLst>
                  <a:ext uri="{0D108BD9-81ED-4DB2-BD59-A6C34878D82A}">
                    <a16:rowId xmlns:a16="http://schemas.microsoft.com/office/drawing/2014/main" val="631263510"/>
                  </a:ext>
                </a:extLst>
              </a:tr>
              <a:tr h="527984">
                <a:tc rowSpan="2">
                  <a:txBody>
                    <a:bodyPr/>
                    <a:lstStyle/>
                    <a:p>
                      <a:pPr marL="0" indent="0">
                        <a:buFont typeface="Arial" panose="020B0604020202020204" pitchFamily="34" charset="0"/>
                        <a:buNone/>
                      </a:pPr>
                      <a:r>
                        <a:rPr lang="en-US" sz="1500" b="1" dirty="0"/>
                        <a:t>Stage</a:t>
                      </a:r>
                    </a:p>
                  </a:txBody>
                  <a:tcPr marL="88100" marR="88100" anchor="ctr">
                    <a:solidFill>
                      <a:srgbClr val="E7E8EA"/>
                    </a:solidFill>
                  </a:tcPr>
                </a:tc>
                <a:tc>
                  <a:txBody>
                    <a:bodyPr/>
                    <a:lstStyle/>
                    <a:p>
                      <a:pPr marL="0" indent="0">
                        <a:buFont typeface="Arial" panose="020B0604020202020204" pitchFamily="34" charset="0"/>
                        <a:buNone/>
                      </a:pPr>
                      <a:r>
                        <a:rPr lang="en-US" sz="1500" dirty="0"/>
                        <a:t>III</a:t>
                      </a:r>
                    </a:p>
                  </a:txBody>
                  <a:tcPr marL="88100" marR="88100" anchor="ctr">
                    <a:solidFill>
                      <a:srgbClr val="E7E8EA"/>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73.8%</a:t>
                      </a:r>
                    </a:p>
                  </a:txBody>
                  <a:tcPr marL="88100" marR="88100" anchor="ctr">
                    <a:solidFill>
                      <a:srgbClr val="E7E8EA"/>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84.6%</a:t>
                      </a:r>
                    </a:p>
                  </a:txBody>
                  <a:tcPr marL="88100" marR="88100" anchor="ctr">
                    <a:solidFill>
                      <a:srgbClr val="E7E8EA"/>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Eligible</a:t>
                      </a:r>
                    </a:p>
                  </a:txBody>
                  <a:tcPr marL="88100" marR="88100" anchor="ctr">
                    <a:solidFill>
                      <a:srgbClr val="E7E8EA"/>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Eligible: Attempt upfront debulking</a:t>
                      </a:r>
                    </a:p>
                  </a:txBody>
                  <a:tcPr marL="88100" marR="88100" anchor="ctr">
                    <a:solidFill>
                      <a:srgbClr val="E7E8EA"/>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Eligible</a:t>
                      </a:r>
                    </a:p>
                  </a:txBody>
                  <a:tcPr marL="88100" marR="88100" anchor="ctr">
                    <a:solidFill>
                      <a:srgbClr val="E7E8EA"/>
                    </a:solidFill>
                  </a:tcPr>
                </a:tc>
                <a:extLst>
                  <a:ext uri="{0D108BD9-81ED-4DB2-BD59-A6C34878D82A}">
                    <a16:rowId xmlns:a16="http://schemas.microsoft.com/office/drawing/2014/main" val="834063559"/>
                  </a:ext>
                </a:extLst>
              </a:tr>
              <a:tr h="527984">
                <a:tc vMerge="1">
                  <a:txBody>
                    <a:bodyPr/>
                    <a:lstStyle/>
                    <a:p>
                      <a:pPr marL="0" indent="0">
                        <a:buFont typeface="Arial" panose="020B0604020202020204" pitchFamily="34" charset="0"/>
                        <a:buNone/>
                      </a:pPr>
                      <a:endParaRPr lang="en-US" sz="1400" b="1" dirty="0"/>
                    </a:p>
                  </a:txBody>
                  <a:tcPr marL="88100" marR="88100" anchor="ctr">
                    <a:solidFill>
                      <a:srgbClr val="E7E8EA"/>
                    </a:solidFill>
                  </a:tcPr>
                </a:tc>
                <a:tc>
                  <a:txBody>
                    <a:bodyPr/>
                    <a:lstStyle/>
                    <a:p>
                      <a:pPr marL="0" indent="0">
                        <a:buFont typeface="Arial" panose="020B0604020202020204" pitchFamily="34" charset="0"/>
                        <a:buNone/>
                      </a:pPr>
                      <a:r>
                        <a:rPr lang="en-US" sz="1500" dirty="0"/>
                        <a:t>IV</a:t>
                      </a:r>
                    </a:p>
                  </a:txBody>
                  <a:tcPr marL="88100" marR="88100" anchor="ctr">
                    <a:solidFill>
                      <a:srgbClr val="E7E8EA"/>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26.2%</a:t>
                      </a:r>
                    </a:p>
                  </a:txBody>
                  <a:tcPr marL="88100" marR="88100" anchor="ctr">
                    <a:solidFill>
                      <a:srgbClr val="E7E8EA"/>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15.4%</a:t>
                      </a:r>
                    </a:p>
                  </a:txBody>
                  <a:tcPr marL="88100" marR="88100" anchor="ctr">
                    <a:solidFill>
                      <a:srgbClr val="E7E8EA"/>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Eligible</a:t>
                      </a:r>
                    </a:p>
                  </a:txBody>
                  <a:tcPr marL="88100" marR="88100" anchor="ctr">
                    <a:solidFill>
                      <a:srgbClr val="E7E8EA"/>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Eligible: Any debulking attempts</a:t>
                      </a:r>
                    </a:p>
                  </a:txBody>
                  <a:tcPr marL="88100" marR="88100" anchor="ctr">
                    <a:solidFill>
                      <a:srgbClr val="E7E8EA"/>
                    </a:solidFill>
                  </a:tcPr>
                </a:tc>
                <a:tc>
                  <a:txBody>
                    <a:bodyPr/>
                    <a:lstStyle/>
                    <a:p>
                      <a:pPr marL="0" indent="0" algn="ctr">
                        <a:buFont typeface="Arial" panose="020B0604020202020204" pitchFamily="34" charset="0"/>
                        <a:buNone/>
                      </a:pPr>
                      <a:r>
                        <a:rPr kumimoji="0" lang="en-US" sz="1500" b="0" i="0" u="none" strike="noStrike" kern="1200" cap="none" spc="0" normalizeH="0" baseline="0" noProof="0" dirty="0">
                          <a:ln>
                            <a:noFill/>
                          </a:ln>
                          <a:solidFill>
                            <a:srgbClr val="000000"/>
                          </a:solidFill>
                          <a:effectLst/>
                          <a:uLnTx/>
                          <a:uFillTx/>
                          <a:latin typeface="+mn-lt"/>
                          <a:ea typeface="+mn-ea"/>
                          <a:cs typeface="+mn-cs"/>
                        </a:rPr>
                        <a:t>Eligible</a:t>
                      </a:r>
                      <a:endParaRPr lang="en-US" sz="1100" baseline="0" dirty="0"/>
                    </a:p>
                  </a:txBody>
                  <a:tcPr marL="88100" marR="88100" anchor="ctr">
                    <a:solidFill>
                      <a:srgbClr val="E7E8EA"/>
                    </a:solidFill>
                  </a:tcPr>
                </a:tc>
                <a:extLst>
                  <a:ext uri="{0D108BD9-81ED-4DB2-BD59-A6C34878D82A}">
                    <a16:rowId xmlns:a16="http://schemas.microsoft.com/office/drawing/2014/main" val="1243306504"/>
                  </a:ext>
                </a:extLst>
              </a:tr>
              <a:tr h="940625">
                <a:tc rowSpan="2">
                  <a:txBody>
                    <a:bodyPr/>
                    <a:lstStyle/>
                    <a:p>
                      <a:r>
                        <a:rPr lang="en-US" sz="1500" b="1" dirty="0"/>
                        <a:t>Surgery</a:t>
                      </a:r>
                    </a:p>
                  </a:txBody>
                  <a:tcPr anchor="ctr"/>
                </a:tc>
                <a:tc>
                  <a:txBody>
                    <a:bodyPr/>
                    <a:lstStyle/>
                    <a:p>
                      <a:r>
                        <a:rPr lang="en-US" sz="1500" dirty="0"/>
                        <a:t>Residual disease after surgery</a:t>
                      </a:r>
                    </a:p>
                  </a:txBody>
                  <a:tcPr marL="88100" marR="88100" anchor="ctr">
                    <a:solidFill>
                      <a:srgbClr val="E7E8EA"/>
                    </a:solidFill>
                  </a:tcPr>
                </a:tc>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Stage III incomplete</a:t>
                      </a:r>
                    </a:p>
                    <a:p>
                      <a:pPr marL="173038" marR="0" lvl="0" indent="-173038"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Macroscopic</a:t>
                      </a:r>
                      <a:r>
                        <a:rPr kumimoji="0" lang="en-US" sz="1500" b="0" i="0" u="none" strike="noStrike" kern="1200" cap="none" spc="0" normalizeH="0" baseline="0" noProof="0" dirty="0">
                          <a:ln>
                            <a:noFill/>
                          </a:ln>
                          <a:solidFill>
                            <a:srgbClr val="000000"/>
                          </a:solidFill>
                          <a:effectLst/>
                          <a:uLnTx/>
                          <a:uFillTx/>
                          <a:latin typeface="+mn-lt"/>
                          <a:ea typeface="+mn-ea"/>
                          <a:cs typeface="+mn-cs"/>
                          <a:sym typeface="Wingdings" panose="05000000000000000000" pitchFamily="2" charset="2"/>
                        </a:rPr>
                        <a:t>:</a:t>
                      </a:r>
                      <a:r>
                        <a:rPr kumimoji="0" lang="en-US" sz="1500" b="0" i="0" u="none" strike="noStrike" kern="1200" cap="none" spc="0" normalizeH="0" baseline="0" noProof="0" dirty="0">
                          <a:ln>
                            <a:noFill/>
                          </a:ln>
                          <a:solidFill>
                            <a:srgbClr val="000000"/>
                          </a:solidFill>
                          <a:effectLst/>
                          <a:uLnTx/>
                          <a:uFillTx/>
                          <a:latin typeface="+mn-lt"/>
                          <a:ea typeface="+mn-ea"/>
                          <a:cs typeface="+mn-cs"/>
                        </a:rPr>
                        <a:t> 32.8%</a:t>
                      </a:r>
                    </a:p>
                    <a:p>
                      <a:pPr marL="173038" marR="0" lvl="0" indent="-173038"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&gt;1 cm: 41.0%</a:t>
                      </a:r>
                    </a:p>
                  </a:txBody>
                  <a:tcPr marL="88100" marR="88100" anchor="ctr">
                    <a:solidFill>
                      <a:srgbClr val="E7E8EA"/>
                    </a:solidFill>
                  </a:tcPr>
                </a:tc>
                <a:tc>
                  <a:txBody>
                    <a:bodyPr/>
                    <a:lstStyle/>
                    <a:p>
                      <a:pPr marL="0" indent="0" algn="l">
                        <a:buFont typeface="Arial" panose="020B0604020202020204" pitchFamily="34" charset="0"/>
                        <a:buNone/>
                      </a:pPr>
                      <a:r>
                        <a:rPr lang="en-US" sz="1500" dirty="0" err="1"/>
                        <a:t>Macroscopic</a:t>
                      </a:r>
                      <a:r>
                        <a:rPr lang="en-US" sz="1500" baseline="30000" dirty="0" err="1"/>
                        <a:t>a</a:t>
                      </a:r>
                      <a:endParaRPr lang="en-US" sz="1500" baseline="30000" dirty="0"/>
                    </a:p>
                    <a:p>
                      <a:pPr marL="173038" indent="-173038" algn="l">
                        <a:buFont typeface="Arial" panose="020B0604020202020204" pitchFamily="34" charset="0"/>
                        <a:buChar char="•"/>
                      </a:pPr>
                      <a:r>
                        <a:rPr lang="en-US" sz="1500" dirty="0"/>
                        <a:t>Primary: 23.0%</a:t>
                      </a:r>
                    </a:p>
                    <a:p>
                      <a:pPr marL="173038" marR="0" lvl="0" indent="-173038"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Interval: 19.1%</a:t>
                      </a:r>
                    </a:p>
                  </a:txBody>
                  <a:tcPr marL="88100" marR="88100" anchor="ctr">
                    <a:solidFill>
                      <a:srgbClr val="E7E8EA"/>
                    </a:solidFill>
                  </a:tcPr>
                </a:tc>
                <a:tc>
                  <a:txBody>
                    <a:bodyPr/>
                    <a:lstStyle/>
                    <a:p>
                      <a:pPr marL="0" indent="0" algn="l">
                        <a:buFont typeface="Arial" panose="020B0604020202020204" pitchFamily="34" charset="0"/>
                        <a:buNone/>
                      </a:pPr>
                      <a:r>
                        <a:rPr lang="en-US" sz="1500" dirty="0"/>
                        <a:t>Primary or Interval</a:t>
                      </a:r>
                    </a:p>
                  </a:txBody>
                  <a:tcPr marL="88100" marR="88100" anchor="ctr">
                    <a:solidFill>
                      <a:srgbClr val="E7E8EA"/>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Required for Stage III</a:t>
                      </a:r>
                    </a:p>
                  </a:txBody>
                  <a:tcPr marL="88100" marR="88100" anchor="ctr">
                    <a:solidFill>
                      <a:srgbClr val="E7E8EA"/>
                    </a:solidFill>
                  </a:tcPr>
                </a:tc>
                <a:tc>
                  <a:txBody>
                    <a:bodyPr/>
                    <a:lstStyle/>
                    <a:p>
                      <a:pPr marL="0" indent="0" algn="ctr">
                        <a:buFont typeface="Arial" panose="020B0604020202020204" pitchFamily="34" charset="0"/>
                        <a:buNone/>
                      </a:pPr>
                      <a:r>
                        <a:rPr lang="en-US" sz="1500" dirty="0" err="1"/>
                        <a:t>NR</a:t>
                      </a:r>
                      <a:r>
                        <a:rPr lang="en-US" sz="1100" baseline="30000" dirty="0" err="1"/>
                        <a:t>b</a:t>
                      </a:r>
                      <a:endParaRPr lang="en-US" sz="1100" dirty="0"/>
                    </a:p>
                  </a:txBody>
                  <a:tcPr marL="88100" marR="88100" anchor="ctr">
                    <a:solidFill>
                      <a:srgbClr val="E7E8EA"/>
                    </a:solidFill>
                  </a:tcPr>
                </a:tc>
                <a:extLst>
                  <a:ext uri="{0D108BD9-81ED-4DB2-BD59-A6C34878D82A}">
                    <a16:rowId xmlns:a16="http://schemas.microsoft.com/office/drawing/2014/main" val="3839655072"/>
                  </a:ext>
                </a:extLst>
              </a:tr>
              <a:tr h="345614">
                <a:tc vMerge="1">
                  <a:txBody>
                    <a:bodyPr/>
                    <a:lstStyle/>
                    <a:p>
                      <a:endParaRPr lang="en-US" sz="1400" dirty="0"/>
                    </a:p>
                  </a:txBody>
                  <a:tcPr anchor="ctr">
                    <a:lnB w="38100" cap="flat" cmpd="sng" algn="ctr">
                      <a:solidFill>
                        <a:schemeClr val="bg1"/>
                      </a:solidFill>
                      <a:prstDash val="solid"/>
                      <a:round/>
                      <a:headEnd type="none" w="med" len="med"/>
                      <a:tailEnd type="none" w="med" len="med"/>
                    </a:lnB>
                  </a:tcPr>
                </a:tc>
                <a:tc>
                  <a:txBody>
                    <a:bodyPr/>
                    <a:lstStyle/>
                    <a:p>
                      <a:r>
                        <a:rPr lang="en-US" sz="1500" dirty="0"/>
                        <a:t>Inoperable disease</a:t>
                      </a:r>
                    </a:p>
                  </a:txBody>
                  <a:tcPr marL="88100" marR="88100" anchor="ctr">
                    <a:solidFill>
                      <a:srgbClr val="E7E8EA"/>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dirty="0"/>
                        <a:t>0</a:t>
                      </a:r>
                    </a:p>
                  </a:txBody>
                  <a:tcPr marL="88100" marR="88100" anchor="ctr">
                    <a:solidFill>
                      <a:srgbClr val="E7E8EA"/>
                    </a:solidFill>
                  </a:tcPr>
                </a:tc>
                <a:tc>
                  <a:txBody>
                    <a:bodyPr/>
                    <a:lstStyle/>
                    <a:p>
                      <a:pPr marL="0" indent="0" algn="ctr">
                        <a:buFont typeface="Arial" panose="020B0604020202020204" pitchFamily="34" charset="0"/>
                        <a:buNone/>
                      </a:pPr>
                      <a:r>
                        <a:rPr lang="en-US" sz="1500" dirty="0"/>
                        <a:t>1.5%</a:t>
                      </a:r>
                    </a:p>
                  </a:txBody>
                  <a:tcPr marL="88100" marR="88100" anchor="ctr">
                    <a:solidFill>
                      <a:srgbClr val="E7E8EA"/>
                    </a:solidFill>
                  </a:tcPr>
                </a:tc>
                <a:tc>
                  <a:txBody>
                    <a:bodyPr/>
                    <a:lstStyle/>
                    <a:p>
                      <a:pPr marL="0" indent="0" algn="ctr">
                        <a:buFont typeface="Arial" panose="020B0604020202020204" pitchFamily="34" charset="0"/>
                        <a:buNone/>
                      </a:pPr>
                      <a:endParaRPr lang="en-US" sz="1500" dirty="0"/>
                    </a:p>
                  </a:txBody>
                  <a:tcPr marL="88100" marR="88100" anchor="ctr">
                    <a:solidFill>
                      <a:srgbClr val="E7E8EA"/>
                    </a:solidFill>
                  </a:tcPr>
                </a:tc>
                <a:tc>
                  <a:txBody>
                    <a:bodyPr/>
                    <a:lstStyle/>
                    <a:p>
                      <a:pPr marL="0" indent="0" algn="ctr">
                        <a:buFont typeface="Arial" panose="020B0604020202020204" pitchFamily="34" charset="0"/>
                        <a:buNone/>
                      </a:pPr>
                      <a:r>
                        <a:rPr lang="en-US" sz="1500" dirty="0">
                          <a:sym typeface="Wingdings" panose="05000000000000000000" pitchFamily="2" charset="2"/>
                        </a:rPr>
                        <a:t>Eligible</a:t>
                      </a:r>
                      <a:endParaRPr lang="en-US" sz="1500" dirty="0"/>
                    </a:p>
                  </a:txBody>
                  <a:tcPr marL="88100" marR="88100" anchor="ctr">
                    <a:solidFill>
                      <a:srgbClr val="E7E8EA"/>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dirty="0" err="1"/>
                        <a:t>NR</a:t>
                      </a:r>
                      <a:r>
                        <a:rPr lang="en-US" sz="1100" baseline="30000" dirty="0" err="1"/>
                        <a:t>b</a:t>
                      </a:r>
                      <a:endParaRPr lang="en-US" sz="1100" dirty="0"/>
                    </a:p>
                  </a:txBody>
                  <a:tcPr marL="88100" marR="88100" anchor="ctr">
                    <a:solidFill>
                      <a:srgbClr val="E7E8EA"/>
                    </a:solidFill>
                  </a:tcPr>
                </a:tc>
                <a:extLst>
                  <a:ext uri="{0D108BD9-81ED-4DB2-BD59-A6C34878D82A}">
                    <a16:rowId xmlns:a16="http://schemas.microsoft.com/office/drawing/2014/main" val="416328385"/>
                  </a:ext>
                </a:extLst>
              </a:tr>
              <a:tr h="812358">
                <a:tc gridSpan="2">
                  <a:txBody>
                    <a:bodyPr/>
                    <a:lstStyle/>
                    <a:p>
                      <a:r>
                        <a:rPr lang="en-US" sz="1500" b="1" dirty="0"/>
                        <a:t>Treatment Duration </a:t>
                      </a:r>
                    </a:p>
                  </a:txBody>
                  <a:tcPr anchor="ctr">
                    <a:lnB w="12700" cap="flat" cmpd="sng" algn="ctr">
                      <a:solidFill>
                        <a:schemeClr val="bg1"/>
                      </a:solidFill>
                      <a:prstDash val="solid"/>
                      <a:round/>
                      <a:headEnd type="none" w="med" len="med"/>
                      <a:tailEnd type="none" w="med" len="med"/>
                    </a:lnB>
                    <a:solidFill>
                      <a:srgbClr val="CBCED3"/>
                    </a:solidFill>
                  </a:tcPr>
                </a:tc>
                <a:tc hMerge="1">
                  <a:txBody>
                    <a:bodyPr/>
                    <a:lstStyle/>
                    <a:p>
                      <a:endParaRPr lang="en-US" sz="1400" dirty="0"/>
                    </a:p>
                  </a:txBody>
                  <a:tcPr marL="88100" marR="88100" anchor="ctr">
                    <a:solidFill>
                      <a:srgbClr val="E7E8EA"/>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500" dirty="0"/>
                        <a:t>15 months</a:t>
                      </a:r>
                      <a:endParaRPr lang="en-US" sz="1500" dirty="0">
                        <a:latin typeface="+mj-lt"/>
                      </a:endParaRPr>
                    </a:p>
                  </a:txBody>
                  <a:tcPr marL="90191" marR="90191" marT="91440" marB="91440" anchor="ctr">
                    <a:solidFill>
                      <a:srgbClr val="CBCED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500" dirty="0"/>
                        <a:t>24 months</a:t>
                      </a:r>
                      <a:endParaRPr lang="en-US" sz="1500" dirty="0">
                        <a:latin typeface="+mj-lt"/>
                      </a:endParaRPr>
                    </a:p>
                  </a:txBody>
                  <a:tcPr marL="90191" marR="90191" marT="91440" marB="91440" anchor="ctr">
                    <a:solidFill>
                      <a:srgbClr val="CBCED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500" dirty="0"/>
                        <a:t>24 months</a:t>
                      </a:r>
                      <a:endParaRPr lang="en-US" sz="1500" dirty="0">
                        <a:latin typeface="+mj-lt"/>
                      </a:endParaRPr>
                    </a:p>
                  </a:txBody>
                  <a:tcPr marL="90191" marR="90191" marT="91440" marB="91440" anchor="ctr">
                    <a:solidFill>
                      <a:srgbClr val="CBCED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500" dirty="0"/>
                        <a:t>Until PD</a:t>
                      </a:r>
                      <a:endParaRPr lang="en-US" sz="1500" dirty="0">
                        <a:latin typeface="+mj-lt"/>
                      </a:endParaRPr>
                    </a:p>
                  </a:txBody>
                  <a:tcPr marL="90191" marR="90191" marT="91440" marB="91440" anchor="ctr">
                    <a:solidFill>
                      <a:srgbClr val="CBCED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500" dirty="0"/>
                        <a:t>15 months for Bev</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500" dirty="0"/>
                        <a:t>24 months for Olaparib</a:t>
                      </a:r>
                      <a:endParaRPr lang="en-US" sz="1500" dirty="0">
                        <a:latin typeface="+mj-lt"/>
                      </a:endParaRPr>
                    </a:p>
                  </a:txBody>
                  <a:tcPr marL="90191" marR="90191" marT="91440" marB="91440" anchor="ctr">
                    <a:solidFill>
                      <a:srgbClr val="CBCED3"/>
                    </a:solidFill>
                  </a:tcPr>
                </a:tc>
                <a:extLst>
                  <a:ext uri="{0D108BD9-81ED-4DB2-BD59-A6C34878D82A}">
                    <a16:rowId xmlns:a16="http://schemas.microsoft.com/office/drawing/2014/main" val="1544362585"/>
                  </a:ext>
                </a:extLst>
              </a:tr>
            </a:tbl>
          </a:graphicData>
        </a:graphic>
      </p:graphicFrame>
      <p:sp>
        <p:nvSpPr>
          <p:cNvPr id="2" name="Text Placeholder 1"/>
          <p:cNvSpPr>
            <a:spLocks noGrp="1"/>
          </p:cNvSpPr>
          <p:nvPr>
            <p:ph type="body" sz="quarter" idx="10"/>
          </p:nvPr>
        </p:nvSpPr>
        <p:spPr>
          <a:xfrm>
            <a:off x="554621" y="5938335"/>
            <a:ext cx="10941196" cy="919665"/>
          </a:xfrm>
        </p:spPr>
        <p:txBody>
          <a:bodyPr/>
          <a:lstStyle/>
          <a:p>
            <a:r>
              <a:rPr lang="en-US" sz="1067" baseline="30000" dirty="0" err="1"/>
              <a:t>a</a:t>
            </a:r>
            <a:r>
              <a:rPr lang="en-US" sz="1067" dirty="0" err="1"/>
              <a:t>Residual</a:t>
            </a:r>
            <a:r>
              <a:rPr lang="en-US" sz="1067" dirty="0"/>
              <a:t> disease based on stage was not reported. </a:t>
            </a:r>
            <a:r>
              <a:rPr lang="en-US" sz="1067" baseline="30000" dirty="0" err="1"/>
              <a:t>b</a:t>
            </a:r>
            <a:r>
              <a:rPr lang="en-US" sz="1067" dirty="0" err="1"/>
              <a:t>Stage</a:t>
            </a:r>
            <a:r>
              <a:rPr lang="en-US" sz="1067" dirty="0"/>
              <a:t> III and IV eligible, but requirements for prior surgery not reported (NR) on clinicaltrials.gov</a:t>
            </a:r>
          </a:p>
          <a:p>
            <a:r>
              <a:rPr lang="en-US" sz="1067" dirty="0"/>
              <a:t>1. Burger RA, et al. </a:t>
            </a:r>
            <a:r>
              <a:rPr lang="en-US" sz="1067" i="1" dirty="0"/>
              <a:t>N </a:t>
            </a:r>
            <a:r>
              <a:rPr lang="en-US" sz="1067" i="1" dirty="0" err="1"/>
              <a:t>Engl</a:t>
            </a:r>
            <a:r>
              <a:rPr lang="en-US" sz="1067" i="1" dirty="0"/>
              <a:t> J Med. </a:t>
            </a:r>
            <a:r>
              <a:rPr lang="en-US" sz="1067" dirty="0"/>
              <a:t>2011;365:2473-2483. 2. </a:t>
            </a:r>
            <a:r>
              <a:rPr lang="en-US" sz="1067" dirty="0">
                <a:solidFill>
                  <a:srgbClr val="000000"/>
                </a:solidFill>
                <a:ea typeface="ＭＳ Ｐゴシック" pitchFamily="34" charset="-128"/>
              </a:rPr>
              <a:t>Norquist B</a:t>
            </a:r>
            <a:r>
              <a:rPr lang="en-US" altLang="en-US" sz="1067" dirty="0">
                <a:cs typeface="Arial" panose="020B0604020202020204" pitchFamily="34" charset="0"/>
              </a:rPr>
              <a:t>, et al. </a:t>
            </a:r>
            <a:r>
              <a:rPr lang="en-US" altLang="en-US" sz="1067" i="1" dirty="0" err="1">
                <a:cs typeface="Arial" panose="020B0604020202020204" pitchFamily="34" charset="0"/>
              </a:rPr>
              <a:t>Clin</a:t>
            </a:r>
            <a:r>
              <a:rPr lang="en-US" altLang="en-US" sz="1067" i="1" dirty="0">
                <a:cs typeface="Arial" panose="020B0604020202020204" pitchFamily="34" charset="0"/>
              </a:rPr>
              <a:t> Cancer Res. </a:t>
            </a:r>
            <a:r>
              <a:rPr lang="en-US" altLang="en-US" sz="1067" dirty="0">
                <a:cs typeface="Arial" panose="020B0604020202020204" pitchFamily="34" charset="0"/>
              </a:rPr>
              <a:t>2018;24(4):777-783. 3. </a:t>
            </a:r>
            <a:r>
              <a:rPr lang="en-US" sz="1067" dirty="0"/>
              <a:t>Bevacizumab [prescribing information] South San Francisco, CA: Genentech, Inc; 2016.</a:t>
            </a:r>
            <a:br>
              <a:rPr lang="en-US" sz="1067" dirty="0"/>
            </a:br>
            <a:r>
              <a:rPr lang="en-US" sz="1067" dirty="0"/>
              <a:t>4.</a:t>
            </a:r>
            <a:r>
              <a:rPr lang="en-US" sz="1067" dirty="0">
                <a:solidFill>
                  <a:srgbClr val="292929"/>
                </a:solidFill>
              </a:rPr>
              <a:t> ClinicalTrials.gov. </a:t>
            </a:r>
            <a:r>
              <a:rPr lang="en-US" sz="1067" dirty="0">
                <a:solidFill>
                  <a:srgbClr val="292929"/>
                </a:solidFill>
                <a:hlinkClick r:id="rId3"/>
              </a:rPr>
              <a:t>https://clinicaltrials.gov/ct2/show/NCT02470585. Accessed 1 October 2018</a:t>
            </a:r>
            <a:r>
              <a:rPr lang="en-US" sz="1067" dirty="0">
                <a:solidFill>
                  <a:srgbClr val="292929"/>
                </a:solidFill>
              </a:rPr>
              <a:t>. </a:t>
            </a:r>
            <a:r>
              <a:rPr lang="en-US" sz="1067" dirty="0"/>
              <a:t>5. </a:t>
            </a:r>
            <a:r>
              <a:rPr lang="en-US" sz="1067" dirty="0" err="1"/>
              <a:t>Clinicaltrials.gov</a:t>
            </a:r>
            <a:r>
              <a:rPr lang="en-US" sz="1067" dirty="0"/>
              <a:t>. NCT02655016. 6. Gonzalez-Martin A, et al. Presented at ASCO Annual Meeting 2016; June 3-7, 2016; Chicago, IL. Abstract TPS5606. 7</a:t>
            </a:r>
            <a:r>
              <a:rPr lang="en-US" sz="1067"/>
              <a:t>. Clinicaltrials</a:t>
            </a:r>
            <a:r>
              <a:rPr lang="en-US" sz="1067" dirty="0"/>
              <a:t>.gov. NCT02477644</a:t>
            </a:r>
            <a:endParaRPr lang="en-US" dirty="0"/>
          </a:p>
        </p:txBody>
      </p:sp>
    </p:spTree>
    <p:extLst>
      <p:ext uri="{BB962C8B-B14F-4D97-AF65-F5344CB8AC3E}">
        <p14:creationId xmlns:p14="http://schemas.microsoft.com/office/powerpoint/2010/main" val="4182852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27117"/>
            <a:ext cx="10972800" cy="1259876"/>
          </a:xfrm>
        </p:spPr>
        <p:txBody>
          <a:bodyPr>
            <a:noAutofit/>
          </a:bodyPr>
          <a:lstStyle/>
          <a:p>
            <a:pPr>
              <a:lnSpc>
                <a:spcPct val="90000"/>
              </a:lnSpc>
            </a:pPr>
            <a:r>
              <a:rPr lang="en-US" sz="4267" b="1" dirty="0">
                <a:cs typeface="Arial" panose="020B0604020202020204" pitchFamily="34" charset="0"/>
              </a:rPr>
              <a:t>Multiple Factors Can Cause </a:t>
            </a:r>
            <a:br>
              <a:rPr lang="en-US" sz="4267" b="1" dirty="0">
                <a:cs typeface="Arial" panose="020B0604020202020204" pitchFamily="34" charset="0"/>
              </a:rPr>
            </a:br>
            <a:r>
              <a:rPr lang="en-US" sz="4267" b="1" dirty="0">
                <a:cs typeface="Arial" panose="020B0604020202020204" pitchFamily="34" charset="0"/>
              </a:rPr>
              <a:t>Homologous Recombination Deficiency (HRD)</a:t>
            </a:r>
          </a:p>
        </p:txBody>
      </p:sp>
      <p:sp>
        <p:nvSpPr>
          <p:cNvPr id="5" name="TextBox 4"/>
          <p:cNvSpPr txBox="1"/>
          <p:nvPr/>
        </p:nvSpPr>
        <p:spPr>
          <a:xfrm>
            <a:off x="4377129" y="6486598"/>
            <a:ext cx="7317689" cy="338554"/>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Watkins JA,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Breast Cancer Res</a:t>
            </a:r>
            <a:r>
              <a:rPr kumimoji="0" lang="en-US" sz="1600" b="0" i="0" u="none" strike="noStrike" kern="1200" cap="none" spc="0" normalizeH="0" baseline="0" noProof="0" dirty="0">
                <a:ln>
                  <a:noFill/>
                </a:ln>
                <a:solidFill>
                  <a:prstClr val="black"/>
                </a:solidFill>
                <a:effectLst/>
                <a:uLnTx/>
                <a:uFillTx/>
                <a:latin typeface="Calibri"/>
                <a:ea typeface="+mn-ea"/>
                <a:cs typeface="+mn-cs"/>
              </a:rPr>
              <a:t>. 2014; Mirza MR,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N </a:t>
            </a:r>
            <a:r>
              <a:rPr kumimoji="0" lang="en-US" sz="1600" b="0" i="1" u="none" strike="noStrike" kern="1200" cap="none" spc="0" normalizeH="0" baseline="0" noProof="0" dirty="0" err="1">
                <a:ln>
                  <a:noFill/>
                </a:ln>
                <a:solidFill>
                  <a:prstClr val="black"/>
                </a:solidFill>
                <a:effectLst/>
                <a:uLnTx/>
                <a:uFillTx/>
                <a:latin typeface="Calibri"/>
                <a:ea typeface="+mn-ea"/>
                <a:cs typeface="+mn-cs"/>
              </a:rPr>
              <a:t>Engl</a:t>
            </a:r>
            <a:r>
              <a:rPr kumimoji="0" lang="en-US" sz="1600" b="0" i="1" u="none" strike="noStrike" kern="1200" cap="none" spc="0" normalizeH="0" baseline="0" noProof="0" dirty="0">
                <a:ln>
                  <a:noFill/>
                </a:ln>
                <a:solidFill>
                  <a:prstClr val="black"/>
                </a:solidFill>
                <a:effectLst/>
                <a:uLnTx/>
                <a:uFillTx/>
                <a:latin typeface="Calibri"/>
                <a:ea typeface="+mn-ea"/>
                <a:cs typeface="+mn-cs"/>
              </a:rPr>
              <a:t> J Med</a:t>
            </a:r>
            <a:r>
              <a:rPr kumimoji="0" lang="en-US" sz="1600" b="0" i="0" u="none" strike="noStrike" kern="1200" cap="none" spc="0" normalizeH="0" baseline="0" noProof="0" dirty="0">
                <a:ln>
                  <a:noFill/>
                </a:ln>
                <a:solidFill>
                  <a:prstClr val="black"/>
                </a:solidFill>
                <a:effectLst/>
                <a:uLnTx/>
                <a:uFillTx/>
                <a:latin typeface="Calibri"/>
                <a:ea typeface="+mn-ea"/>
                <a:cs typeface="+mn-cs"/>
              </a:rPr>
              <a:t>. 2016.</a:t>
            </a:r>
          </a:p>
        </p:txBody>
      </p:sp>
      <p:grpSp>
        <p:nvGrpSpPr>
          <p:cNvPr id="20" name="Group 19">
            <a:extLst>
              <a:ext uri="{FF2B5EF4-FFF2-40B4-BE49-F238E27FC236}">
                <a16:creationId xmlns:a16="http://schemas.microsoft.com/office/drawing/2014/main" id="{03D08BE0-373D-4453-9559-76402222150D}"/>
              </a:ext>
            </a:extLst>
          </p:cNvPr>
          <p:cNvGrpSpPr/>
          <p:nvPr/>
        </p:nvGrpSpPr>
        <p:grpSpPr>
          <a:xfrm>
            <a:off x="518429" y="1232412"/>
            <a:ext cx="11092999" cy="5254187"/>
            <a:chOff x="388822" y="989625"/>
            <a:chExt cx="8319749" cy="3940640"/>
          </a:xfrm>
        </p:grpSpPr>
        <p:sp>
          <p:nvSpPr>
            <p:cNvPr id="10" name="TextBox 9"/>
            <p:cNvSpPr txBox="1"/>
            <p:nvPr/>
          </p:nvSpPr>
          <p:spPr>
            <a:xfrm>
              <a:off x="388822" y="3738969"/>
              <a:ext cx="1901001" cy="346249"/>
            </a:xfrm>
            <a:prstGeom prst="rect">
              <a:avLst/>
            </a:prstGeom>
            <a:noFill/>
          </p:spPr>
          <p:txBody>
            <a:bodyPr wrap="non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6A7AF"/>
                  </a:solidFill>
                  <a:effectLst/>
                  <a:uLnTx/>
                  <a:uFillTx/>
                  <a:latin typeface="Calibri"/>
                  <a:ea typeface="+mn-ea"/>
                  <a:cs typeface="Arial" panose="020B0604020202020204" pitchFamily="34" charset="0"/>
                </a:rPr>
                <a:t>Phenotype of HRD</a:t>
              </a:r>
            </a:p>
          </p:txBody>
        </p:sp>
        <p:grpSp>
          <p:nvGrpSpPr>
            <p:cNvPr id="11" name="Group 10"/>
            <p:cNvGrpSpPr/>
            <p:nvPr/>
          </p:nvGrpSpPr>
          <p:grpSpPr>
            <a:xfrm>
              <a:off x="769702" y="989625"/>
              <a:ext cx="7938869" cy="3940640"/>
              <a:chOff x="748961" y="1091525"/>
              <a:chExt cx="10945454" cy="5254187"/>
            </a:xfrm>
          </p:grpSpPr>
          <p:sp>
            <p:nvSpPr>
              <p:cNvPr id="2" name="Rounded Rectangle 1"/>
              <p:cNvSpPr/>
              <p:nvPr/>
            </p:nvSpPr>
            <p:spPr>
              <a:xfrm>
                <a:off x="3891146" y="5699829"/>
                <a:ext cx="4548553" cy="645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Sensitivity to PARP inhibitors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1247"/>
              <a:stretch/>
            </p:blipFill>
            <p:spPr>
              <a:xfrm>
                <a:off x="3350615" y="1091525"/>
                <a:ext cx="5599209" cy="2638095"/>
              </a:xfrm>
              <a:prstGeom prst="rect">
                <a:avLst/>
              </a:prstGeom>
            </p:spPr>
          </p:pic>
          <p:sp>
            <p:nvSpPr>
              <p:cNvPr id="7" name="TextBox 6"/>
              <p:cNvSpPr txBox="1"/>
              <p:nvPr/>
            </p:nvSpPr>
            <p:spPr>
              <a:xfrm>
                <a:off x="748961" y="2189644"/>
                <a:ext cx="2098810" cy="461665"/>
              </a:xfrm>
              <a:prstGeom prst="rect">
                <a:avLst/>
              </a:prstGeom>
              <a:noFill/>
            </p:spPr>
            <p:txBody>
              <a:bodyPr wrap="non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6A7AF"/>
                    </a:solidFill>
                    <a:effectLst/>
                    <a:uLnTx/>
                    <a:uFillTx/>
                    <a:latin typeface="Calibri"/>
                    <a:ea typeface="+mn-ea"/>
                    <a:cs typeface="Arial" panose="020B0604020202020204" pitchFamily="34" charset="0"/>
                  </a:rPr>
                  <a:t>Causes of HRD</a:t>
                </a:r>
              </a:p>
            </p:txBody>
          </p:sp>
          <p:sp>
            <p:nvSpPr>
              <p:cNvPr id="9" name="Left Bracket 8"/>
              <p:cNvSpPr/>
              <p:nvPr/>
            </p:nvSpPr>
            <p:spPr>
              <a:xfrm>
                <a:off x="2876616" y="1202469"/>
                <a:ext cx="223210" cy="251960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12" name="Left Bracket 11"/>
              <p:cNvSpPr/>
              <p:nvPr/>
            </p:nvSpPr>
            <p:spPr>
              <a:xfrm>
                <a:off x="2876616" y="3858103"/>
                <a:ext cx="223210" cy="235512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13" name="Rounded Rectangle 12"/>
              <p:cNvSpPr/>
              <p:nvPr/>
            </p:nvSpPr>
            <p:spPr>
              <a:xfrm>
                <a:off x="4506785" y="4795457"/>
                <a:ext cx="3286860" cy="533340"/>
              </a:xfrm>
              <a:prstGeom prst="roundRect">
                <a:avLst/>
              </a:prstGeom>
              <a:solidFill>
                <a:srgbClr val="7FB1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Genomic Instability (GIS)</a:t>
                </a:r>
              </a:p>
            </p:txBody>
          </p:sp>
          <p:sp>
            <p:nvSpPr>
              <p:cNvPr id="14" name="Rounded Rectangle 13"/>
              <p:cNvSpPr/>
              <p:nvPr/>
            </p:nvSpPr>
            <p:spPr>
              <a:xfrm>
                <a:off x="4754802" y="3988739"/>
                <a:ext cx="2790829" cy="5627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Inability to repair DNA</a:t>
                </a:r>
              </a:p>
            </p:txBody>
          </p:sp>
          <p:sp>
            <p:nvSpPr>
              <p:cNvPr id="15" name="Down Arrow 14"/>
              <p:cNvSpPr/>
              <p:nvPr/>
            </p:nvSpPr>
            <p:spPr>
              <a:xfrm>
                <a:off x="5789371" y="3685420"/>
                <a:ext cx="728660" cy="463914"/>
              </a:xfrm>
              <a:prstGeom prst="downArrow">
                <a:avLst/>
              </a:prstGeom>
              <a:solidFill>
                <a:srgbClr val="7FB18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16" name="Down Arrow 15"/>
              <p:cNvSpPr/>
              <p:nvPr/>
            </p:nvSpPr>
            <p:spPr>
              <a:xfrm>
                <a:off x="5812817" y="4577251"/>
                <a:ext cx="705214" cy="280205"/>
              </a:xfrm>
              <a:prstGeom prst="downArrow">
                <a:avLst/>
              </a:prstGeom>
              <a:solidFill>
                <a:srgbClr val="7FB18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Down Arrow 5"/>
              <p:cNvSpPr/>
              <p:nvPr/>
            </p:nvSpPr>
            <p:spPr>
              <a:xfrm>
                <a:off x="5875370" y="5361938"/>
                <a:ext cx="580103" cy="421740"/>
              </a:xfrm>
              <a:prstGeom prst="downArrow">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ight Arrow 16"/>
              <p:cNvSpPr/>
              <p:nvPr/>
            </p:nvSpPr>
            <p:spPr>
              <a:xfrm flipH="1">
                <a:off x="7917367" y="4768996"/>
                <a:ext cx="825190" cy="26667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8851662" y="4643341"/>
                <a:ext cx="2842753" cy="584775"/>
              </a:xfrm>
              <a:prstGeom prst="rect">
                <a:avLst/>
              </a:prstGeom>
              <a:noFill/>
            </p:spPr>
            <p:txBody>
              <a:bodyPr wrap="square" rtlCol="0" anchor="ctr">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a:t>
                </a:r>
                <a:r>
                  <a:rPr kumimoji="0" lang="en-US" sz="1600" b="0" i="1"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easure</a:t>
                </a:r>
                <a:r>
                  <a:rPr kumimoji="0" lang="en-US" sz="16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tumor GIS, determine sensitivity to PARP inhibitors</a:t>
                </a:r>
              </a:p>
            </p:txBody>
          </p:sp>
          <p:sp>
            <p:nvSpPr>
              <p:cNvPr id="19" name="TextBox 18"/>
              <p:cNvSpPr txBox="1"/>
              <p:nvPr/>
            </p:nvSpPr>
            <p:spPr>
              <a:xfrm>
                <a:off x="9241148" y="2263349"/>
                <a:ext cx="2453267" cy="1077218"/>
              </a:xfrm>
              <a:prstGeom prst="rect">
                <a:avLst/>
              </a:prstGeom>
              <a:noFill/>
            </p:spPr>
            <p:txBody>
              <a:bodyPr wrap="square" rtlCol="0" anchor="ctr">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If only looking for genetic mutations, HRD produced by other causes can be missed</a:t>
                </a:r>
              </a:p>
            </p:txBody>
          </p:sp>
          <p:sp>
            <p:nvSpPr>
              <p:cNvPr id="8" name="Rounded Rectangle 7"/>
              <p:cNvSpPr/>
              <p:nvPr/>
            </p:nvSpPr>
            <p:spPr>
              <a:xfrm>
                <a:off x="4021015" y="1146022"/>
                <a:ext cx="2110154" cy="740236"/>
              </a:xfrm>
              <a:prstGeom prst="roundRect">
                <a:avLst/>
              </a:prstGeom>
              <a:solidFill>
                <a:schemeClr val="bg1"/>
              </a:solidFill>
              <a:ln w="38100">
                <a:solidFill>
                  <a:srgbClr val="1671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733" b="0" i="0" u="none" strike="noStrike" kern="1200" cap="none" spc="0" normalizeH="0" baseline="0" noProof="0" dirty="0">
                    <a:ln>
                      <a:noFill/>
                    </a:ln>
                    <a:solidFill>
                      <a:srgbClr val="167198"/>
                    </a:solidFill>
                    <a:effectLst/>
                    <a:uLnTx/>
                    <a:uFillTx/>
                    <a:latin typeface="Calibri"/>
                    <a:ea typeface="+mn-ea"/>
                    <a:cs typeface="Arial" panose="020B0604020202020204" pitchFamily="34" charset="0"/>
                  </a:rPr>
                  <a:t>Other HR Pathway Genetic Mutation</a:t>
                </a:r>
              </a:p>
            </p:txBody>
          </p:sp>
        </p:grpSp>
      </p:grpSp>
    </p:spTree>
    <p:extLst>
      <p:ext uri="{BB962C8B-B14F-4D97-AF65-F5344CB8AC3E}">
        <p14:creationId xmlns:p14="http://schemas.microsoft.com/office/powerpoint/2010/main" val="660468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2DECBBEF-0DDE-4242-9297-B360926BA91F}"/>
              </a:ext>
            </a:extLst>
          </p:cNvPr>
          <p:cNvSpPr>
            <a:spLocks noGrp="1" noChangeArrowheads="1"/>
          </p:cNvSpPr>
          <p:nvPr>
            <p:ph type="title"/>
          </p:nvPr>
        </p:nvSpPr>
        <p:spPr>
          <a:xfrm>
            <a:off x="93133" y="353810"/>
            <a:ext cx="11907523" cy="439421"/>
          </a:xfrm>
        </p:spPr>
        <p:txBody>
          <a:bodyPr/>
          <a:lstStyle/>
          <a:p>
            <a:r>
              <a:rPr lang="en-US" altLang="en-US" sz="2200" dirty="0">
                <a:solidFill>
                  <a:srgbClr val="C00000"/>
                </a:solidFill>
              </a:rPr>
              <a:t>HRD testing to select PARP inhibitor benefit – NOVA (niraparib), ARIEL3 (rucaparib)</a:t>
            </a:r>
          </a:p>
        </p:txBody>
      </p:sp>
      <p:sp>
        <p:nvSpPr>
          <p:cNvPr id="3" name="TextBox 2">
            <a:extLst>
              <a:ext uri="{FF2B5EF4-FFF2-40B4-BE49-F238E27FC236}">
                <a16:creationId xmlns:a16="http://schemas.microsoft.com/office/drawing/2014/main" id="{1A7807DC-A7E9-8C44-8B5B-7752DC5AAE65}"/>
              </a:ext>
            </a:extLst>
          </p:cNvPr>
          <p:cNvSpPr txBox="1">
            <a:spLocks noChangeArrowheads="1"/>
          </p:cNvSpPr>
          <p:nvPr/>
        </p:nvSpPr>
        <p:spPr bwMode="auto">
          <a:xfrm>
            <a:off x="-262466" y="3611034"/>
            <a:ext cx="1801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BRCA </a:t>
            </a: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(n=115)</a:t>
            </a:r>
          </a:p>
        </p:txBody>
      </p:sp>
      <p:sp>
        <p:nvSpPr>
          <p:cNvPr id="24579" name="TextBox 3">
            <a:extLst>
              <a:ext uri="{FF2B5EF4-FFF2-40B4-BE49-F238E27FC236}">
                <a16:creationId xmlns:a16="http://schemas.microsoft.com/office/drawing/2014/main" id="{FE4A800B-44C0-A046-8112-78C391E9A5C2}"/>
              </a:ext>
            </a:extLst>
          </p:cNvPr>
          <p:cNvSpPr txBox="1">
            <a:spLocks noChangeArrowheads="1"/>
          </p:cNvSpPr>
          <p:nvPr/>
        </p:nvSpPr>
        <p:spPr bwMode="auto">
          <a:xfrm>
            <a:off x="-143933" y="1748368"/>
            <a:ext cx="16827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t>
            </a:r>
            <a:r>
              <a:rPr kumimoji="0" lang="en-US" altLang="en-US" sz="12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BRCA </a:t>
            </a: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mut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(n=47)</a:t>
            </a:r>
          </a:p>
        </p:txBody>
      </p:sp>
      <p:sp>
        <p:nvSpPr>
          <p:cNvPr id="5" name="TextBox 4">
            <a:extLst>
              <a:ext uri="{FF2B5EF4-FFF2-40B4-BE49-F238E27FC236}">
                <a16:creationId xmlns:a16="http://schemas.microsoft.com/office/drawing/2014/main" id="{8EEF4A75-7804-6248-90BE-8BE7EA66ED91}"/>
              </a:ext>
            </a:extLst>
          </p:cNvPr>
          <p:cNvSpPr txBox="1">
            <a:spLocks noChangeArrowheads="1"/>
          </p:cNvSpPr>
          <p:nvPr/>
        </p:nvSpPr>
        <p:spPr bwMode="auto">
          <a:xfrm>
            <a:off x="-143933" y="5543552"/>
            <a:ext cx="1562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BRCA wt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(n=134)</a:t>
            </a:r>
          </a:p>
        </p:txBody>
      </p:sp>
      <p:graphicFrame>
        <p:nvGraphicFramePr>
          <p:cNvPr id="6" name="Table 5">
            <a:extLst>
              <a:ext uri="{FF2B5EF4-FFF2-40B4-BE49-F238E27FC236}">
                <a16:creationId xmlns:a16="http://schemas.microsoft.com/office/drawing/2014/main" id="{34677D52-6615-A644-A67F-64ADA5CE7F0C}"/>
              </a:ext>
            </a:extLst>
          </p:cNvPr>
          <p:cNvGraphicFramePr>
            <a:graphicFrameLocks noGrp="1"/>
          </p:cNvGraphicFramePr>
          <p:nvPr/>
        </p:nvGraphicFramePr>
        <p:xfrm>
          <a:off x="1267885" y="3153833"/>
          <a:ext cx="4423835" cy="1752601"/>
        </p:xfrm>
        <a:graphic>
          <a:graphicData uri="http://schemas.openxmlformats.org/drawingml/2006/table">
            <a:tbl>
              <a:tblPr>
                <a:tableStyleId>{B301B821-A1FF-4177-AEE7-76D212191A09}</a:tableStyleId>
              </a:tblPr>
              <a:tblGrid>
                <a:gridCol w="2140171">
                  <a:extLst>
                    <a:ext uri="{9D8B030D-6E8A-4147-A177-3AD203B41FA5}">
                      <a16:colId xmlns:a16="http://schemas.microsoft.com/office/drawing/2014/main" val="20000"/>
                    </a:ext>
                  </a:extLst>
                </a:gridCol>
                <a:gridCol w="1166683">
                  <a:extLst>
                    <a:ext uri="{9D8B030D-6E8A-4147-A177-3AD203B41FA5}">
                      <a16:colId xmlns:a16="http://schemas.microsoft.com/office/drawing/2014/main" val="20002"/>
                    </a:ext>
                  </a:extLst>
                </a:gridCol>
                <a:gridCol w="1116981">
                  <a:extLst>
                    <a:ext uri="{9D8B030D-6E8A-4147-A177-3AD203B41FA5}">
                      <a16:colId xmlns:a16="http://schemas.microsoft.com/office/drawing/2014/main" val="20003"/>
                    </a:ext>
                  </a:extLst>
                </a:gridCol>
              </a:tblGrid>
              <a:tr h="310836">
                <a:tc>
                  <a:txBody>
                    <a:bodyPr/>
                    <a:lstStyle/>
                    <a:p>
                      <a:pPr marL="0" marR="0" algn="ctr">
                        <a:lnSpc>
                          <a:spcPts val="1100"/>
                        </a:lnSpc>
                        <a:spcBef>
                          <a:spcPts val="0"/>
                        </a:spcBef>
                        <a:spcAft>
                          <a:spcPts val="0"/>
                        </a:spcAft>
                      </a:pPr>
                      <a:endParaRPr lang="en-US" sz="1100" b="1" kern="1200" baseline="0" dirty="0">
                        <a:solidFill>
                          <a:schemeClr val="bg1"/>
                        </a:solidFill>
                        <a:effectLst/>
                        <a:latin typeface="+mn-lt"/>
                        <a:ea typeface="+mn-ea"/>
                        <a:cs typeface="+mn-cs"/>
                      </a:endParaRPr>
                    </a:p>
                  </a:txBody>
                  <a:tcPr marL="26992" marR="26992" marT="26992" marB="26992"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F2C59"/>
                    </a:solidFill>
                  </a:tcPr>
                </a:tc>
                <a:tc>
                  <a:txBody>
                    <a:bodyPr/>
                    <a:lstStyle/>
                    <a:p>
                      <a:pPr marL="0" marR="0" algn="ctr">
                        <a:lnSpc>
                          <a:spcPts val="1100"/>
                        </a:lnSpc>
                        <a:spcBef>
                          <a:spcPts val="0"/>
                        </a:spcBef>
                        <a:spcAft>
                          <a:spcPts val="0"/>
                        </a:spcAft>
                      </a:pPr>
                      <a:r>
                        <a:rPr lang="en-US" sz="1100" b="1" baseline="0" dirty="0">
                          <a:solidFill>
                            <a:schemeClr val="bg1"/>
                          </a:solidFill>
                          <a:effectLst/>
                          <a:latin typeface="+mn-lt"/>
                          <a:ea typeface="Times New Roman"/>
                        </a:rPr>
                        <a:t>Niraparib (n=71)</a:t>
                      </a:r>
                    </a:p>
                  </a:txBody>
                  <a:tcPr marL="26992" marR="26992" marT="26992" marB="26992"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F2C59"/>
                    </a:solidFill>
                  </a:tcPr>
                </a:tc>
                <a:tc>
                  <a:txBody>
                    <a:bodyPr/>
                    <a:lstStyle/>
                    <a:p>
                      <a:pPr marL="0" marR="0" algn="ctr">
                        <a:lnSpc>
                          <a:spcPts val="1000"/>
                        </a:lnSpc>
                        <a:spcBef>
                          <a:spcPts val="0"/>
                        </a:spcBef>
                        <a:spcAft>
                          <a:spcPts val="0"/>
                        </a:spcAft>
                      </a:pPr>
                      <a:r>
                        <a:rPr lang="en-US" sz="1100" b="1" dirty="0">
                          <a:solidFill>
                            <a:schemeClr val="bg1"/>
                          </a:solidFill>
                          <a:effectLst/>
                          <a:latin typeface="+mn-lt"/>
                          <a:ea typeface="Times New Roman"/>
                        </a:rPr>
                        <a:t>Placebo (n=44)</a:t>
                      </a:r>
                    </a:p>
                  </a:txBody>
                  <a:tcPr marL="26992" marR="26992" marT="26992" marB="26992"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F2C59"/>
                    </a:solidFill>
                  </a:tcPr>
                </a:tc>
                <a:extLst>
                  <a:ext uri="{0D108BD9-81ED-4DB2-BD59-A6C34878D82A}">
                    <a16:rowId xmlns:a16="http://schemas.microsoft.com/office/drawing/2014/main" val="10000"/>
                  </a:ext>
                </a:extLst>
              </a:tr>
              <a:tr h="419645">
                <a:tc>
                  <a:txBody>
                    <a:bodyPr/>
                    <a:lstStyle/>
                    <a:p>
                      <a:pPr marL="0" marR="0" algn="l">
                        <a:spcBef>
                          <a:spcPts val="100"/>
                        </a:spcBef>
                        <a:spcAft>
                          <a:spcPts val="100"/>
                        </a:spcAft>
                      </a:pPr>
                      <a:r>
                        <a:rPr lang="en-US" sz="1100" kern="1200" dirty="0">
                          <a:solidFill>
                            <a:schemeClr val="tx1"/>
                          </a:solidFill>
                          <a:effectLst/>
                          <a:latin typeface="+mn-lt"/>
                          <a:ea typeface="+mn-ea"/>
                          <a:cs typeface="+mn-cs"/>
                        </a:rPr>
                        <a:t>PFS median (95% CI) (Months)</a:t>
                      </a:r>
                    </a:p>
                  </a:txBody>
                  <a:tcPr marL="26992" marR="26992" marT="26992" marB="269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000"/>
                      </a:srgbClr>
                    </a:solidFill>
                  </a:tcPr>
                </a:tc>
                <a:tc>
                  <a:txBody>
                    <a:bodyPr/>
                    <a:lstStyle/>
                    <a:p>
                      <a:pPr marL="0" marR="0" algn="ctr">
                        <a:spcBef>
                          <a:spcPts val="100"/>
                        </a:spcBef>
                        <a:spcAft>
                          <a:spcPts val="100"/>
                        </a:spcAft>
                      </a:pPr>
                      <a:r>
                        <a:rPr lang="en-US" sz="1100" b="1" dirty="0">
                          <a:solidFill>
                            <a:schemeClr val="tx1"/>
                          </a:solidFill>
                          <a:effectLst/>
                        </a:rPr>
                        <a:t>9.3 </a:t>
                      </a:r>
                      <a:r>
                        <a:rPr lang="en-US" sz="1100" b="0" kern="1200" dirty="0">
                          <a:solidFill>
                            <a:schemeClr val="dk1"/>
                          </a:solidFill>
                          <a:effectLst/>
                          <a:latin typeface="+mn-lt"/>
                          <a:ea typeface="+mn-ea"/>
                          <a:cs typeface="+mn-cs"/>
                        </a:rPr>
                        <a:t>(5.8–15.4)</a:t>
                      </a:r>
                    </a:p>
                  </a:txBody>
                  <a:tcPr marL="26992" marR="26992" marT="26992" marB="269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196"/>
                      </a:srgbClr>
                    </a:solidFill>
                  </a:tcPr>
                </a:tc>
                <a:tc>
                  <a:txBody>
                    <a:bodyPr/>
                    <a:lstStyle/>
                    <a:p>
                      <a:pPr marL="0" marR="0" algn="ctr" defTabSz="457200" rtl="0" eaLnBrk="1" latinLnBrk="0" hangingPunct="1">
                        <a:lnSpc>
                          <a:spcPct val="100000"/>
                        </a:lnSpc>
                        <a:spcBef>
                          <a:spcPts val="100"/>
                        </a:spcBef>
                        <a:spcAft>
                          <a:spcPts val="100"/>
                        </a:spcAft>
                      </a:pPr>
                      <a:r>
                        <a:rPr lang="en-US" sz="1100" b="1" kern="1200" dirty="0">
                          <a:solidFill>
                            <a:schemeClr val="tx1"/>
                          </a:solidFill>
                          <a:effectLst/>
                          <a:latin typeface="+mn-lt"/>
                          <a:ea typeface="+mn-ea"/>
                          <a:cs typeface="+mn-cs"/>
                        </a:rPr>
                        <a:t>3.7 </a:t>
                      </a:r>
                      <a:r>
                        <a:rPr lang="en-US" sz="1100" b="0" kern="1200" dirty="0">
                          <a:solidFill>
                            <a:schemeClr val="dk1"/>
                          </a:solidFill>
                          <a:effectLst/>
                          <a:latin typeface="+mn-lt"/>
                          <a:ea typeface="+mn-ea"/>
                          <a:cs typeface="+mn-cs"/>
                        </a:rPr>
                        <a:t>(3.3–5.6)</a:t>
                      </a:r>
                      <a:endParaRPr lang="en-US" sz="1100" b="0" dirty="0">
                        <a:solidFill>
                          <a:schemeClr val="tx1"/>
                        </a:solidFill>
                        <a:latin typeface="+mn-lt"/>
                      </a:endParaRPr>
                    </a:p>
                  </a:txBody>
                  <a:tcPr marL="26992" marR="26992" marT="26992" marB="269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000"/>
                      </a:srgbClr>
                    </a:solidFill>
                  </a:tcPr>
                </a:tc>
                <a:extLst>
                  <a:ext uri="{0D108BD9-81ED-4DB2-BD59-A6C34878D82A}">
                    <a16:rowId xmlns:a16="http://schemas.microsoft.com/office/drawing/2014/main" val="10002"/>
                  </a:ext>
                </a:extLst>
              </a:tr>
              <a:tr h="419645">
                <a:tc>
                  <a:txBody>
                    <a:bodyPr/>
                    <a:lstStyle/>
                    <a:p>
                      <a:pPr marL="0" marR="0" algn="l">
                        <a:spcBef>
                          <a:spcPts val="100"/>
                        </a:spcBef>
                        <a:spcAft>
                          <a:spcPts val="100"/>
                        </a:spcAft>
                      </a:pPr>
                      <a:r>
                        <a:rPr lang="en-GB" sz="1100" kern="1200" dirty="0">
                          <a:solidFill>
                            <a:schemeClr val="tx1"/>
                          </a:solidFill>
                          <a:effectLst/>
                          <a:latin typeface="+mn-lt"/>
                          <a:ea typeface="+mn-ea"/>
                          <a:cs typeface="+mn-cs"/>
                        </a:rPr>
                        <a:t>Hazard ratio (95% CI);</a:t>
                      </a:r>
                    </a:p>
                    <a:p>
                      <a:pPr marL="0" marR="0" algn="l">
                        <a:spcBef>
                          <a:spcPts val="100"/>
                        </a:spcBef>
                        <a:spcAft>
                          <a:spcPts val="100"/>
                        </a:spcAft>
                      </a:pPr>
                      <a:r>
                        <a:rPr lang="en-GB" sz="1100" i="1" kern="1200" dirty="0">
                          <a:solidFill>
                            <a:schemeClr val="tx1"/>
                          </a:solidFill>
                          <a:effectLst/>
                          <a:latin typeface="+mn-lt"/>
                          <a:ea typeface="+mn-ea"/>
                          <a:cs typeface="+mn-cs"/>
                        </a:rPr>
                        <a:t>P</a:t>
                      </a:r>
                      <a:r>
                        <a:rPr lang="en-GB" sz="1100" kern="1200" dirty="0">
                          <a:solidFill>
                            <a:schemeClr val="tx1"/>
                          </a:solidFill>
                          <a:effectLst/>
                          <a:latin typeface="+mn-lt"/>
                          <a:ea typeface="+mn-ea"/>
                          <a:cs typeface="+mn-cs"/>
                        </a:rPr>
                        <a:t> value</a:t>
                      </a:r>
                    </a:p>
                  </a:txBody>
                  <a:tcPr marL="26992" marR="26992" marT="26992" marB="269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300"/>
                        </a:spcBef>
                        <a:spcAft>
                          <a:spcPts val="300"/>
                        </a:spcAft>
                      </a:pPr>
                      <a:r>
                        <a:rPr lang="en-US" sz="1100" b="1" dirty="0">
                          <a:solidFill>
                            <a:srgbClr val="FF0000"/>
                          </a:solidFill>
                          <a:effectLst/>
                          <a:latin typeface="+mn-lt"/>
                          <a:ea typeface="Times New Roman"/>
                        </a:rPr>
                        <a:t>0.38  </a:t>
                      </a:r>
                      <a:r>
                        <a:rPr lang="en-US" sz="1100" b="0" dirty="0">
                          <a:solidFill>
                            <a:srgbClr val="FF0000"/>
                          </a:solidFill>
                          <a:effectLst/>
                          <a:latin typeface="+mn-lt"/>
                          <a:ea typeface="Times New Roman"/>
                        </a:rPr>
                        <a:t>(0.231–0.628); </a:t>
                      </a:r>
                      <a:r>
                        <a:rPr lang="en-US" sz="1100" b="0" i="1" dirty="0">
                          <a:solidFill>
                            <a:srgbClr val="FF0000"/>
                          </a:solidFill>
                          <a:effectLst/>
                          <a:latin typeface="+mn-lt"/>
                          <a:ea typeface="Times New Roman"/>
                        </a:rPr>
                        <a:t>P</a:t>
                      </a:r>
                      <a:r>
                        <a:rPr lang="en-US" sz="1100" b="0" dirty="0">
                          <a:solidFill>
                            <a:srgbClr val="FF0000"/>
                          </a:solidFill>
                          <a:effectLst/>
                          <a:latin typeface="+mn-lt"/>
                          <a:ea typeface="Times New Roman"/>
                        </a:rPr>
                        <a:t>=0.0001</a:t>
                      </a:r>
                    </a:p>
                  </a:txBody>
                  <a:tcPr marL="26992" marR="26992" marT="26992" marB="269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solidFill>
                          <a:schemeClr val="tx1"/>
                        </a:solidFill>
                        <a:latin typeface="+mn-l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02475">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GB" sz="1100" dirty="0">
                          <a:effectLst/>
                        </a:rPr>
                        <a:t>% of patients without progression or death at 12 mo</a:t>
                      </a:r>
                    </a:p>
                  </a:txBody>
                  <a:tcPr marL="26992" marR="26992" marT="26992" marB="269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196"/>
                      </a:srgb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US" sz="1100" b="0" dirty="0"/>
                        <a:t>45%</a:t>
                      </a:r>
                    </a:p>
                  </a:txBody>
                  <a:tcPr marL="26992" marR="26992" marT="26992" marB="269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196"/>
                      </a:srgb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US" sz="1100" b="0" dirty="0"/>
                        <a:t>11%</a:t>
                      </a:r>
                    </a:p>
                  </a:txBody>
                  <a:tcPr marL="26992" marR="26992" marT="26992" marB="269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196"/>
                      </a:srgbClr>
                    </a:solidFill>
                  </a:tcPr>
                </a:tc>
                <a:extLst>
                  <a:ext uri="{0D108BD9-81ED-4DB2-BD59-A6C34878D82A}">
                    <a16:rowId xmlns:a16="http://schemas.microsoft.com/office/drawing/2014/main" val="1310796664"/>
                  </a:ext>
                </a:extLst>
              </a:tr>
            </a:tbl>
          </a:graphicData>
        </a:graphic>
      </p:graphicFrame>
      <p:graphicFrame>
        <p:nvGraphicFramePr>
          <p:cNvPr id="7" name="Table 6">
            <a:extLst>
              <a:ext uri="{FF2B5EF4-FFF2-40B4-BE49-F238E27FC236}">
                <a16:creationId xmlns:a16="http://schemas.microsoft.com/office/drawing/2014/main" id="{81F17A06-4486-2B4A-9253-A7136D7F1D37}"/>
              </a:ext>
            </a:extLst>
          </p:cNvPr>
          <p:cNvGraphicFramePr>
            <a:graphicFrameLocks noGrp="1"/>
          </p:cNvGraphicFramePr>
          <p:nvPr/>
        </p:nvGraphicFramePr>
        <p:xfrm>
          <a:off x="1261534" y="1316567"/>
          <a:ext cx="4436534" cy="1570564"/>
        </p:xfrm>
        <a:graphic>
          <a:graphicData uri="http://schemas.openxmlformats.org/drawingml/2006/table">
            <a:tbl>
              <a:tblPr>
                <a:tableStyleId>{B301B821-A1FF-4177-AEE7-76D212191A09}</a:tableStyleId>
              </a:tblPr>
              <a:tblGrid>
                <a:gridCol w="2089027">
                  <a:extLst>
                    <a:ext uri="{9D8B030D-6E8A-4147-A177-3AD203B41FA5}">
                      <a16:colId xmlns:a16="http://schemas.microsoft.com/office/drawing/2014/main" val="20000"/>
                    </a:ext>
                  </a:extLst>
                </a:gridCol>
                <a:gridCol w="1227319">
                  <a:extLst>
                    <a:ext uri="{9D8B030D-6E8A-4147-A177-3AD203B41FA5}">
                      <a16:colId xmlns:a16="http://schemas.microsoft.com/office/drawing/2014/main" val="20002"/>
                    </a:ext>
                  </a:extLst>
                </a:gridCol>
                <a:gridCol w="1120188">
                  <a:extLst>
                    <a:ext uri="{9D8B030D-6E8A-4147-A177-3AD203B41FA5}">
                      <a16:colId xmlns:a16="http://schemas.microsoft.com/office/drawing/2014/main" val="20003"/>
                    </a:ext>
                  </a:extLst>
                </a:gridCol>
              </a:tblGrid>
              <a:tr h="310993">
                <a:tc>
                  <a:txBody>
                    <a:bodyPr/>
                    <a:lstStyle/>
                    <a:p>
                      <a:pPr marL="0" marR="0" algn="ctr">
                        <a:lnSpc>
                          <a:spcPts val="1100"/>
                        </a:lnSpc>
                        <a:spcBef>
                          <a:spcPts val="0"/>
                        </a:spcBef>
                        <a:spcAft>
                          <a:spcPts val="0"/>
                        </a:spcAft>
                      </a:pPr>
                      <a:endParaRPr lang="en-US" sz="1100" b="1" kern="1200" baseline="0" dirty="0">
                        <a:solidFill>
                          <a:schemeClr val="bg1"/>
                        </a:solidFill>
                        <a:effectLst/>
                        <a:latin typeface="+mn-lt"/>
                        <a:ea typeface="+mn-ea"/>
                        <a:cs typeface="+mn-cs"/>
                      </a:endParaRPr>
                    </a:p>
                  </a:txBody>
                  <a:tcPr marL="27003" marR="27003" marT="27007" marB="27007"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F2C59"/>
                    </a:solidFill>
                  </a:tcPr>
                </a:tc>
                <a:tc>
                  <a:txBody>
                    <a:bodyPr/>
                    <a:lstStyle/>
                    <a:p>
                      <a:pPr marL="0" marR="0" algn="ctr">
                        <a:lnSpc>
                          <a:spcPts val="1100"/>
                        </a:lnSpc>
                        <a:spcBef>
                          <a:spcPts val="0"/>
                        </a:spcBef>
                        <a:spcAft>
                          <a:spcPts val="0"/>
                        </a:spcAft>
                      </a:pPr>
                      <a:r>
                        <a:rPr lang="en-US" sz="1100" b="1" baseline="0" dirty="0">
                          <a:solidFill>
                            <a:schemeClr val="bg1"/>
                          </a:solidFill>
                          <a:effectLst/>
                          <a:latin typeface="+mn-lt"/>
                          <a:ea typeface="Times New Roman"/>
                        </a:rPr>
                        <a:t>Niraparib (n=35)</a:t>
                      </a:r>
                    </a:p>
                  </a:txBody>
                  <a:tcPr marL="27003" marR="27003" marT="27007" marB="2700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F2C59"/>
                    </a:solidFill>
                  </a:tcPr>
                </a:tc>
                <a:tc>
                  <a:txBody>
                    <a:bodyPr/>
                    <a:lstStyle/>
                    <a:p>
                      <a:pPr marL="0" marR="0" algn="ctr">
                        <a:lnSpc>
                          <a:spcPts val="1000"/>
                        </a:lnSpc>
                        <a:spcBef>
                          <a:spcPts val="0"/>
                        </a:spcBef>
                        <a:spcAft>
                          <a:spcPts val="0"/>
                        </a:spcAft>
                      </a:pPr>
                      <a:r>
                        <a:rPr lang="en-US" sz="1100" b="1" dirty="0">
                          <a:solidFill>
                            <a:schemeClr val="bg1"/>
                          </a:solidFill>
                          <a:effectLst/>
                          <a:latin typeface="+mn-lt"/>
                          <a:ea typeface="Times New Roman"/>
                        </a:rPr>
                        <a:t>Placebo (n=12)</a:t>
                      </a:r>
                    </a:p>
                  </a:txBody>
                  <a:tcPr marL="27003" marR="27003" marT="27007" marB="27007"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F2C59"/>
                    </a:solidFill>
                  </a:tcPr>
                </a:tc>
                <a:extLst>
                  <a:ext uri="{0D108BD9-81ED-4DB2-BD59-A6C34878D82A}">
                    <a16:rowId xmlns:a16="http://schemas.microsoft.com/office/drawing/2014/main" val="10000"/>
                  </a:ext>
                </a:extLst>
              </a:tr>
              <a:tr h="419857">
                <a:tc>
                  <a:txBody>
                    <a:bodyPr/>
                    <a:lstStyle/>
                    <a:p>
                      <a:pPr marL="0" marR="0" algn="l">
                        <a:spcBef>
                          <a:spcPts val="100"/>
                        </a:spcBef>
                        <a:spcAft>
                          <a:spcPts val="100"/>
                        </a:spcAft>
                      </a:pPr>
                      <a:r>
                        <a:rPr lang="en-US" sz="1100" kern="1200" dirty="0">
                          <a:solidFill>
                            <a:schemeClr val="tx1"/>
                          </a:solidFill>
                          <a:effectLst/>
                          <a:latin typeface="+mn-lt"/>
                          <a:ea typeface="+mn-ea"/>
                          <a:cs typeface="+mn-cs"/>
                        </a:rPr>
                        <a:t>PFS median (95% CI) (Months)</a:t>
                      </a:r>
                    </a:p>
                  </a:txBody>
                  <a:tcPr marL="27003" marR="27003" marT="27007" marB="270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000"/>
                      </a:srgbClr>
                    </a:solidFill>
                  </a:tcPr>
                </a:tc>
                <a:tc>
                  <a:txBody>
                    <a:bodyPr/>
                    <a:lstStyle/>
                    <a:p>
                      <a:pPr marL="0" marR="0" algn="ctr">
                        <a:spcBef>
                          <a:spcPts val="100"/>
                        </a:spcBef>
                        <a:spcAft>
                          <a:spcPts val="100"/>
                        </a:spcAft>
                      </a:pPr>
                      <a:r>
                        <a:rPr lang="en-US" sz="1100" b="1" dirty="0">
                          <a:solidFill>
                            <a:schemeClr val="tx1"/>
                          </a:solidFill>
                          <a:effectLst/>
                        </a:rPr>
                        <a:t>20.9 </a:t>
                      </a:r>
                      <a:r>
                        <a:rPr lang="en-US" sz="1100" b="0" dirty="0">
                          <a:solidFill>
                            <a:schemeClr val="tx1"/>
                          </a:solidFill>
                          <a:effectLst/>
                        </a:rPr>
                        <a:t>(9.7–NR)</a:t>
                      </a:r>
                    </a:p>
                  </a:txBody>
                  <a:tcPr marL="27003" marR="27003" marT="27007" marB="270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196"/>
                      </a:srgbClr>
                    </a:solidFill>
                  </a:tcPr>
                </a:tc>
                <a:tc>
                  <a:txBody>
                    <a:bodyPr/>
                    <a:lstStyle/>
                    <a:p>
                      <a:pPr marL="0" marR="0" algn="ctr" defTabSz="457200" rtl="0" eaLnBrk="1" latinLnBrk="0" hangingPunct="1">
                        <a:lnSpc>
                          <a:spcPct val="100000"/>
                        </a:lnSpc>
                        <a:spcBef>
                          <a:spcPts val="100"/>
                        </a:spcBef>
                        <a:spcAft>
                          <a:spcPts val="100"/>
                        </a:spcAft>
                      </a:pPr>
                      <a:r>
                        <a:rPr lang="en-US" sz="1100" b="1" kern="1200" dirty="0">
                          <a:solidFill>
                            <a:schemeClr val="tx1"/>
                          </a:solidFill>
                          <a:effectLst/>
                          <a:latin typeface="+mn-lt"/>
                          <a:ea typeface="+mn-ea"/>
                          <a:cs typeface="+mn-cs"/>
                        </a:rPr>
                        <a:t>11.0 </a:t>
                      </a:r>
                      <a:r>
                        <a:rPr lang="en-US" sz="1100" b="0" kern="1200" dirty="0">
                          <a:solidFill>
                            <a:schemeClr val="tx1"/>
                          </a:solidFill>
                          <a:effectLst/>
                          <a:latin typeface="+mn-lt"/>
                          <a:ea typeface="+mn-ea"/>
                          <a:cs typeface="+mn-cs"/>
                        </a:rPr>
                        <a:t>(2.0–NR)</a:t>
                      </a:r>
                    </a:p>
                  </a:txBody>
                  <a:tcPr marL="27003" marR="27003" marT="27007" marB="270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000"/>
                      </a:srgbClr>
                    </a:solidFill>
                  </a:tcPr>
                </a:tc>
                <a:extLst>
                  <a:ext uri="{0D108BD9-81ED-4DB2-BD59-A6C34878D82A}">
                    <a16:rowId xmlns:a16="http://schemas.microsoft.com/office/drawing/2014/main" val="10002"/>
                  </a:ext>
                </a:extLst>
              </a:tr>
              <a:tr h="419857">
                <a:tc>
                  <a:txBody>
                    <a:bodyPr/>
                    <a:lstStyle/>
                    <a:p>
                      <a:pPr marL="0" marR="0" algn="l">
                        <a:spcBef>
                          <a:spcPts val="100"/>
                        </a:spcBef>
                        <a:spcAft>
                          <a:spcPts val="100"/>
                        </a:spcAft>
                      </a:pPr>
                      <a:r>
                        <a:rPr lang="en-GB" sz="1100" kern="1200" dirty="0">
                          <a:solidFill>
                            <a:schemeClr val="tx1"/>
                          </a:solidFill>
                          <a:effectLst/>
                          <a:latin typeface="+mn-lt"/>
                          <a:ea typeface="+mn-ea"/>
                          <a:cs typeface="+mn-cs"/>
                        </a:rPr>
                        <a:t>Hazard ratio (95% CI); </a:t>
                      </a:r>
                    </a:p>
                    <a:p>
                      <a:pPr marL="0" marR="0" algn="l">
                        <a:spcBef>
                          <a:spcPts val="100"/>
                        </a:spcBef>
                        <a:spcAft>
                          <a:spcPts val="100"/>
                        </a:spcAft>
                      </a:pPr>
                      <a:r>
                        <a:rPr lang="en-GB" sz="1100" i="1" kern="1200" dirty="0">
                          <a:solidFill>
                            <a:schemeClr val="tx1"/>
                          </a:solidFill>
                          <a:effectLst/>
                          <a:latin typeface="+mn-lt"/>
                          <a:ea typeface="+mn-ea"/>
                          <a:cs typeface="+mn-cs"/>
                        </a:rPr>
                        <a:t>P</a:t>
                      </a:r>
                      <a:r>
                        <a:rPr lang="en-GB" sz="1100" kern="1200" dirty="0">
                          <a:solidFill>
                            <a:schemeClr val="tx1"/>
                          </a:solidFill>
                          <a:effectLst/>
                          <a:latin typeface="+mn-lt"/>
                          <a:ea typeface="+mn-ea"/>
                          <a:cs typeface="+mn-cs"/>
                        </a:rPr>
                        <a:t> value</a:t>
                      </a:r>
                    </a:p>
                  </a:txBody>
                  <a:tcPr marL="27003" marR="27003" marT="27007" marB="270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300"/>
                        </a:spcBef>
                        <a:spcAft>
                          <a:spcPts val="300"/>
                        </a:spcAft>
                      </a:pPr>
                      <a:r>
                        <a:rPr lang="en-US" sz="1100" b="1" dirty="0">
                          <a:solidFill>
                            <a:srgbClr val="FF0000"/>
                          </a:solidFill>
                          <a:effectLst/>
                          <a:latin typeface="+mn-lt"/>
                          <a:ea typeface="Times New Roman"/>
                        </a:rPr>
                        <a:t>0.27</a:t>
                      </a:r>
                      <a:r>
                        <a:rPr lang="en-US" sz="1100" dirty="0">
                          <a:solidFill>
                            <a:srgbClr val="FF0000"/>
                          </a:solidFill>
                          <a:effectLst/>
                          <a:latin typeface="+mn-lt"/>
                          <a:ea typeface="Times New Roman"/>
                        </a:rPr>
                        <a:t>  (0.081–0.903); </a:t>
                      </a:r>
                      <a:r>
                        <a:rPr lang="en-US" sz="1100" i="1" dirty="0">
                          <a:solidFill>
                            <a:srgbClr val="FF0000"/>
                          </a:solidFill>
                          <a:effectLst/>
                          <a:latin typeface="+mn-lt"/>
                          <a:ea typeface="Times New Roman"/>
                        </a:rPr>
                        <a:t>P</a:t>
                      </a:r>
                      <a:r>
                        <a:rPr lang="en-US" sz="1100" dirty="0">
                          <a:solidFill>
                            <a:srgbClr val="FF0000"/>
                          </a:solidFill>
                          <a:effectLst/>
                          <a:latin typeface="+mn-lt"/>
                          <a:ea typeface="Times New Roman"/>
                        </a:rPr>
                        <a:t>=0.0248</a:t>
                      </a:r>
                    </a:p>
                  </a:txBody>
                  <a:tcPr marL="27003" marR="27003" marT="27007" marB="270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solidFill>
                          <a:schemeClr val="tx1"/>
                        </a:solidFill>
                        <a:latin typeface="+mn-l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9857">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GB" sz="1100" dirty="0">
                          <a:effectLst/>
                        </a:rPr>
                        <a:t>% of patients without progression or death at 12 mo</a:t>
                      </a:r>
                    </a:p>
                  </a:txBody>
                  <a:tcPr marL="27003" marR="27003" marT="27007" marB="270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196"/>
                      </a:srgbClr>
                    </a:solidFill>
                  </a:tcPr>
                </a:tc>
                <a:tc>
                  <a:txBody>
                    <a:bodyPr/>
                    <a:lstStyle/>
                    <a:p>
                      <a:pPr algn="ctr">
                        <a:lnSpc>
                          <a:spcPct val="100000"/>
                        </a:lnSpc>
                        <a:spcBef>
                          <a:spcPts val="0"/>
                        </a:spcBef>
                        <a:spcAft>
                          <a:spcPts val="0"/>
                        </a:spcAft>
                      </a:pPr>
                      <a:r>
                        <a:rPr lang="en-US" sz="1100" b="0" dirty="0">
                          <a:latin typeface="+mn-lt"/>
                          <a:cs typeface="Arial" panose="020B0604020202020204" pitchFamily="34" charset="0"/>
                        </a:rPr>
                        <a:t>62%</a:t>
                      </a:r>
                    </a:p>
                  </a:txBody>
                  <a:tcPr marL="27003" marR="27003" marT="27007" marB="270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196"/>
                      </a:srgbClr>
                    </a:solidFill>
                  </a:tcPr>
                </a:tc>
                <a:tc>
                  <a:txBody>
                    <a:bodyPr/>
                    <a:lstStyle/>
                    <a:p>
                      <a:pPr algn="ctr">
                        <a:lnSpc>
                          <a:spcPct val="100000"/>
                        </a:lnSpc>
                        <a:spcBef>
                          <a:spcPts val="0"/>
                        </a:spcBef>
                        <a:spcAft>
                          <a:spcPts val="0"/>
                        </a:spcAft>
                      </a:pPr>
                      <a:r>
                        <a:rPr lang="en-US" sz="1100" b="0" dirty="0">
                          <a:latin typeface="+mn-lt"/>
                          <a:cs typeface="Arial" panose="020B0604020202020204" pitchFamily="34" charset="0"/>
                        </a:rPr>
                        <a:t>19%</a:t>
                      </a:r>
                    </a:p>
                  </a:txBody>
                  <a:tcPr marL="27003" marR="27003" marT="27007" marB="270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196"/>
                      </a:srgbClr>
                    </a:solidFill>
                  </a:tcPr>
                </a:tc>
                <a:extLst>
                  <a:ext uri="{0D108BD9-81ED-4DB2-BD59-A6C34878D82A}">
                    <a16:rowId xmlns:a16="http://schemas.microsoft.com/office/drawing/2014/main" val="1310796664"/>
                  </a:ext>
                </a:extLst>
              </a:tr>
            </a:tbl>
          </a:graphicData>
        </a:graphic>
      </p:graphicFrame>
      <p:graphicFrame>
        <p:nvGraphicFramePr>
          <p:cNvPr id="8" name="Table 7">
            <a:extLst>
              <a:ext uri="{FF2B5EF4-FFF2-40B4-BE49-F238E27FC236}">
                <a16:creationId xmlns:a16="http://schemas.microsoft.com/office/drawing/2014/main" id="{CC5D4F1A-0BCA-D646-A80D-8D9153EA04AC}"/>
              </a:ext>
            </a:extLst>
          </p:cNvPr>
          <p:cNvGraphicFramePr>
            <a:graphicFrameLocks noGrp="1"/>
          </p:cNvGraphicFramePr>
          <p:nvPr/>
        </p:nvGraphicFramePr>
        <p:xfrm>
          <a:off x="1267885" y="5084233"/>
          <a:ext cx="4423833" cy="1587107"/>
        </p:xfrm>
        <a:graphic>
          <a:graphicData uri="http://schemas.openxmlformats.org/drawingml/2006/table">
            <a:tbl>
              <a:tblPr>
                <a:tableStyleId>{B301B821-A1FF-4177-AEE7-76D212191A09}</a:tableStyleId>
              </a:tblPr>
              <a:tblGrid>
                <a:gridCol w="2161292">
                  <a:extLst>
                    <a:ext uri="{9D8B030D-6E8A-4147-A177-3AD203B41FA5}">
                      <a16:colId xmlns:a16="http://schemas.microsoft.com/office/drawing/2014/main" val="20000"/>
                    </a:ext>
                  </a:extLst>
                </a:gridCol>
                <a:gridCol w="1145560">
                  <a:extLst>
                    <a:ext uri="{9D8B030D-6E8A-4147-A177-3AD203B41FA5}">
                      <a16:colId xmlns:a16="http://schemas.microsoft.com/office/drawing/2014/main" val="20002"/>
                    </a:ext>
                  </a:extLst>
                </a:gridCol>
                <a:gridCol w="1116981">
                  <a:extLst>
                    <a:ext uri="{9D8B030D-6E8A-4147-A177-3AD203B41FA5}">
                      <a16:colId xmlns:a16="http://schemas.microsoft.com/office/drawing/2014/main" val="20003"/>
                    </a:ext>
                  </a:extLst>
                </a:gridCol>
              </a:tblGrid>
              <a:tr h="333267">
                <a:tc>
                  <a:txBody>
                    <a:bodyPr/>
                    <a:lstStyle/>
                    <a:p>
                      <a:pPr marL="0" marR="0" algn="ctr">
                        <a:lnSpc>
                          <a:spcPts val="1100"/>
                        </a:lnSpc>
                        <a:spcBef>
                          <a:spcPts val="0"/>
                        </a:spcBef>
                        <a:spcAft>
                          <a:spcPts val="0"/>
                        </a:spcAft>
                      </a:pPr>
                      <a:endParaRPr lang="en-US" sz="1100" b="1" kern="1200" baseline="0" dirty="0">
                        <a:solidFill>
                          <a:schemeClr val="bg1"/>
                        </a:solidFill>
                        <a:effectLst/>
                        <a:latin typeface="+mn-lt"/>
                        <a:ea typeface="+mn-ea"/>
                        <a:cs typeface="+mn-cs"/>
                      </a:endParaRPr>
                    </a:p>
                  </a:txBody>
                  <a:tcPr marL="26992" marR="26992" marT="26989" marB="26989"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F2C59"/>
                    </a:solidFill>
                  </a:tcPr>
                </a:tc>
                <a:tc>
                  <a:txBody>
                    <a:bodyPr/>
                    <a:lstStyle/>
                    <a:p>
                      <a:pPr marL="0" marR="0" algn="ctr">
                        <a:lnSpc>
                          <a:spcPts val="1100"/>
                        </a:lnSpc>
                        <a:spcBef>
                          <a:spcPts val="0"/>
                        </a:spcBef>
                        <a:spcAft>
                          <a:spcPts val="0"/>
                        </a:spcAft>
                      </a:pPr>
                      <a:r>
                        <a:rPr lang="en-US" sz="1100" b="1" baseline="0" dirty="0">
                          <a:solidFill>
                            <a:schemeClr val="bg1"/>
                          </a:solidFill>
                          <a:effectLst/>
                          <a:latin typeface="+mn-lt"/>
                          <a:ea typeface="Times New Roman"/>
                        </a:rPr>
                        <a:t>Niraparib (n=92)</a:t>
                      </a:r>
                    </a:p>
                  </a:txBody>
                  <a:tcPr marL="26992" marR="26992" marT="26989" marB="26989"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F2C59"/>
                    </a:solidFill>
                  </a:tcPr>
                </a:tc>
                <a:tc>
                  <a:txBody>
                    <a:bodyPr/>
                    <a:lstStyle/>
                    <a:p>
                      <a:pPr marL="0" marR="0" algn="ctr">
                        <a:lnSpc>
                          <a:spcPts val="1000"/>
                        </a:lnSpc>
                        <a:spcBef>
                          <a:spcPts val="0"/>
                        </a:spcBef>
                        <a:spcAft>
                          <a:spcPts val="0"/>
                        </a:spcAft>
                      </a:pPr>
                      <a:r>
                        <a:rPr lang="en-US" sz="1100" b="1" dirty="0">
                          <a:solidFill>
                            <a:schemeClr val="bg1"/>
                          </a:solidFill>
                          <a:effectLst/>
                          <a:latin typeface="+mn-lt"/>
                          <a:ea typeface="Times New Roman"/>
                        </a:rPr>
                        <a:t>Placebo (n=42)</a:t>
                      </a:r>
                    </a:p>
                  </a:txBody>
                  <a:tcPr marL="26992" marR="26992" marT="26989" marB="26989"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F2C59"/>
                    </a:solidFill>
                  </a:tcPr>
                </a:tc>
                <a:extLst>
                  <a:ext uri="{0D108BD9-81ED-4DB2-BD59-A6C34878D82A}">
                    <a16:rowId xmlns:a16="http://schemas.microsoft.com/office/drawing/2014/main" val="10000"/>
                  </a:ext>
                </a:extLst>
              </a:tr>
              <a:tr h="419591">
                <a:tc>
                  <a:txBody>
                    <a:bodyPr/>
                    <a:lstStyle/>
                    <a:p>
                      <a:pPr marL="0" marR="0" algn="l">
                        <a:spcBef>
                          <a:spcPts val="100"/>
                        </a:spcBef>
                        <a:spcAft>
                          <a:spcPts val="100"/>
                        </a:spcAft>
                      </a:pPr>
                      <a:r>
                        <a:rPr lang="en-US" sz="1100" kern="1200" dirty="0">
                          <a:solidFill>
                            <a:schemeClr val="tx1"/>
                          </a:solidFill>
                          <a:effectLst/>
                          <a:latin typeface="+mn-lt"/>
                          <a:ea typeface="+mn-ea"/>
                          <a:cs typeface="+mn-cs"/>
                        </a:rPr>
                        <a:t>PFS median (95% CI) (Months)</a:t>
                      </a:r>
                    </a:p>
                  </a:txBody>
                  <a:tcPr marL="26992" marR="26992" marT="26989" marB="269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000"/>
                      </a:srgbClr>
                    </a:solidFill>
                  </a:tcPr>
                </a:tc>
                <a:tc>
                  <a:txBody>
                    <a:bodyPr/>
                    <a:lstStyle/>
                    <a:p>
                      <a:pPr marL="0" marR="0" algn="ctr">
                        <a:spcBef>
                          <a:spcPts val="100"/>
                        </a:spcBef>
                        <a:spcAft>
                          <a:spcPts val="100"/>
                        </a:spcAft>
                      </a:pPr>
                      <a:r>
                        <a:rPr lang="en-US" sz="1100" b="1" dirty="0">
                          <a:solidFill>
                            <a:schemeClr val="tx1"/>
                          </a:solidFill>
                          <a:effectLst/>
                        </a:rPr>
                        <a:t>6.9 </a:t>
                      </a:r>
                      <a:r>
                        <a:rPr lang="en-US" sz="1100" b="0" i="0" dirty="0">
                          <a:solidFill>
                            <a:schemeClr val="tx1"/>
                          </a:solidFill>
                          <a:effectLst/>
                        </a:rPr>
                        <a:t>(5.6–9.6)</a:t>
                      </a:r>
                    </a:p>
                  </a:txBody>
                  <a:tcPr marL="26992" marR="26992" marT="26989" marB="269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196"/>
                      </a:srgbClr>
                    </a:solidFill>
                  </a:tcPr>
                </a:tc>
                <a:tc>
                  <a:txBody>
                    <a:bodyPr/>
                    <a:lstStyle/>
                    <a:p>
                      <a:pPr marL="0" marR="0" algn="ctr" defTabSz="457200" rtl="0" eaLnBrk="1" latinLnBrk="0" hangingPunct="1">
                        <a:lnSpc>
                          <a:spcPct val="100000"/>
                        </a:lnSpc>
                        <a:spcBef>
                          <a:spcPts val="100"/>
                        </a:spcBef>
                        <a:spcAft>
                          <a:spcPts val="100"/>
                        </a:spcAft>
                      </a:pPr>
                      <a:r>
                        <a:rPr lang="en-US" sz="1100" b="1" kern="1200" dirty="0">
                          <a:solidFill>
                            <a:schemeClr val="tx1"/>
                          </a:solidFill>
                          <a:effectLst/>
                          <a:latin typeface="+mn-lt"/>
                          <a:ea typeface="+mn-ea"/>
                          <a:cs typeface="+mn-cs"/>
                        </a:rPr>
                        <a:t>3.8 </a:t>
                      </a:r>
                      <a:r>
                        <a:rPr lang="en-US" sz="1100" b="0" kern="1200" dirty="0">
                          <a:solidFill>
                            <a:schemeClr val="tx1"/>
                          </a:solidFill>
                          <a:effectLst/>
                          <a:latin typeface="+mn-lt"/>
                          <a:ea typeface="+mn-ea"/>
                          <a:cs typeface="+mn-cs"/>
                        </a:rPr>
                        <a:t>(3.7–5.6)</a:t>
                      </a:r>
                    </a:p>
                  </a:txBody>
                  <a:tcPr marL="26992" marR="26992" marT="26989" marB="269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000"/>
                      </a:srgbClr>
                    </a:solidFill>
                  </a:tcPr>
                </a:tc>
                <a:extLst>
                  <a:ext uri="{0D108BD9-81ED-4DB2-BD59-A6C34878D82A}">
                    <a16:rowId xmlns:a16="http://schemas.microsoft.com/office/drawing/2014/main" val="10002"/>
                  </a:ext>
                </a:extLst>
              </a:tr>
              <a:tr h="412965">
                <a:tc>
                  <a:txBody>
                    <a:bodyPr/>
                    <a:lstStyle/>
                    <a:p>
                      <a:pPr marL="0" marR="0" algn="l">
                        <a:spcBef>
                          <a:spcPts val="100"/>
                        </a:spcBef>
                        <a:spcAft>
                          <a:spcPts val="100"/>
                        </a:spcAft>
                      </a:pPr>
                      <a:r>
                        <a:rPr lang="en-GB" sz="1100" kern="1200" dirty="0">
                          <a:solidFill>
                            <a:schemeClr val="tx1"/>
                          </a:solidFill>
                          <a:effectLst/>
                          <a:latin typeface="+mn-lt"/>
                          <a:ea typeface="+mn-ea"/>
                          <a:cs typeface="+mn-cs"/>
                        </a:rPr>
                        <a:t>Hazard ratio (95% CI); </a:t>
                      </a:r>
                    </a:p>
                    <a:p>
                      <a:pPr marL="0" marR="0" algn="l">
                        <a:spcBef>
                          <a:spcPts val="100"/>
                        </a:spcBef>
                        <a:spcAft>
                          <a:spcPts val="100"/>
                        </a:spcAft>
                      </a:pPr>
                      <a:r>
                        <a:rPr lang="en-GB" sz="1100" i="1" kern="1200" dirty="0">
                          <a:solidFill>
                            <a:schemeClr val="tx1"/>
                          </a:solidFill>
                          <a:effectLst/>
                          <a:latin typeface="+mn-lt"/>
                          <a:ea typeface="+mn-ea"/>
                          <a:cs typeface="+mn-cs"/>
                        </a:rPr>
                        <a:t>P</a:t>
                      </a:r>
                      <a:r>
                        <a:rPr lang="en-GB" sz="1100" kern="1200" dirty="0">
                          <a:solidFill>
                            <a:schemeClr val="tx1"/>
                          </a:solidFill>
                          <a:effectLst/>
                          <a:latin typeface="+mn-lt"/>
                          <a:ea typeface="+mn-ea"/>
                          <a:cs typeface="+mn-cs"/>
                        </a:rPr>
                        <a:t> value</a:t>
                      </a:r>
                    </a:p>
                  </a:txBody>
                  <a:tcPr marL="26992" marR="26992" marT="26989" marB="269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300"/>
                        </a:spcBef>
                        <a:spcAft>
                          <a:spcPts val="300"/>
                        </a:spcAft>
                      </a:pPr>
                      <a:r>
                        <a:rPr lang="en-US" sz="1100" b="1" dirty="0">
                          <a:solidFill>
                            <a:srgbClr val="FF0000"/>
                          </a:solidFill>
                          <a:effectLst/>
                          <a:latin typeface="+mn-lt"/>
                          <a:ea typeface="Times New Roman"/>
                        </a:rPr>
                        <a:t>0.58  </a:t>
                      </a:r>
                      <a:r>
                        <a:rPr lang="en-US" sz="1100" b="0" dirty="0">
                          <a:solidFill>
                            <a:srgbClr val="FF0000"/>
                          </a:solidFill>
                          <a:effectLst/>
                          <a:latin typeface="+mn-lt"/>
                          <a:ea typeface="Times New Roman"/>
                        </a:rPr>
                        <a:t>(0.361–0.922); </a:t>
                      </a:r>
                      <a:r>
                        <a:rPr lang="en-US" sz="1100" b="0" i="1" dirty="0">
                          <a:solidFill>
                            <a:srgbClr val="FF0000"/>
                          </a:solidFill>
                          <a:effectLst/>
                          <a:latin typeface="+mn-lt"/>
                          <a:ea typeface="Times New Roman"/>
                        </a:rPr>
                        <a:t>P</a:t>
                      </a:r>
                      <a:r>
                        <a:rPr lang="en-US" sz="1100" b="0" dirty="0">
                          <a:solidFill>
                            <a:srgbClr val="FF0000"/>
                          </a:solidFill>
                          <a:effectLst/>
                          <a:latin typeface="+mn-lt"/>
                          <a:ea typeface="Times New Roman"/>
                        </a:rPr>
                        <a:t>=0.0226</a:t>
                      </a:r>
                    </a:p>
                  </a:txBody>
                  <a:tcPr marL="26992" marR="26992" marT="26989" marB="269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solidFill>
                          <a:schemeClr val="tx1"/>
                        </a:solidFill>
                        <a:latin typeface="+mn-l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9591">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GB" sz="1100" dirty="0">
                          <a:effectLst/>
                        </a:rPr>
                        <a:t>% of patients without progression or death at 12 mo</a:t>
                      </a:r>
                    </a:p>
                  </a:txBody>
                  <a:tcPr marL="26992" marR="26992" marT="26989" marB="269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196"/>
                      </a:srgbClr>
                    </a:solidFill>
                  </a:tcPr>
                </a:tc>
                <a:tc>
                  <a:txBody>
                    <a:bodyPr/>
                    <a:lstStyle/>
                    <a:p>
                      <a:pPr algn="ctr">
                        <a:lnSpc>
                          <a:spcPct val="100000"/>
                        </a:lnSpc>
                        <a:spcBef>
                          <a:spcPts val="0"/>
                        </a:spcBef>
                        <a:spcAft>
                          <a:spcPts val="0"/>
                        </a:spcAft>
                      </a:pPr>
                      <a:r>
                        <a:rPr lang="en-US" sz="1100" b="0" dirty="0">
                          <a:latin typeface="+mn-lt"/>
                          <a:cs typeface="Arial" panose="020B0604020202020204" pitchFamily="34" charset="0"/>
                        </a:rPr>
                        <a:t>27%</a:t>
                      </a:r>
                    </a:p>
                  </a:txBody>
                  <a:tcPr marL="26992" marR="26992" marT="26989" marB="269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196"/>
                      </a:srgbClr>
                    </a:solidFill>
                  </a:tcPr>
                </a:tc>
                <a:tc>
                  <a:txBody>
                    <a:bodyPr/>
                    <a:lstStyle/>
                    <a:p>
                      <a:pPr algn="ctr">
                        <a:lnSpc>
                          <a:spcPct val="100000"/>
                        </a:lnSpc>
                        <a:spcBef>
                          <a:spcPts val="0"/>
                        </a:spcBef>
                        <a:spcAft>
                          <a:spcPts val="0"/>
                        </a:spcAft>
                      </a:pPr>
                      <a:r>
                        <a:rPr lang="en-US" sz="1100" b="0" dirty="0">
                          <a:latin typeface="+mn-lt"/>
                          <a:cs typeface="Arial" panose="020B0604020202020204" pitchFamily="34" charset="0"/>
                        </a:rPr>
                        <a:t>7%</a:t>
                      </a:r>
                    </a:p>
                  </a:txBody>
                  <a:tcPr marL="26992" marR="26992" marT="26989" marB="269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F2C59">
                        <a:alpha val="10196"/>
                      </a:srgbClr>
                    </a:solidFill>
                  </a:tcPr>
                </a:tc>
                <a:extLst>
                  <a:ext uri="{0D108BD9-81ED-4DB2-BD59-A6C34878D82A}">
                    <a16:rowId xmlns:a16="http://schemas.microsoft.com/office/drawing/2014/main" val="1310796664"/>
                  </a:ext>
                </a:extLst>
              </a:tr>
            </a:tbl>
          </a:graphicData>
        </a:graphic>
      </p:graphicFrame>
      <p:sp>
        <p:nvSpPr>
          <p:cNvPr id="9" name="TextBox 8">
            <a:extLst>
              <a:ext uri="{FF2B5EF4-FFF2-40B4-BE49-F238E27FC236}">
                <a16:creationId xmlns:a16="http://schemas.microsoft.com/office/drawing/2014/main" id="{BA2CFEC7-2BAC-3842-B78F-C7A4010F28A6}"/>
              </a:ext>
            </a:extLst>
          </p:cNvPr>
          <p:cNvSpPr txBox="1"/>
          <p:nvPr/>
        </p:nvSpPr>
        <p:spPr>
          <a:xfrm>
            <a:off x="127001" y="1291167"/>
            <a:ext cx="1021433" cy="338554"/>
          </a:xfrm>
          <a:prstGeom prst="rect">
            <a:avLst/>
          </a:prstGeom>
          <a:solidFill>
            <a:schemeClr val="accent5">
              <a:lumMod val="40000"/>
              <a:lumOff val="60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HRD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ve</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4059400D-52F1-9E44-9752-5F18ED5D988E}"/>
              </a:ext>
            </a:extLst>
          </p:cNvPr>
          <p:cNvSpPr txBox="1"/>
          <p:nvPr/>
        </p:nvSpPr>
        <p:spPr>
          <a:xfrm>
            <a:off x="99485" y="3149600"/>
            <a:ext cx="1021433" cy="338554"/>
          </a:xfrm>
          <a:prstGeom prst="rect">
            <a:avLst/>
          </a:prstGeom>
          <a:solidFill>
            <a:schemeClr val="accent5">
              <a:lumMod val="40000"/>
              <a:lumOff val="60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HRD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ve</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AF8FE665-19D5-144D-A730-A3A94737FB87}"/>
              </a:ext>
            </a:extLst>
          </p:cNvPr>
          <p:cNvSpPr txBox="1"/>
          <p:nvPr/>
        </p:nvSpPr>
        <p:spPr>
          <a:xfrm>
            <a:off x="93134" y="5084234"/>
            <a:ext cx="970137" cy="338554"/>
          </a:xfrm>
          <a:prstGeom prst="rect">
            <a:avLst/>
          </a:prstGeom>
          <a:solidFill>
            <a:schemeClr val="accent5">
              <a:lumMod val="40000"/>
              <a:lumOff val="60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HRD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ve</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CED5222A-8900-2C40-842F-7E38256ED5AF}"/>
              </a:ext>
            </a:extLst>
          </p:cNvPr>
          <p:cNvGraphicFramePr>
            <a:graphicFrameLocks noGrp="1"/>
          </p:cNvGraphicFramePr>
          <p:nvPr/>
        </p:nvGraphicFramePr>
        <p:xfrm>
          <a:off x="7909984" y="1380067"/>
          <a:ext cx="3562350" cy="1610786"/>
        </p:xfrm>
        <a:graphic>
          <a:graphicData uri="http://schemas.openxmlformats.org/drawingml/2006/table">
            <a:tbl>
              <a:tblPr firstRow="1" bandRow="1">
                <a:tableStyleId>{5940675A-B579-460E-94D1-54222C63F5DA}</a:tableStyleId>
              </a:tblPr>
              <a:tblGrid>
                <a:gridCol w="1450607">
                  <a:extLst>
                    <a:ext uri="{9D8B030D-6E8A-4147-A177-3AD203B41FA5}">
                      <a16:colId xmlns:a16="http://schemas.microsoft.com/office/drawing/2014/main" val="20000"/>
                    </a:ext>
                  </a:extLst>
                </a:gridCol>
                <a:gridCol w="946059">
                  <a:extLst>
                    <a:ext uri="{9D8B030D-6E8A-4147-A177-3AD203B41FA5}">
                      <a16:colId xmlns:a16="http://schemas.microsoft.com/office/drawing/2014/main" val="20001"/>
                    </a:ext>
                  </a:extLst>
                </a:gridCol>
                <a:gridCol w="1165684">
                  <a:extLst>
                    <a:ext uri="{9D8B030D-6E8A-4147-A177-3AD203B41FA5}">
                      <a16:colId xmlns:a16="http://schemas.microsoft.com/office/drawing/2014/main" val="20002"/>
                    </a:ext>
                  </a:extLst>
                </a:gridCol>
              </a:tblGrid>
              <a:tr h="331204">
                <a:tc>
                  <a:txBody>
                    <a:bodyPr/>
                    <a:lstStyle/>
                    <a:p>
                      <a:pPr algn="ctr"/>
                      <a:endParaRPr lang="en-US" sz="1200" dirty="0"/>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a:lnSpc>
                          <a:spcPct val="80000"/>
                        </a:lnSpc>
                      </a:pPr>
                      <a:r>
                        <a:rPr lang="en-US" sz="1200" dirty="0">
                          <a:solidFill>
                            <a:schemeClr val="bg1"/>
                          </a:solidFill>
                        </a:rPr>
                        <a:t>Median</a:t>
                      </a:r>
                      <a:br>
                        <a:rPr lang="en-US" sz="1200" dirty="0">
                          <a:solidFill>
                            <a:schemeClr val="bg1"/>
                          </a:solidFill>
                        </a:rPr>
                      </a:br>
                      <a:r>
                        <a:rPr lang="en-US" sz="1200" dirty="0">
                          <a:solidFill>
                            <a:schemeClr val="bg1"/>
                          </a:solidFill>
                        </a:rPr>
                        <a:t>(months)</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80000"/>
                        </a:lnSpc>
                      </a:pPr>
                      <a:r>
                        <a:rPr lang="en-US" sz="1200" dirty="0">
                          <a:solidFill>
                            <a:schemeClr val="bg1"/>
                          </a:solidFill>
                        </a:rPr>
                        <a:t>95% CI</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365595">
                <a:tc>
                  <a:txBody>
                    <a:bodyPr/>
                    <a:lstStyle/>
                    <a:p>
                      <a:pPr algn="l"/>
                      <a:r>
                        <a:rPr lang="en-US" sz="1200" b="1" dirty="0">
                          <a:solidFill>
                            <a:schemeClr val="tx2"/>
                          </a:solidFill>
                        </a:rPr>
                        <a:t>Rucaparib (n</a:t>
                      </a:r>
                      <a:r>
                        <a:rPr lang="en-US" sz="1200" b="1" baseline="0" dirty="0">
                          <a:solidFill>
                            <a:schemeClr val="tx2"/>
                          </a:solidFill>
                        </a:rPr>
                        <a:t>=106)</a:t>
                      </a:r>
                      <a:endParaRPr lang="en-US" sz="1200" b="1" dirty="0">
                        <a:solidFill>
                          <a:schemeClr val="tx2"/>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9.7</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1200" b="1" dirty="0">
                          <a:solidFill>
                            <a:schemeClr val="tx2"/>
                          </a:solidFill>
                        </a:rPr>
                        <a:t>7.9–13.1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365595">
                <a:tc>
                  <a:txBody>
                    <a:bodyPr/>
                    <a:lstStyle/>
                    <a:p>
                      <a:pPr algn="l"/>
                      <a:r>
                        <a:rPr lang="en-US" sz="1200" b="1" dirty="0">
                          <a:solidFill>
                            <a:schemeClr val="accent2"/>
                          </a:solidFill>
                        </a:rPr>
                        <a:t>Placebo (n=52)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1200" b="1" dirty="0">
                          <a:solidFill>
                            <a:schemeClr val="accent2"/>
                          </a:solidFill>
                        </a:rPr>
                        <a:t>5.4</a:t>
                      </a:r>
                    </a:p>
                  </a:txBody>
                  <a:tcPr marL="0" marR="0" marT="0" marB="0">
                    <a:lnL w="12700" cmpd="sng">
                      <a:noFill/>
                    </a:lnL>
                    <a:lnR w="12700" cmpd="sng">
                      <a:noFill/>
                    </a:lnR>
                    <a:lnT w="12700" cmpd="sng">
                      <a:noFill/>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1200" b="1" dirty="0">
                          <a:solidFill>
                            <a:schemeClr val="accent2"/>
                          </a:solidFill>
                        </a:rPr>
                        <a:t>4.1–5.7</a:t>
                      </a:r>
                    </a:p>
                  </a:txBody>
                  <a:tcPr marL="0" marR="0" marT="0" marB="0">
                    <a:lnL w="12700" cmpd="sng">
                      <a:noFill/>
                    </a:lnL>
                    <a:lnR w="12700" cmpd="sng">
                      <a:noFill/>
                    </a:lnR>
                    <a:lnT w="12700" cmpd="sng">
                      <a:noFill/>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r h="548392">
                <a:tc>
                  <a:txBody>
                    <a:bodyPr/>
                    <a:lstStyle/>
                    <a:p>
                      <a:pPr algn="ctr"/>
                      <a:endParaRPr lang="en-US" sz="1200" dirty="0"/>
                    </a:p>
                  </a:txBody>
                  <a:tcPr marL="0" marR="0" marT="0" marB="0">
                    <a:lnL w="12700" cmpd="sng">
                      <a:noFill/>
                    </a:lnL>
                    <a:lnR w="3175"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it-IT" sz="1200" dirty="0"/>
                        <a:t>HR, 0.44; </a:t>
                      </a:r>
                    </a:p>
                    <a:p>
                      <a:pPr algn="ctr"/>
                      <a:r>
                        <a:rPr lang="it-IT" sz="1200" dirty="0"/>
                        <a:t>95% CI, 0.29</a:t>
                      </a:r>
                      <a:r>
                        <a:rPr lang="en-GB" sz="1200" dirty="0"/>
                        <a:t>–</a:t>
                      </a:r>
                      <a:r>
                        <a:rPr lang="it-IT" sz="1200" dirty="0"/>
                        <a:t>0.66; </a:t>
                      </a:r>
                      <a:r>
                        <a:rPr lang="it-IT" sz="1200" i="1" dirty="0"/>
                        <a:t>P</a:t>
                      </a:r>
                      <a:r>
                        <a:rPr lang="it-IT" sz="1200" dirty="0"/>
                        <a:t>&lt;0.0001</a:t>
                      </a:r>
                    </a:p>
                  </a:txBody>
                  <a:tcPr marL="0" marR="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a:endParaRPr lang="en-US" sz="1100" dirty="0"/>
                    </a:p>
                  </a:txBody>
                  <a:tcPr marL="45720" marR="45720" anchor="ctr"/>
                </a:tc>
                <a:extLst>
                  <a:ext uri="{0D108BD9-81ED-4DB2-BD59-A6C34878D82A}">
                    <a16:rowId xmlns:a16="http://schemas.microsoft.com/office/drawing/2014/main" val="10004"/>
                  </a:ext>
                </a:extLst>
              </a:tr>
            </a:tbl>
          </a:graphicData>
        </a:graphic>
      </p:graphicFrame>
      <p:graphicFrame>
        <p:nvGraphicFramePr>
          <p:cNvPr id="13" name="Table 12">
            <a:extLst>
              <a:ext uri="{FF2B5EF4-FFF2-40B4-BE49-F238E27FC236}">
                <a16:creationId xmlns:a16="http://schemas.microsoft.com/office/drawing/2014/main" id="{FD573E34-0BA1-574B-AD8C-6FEC54B7B560}"/>
              </a:ext>
            </a:extLst>
          </p:cNvPr>
          <p:cNvGraphicFramePr>
            <a:graphicFrameLocks noGrp="1"/>
          </p:cNvGraphicFramePr>
          <p:nvPr/>
        </p:nvGraphicFramePr>
        <p:xfrm>
          <a:off x="7992533" y="3898901"/>
          <a:ext cx="3479800" cy="1572685"/>
        </p:xfrm>
        <a:graphic>
          <a:graphicData uri="http://schemas.openxmlformats.org/drawingml/2006/table">
            <a:tbl>
              <a:tblPr firstRow="1" bandRow="1">
                <a:tableStyleId>{5940675A-B579-460E-94D1-54222C63F5DA}</a:tableStyleId>
              </a:tblPr>
              <a:tblGrid>
                <a:gridCol w="1367196">
                  <a:extLst>
                    <a:ext uri="{9D8B030D-6E8A-4147-A177-3AD203B41FA5}">
                      <a16:colId xmlns:a16="http://schemas.microsoft.com/office/drawing/2014/main" val="20000"/>
                    </a:ext>
                  </a:extLst>
                </a:gridCol>
                <a:gridCol w="973932">
                  <a:extLst>
                    <a:ext uri="{9D8B030D-6E8A-4147-A177-3AD203B41FA5}">
                      <a16:colId xmlns:a16="http://schemas.microsoft.com/office/drawing/2014/main" val="20001"/>
                    </a:ext>
                  </a:extLst>
                </a:gridCol>
                <a:gridCol w="1138672">
                  <a:extLst>
                    <a:ext uri="{9D8B030D-6E8A-4147-A177-3AD203B41FA5}">
                      <a16:colId xmlns:a16="http://schemas.microsoft.com/office/drawing/2014/main" val="20002"/>
                    </a:ext>
                  </a:extLst>
                </a:gridCol>
              </a:tblGrid>
              <a:tr h="292608">
                <a:tc>
                  <a:txBody>
                    <a:bodyPr/>
                    <a:lstStyle/>
                    <a:p>
                      <a:pPr algn="ctr"/>
                      <a:endParaRPr lang="en-US" sz="1200" dirty="0">
                        <a:solidFill>
                          <a:schemeClr val="bg1"/>
                        </a:solidFil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a:lnSpc>
                          <a:spcPct val="80000"/>
                        </a:lnSpc>
                      </a:pPr>
                      <a:r>
                        <a:rPr lang="en-US" sz="1200" dirty="0">
                          <a:solidFill>
                            <a:schemeClr val="bg1"/>
                          </a:solidFill>
                        </a:rPr>
                        <a:t>Median</a:t>
                      </a:r>
                      <a:br>
                        <a:rPr lang="en-US" sz="1200" dirty="0">
                          <a:solidFill>
                            <a:schemeClr val="bg1"/>
                          </a:solidFill>
                        </a:rPr>
                      </a:br>
                      <a:r>
                        <a:rPr lang="en-US" sz="1200" dirty="0">
                          <a:solidFill>
                            <a:schemeClr val="bg1"/>
                          </a:solidFill>
                        </a:rPr>
                        <a:t>(months)</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80000"/>
                        </a:lnSpc>
                      </a:pPr>
                      <a:r>
                        <a:rPr lang="en-US" sz="1200" dirty="0">
                          <a:solidFill>
                            <a:schemeClr val="bg1"/>
                          </a:solidFill>
                        </a:rPr>
                        <a:t>95% CI</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365736">
                <a:tc>
                  <a:txBody>
                    <a:bodyPr/>
                    <a:lstStyle/>
                    <a:p>
                      <a:pPr algn="l"/>
                      <a:r>
                        <a:rPr lang="en-US" sz="1200" b="1" dirty="0">
                          <a:solidFill>
                            <a:schemeClr val="tx2"/>
                          </a:solidFill>
                        </a:rPr>
                        <a:t>Rucaparib (n</a:t>
                      </a:r>
                      <a:r>
                        <a:rPr lang="en-US" sz="1200" b="1" baseline="0" dirty="0">
                          <a:solidFill>
                            <a:schemeClr val="tx2"/>
                          </a:solidFill>
                        </a:rPr>
                        <a:t>=107)</a:t>
                      </a:r>
                      <a:endParaRPr lang="en-US" sz="1200" b="1" dirty="0">
                        <a:solidFill>
                          <a:schemeClr val="tx2"/>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6.7</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1200" b="1" dirty="0">
                          <a:solidFill>
                            <a:schemeClr val="tx2"/>
                          </a:solidFill>
                        </a:rPr>
                        <a:t>5.4–9.1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365736">
                <a:tc>
                  <a:txBody>
                    <a:bodyPr/>
                    <a:lstStyle/>
                    <a:p>
                      <a:pPr algn="l"/>
                      <a:r>
                        <a:rPr lang="en-US" sz="1200" b="1" dirty="0">
                          <a:solidFill>
                            <a:schemeClr val="accent2"/>
                          </a:solidFill>
                        </a:rPr>
                        <a:t>Placebo (n=54)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1200" b="1" dirty="0">
                          <a:solidFill>
                            <a:schemeClr val="accent2"/>
                          </a:solidFill>
                        </a:rPr>
                        <a:t>5.4</a:t>
                      </a:r>
                    </a:p>
                  </a:txBody>
                  <a:tcPr marL="0" marR="0" marT="0" marB="0">
                    <a:lnL w="12700" cmpd="sng">
                      <a:noFill/>
                    </a:lnL>
                    <a:lnR w="12700" cmpd="sng">
                      <a:noFill/>
                    </a:lnR>
                    <a:lnT w="12700" cmpd="sng">
                      <a:noFill/>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1200" b="1" dirty="0">
                          <a:solidFill>
                            <a:schemeClr val="accent2"/>
                          </a:solidFill>
                        </a:rPr>
                        <a:t>5.3–7.4</a:t>
                      </a:r>
                    </a:p>
                  </a:txBody>
                  <a:tcPr marL="0" marR="0" marT="0" marB="0">
                    <a:lnL w="12700" cmpd="sng">
                      <a:noFill/>
                    </a:lnL>
                    <a:lnR w="12700" cmpd="sng">
                      <a:noFill/>
                    </a:lnR>
                    <a:lnT w="12700" cmpd="sng">
                      <a:noFill/>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r h="548605">
                <a:tc>
                  <a:txBody>
                    <a:bodyPr/>
                    <a:lstStyle/>
                    <a:p>
                      <a:pPr algn="ctr"/>
                      <a:endParaRPr lang="en-US" sz="1200" dirty="0"/>
                    </a:p>
                  </a:txBody>
                  <a:tcPr marL="0" marR="0" marT="0" marB="0">
                    <a:lnL w="12700" cmpd="sng">
                      <a:noFill/>
                    </a:lnL>
                    <a:lnR w="3175"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it-IT" sz="1200" dirty="0"/>
                        <a:t>HR, 0.58; </a:t>
                      </a:r>
                    </a:p>
                    <a:p>
                      <a:pPr algn="ctr"/>
                      <a:r>
                        <a:rPr lang="it-IT" sz="1200" dirty="0"/>
                        <a:t>95% CI, 0.40</a:t>
                      </a:r>
                      <a:r>
                        <a:rPr lang="en-GB" sz="1200" dirty="0"/>
                        <a:t>–</a:t>
                      </a:r>
                      <a:r>
                        <a:rPr lang="it-IT" sz="1200" dirty="0"/>
                        <a:t>0.85; </a:t>
                      </a:r>
                      <a:r>
                        <a:rPr lang="it-IT" sz="1200" i="1" dirty="0"/>
                        <a:t>P</a:t>
                      </a:r>
                      <a:r>
                        <a:rPr lang="it-IT" sz="1200" dirty="0"/>
                        <a:t>=0.0049</a:t>
                      </a:r>
                    </a:p>
                  </a:txBody>
                  <a:tcPr marL="0" marR="0" marT="0" marB="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a:endParaRPr lang="en-US" sz="1100" dirty="0"/>
                    </a:p>
                  </a:txBody>
                  <a:tcPr marL="45720" marR="45720" anchor="ctr"/>
                </a:tc>
                <a:extLst>
                  <a:ext uri="{0D108BD9-81ED-4DB2-BD59-A6C34878D82A}">
                    <a16:rowId xmlns:a16="http://schemas.microsoft.com/office/drawing/2014/main" val="10004"/>
                  </a:ext>
                </a:extLst>
              </a:tr>
            </a:tbl>
          </a:graphicData>
        </a:graphic>
      </p:graphicFrame>
      <p:sp>
        <p:nvSpPr>
          <p:cNvPr id="14" name="TextBox 13">
            <a:extLst>
              <a:ext uri="{FF2B5EF4-FFF2-40B4-BE49-F238E27FC236}">
                <a16:creationId xmlns:a16="http://schemas.microsoft.com/office/drawing/2014/main" id="{61AEA83F-A927-9D4C-87FE-FFCE861A25DA}"/>
              </a:ext>
            </a:extLst>
          </p:cNvPr>
          <p:cNvSpPr txBox="1"/>
          <p:nvPr/>
        </p:nvSpPr>
        <p:spPr>
          <a:xfrm>
            <a:off x="6542127" y="1337734"/>
            <a:ext cx="1107996" cy="584775"/>
          </a:xfrm>
          <a:prstGeom prst="rect">
            <a:avLst/>
          </a:prstGeom>
          <a:solidFill>
            <a:schemeClr val="accent5">
              <a:lumMod val="40000"/>
              <a:lumOff val="60000"/>
            </a:schemeClr>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LOH high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BRCA</a:t>
            </a:r>
            <a:r>
              <a:rPr kumimoji="0" lang="en-US" sz="1600" b="1" i="0" u="none" strike="noStrike" kern="1200" cap="none" spc="0" normalizeH="0" baseline="30000" noProof="0" dirty="0" err="1">
                <a:ln>
                  <a:noFill/>
                </a:ln>
                <a:solidFill>
                  <a:srgbClr val="000000"/>
                </a:solidFill>
                <a:effectLst/>
                <a:uLnTx/>
                <a:uFillTx/>
                <a:latin typeface="Arial" panose="020B0604020202020204" pitchFamily="34" charset="0"/>
                <a:ea typeface="+mn-ea"/>
                <a:cs typeface="+mn-cs"/>
              </a:rPr>
              <a:t>wt</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7846379A-B29C-0646-AF2D-E643BBEC54D0}"/>
              </a:ext>
            </a:extLst>
          </p:cNvPr>
          <p:cNvSpPr txBox="1"/>
          <p:nvPr/>
        </p:nvSpPr>
        <p:spPr>
          <a:xfrm>
            <a:off x="6720362" y="3856567"/>
            <a:ext cx="1018227" cy="584775"/>
          </a:xfrm>
          <a:prstGeom prst="rect">
            <a:avLst/>
          </a:prstGeom>
          <a:solidFill>
            <a:schemeClr val="accent5">
              <a:lumMod val="40000"/>
              <a:lumOff val="60000"/>
            </a:schemeClr>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LOH low</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BRCA</a:t>
            </a:r>
            <a:r>
              <a:rPr kumimoji="0" lang="en-US" sz="1600" b="1" i="0" u="none" strike="noStrike" kern="1200" cap="none" spc="0" normalizeH="0" baseline="30000" noProof="0" dirty="0" err="1">
                <a:ln>
                  <a:noFill/>
                </a:ln>
                <a:solidFill>
                  <a:srgbClr val="000000"/>
                </a:solidFill>
                <a:effectLst/>
                <a:uLnTx/>
                <a:uFillTx/>
                <a:latin typeface="Arial" panose="020B0604020202020204" pitchFamily="34" charset="0"/>
                <a:ea typeface="+mn-ea"/>
                <a:cs typeface="+mn-cs"/>
              </a:rPr>
              <a:t>wt</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665" name="TextBox 15">
            <a:extLst>
              <a:ext uri="{FF2B5EF4-FFF2-40B4-BE49-F238E27FC236}">
                <a16:creationId xmlns:a16="http://schemas.microsoft.com/office/drawing/2014/main" id="{3B5E39BE-21E8-334C-A0AA-4CB0E2FAC8CB}"/>
              </a:ext>
            </a:extLst>
          </p:cNvPr>
          <p:cNvSpPr txBox="1">
            <a:spLocks noChangeArrowheads="1"/>
          </p:cNvSpPr>
          <p:nvPr/>
        </p:nvSpPr>
        <p:spPr bwMode="auto">
          <a:xfrm>
            <a:off x="8170179" y="6394341"/>
            <a:ext cx="36567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Mirza et al NEJM 2016; Coleman et al Lancet 2017</a:t>
            </a:r>
          </a:p>
        </p:txBody>
      </p:sp>
      <p:sp>
        <p:nvSpPr>
          <p:cNvPr id="19" name="Rectangle 18">
            <a:extLst>
              <a:ext uri="{FF2B5EF4-FFF2-40B4-BE49-F238E27FC236}">
                <a16:creationId xmlns:a16="http://schemas.microsoft.com/office/drawing/2014/main" id="{E57B29B1-EB07-8940-8E05-55A04871A2D9}"/>
              </a:ext>
            </a:extLst>
          </p:cNvPr>
          <p:cNvSpPr/>
          <p:nvPr/>
        </p:nvSpPr>
        <p:spPr>
          <a:xfrm>
            <a:off x="3479801" y="2132856"/>
            <a:ext cx="404284" cy="2160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06E3ED55-466B-C341-B2A3-CB9DB475B504}"/>
              </a:ext>
            </a:extLst>
          </p:cNvPr>
          <p:cNvSpPr/>
          <p:nvPr/>
        </p:nvSpPr>
        <p:spPr>
          <a:xfrm>
            <a:off x="3503084" y="5949280"/>
            <a:ext cx="404283" cy="24620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7085B69E-2586-AE4C-BA91-93AD4A2D11D9}"/>
              </a:ext>
            </a:extLst>
          </p:cNvPr>
          <p:cNvSpPr/>
          <p:nvPr/>
        </p:nvSpPr>
        <p:spPr>
          <a:xfrm>
            <a:off x="3503084" y="4005063"/>
            <a:ext cx="404283" cy="21556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671" name="TextBox 1">
            <a:extLst>
              <a:ext uri="{FF2B5EF4-FFF2-40B4-BE49-F238E27FC236}">
                <a16:creationId xmlns:a16="http://schemas.microsoft.com/office/drawing/2014/main" id="{9F4C5216-458E-8049-A6EB-E04C714BF7B4}"/>
              </a:ext>
            </a:extLst>
          </p:cNvPr>
          <p:cNvSpPr txBox="1">
            <a:spLocks noChangeArrowheads="1"/>
          </p:cNvSpPr>
          <p:nvPr/>
        </p:nvSpPr>
        <p:spPr bwMode="auto">
          <a:xfrm>
            <a:off x="93134" y="899584"/>
            <a:ext cx="280076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67" b="1" i="0" u="none" strike="noStrike" kern="1200" cap="none" spc="0" normalizeH="0" baseline="0" noProof="0">
                <a:ln>
                  <a:noFill/>
                </a:ln>
                <a:solidFill>
                  <a:srgbClr val="7030A0"/>
                </a:solidFill>
                <a:effectLst/>
                <a:uLnTx/>
                <a:uFillTx/>
                <a:latin typeface="Arial" panose="020B0604020202020204" pitchFamily="34" charset="0"/>
                <a:ea typeface="+mn-ea"/>
                <a:cs typeface="+mn-cs"/>
              </a:rPr>
              <a:t>Niraparib (non gBRCA)</a:t>
            </a:r>
          </a:p>
        </p:txBody>
      </p:sp>
      <p:sp>
        <p:nvSpPr>
          <p:cNvPr id="4" name="TextBox 3">
            <a:extLst>
              <a:ext uri="{FF2B5EF4-FFF2-40B4-BE49-F238E27FC236}">
                <a16:creationId xmlns:a16="http://schemas.microsoft.com/office/drawing/2014/main" id="{5E5BA343-E307-AE44-BA33-E0EBA120C16E}"/>
              </a:ext>
            </a:extLst>
          </p:cNvPr>
          <p:cNvSpPr txBox="1">
            <a:spLocks noChangeArrowheads="1"/>
          </p:cNvSpPr>
          <p:nvPr/>
        </p:nvSpPr>
        <p:spPr bwMode="auto">
          <a:xfrm>
            <a:off x="7770284" y="950384"/>
            <a:ext cx="1683474"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67" b="1" i="0" u="none" strike="noStrike" kern="1200" cap="none" spc="0" normalizeH="0" baseline="0" noProof="0">
                <a:ln>
                  <a:noFill/>
                </a:ln>
                <a:solidFill>
                  <a:srgbClr val="7030A0"/>
                </a:solidFill>
                <a:effectLst/>
                <a:uLnTx/>
                <a:uFillTx/>
                <a:latin typeface="Arial" panose="020B0604020202020204" pitchFamily="34" charset="0"/>
                <a:ea typeface="+mn-ea"/>
                <a:cs typeface="+mn-cs"/>
              </a:rPr>
              <a:t>Rucaparib all</a:t>
            </a:r>
          </a:p>
        </p:txBody>
      </p:sp>
      <p:sp>
        <p:nvSpPr>
          <p:cNvPr id="24" name="Rectangle 23">
            <a:extLst>
              <a:ext uri="{FF2B5EF4-FFF2-40B4-BE49-F238E27FC236}">
                <a16:creationId xmlns:a16="http://schemas.microsoft.com/office/drawing/2014/main" id="{ED78CE19-CD1B-3140-A653-04AA57743E79}"/>
              </a:ext>
            </a:extLst>
          </p:cNvPr>
          <p:cNvSpPr/>
          <p:nvPr/>
        </p:nvSpPr>
        <p:spPr>
          <a:xfrm>
            <a:off x="10368328" y="4898921"/>
            <a:ext cx="404284" cy="23494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E0417E69-6304-394A-A437-3CE25BD5E63B}"/>
              </a:ext>
            </a:extLst>
          </p:cNvPr>
          <p:cNvSpPr/>
          <p:nvPr/>
        </p:nvSpPr>
        <p:spPr>
          <a:xfrm>
            <a:off x="10368328" y="2415344"/>
            <a:ext cx="404284" cy="22156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82584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0"/>
            <a:ext cx="10362724" cy="1477380"/>
          </a:xfrm>
        </p:spPr>
        <p:txBody>
          <a:bodyPr/>
          <a:lstStyle/>
          <a:p>
            <a:r>
              <a:rPr lang="en-US" dirty="0"/>
              <a:t>4. Do you order microsatellite instability (MSI)/DNA mismatch repair testing for your patients with ovarian cancer?</a:t>
            </a:r>
          </a:p>
        </p:txBody>
      </p:sp>
      <p:sp>
        <p:nvSpPr>
          <p:cNvPr id="50" name="Text Box 9">
            <a:extLst>
              <a:ext uri="{FF2B5EF4-FFF2-40B4-BE49-F238E27FC236}">
                <a16:creationId xmlns:a16="http://schemas.microsoft.com/office/drawing/2014/main" id="{489AECEA-F4E5-AE43-9260-75990C5EEAE0}"/>
              </a:ext>
            </a:extLst>
          </p:cNvPr>
          <p:cNvSpPr txBox="1">
            <a:spLocks noChangeArrowheads="1"/>
          </p:cNvSpPr>
          <p:nvPr/>
        </p:nvSpPr>
        <p:spPr bwMode="auto">
          <a:xfrm>
            <a:off x="5200173" y="245571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7</a:t>
            </a:r>
          </a:p>
        </p:txBody>
      </p:sp>
      <p:sp>
        <p:nvSpPr>
          <p:cNvPr id="51" name="Text Box 4">
            <a:extLst>
              <a:ext uri="{FF2B5EF4-FFF2-40B4-BE49-F238E27FC236}">
                <a16:creationId xmlns:a16="http://schemas.microsoft.com/office/drawing/2014/main" id="{6AC50AFB-3C9D-0C42-86EF-D50BEB957EA7}"/>
              </a:ext>
            </a:extLst>
          </p:cNvPr>
          <p:cNvSpPr txBox="1">
            <a:spLocks noChangeArrowheads="1"/>
          </p:cNvSpPr>
          <p:nvPr/>
        </p:nvSpPr>
        <p:spPr bwMode="auto">
          <a:xfrm>
            <a:off x="102142" y="2539211"/>
            <a:ext cx="2377268"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800"/>
              </a:lnSpc>
              <a:spcBef>
                <a:spcPct val="50000"/>
              </a:spcBef>
              <a:defRPr/>
            </a:pPr>
            <a:r>
              <a:rPr lang="en-US" sz="1800" b="1" dirty="0"/>
              <a:t>Yes, I order MSI/DNA</a:t>
            </a:r>
            <a:br>
              <a:rPr lang="en-US" sz="1800" b="1" dirty="0"/>
            </a:br>
            <a:r>
              <a:rPr lang="en-US" sz="1800" b="1" dirty="0"/>
              <a:t>mismatch repair</a:t>
            </a:r>
            <a:br>
              <a:rPr lang="en-US" sz="1800" b="1" dirty="0"/>
            </a:br>
            <a:r>
              <a:rPr lang="en-US" sz="1800" b="1" dirty="0"/>
              <a:t>testing </a:t>
            </a:r>
          </a:p>
        </p:txBody>
      </p:sp>
      <p:pic>
        <p:nvPicPr>
          <p:cNvPr id="52" name="Picture 51" descr="Square-1.png">
            <a:extLst>
              <a:ext uri="{FF2B5EF4-FFF2-40B4-BE49-F238E27FC236}">
                <a16:creationId xmlns:a16="http://schemas.microsoft.com/office/drawing/2014/main" id="{B3C72EE2-A275-BE43-B488-FBBA30DB9C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 name="Picture 3" descr="Square-2.png">
            <a:extLst>
              <a:ext uri="{FF2B5EF4-FFF2-40B4-BE49-F238E27FC236}">
                <a16:creationId xmlns:a16="http://schemas.microsoft.com/office/drawing/2014/main" id="{76E65206-209E-9044-9ACA-571777E68E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349490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 name="Picture 3" descr="Square-2.png">
            <a:extLst>
              <a:ext uri="{FF2B5EF4-FFF2-40B4-BE49-F238E27FC236}">
                <a16:creationId xmlns:a16="http://schemas.microsoft.com/office/drawing/2014/main" id="{3AE9ED20-384E-4E49-A54E-4ED6267F58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0624" y="349490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 name="Text Box 9">
            <a:extLst>
              <a:ext uri="{FF2B5EF4-FFF2-40B4-BE49-F238E27FC236}">
                <a16:creationId xmlns:a16="http://schemas.microsoft.com/office/drawing/2014/main" id="{3C264C5D-1958-264C-8482-B335F7A05CF9}"/>
              </a:ext>
            </a:extLst>
          </p:cNvPr>
          <p:cNvSpPr txBox="1">
            <a:spLocks noChangeArrowheads="1"/>
          </p:cNvSpPr>
          <p:nvPr/>
        </p:nvSpPr>
        <p:spPr bwMode="auto">
          <a:xfrm>
            <a:off x="4565057" y="351426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5</a:t>
            </a:r>
          </a:p>
        </p:txBody>
      </p:sp>
      <p:sp>
        <p:nvSpPr>
          <p:cNvPr id="106" name="Text Box 4">
            <a:extLst>
              <a:ext uri="{FF2B5EF4-FFF2-40B4-BE49-F238E27FC236}">
                <a16:creationId xmlns:a16="http://schemas.microsoft.com/office/drawing/2014/main" id="{C6B42A23-7604-2946-B1FF-AB804AD6D5EC}"/>
              </a:ext>
            </a:extLst>
          </p:cNvPr>
          <p:cNvSpPr txBox="1">
            <a:spLocks noChangeArrowheads="1"/>
          </p:cNvSpPr>
          <p:nvPr/>
        </p:nvSpPr>
        <p:spPr bwMode="auto">
          <a:xfrm>
            <a:off x="102142" y="3556370"/>
            <a:ext cx="2377268"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800"/>
              </a:lnSpc>
              <a:spcBef>
                <a:spcPct val="50000"/>
              </a:spcBef>
              <a:defRPr/>
            </a:pPr>
            <a:r>
              <a:rPr lang="en-US" sz="1800" b="1" dirty="0"/>
              <a:t>No, I do not order</a:t>
            </a:r>
            <a:br>
              <a:rPr lang="en-US" sz="1800" b="1" dirty="0"/>
            </a:br>
            <a:r>
              <a:rPr lang="en-US" sz="1800" b="1" dirty="0"/>
              <a:t>MSI/DNA mismatch repair testing </a:t>
            </a:r>
            <a:endParaRPr lang="en-US" sz="1800" b="1" dirty="0">
              <a:solidFill>
                <a:srgbClr val="FFFFFF"/>
              </a:solidFill>
              <a:ea typeface="Arial" charset="0"/>
              <a:cs typeface="Arial" charset="0"/>
            </a:endParaRPr>
          </a:p>
        </p:txBody>
      </p:sp>
      <p:sp>
        <p:nvSpPr>
          <p:cNvPr id="60" name="Title 6">
            <a:extLst>
              <a:ext uri="{FF2B5EF4-FFF2-40B4-BE49-F238E27FC236}">
                <a16:creationId xmlns:a16="http://schemas.microsoft.com/office/drawing/2014/main" id="{19CB7E41-1FC2-A249-BB7E-CAABDE42C2A0}"/>
              </a:ext>
            </a:extLst>
          </p:cNvPr>
          <p:cNvSpPr txBox="1">
            <a:spLocks/>
          </p:cNvSpPr>
          <p:nvPr/>
        </p:nvSpPr>
        <p:spPr bwMode="auto">
          <a:xfrm>
            <a:off x="2682621"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65" name="Title 6">
            <a:extLst>
              <a:ext uri="{FF2B5EF4-FFF2-40B4-BE49-F238E27FC236}">
                <a16:creationId xmlns:a16="http://schemas.microsoft.com/office/drawing/2014/main" id="{74E0FBD7-7CD1-8E42-9D15-6F864CDD5340}"/>
              </a:ext>
            </a:extLst>
          </p:cNvPr>
          <p:cNvSpPr txBox="1">
            <a:spLocks/>
          </p:cNvSpPr>
          <p:nvPr/>
        </p:nvSpPr>
        <p:spPr bwMode="auto">
          <a:xfrm>
            <a:off x="7550185"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101" name="Text Box 9">
            <a:extLst>
              <a:ext uri="{FF2B5EF4-FFF2-40B4-BE49-F238E27FC236}">
                <a16:creationId xmlns:a16="http://schemas.microsoft.com/office/drawing/2014/main" id="{67EE66A5-780C-7941-9A51-B3AFBD7A7922}"/>
              </a:ext>
            </a:extLst>
          </p:cNvPr>
          <p:cNvSpPr txBox="1">
            <a:spLocks noChangeArrowheads="1"/>
          </p:cNvSpPr>
          <p:nvPr/>
        </p:nvSpPr>
        <p:spPr bwMode="auto">
          <a:xfrm>
            <a:off x="11459403" y="245571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11</a:t>
            </a:r>
          </a:p>
        </p:txBody>
      </p:sp>
      <p:sp>
        <p:nvSpPr>
          <p:cNvPr id="121" name="Text Box 9">
            <a:extLst>
              <a:ext uri="{FF2B5EF4-FFF2-40B4-BE49-F238E27FC236}">
                <a16:creationId xmlns:a16="http://schemas.microsoft.com/office/drawing/2014/main" id="{D036A4D0-F7A6-9948-A0B6-DFCCECC38944}"/>
              </a:ext>
            </a:extLst>
          </p:cNvPr>
          <p:cNvSpPr txBox="1">
            <a:spLocks noChangeArrowheads="1"/>
          </p:cNvSpPr>
          <p:nvPr/>
        </p:nvSpPr>
        <p:spPr bwMode="auto">
          <a:xfrm>
            <a:off x="8007348" y="351426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pic>
        <p:nvPicPr>
          <p:cNvPr id="132" name="Picture 3" descr="Square-2.png">
            <a:extLst>
              <a:ext uri="{FF2B5EF4-FFF2-40B4-BE49-F238E27FC236}">
                <a16:creationId xmlns:a16="http://schemas.microsoft.com/office/drawing/2014/main" id="{DCE31F44-91BF-0D4C-B97E-21FFF27BB0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699" y="349490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8" name="Picture 227" descr="Square-1.png">
            <a:extLst>
              <a:ext uri="{FF2B5EF4-FFF2-40B4-BE49-F238E27FC236}">
                <a16:creationId xmlns:a16="http://schemas.microsoft.com/office/drawing/2014/main" id="{F489DBF7-1EBE-A742-986A-D887D1CEC6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624"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9" name="Picture 228" descr="Square-1.png">
            <a:extLst>
              <a:ext uri="{FF2B5EF4-FFF2-40B4-BE49-F238E27FC236}">
                <a16:creationId xmlns:a16="http://schemas.microsoft.com/office/drawing/2014/main" id="{88876FAC-729E-904B-A479-1D70330B9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8627"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0" name="Picture 229" descr="Square-1.png">
            <a:extLst>
              <a:ext uri="{FF2B5EF4-FFF2-40B4-BE49-F238E27FC236}">
                <a16:creationId xmlns:a16="http://schemas.microsoft.com/office/drawing/2014/main" id="{6C87125E-B9B4-6F4D-B047-103B67B036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6630"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1" name="Picture 230" descr="Square-1.png">
            <a:extLst>
              <a:ext uri="{FF2B5EF4-FFF2-40B4-BE49-F238E27FC236}">
                <a16:creationId xmlns:a16="http://schemas.microsoft.com/office/drawing/2014/main" id="{5CFC6F82-C3B4-0A44-AA53-F81BF4F383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4633"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2" name="Picture 231" descr="Square-1.png">
            <a:extLst>
              <a:ext uri="{FF2B5EF4-FFF2-40B4-BE49-F238E27FC236}">
                <a16:creationId xmlns:a16="http://schemas.microsoft.com/office/drawing/2014/main" id="{3A8E03CC-E6AC-B542-9CFF-C09EBA1187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2636"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3" name="Picture 232" descr="Square-1.png">
            <a:extLst>
              <a:ext uri="{FF2B5EF4-FFF2-40B4-BE49-F238E27FC236}">
                <a16:creationId xmlns:a16="http://schemas.microsoft.com/office/drawing/2014/main" id="{D6377174-1F76-1447-8DA7-7FCD82CF67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0639"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37" descr="Square-1.png">
            <a:extLst>
              <a:ext uri="{FF2B5EF4-FFF2-40B4-BE49-F238E27FC236}">
                <a16:creationId xmlns:a16="http://schemas.microsoft.com/office/drawing/2014/main" id="{324D6AB6-5C22-5847-82A8-2C021C0158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699"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38" descr="Square-1.png">
            <a:extLst>
              <a:ext uri="{FF2B5EF4-FFF2-40B4-BE49-F238E27FC236}">
                <a16:creationId xmlns:a16="http://schemas.microsoft.com/office/drawing/2014/main" id="{83B40470-A3A2-E04C-9386-774B612857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4016"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39" descr="Square-1.png">
            <a:extLst>
              <a:ext uri="{FF2B5EF4-FFF2-40B4-BE49-F238E27FC236}">
                <a16:creationId xmlns:a16="http://schemas.microsoft.com/office/drawing/2014/main" id="{6EBBCA0D-134F-E34B-B3BC-609E3E2F1E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1333"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40" descr="Square-1.png">
            <a:extLst>
              <a:ext uri="{FF2B5EF4-FFF2-40B4-BE49-F238E27FC236}">
                <a16:creationId xmlns:a16="http://schemas.microsoft.com/office/drawing/2014/main" id="{3C2CC06F-050A-3140-8801-758A11E9BB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8650"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41" descr="Square-1.png">
            <a:extLst>
              <a:ext uri="{FF2B5EF4-FFF2-40B4-BE49-F238E27FC236}">
                <a16:creationId xmlns:a16="http://schemas.microsoft.com/office/drawing/2014/main" id="{2F61CF6E-8138-2546-A616-67EB673612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5967"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42" descr="Square-1.png">
            <a:extLst>
              <a:ext uri="{FF2B5EF4-FFF2-40B4-BE49-F238E27FC236}">
                <a16:creationId xmlns:a16="http://schemas.microsoft.com/office/drawing/2014/main" id="{7613E60E-A505-DB41-9023-D4D50C5D79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3284"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43" descr="Square-1.png">
            <a:extLst>
              <a:ext uri="{FF2B5EF4-FFF2-40B4-BE49-F238E27FC236}">
                <a16:creationId xmlns:a16="http://schemas.microsoft.com/office/drawing/2014/main" id="{300DED08-CCCA-954D-B505-2F70AD7776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0601"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44" descr="Square-1.png">
            <a:extLst>
              <a:ext uri="{FF2B5EF4-FFF2-40B4-BE49-F238E27FC236}">
                <a16:creationId xmlns:a16="http://schemas.microsoft.com/office/drawing/2014/main" id="{66CAE299-C532-994B-9F96-F06F6DC412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7918"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45" descr="Square-1.png">
            <a:extLst>
              <a:ext uri="{FF2B5EF4-FFF2-40B4-BE49-F238E27FC236}">
                <a16:creationId xmlns:a16="http://schemas.microsoft.com/office/drawing/2014/main" id="{3E45C575-8F1B-2245-ACBE-371748C511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5235"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46" descr="Square-1.png">
            <a:extLst>
              <a:ext uri="{FF2B5EF4-FFF2-40B4-BE49-F238E27FC236}">
                <a16:creationId xmlns:a16="http://schemas.microsoft.com/office/drawing/2014/main" id="{90B9EC32-3C30-4746-8F60-3354CE26A9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552"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47" descr="Square-1.png">
            <a:extLst>
              <a:ext uri="{FF2B5EF4-FFF2-40B4-BE49-F238E27FC236}">
                <a16:creationId xmlns:a16="http://schemas.microsoft.com/office/drawing/2014/main" id="{E21EF272-A491-7B46-902A-DF24190EC2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29869" y="243778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3" descr="Square-2.png">
            <a:extLst>
              <a:ext uri="{FF2B5EF4-FFF2-40B4-BE49-F238E27FC236}">
                <a16:creationId xmlns:a16="http://schemas.microsoft.com/office/drawing/2014/main" id="{12B42985-2105-4241-8B1A-6EA538B132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8627" y="349490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3" descr="Square-2.png">
            <a:extLst>
              <a:ext uri="{FF2B5EF4-FFF2-40B4-BE49-F238E27FC236}">
                <a16:creationId xmlns:a16="http://schemas.microsoft.com/office/drawing/2014/main" id="{412B104D-60F6-9241-8A5E-2A165C3864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6630" y="349490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 name="Picture 3" descr="Square-2.png">
            <a:extLst>
              <a:ext uri="{FF2B5EF4-FFF2-40B4-BE49-F238E27FC236}">
                <a16:creationId xmlns:a16="http://schemas.microsoft.com/office/drawing/2014/main" id="{13F6318B-C8A4-ED47-AD33-D7BACABB08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4633" y="349490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6265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AB50024-C87A-ED48-B811-1E8ECB883365}"/>
              </a:ext>
            </a:extLst>
          </p:cNvPr>
          <p:cNvGraphicFramePr/>
          <p:nvPr>
            <p:extLst>
              <p:ext uri="{D42A27DB-BD31-4B8C-83A1-F6EECF244321}">
                <p14:modId xmlns:p14="http://schemas.microsoft.com/office/powerpoint/2010/main" val="3552215470"/>
              </p:ext>
            </p:extLst>
          </p:nvPr>
        </p:nvGraphicFramePr>
        <p:xfrm>
          <a:off x="2502600" y="2678065"/>
          <a:ext cx="3982421" cy="9947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914639" y="0"/>
            <a:ext cx="10362724" cy="1477380"/>
          </a:xfrm>
        </p:spPr>
        <p:txBody>
          <a:bodyPr/>
          <a:lstStyle/>
          <a:p>
            <a:r>
              <a:rPr lang="en-US" dirty="0"/>
              <a:t>5. Approximately what percentage of patients with ovarian cancer in your practice receive neoadjuvant chemotherapy as opposed to primary debulking surgery?  </a:t>
            </a:r>
          </a:p>
        </p:txBody>
      </p:sp>
      <p:sp>
        <p:nvSpPr>
          <p:cNvPr id="50" name="Text Box 9">
            <a:extLst>
              <a:ext uri="{FF2B5EF4-FFF2-40B4-BE49-F238E27FC236}">
                <a16:creationId xmlns:a16="http://schemas.microsoft.com/office/drawing/2014/main" id="{489AECEA-F4E5-AE43-9260-75990C5EEAE0}"/>
              </a:ext>
            </a:extLst>
          </p:cNvPr>
          <p:cNvSpPr txBox="1">
            <a:spLocks noChangeArrowheads="1"/>
          </p:cNvSpPr>
          <p:nvPr/>
        </p:nvSpPr>
        <p:spPr bwMode="auto">
          <a:xfrm>
            <a:off x="5837847" y="2961038"/>
            <a:ext cx="779522" cy="21438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42.5%</a:t>
            </a:r>
          </a:p>
        </p:txBody>
      </p:sp>
      <p:sp>
        <p:nvSpPr>
          <p:cNvPr id="51" name="Text Box 4">
            <a:extLst>
              <a:ext uri="{FF2B5EF4-FFF2-40B4-BE49-F238E27FC236}">
                <a16:creationId xmlns:a16="http://schemas.microsoft.com/office/drawing/2014/main" id="{6AC50AFB-3C9D-0C42-86EF-D50BEB957EA7}"/>
              </a:ext>
            </a:extLst>
          </p:cNvPr>
          <p:cNvSpPr txBox="1">
            <a:spLocks noChangeArrowheads="1"/>
          </p:cNvSpPr>
          <p:nvPr/>
        </p:nvSpPr>
        <p:spPr bwMode="auto">
          <a:xfrm>
            <a:off x="102142" y="3044537"/>
            <a:ext cx="2377268"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lnSpc>
                <a:spcPts val="1800"/>
              </a:lnSpc>
              <a:spcBef>
                <a:spcPct val="50000"/>
              </a:spcBef>
              <a:defRPr/>
            </a:pPr>
            <a:r>
              <a:rPr lang="en-US" sz="1800" b="1" dirty="0"/>
              <a:t>Median % patients </a:t>
            </a:r>
          </a:p>
        </p:txBody>
      </p:sp>
      <p:sp>
        <p:nvSpPr>
          <p:cNvPr id="60" name="Title 6">
            <a:extLst>
              <a:ext uri="{FF2B5EF4-FFF2-40B4-BE49-F238E27FC236}">
                <a16:creationId xmlns:a16="http://schemas.microsoft.com/office/drawing/2014/main" id="{19CB7E41-1FC2-A249-BB7E-CAABDE42C2A0}"/>
              </a:ext>
            </a:extLst>
          </p:cNvPr>
          <p:cNvSpPr txBox="1">
            <a:spLocks/>
          </p:cNvSpPr>
          <p:nvPr/>
        </p:nvSpPr>
        <p:spPr bwMode="auto">
          <a:xfrm>
            <a:off x="2682621"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65" name="Title 6">
            <a:extLst>
              <a:ext uri="{FF2B5EF4-FFF2-40B4-BE49-F238E27FC236}">
                <a16:creationId xmlns:a16="http://schemas.microsoft.com/office/drawing/2014/main" id="{74E0FBD7-7CD1-8E42-9D15-6F864CDD5340}"/>
              </a:ext>
            </a:extLst>
          </p:cNvPr>
          <p:cNvSpPr txBox="1">
            <a:spLocks/>
          </p:cNvSpPr>
          <p:nvPr/>
        </p:nvSpPr>
        <p:spPr bwMode="auto">
          <a:xfrm>
            <a:off x="7550185"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101" name="Text Box 9">
            <a:extLst>
              <a:ext uri="{FF2B5EF4-FFF2-40B4-BE49-F238E27FC236}">
                <a16:creationId xmlns:a16="http://schemas.microsoft.com/office/drawing/2014/main" id="{67EE66A5-780C-7941-9A51-B3AFBD7A7922}"/>
              </a:ext>
            </a:extLst>
          </p:cNvPr>
          <p:cNvSpPr txBox="1">
            <a:spLocks noChangeArrowheads="1"/>
          </p:cNvSpPr>
          <p:nvPr/>
        </p:nvSpPr>
        <p:spPr bwMode="auto">
          <a:xfrm>
            <a:off x="11445548" y="2961038"/>
            <a:ext cx="536081" cy="21438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50%</a:t>
            </a:r>
          </a:p>
        </p:txBody>
      </p:sp>
      <p:graphicFrame>
        <p:nvGraphicFramePr>
          <p:cNvPr id="37" name="Chart 36">
            <a:extLst>
              <a:ext uri="{FF2B5EF4-FFF2-40B4-BE49-F238E27FC236}">
                <a16:creationId xmlns:a16="http://schemas.microsoft.com/office/drawing/2014/main" id="{0D26BA4B-66B9-EB4E-9AAC-71F2CFB0A047}"/>
              </a:ext>
            </a:extLst>
          </p:cNvPr>
          <p:cNvGraphicFramePr/>
          <p:nvPr>
            <p:extLst>
              <p:ext uri="{D42A27DB-BD31-4B8C-83A1-F6EECF244321}">
                <p14:modId xmlns:p14="http://schemas.microsoft.com/office/powerpoint/2010/main" val="2909982686"/>
              </p:ext>
            </p:extLst>
          </p:nvPr>
        </p:nvGraphicFramePr>
        <p:xfrm>
          <a:off x="7451986" y="2678065"/>
          <a:ext cx="3982421" cy="994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3258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515866"/>
            <a:ext cx="10362724" cy="1477380"/>
          </a:xfrm>
        </p:spPr>
        <p:txBody>
          <a:bodyPr/>
          <a:lstStyle/>
          <a:p>
            <a:pPr>
              <a:spcBef>
                <a:spcPts val="1200"/>
              </a:spcBef>
            </a:pPr>
            <a:r>
              <a:rPr lang="en-US" sz="1800" dirty="0">
                <a:solidFill>
                  <a:schemeClr val="tx1"/>
                </a:solidFill>
              </a:rPr>
              <a:t>A </a:t>
            </a:r>
            <a:r>
              <a:rPr lang="en-US" sz="1800" u="sng" dirty="0">
                <a:solidFill>
                  <a:schemeClr val="tx1"/>
                </a:solidFill>
              </a:rPr>
              <a:t>60-year-old</a:t>
            </a:r>
            <a:r>
              <a:rPr lang="en-US" sz="1800" dirty="0">
                <a:solidFill>
                  <a:schemeClr val="tx1"/>
                </a:solidFill>
              </a:rPr>
              <a:t> woman presents with abdominal distension and is found to have bilateral ovarian masses and ascites. Core biopsy results provide histological confirmation of epithelial ovarian carcinoma. The patient’s </a:t>
            </a:r>
            <a:r>
              <a:rPr lang="en-US" sz="1800" u="sng" dirty="0">
                <a:solidFill>
                  <a:schemeClr val="tx1"/>
                </a:solidFill>
              </a:rPr>
              <a:t>performance status (PS) is 0-1</a:t>
            </a:r>
            <a:r>
              <a:rPr lang="en-US" sz="1800" dirty="0">
                <a:solidFill>
                  <a:schemeClr val="tx1"/>
                </a:solidFill>
              </a:rPr>
              <a:t> and she has </a:t>
            </a:r>
            <a:br>
              <a:rPr lang="en-US" sz="1800" dirty="0">
                <a:solidFill>
                  <a:schemeClr val="tx1"/>
                </a:solidFill>
              </a:rPr>
            </a:br>
            <a:r>
              <a:rPr lang="en-US" sz="1800" dirty="0">
                <a:solidFill>
                  <a:schemeClr val="tx1"/>
                </a:solidFill>
              </a:rPr>
              <a:t>no comorbid conditions. She has lost 20 pounds over the past year, and her CA125 is </a:t>
            </a:r>
            <a:br>
              <a:rPr lang="en-US" sz="1800" dirty="0">
                <a:solidFill>
                  <a:schemeClr val="tx1"/>
                </a:solidFill>
              </a:rPr>
            </a:br>
            <a:r>
              <a:rPr lang="en-US" sz="1800" dirty="0">
                <a:solidFill>
                  <a:schemeClr val="tx1"/>
                </a:solidFill>
              </a:rPr>
              <a:t>1,140 units/</a:t>
            </a:r>
            <a:r>
              <a:rPr lang="en-US" sz="1800" dirty="0" err="1">
                <a:solidFill>
                  <a:schemeClr val="tx1"/>
                </a:solidFill>
              </a:rPr>
              <a:t>mL.</a:t>
            </a:r>
            <a:r>
              <a:rPr lang="en-US" sz="1800" dirty="0">
                <a:solidFill>
                  <a:schemeClr val="tx1"/>
                </a:solidFill>
              </a:rPr>
              <a:t> She has no family history of ovarian or breast cancer. </a:t>
            </a:r>
            <a:br>
              <a:rPr lang="en-US" sz="1800" dirty="0">
                <a:solidFill>
                  <a:schemeClr val="tx1"/>
                </a:solidFill>
              </a:rPr>
            </a:br>
            <a:br>
              <a:rPr lang="en-US" sz="1800" dirty="0"/>
            </a:br>
            <a:r>
              <a:rPr lang="en-US" sz="1800" dirty="0"/>
              <a:t>6. What initial management strategy would you recommend if mutation testing revealed the disease to be </a:t>
            </a:r>
            <a:r>
              <a:rPr lang="en-US" sz="1800" u="sng" dirty="0"/>
              <a:t>BRCA wild type</a:t>
            </a:r>
            <a:r>
              <a:rPr lang="en-US" sz="1800" dirty="0"/>
              <a:t>?</a:t>
            </a:r>
          </a:p>
        </p:txBody>
      </p:sp>
      <p:sp>
        <p:nvSpPr>
          <p:cNvPr id="11" name="Text Box 9">
            <a:extLst>
              <a:ext uri="{FF2B5EF4-FFF2-40B4-BE49-F238E27FC236}">
                <a16:creationId xmlns:a16="http://schemas.microsoft.com/office/drawing/2014/main" id="{957DA4C3-38C6-774D-83FB-D953590DD242}"/>
              </a:ext>
            </a:extLst>
          </p:cNvPr>
          <p:cNvSpPr txBox="1">
            <a:spLocks noChangeArrowheads="1"/>
          </p:cNvSpPr>
          <p:nvPr/>
        </p:nvSpPr>
        <p:spPr bwMode="auto">
          <a:xfrm>
            <a:off x="6211560" y="330646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10</a:t>
            </a:r>
          </a:p>
        </p:txBody>
      </p:sp>
      <p:sp>
        <p:nvSpPr>
          <p:cNvPr id="12" name="Text Box 4">
            <a:extLst>
              <a:ext uri="{FF2B5EF4-FFF2-40B4-BE49-F238E27FC236}">
                <a16:creationId xmlns:a16="http://schemas.microsoft.com/office/drawing/2014/main" id="{20947568-EC05-E543-8B80-1BD16797D70E}"/>
              </a:ext>
            </a:extLst>
          </p:cNvPr>
          <p:cNvSpPr txBox="1">
            <a:spLocks noChangeArrowheads="1"/>
          </p:cNvSpPr>
          <p:nvPr/>
        </p:nvSpPr>
        <p:spPr bwMode="auto">
          <a:xfrm>
            <a:off x="284850" y="3389965"/>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Surgery </a:t>
            </a:r>
            <a:endParaRPr lang="en-US" sz="1800" b="1" dirty="0">
              <a:solidFill>
                <a:srgbClr val="FFFFFF"/>
              </a:solidFill>
              <a:latin typeface="Arial" charset="0"/>
              <a:ea typeface="Arial" charset="0"/>
              <a:cs typeface="Arial" charset="0"/>
            </a:endParaRPr>
          </a:p>
        </p:txBody>
      </p:sp>
      <p:pic>
        <p:nvPicPr>
          <p:cNvPr id="13" name="Picture 12" descr="Square-1.png">
            <a:extLst>
              <a:ext uri="{FF2B5EF4-FFF2-40B4-BE49-F238E27FC236}">
                <a16:creationId xmlns:a16="http://schemas.microsoft.com/office/drawing/2014/main" id="{68AB3DD0-77D9-4D4B-9A43-E6DDBF5D9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3" descr="Square-2.png">
            <a:extLst>
              <a:ext uri="{FF2B5EF4-FFF2-40B4-BE49-F238E27FC236}">
                <a16:creationId xmlns:a16="http://schemas.microsoft.com/office/drawing/2014/main" id="{97B67F0C-408F-124D-9F0C-B1B1E7FEA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3869979"/>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9">
            <a:extLst>
              <a:ext uri="{FF2B5EF4-FFF2-40B4-BE49-F238E27FC236}">
                <a16:creationId xmlns:a16="http://schemas.microsoft.com/office/drawing/2014/main" id="{FAE9B4D3-BFA0-BD49-98BF-3E67B42CA47C}"/>
              </a:ext>
            </a:extLst>
          </p:cNvPr>
          <p:cNvSpPr txBox="1">
            <a:spLocks noChangeArrowheads="1"/>
          </p:cNvSpPr>
          <p:nvPr/>
        </p:nvSpPr>
        <p:spPr bwMode="auto">
          <a:xfrm>
            <a:off x="3088231" y="388934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23" name="Text Box 4">
            <a:extLst>
              <a:ext uri="{FF2B5EF4-FFF2-40B4-BE49-F238E27FC236}">
                <a16:creationId xmlns:a16="http://schemas.microsoft.com/office/drawing/2014/main" id="{F54F6B8D-3EEE-D640-97E9-E94CE86355E0}"/>
              </a:ext>
            </a:extLst>
          </p:cNvPr>
          <p:cNvSpPr txBox="1">
            <a:spLocks noChangeArrowheads="1"/>
          </p:cNvSpPr>
          <p:nvPr/>
        </p:nvSpPr>
        <p:spPr bwMode="auto">
          <a:xfrm>
            <a:off x="284850" y="3931449"/>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Laparoscopy </a:t>
            </a:r>
            <a:endParaRPr lang="en-US" sz="1800" b="1" dirty="0">
              <a:solidFill>
                <a:srgbClr val="FFFFFF"/>
              </a:solidFill>
              <a:latin typeface="Arial" charset="0"/>
              <a:ea typeface="Arial" charset="0"/>
              <a:cs typeface="Arial" charset="0"/>
            </a:endParaRPr>
          </a:p>
        </p:txBody>
      </p:sp>
      <p:sp>
        <p:nvSpPr>
          <p:cNvPr id="25" name="Text Box 9">
            <a:extLst>
              <a:ext uri="{FF2B5EF4-FFF2-40B4-BE49-F238E27FC236}">
                <a16:creationId xmlns:a16="http://schemas.microsoft.com/office/drawing/2014/main" id="{05EBD1B7-C08E-9546-8D32-6568044155F2}"/>
              </a:ext>
            </a:extLst>
          </p:cNvPr>
          <p:cNvSpPr txBox="1">
            <a:spLocks noChangeArrowheads="1"/>
          </p:cNvSpPr>
          <p:nvPr/>
        </p:nvSpPr>
        <p:spPr bwMode="auto">
          <a:xfrm>
            <a:off x="2704747" y="455018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26" name="Text Box 4">
            <a:extLst>
              <a:ext uri="{FF2B5EF4-FFF2-40B4-BE49-F238E27FC236}">
                <a16:creationId xmlns:a16="http://schemas.microsoft.com/office/drawing/2014/main" id="{29E3D92C-3D0E-D04D-AAE9-60664EC254B1}"/>
              </a:ext>
            </a:extLst>
          </p:cNvPr>
          <p:cNvSpPr txBox="1">
            <a:spLocks noChangeArrowheads="1"/>
          </p:cNvSpPr>
          <p:nvPr/>
        </p:nvSpPr>
        <p:spPr bwMode="auto">
          <a:xfrm>
            <a:off x="21799" y="4574525"/>
            <a:ext cx="2457611" cy="13964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a:t>
            </a:r>
            <a:endParaRPr lang="en-US" sz="1800" b="1" dirty="0">
              <a:solidFill>
                <a:srgbClr val="FFFFFF"/>
              </a:solidFill>
              <a:latin typeface="Arial" charset="0"/>
              <a:ea typeface="Arial" charset="0"/>
              <a:cs typeface="Arial" charset="0"/>
            </a:endParaRPr>
          </a:p>
        </p:txBody>
      </p:sp>
      <p:pic>
        <p:nvPicPr>
          <p:cNvPr id="34" name="Picture 33" descr="Square-4.png">
            <a:extLst>
              <a:ext uri="{FF2B5EF4-FFF2-40B4-BE49-F238E27FC236}">
                <a16:creationId xmlns:a16="http://schemas.microsoft.com/office/drawing/2014/main" id="{312F0553-C606-3442-8C7F-7DA8FE1F4C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2621" y="5349949"/>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Text Box 4">
            <a:extLst>
              <a:ext uri="{FF2B5EF4-FFF2-40B4-BE49-F238E27FC236}">
                <a16:creationId xmlns:a16="http://schemas.microsoft.com/office/drawing/2014/main" id="{91ACEF78-7521-6B4E-A209-5E4931C8C4E2}"/>
              </a:ext>
            </a:extLst>
          </p:cNvPr>
          <p:cNvSpPr txBox="1">
            <a:spLocks noChangeArrowheads="1"/>
          </p:cNvSpPr>
          <p:nvPr/>
        </p:nvSpPr>
        <p:spPr bwMode="auto">
          <a:xfrm>
            <a:off x="21799" y="5438962"/>
            <a:ext cx="2457611" cy="13964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 bevacizumab </a:t>
            </a:r>
            <a:endParaRPr lang="en-US" sz="1800" b="1" dirty="0">
              <a:solidFill>
                <a:srgbClr val="FFFFFF"/>
              </a:solidFill>
              <a:latin typeface="Arial" charset="0"/>
              <a:ea typeface="Arial" charset="0"/>
              <a:cs typeface="Arial" charset="0"/>
            </a:endParaRPr>
          </a:p>
        </p:txBody>
      </p:sp>
      <p:sp>
        <p:nvSpPr>
          <p:cNvPr id="38" name="Text Box 9">
            <a:extLst>
              <a:ext uri="{FF2B5EF4-FFF2-40B4-BE49-F238E27FC236}">
                <a16:creationId xmlns:a16="http://schemas.microsoft.com/office/drawing/2014/main" id="{EC851F74-826D-4641-92A0-2E55A1FF97B6}"/>
              </a:ext>
            </a:extLst>
          </p:cNvPr>
          <p:cNvSpPr txBox="1">
            <a:spLocks noChangeArrowheads="1"/>
          </p:cNvSpPr>
          <p:nvPr/>
        </p:nvSpPr>
        <p:spPr bwMode="auto">
          <a:xfrm>
            <a:off x="3088231" y="536788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46" name="Title 6">
            <a:extLst>
              <a:ext uri="{FF2B5EF4-FFF2-40B4-BE49-F238E27FC236}">
                <a16:creationId xmlns:a16="http://schemas.microsoft.com/office/drawing/2014/main" id="{1BCFB63E-374B-4645-A6CA-E43C72A6F973}"/>
              </a:ext>
            </a:extLst>
          </p:cNvPr>
          <p:cNvSpPr txBox="1">
            <a:spLocks/>
          </p:cNvSpPr>
          <p:nvPr/>
        </p:nvSpPr>
        <p:spPr bwMode="auto">
          <a:xfrm>
            <a:off x="2682621" y="2727917"/>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47" name="Title 6">
            <a:extLst>
              <a:ext uri="{FF2B5EF4-FFF2-40B4-BE49-F238E27FC236}">
                <a16:creationId xmlns:a16="http://schemas.microsoft.com/office/drawing/2014/main" id="{01A3374E-5A7C-E44E-BAE6-929E37B501C4}"/>
              </a:ext>
            </a:extLst>
          </p:cNvPr>
          <p:cNvSpPr txBox="1">
            <a:spLocks/>
          </p:cNvSpPr>
          <p:nvPr/>
        </p:nvSpPr>
        <p:spPr bwMode="auto">
          <a:xfrm>
            <a:off x="7550185" y="2727917"/>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48" name="Text Box 9">
            <a:extLst>
              <a:ext uri="{FF2B5EF4-FFF2-40B4-BE49-F238E27FC236}">
                <a16:creationId xmlns:a16="http://schemas.microsoft.com/office/drawing/2014/main" id="{50E9A024-52D7-2443-872A-F1384006542D}"/>
              </a:ext>
            </a:extLst>
          </p:cNvPr>
          <p:cNvSpPr txBox="1">
            <a:spLocks noChangeArrowheads="1"/>
          </p:cNvSpPr>
          <p:nvPr/>
        </p:nvSpPr>
        <p:spPr bwMode="auto">
          <a:xfrm>
            <a:off x="10061100" y="330646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7</a:t>
            </a:r>
          </a:p>
        </p:txBody>
      </p:sp>
      <p:sp>
        <p:nvSpPr>
          <p:cNvPr id="49" name="Text Box 9">
            <a:extLst>
              <a:ext uri="{FF2B5EF4-FFF2-40B4-BE49-F238E27FC236}">
                <a16:creationId xmlns:a16="http://schemas.microsoft.com/office/drawing/2014/main" id="{5B679004-DF49-214A-BB04-DBFFBF553C4B}"/>
              </a:ext>
            </a:extLst>
          </p:cNvPr>
          <p:cNvSpPr txBox="1">
            <a:spLocks noChangeArrowheads="1"/>
          </p:cNvSpPr>
          <p:nvPr/>
        </p:nvSpPr>
        <p:spPr bwMode="auto">
          <a:xfrm>
            <a:off x="7943424" y="388934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52" name="Text Box 9">
            <a:extLst>
              <a:ext uri="{FF2B5EF4-FFF2-40B4-BE49-F238E27FC236}">
                <a16:creationId xmlns:a16="http://schemas.microsoft.com/office/drawing/2014/main" id="{8B902B0D-FACC-8741-A9ED-9831D569C1B8}"/>
              </a:ext>
            </a:extLst>
          </p:cNvPr>
          <p:cNvSpPr txBox="1">
            <a:spLocks noChangeArrowheads="1"/>
          </p:cNvSpPr>
          <p:nvPr/>
        </p:nvSpPr>
        <p:spPr bwMode="auto">
          <a:xfrm>
            <a:off x="8315822" y="4550186"/>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sp>
        <p:nvSpPr>
          <p:cNvPr id="57" name="Text Box 9">
            <a:extLst>
              <a:ext uri="{FF2B5EF4-FFF2-40B4-BE49-F238E27FC236}">
                <a16:creationId xmlns:a16="http://schemas.microsoft.com/office/drawing/2014/main" id="{3E6FFEDC-5490-514E-A1FE-08EDFB8D3A39}"/>
              </a:ext>
            </a:extLst>
          </p:cNvPr>
          <p:cNvSpPr txBox="1">
            <a:spLocks noChangeArrowheads="1"/>
          </p:cNvSpPr>
          <p:nvPr/>
        </p:nvSpPr>
        <p:spPr bwMode="auto">
          <a:xfrm>
            <a:off x="8315822" y="5367880"/>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pic>
        <p:nvPicPr>
          <p:cNvPr id="61" name="Picture 3" descr="Square-2.png">
            <a:extLst>
              <a:ext uri="{FF2B5EF4-FFF2-40B4-BE49-F238E27FC236}">
                <a16:creationId xmlns:a16="http://schemas.microsoft.com/office/drawing/2014/main" id="{E843DACF-90F2-C642-96D4-CFE465092D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699" y="3869979"/>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 name="Picture 4" descr="Square-3.png">
            <a:extLst>
              <a:ext uri="{FF2B5EF4-FFF2-40B4-BE49-F238E27FC236}">
                <a16:creationId xmlns:a16="http://schemas.microsoft.com/office/drawing/2014/main" id="{18695F52-0323-DE4B-AE61-AE1AE93387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69856" y="453811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4" descr="Square-3.png">
            <a:extLst>
              <a:ext uri="{FF2B5EF4-FFF2-40B4-BE49-F238E27FC236}">
                <a16:creationId xmlns:a16="http://schemas.microsoft.com/office/drawing/2014/main" id="{9742C1E8-7992-BD4D-8F31-99742FB9958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6968" y="4538116"/>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 name="Picture 106" descr="Square-4.png">
            <a:extLst>
              <a:ext uri="{FF2B5EF4-FFF2-40B4-BE49-F238E27FC236}">
                <a16:creationId xmlns:a16="http://schemas.microsoft.com/office/drawing/2014/main" id="{D5E0D24D-FC10-4047-A306-3ED33FD494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1795" y="5349949"/>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8" name="Picture 107" descr="Square-4.png">
            <a:extLst>
              <a:ext uri="{FF2B5EF4-FFF2-40B4-BE49-F238E27FC236}">
                <a16:creationId xmlns:a16="http://schemas.microsoft.com/office/drawing/2014/main" id="{24DA3B3D-A0B1-2547-9CD0-72E9239236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18566" y="5349949"/>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6" name="Picture 145" descr="Square-1.png">
            <a:extLst>
              <a:ext uri="{FF2B5EF4-FFF2-40B4-BE49-F238E27FC236}">
                <a16:creationId xmlns:a16="http://schemas.microsoft.com/office/drawing/2014/main" id="{5178A3E9-464B-D444-9002-A0CE25337C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530"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 name="Picture 146" descr="Square-1.png">
            <a:extLst>
              <a:ext uri="{FF2B5EF4-FFF2-40B4-BE49-F238E27FC236}">
                <a16:creationId xmlns:a16="http://schemas.microsoft.com/office/drawing/2014/main" id="{77AAFC2B-4DCF-FB43-B3B5-009721E6CA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8439"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 name="Picture 147" descr="Square-1.png">
            <a:extLst>
              <a:ext uri="{FF2B5EF4-FFF2-40B4-BE49-F238E27FC236}">
                <a16:creationId xmlns:a16="http://schemas.microsoft.com/office/drawing/2014/main" id="{27882556-E5E9-3947-B824-DEF75F036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6348"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9" name="Picture 148" descr="Square-1.png">
            <a:extLst>
              <a:ext uri="{FF2B5EF4-FFF2-40B4-BE49-F238E27FC236}">
                <a16:creationId xmlns:a16="http://schemas.microsoft.com/office/drawing/2014/main" id="{9E15938D-A500-2B49-9CFF-B54E564E5E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4257"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0" name="Picture 149" descr="Square-1.png">
            <a:extLst>
              <a:ext uri="{FF2B5EF4-FFF2-40B4-BE49-F238E27FC236}">
                <a16:creationId xmlns:a16="http://schemas.microsoft.com/office/drawing/2014/main" id="{FE3D40D0-0CF4-E740-B6D2-2B476EF595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2166"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1" name="Picture 150" descr="Square-1.png">
            <a:extLst>
              <a:ext uri="{FF2B5EF4-FFF2-40B4-BE49-F238E27FC236}">
                <a16:creationId xmlns:a16="http://schemas.microsoft.com/office/drawing/2014/main" id="{544A929C-25C8-7049-AD9C-C036DA2D4D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0075"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2" name="Picture 151" descr="Square-1.png">
            <a:extLst>
              <a:ext uri="{FF2B5EF4-FFF2-40B4-BE49-F238E27FC236}">
                <a16:creationId xmlns:a16="http://schemas.microsoft.com/office/drawing/2014/main" id="{81474FE8-B4F8-C04A-B6E8-8AFC9C472E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7984"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 name="Picture 152" descr="Square-1.png">
            <a:extLst>
              <a:ext uri="{FF2B5EF4-FFF2-40B4-BE49-F238E27FC236}">
                <a16:creationId xmlns:a16="http://schemas.microsoft.com/office/drawing/2014/main" id="{204216FD-626C-D34B-ABA6-2051175326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5893"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 name="Picture 153" descr="Square-1.png">
            <a:extLst>
              <a:ext uri="{FF2B5EF4-FFF2-40B4-BE49-F238E27FC236}">
                <a16:creationId xmlns:a16="http://schemas.microsoft.com/office/drawing/2014/main" id="{5195058E-A584-5C4D-8D16-9C6F457365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3802"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5" name="Picture 154" descr="Square-1.png">
            <a:extLst>
              <a:ext uri="{FF2B5EF4-FFF2-40B4-BE49-F238E27FC236}">
                <a16:creationId xmlns:a16="http://schemas.microsoft.com/office/drawing/2014/main" id="{E821D451-2F6F-F345-9D75-1CC7B5EBC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47"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 name="Picture 155" descr="Square-1.png">
            <a:extLst>
              <a:ext uri="{FF2B5EF4-FFF2-40B4-BE49-F238E27FC236}">
                <a16:creationId xmlns:a16="http://schemas.microsoft.com/office/drawing/2014/main" id="{1EC29407-4275-8347-8519-79785E35B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9256"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7" name="Picture 156" descr="Square-1.png">
            <a:extLst>
              <a:ext uri="{FF2B5EF4-FFF2-40B4-BE49-F238E27FC236}">
                <a16:creationId xmlns:a16="http://schemas.microsoft.com/office/drawing/2014/main" id="{A11B6F21-36AE-4D4D-A7CC-8C11867DC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7165"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8" name="Picture 157" descr="Square-1.png">
            <a:extLst>
              <a:ext uri="{FF2B5EF4-FFF2-40B4-BE49-F238E27FC236}">
                <a16:creationId xmlns:a16="http://schemas.microsoft.com/office/drawing/2014/main" id="{D4ADFA46-75DE-7B43-A19F-41F13BFBB9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5074"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9" name="Picture 158" descr="Square-1.png">
            <a:extLst>
              <a:ext uri="{FF2B5EF4-FFF2-40B4-BE49-F238E27FC236}">
                <a16:creationId xmlns:a16="http://schemas.microsoft.com/office/drawing/2014/main" id="{660E8E3D-1AB0-1446-B1C9-8B198FEFC5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2983"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0" name="Picture 159" descr="Square-1.png">
            <a:extLst>
              <a:ext uri="{FF2B5EF4-FFF2-40B4-BE49-F238E27FC236}">
                <a16:creationId xmlns:a16="http://schemas.microsoft.com/office/drawing/2014/main" id="{2EB908ED-C124-D64A-B332-1159A9E4E5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0892"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1" name="Picture 160" descr="Square-1.png">
            <a:extLst>
              <a:ext uri="{FF2B5EF4-FFF2-40B4-BE49-F238E27FC236}">
                <a16:creationId xmlns:a16="http://schemas.microsoft.com/office/drawing/2014/main" id="{AAEDDFCE-7148-474E-98BB-993E0A79B6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18801" y="3288535"/>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7172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0"/>
            <a:ext cx="10362724" cy="1477380"/>
          </a:xfrm>
        </p:spPr>
        <p:txBody>
          <a:bodyPr/>
          <a:lstStyle/>
          <a:p>
            <a:r>
              <a:rPr lang="en-US" dirty="0"/>
              <a:t>7. What initial management strategy would you recommend if mutation testing revealed that the patient had a </a:t>
            </a:r>
            <a:r>
              <a:rPr lang="en-US" u="sng" dirty="0"/>
              <a:t>BRCA germline mutation</a:t>
            </a:r>
            <a:r>
              <a:rPr lang="en-US" dirty="0"/>
              <a:t>?</a:t>
            </a:r>
          </a:p>
        </p:txBody>
      </p:sp>
      <p:sp>
        <p:nvSpPr>
          <p:cNvPr id="11" name="Text Box 9">
            <a:extLst>
              <a:ext uri="{FF2B5EF4-FFF2-40B4-BE49-F238E27FC236}">
                <a16:creationId xmlns:a16="http://schemas.microsoft.com/office/drawing/2014/main" id="{957DA4C3-38C6-774D-83FB-D953590DD242}"/>
              </a:ext>
            </a:extLst>
          </p:cNvPr>
          <p:cNvSpPr txBox="1">
            <a:spLocks noChangeArrowheads="1"/>
          </p:cNvSpPr>
          <p:nvPr/>
        </p:nvSpPr>
        <p:spPr bwMode="auto">
          <a:xfrm>
            <a:off x="6589822" y="219966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11</a:t>
            </a:r>
          </a:p>
        </p:txBody>
      </p:sp>
      <p:sp>
        <p:nvSpPr>
          <p:cNvPr id="12" name="Text Box 4">
            <a:extLst>
              <a:ext uri="{FF2B5EF4-FFF2-40B4-BE49-F238E27FC236}">
                <a16:creationId xmlns:a16="http://schemas.microsoft.com/office/drawing/2014/main" id="{20947568-EC05-E543-8B80-1BD16797D70E}"/>
              </a:ext>
            </a:extLst>
          </p:cNvPr>
          <p:cNvSpPr txBox="1">
            <a:spLocks noChangeArrowheads="1"/>
          </p:cNvSpPr>
          <p:nvPr/>
        </p:nvSpPr>
        <p:spPr bwMode="auto">
          <a:xfrm>
            <a:off x="284850" y="2283161"/>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Surgery </a:t>
            </a:r>
            <a:endParaRPr lang="en-US" sz="1800" b="1" dirty="0">
              <a:solidFill>
                <a:srgbClr val="FFFFFF"/>
              </a:solidFill>
              <a:latin typeface="Arial" charset="0"/>
              <a:ea typeface="Arial" charset="0"/>
              <a:cs typeface="Arial" charset="0"/>
            </a:endParaRPr>
          </a:p>
        </p:txBody>
      </p:sp>
      <p:pic>
        <p:nvPicPr>
          <p:cNvPr id="13" name="Picture 12" descr="Square-1.png">
            <a:extLst>
              <a:ext uri="{FF2B5EF4-FFF2-40B4-BE49-F238E27FC236}">
                <a16:creationId xmlns:a16="http://schemas.microsoft.com/office/drawing/2014/main" id="{68AB3DD0-77D9-4D4B-9A43-E6DDBF5D9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9">
            <a:extLst>
              <a:ext uri="{FF2B5EF4-FFF2-40B4-BE49-F238E27FC236}">
                <a16:creationId xmlns:a16="http://schemas.microsoft.com/office/drawing/2014/main" id="{FAE9B4D3-BFA0-BD49-98BF-3E67B42CA47C}"/>
              </a:ext>
            </a:extLst>
          </p:cNvPr>
          <p:cNvSpPr txBox="1">
            <a:spLocks noChangeArrowheads="1"/>
          </p:cNvSpPr>
          <p:nvPr/>
        </p:nvSpPr>
        <p:spPr bwMode="auto">
          <a:xfrm>
            <a:off x="2785953" y="285473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23" name="Text Box 4">
            <a:extLst>
              <a:ext uri="{FF2B5EF4-FFF2-40B4-BE49-F238E27FC236}">
                <a16:creationId xmlns:a16="http://schemas.microsoft.com/office/drawing/2014/main" id="{F54F6B8D-3EEE-D640-97E9-E94CE86355E0}"/>
              </a:ext>
            </a:extLst>
          </p:cNvPr>
          <p:cNvSpPr txBox="1">
            <a:spLocks noChangeArrowheads="1"/>
          </p:cNvSpPr>
          <p:nvPr/>
        </p:nvSpPr>
        <p:spPr bwMode="auto">
          <a:xfrm>
            <a:off x="284850" y="2896837"/>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a:t>
            </a:r>
            <a:endParaRPr lang="en-US" sz="1800" b="1" dirty="0">
              <a:solidFill>
                <a:srgbClr val="FFFFFF"/>
              </a:solidFill>
              <a:latin typeface="Arial" charset="0"/>
              <a:ea typeface="Arial" charset="0"/>
              <a:cs typeface="Arial" charset="0"/>
            </a:endParaRPr>
          </a:p>
        </p:txBody>
      </p:sp>
      <p:sp>
        <p:nvSpPr>
          <p:cNvPr id="25" name="Text Box 9">
            <a:extLst>
              <a:ext uri="{FF2B5EF4-FFF2-40B4-BE49-F238E27FC236}">
                <a16:creationId xmlns:a16="http://schemas.microsoft.com/office/drawing/2014/main" id="{05EBD1B7-C08E-9546-8D32-6568044155F2}"/>
              </a:ext>
            </a:extLst>
          </p:cNvPr>
          <p:cNvSpPr txBox="1">
            <a:spLocks noChangeArrowheads="1"/>
          </p:cNvSpPr>
          <p:nvPr/>
        </p:nvSpPr>
        <p:spPr bwMode="auto">
          <a:xfrm>
            <a:off x="3081475" y="372389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26" name="Text Box 4">
            <a:extLst>
              <a:ext uri="{FF2B5EF4-FFF2-40B4-BE49-F238E27FC236}">
                <a16:creationId xmlns:a16="http://schemas.microsoft.com/office/drawing/2014/main" id="{29E3D92C-3D0E-D04D-AAE9-60664EC254B1}"/>
              </a:ext>
            </a:extLst>
          </p:cNvPr>
          <p:cNvSpPr txBox="1">
            <a:spLocks noChangeArrowheads="1"/>
          </p:cNvSpPr>
          <p:nvPr/>
        </p:nvSpPr>
        <p:spPr bwMode="auto">
          <a:xfrm>
            <a:off x="21799" y="3748236"/>
            <a:ext cx="2457611" cy="13964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 bevacizumab </a:t>
            </a:r>
            <a:endParaRPr lang="en-US" sz="1800" b="1" dirty="0">
              <a:solidFill>
                <a:srgbClr val="FFFFFF"/>
              </a:solidFill>
              <a:latin typeface="Arial" charset="0"/>
              <a:ea typeface="Arial" charset="0"/>
              <a:cs typeface="Arial" charset="0"/>
            </a:endParaRPr>
          </a:p>
        </p:txBody>
      </p:sp>
      <p:sp>
        <p:nvSpPr>
          <p:cNvPr id="46" name="Title 6">
            <a:extLst>
              <a:ext uri="{FF2B5EF4-FFF2-40B4-BE49-F238E27FC236}">
                <a16:creationId xmlns:a16="http://schemas.microsoft.com/office/drawing/2014/main" id="{1BCFB63E-374B-4645-A6CA-E43C72A6F973}"/>
              </a:ext>
            </a:extLst>
          </p:cNvPr>
          <p:cNvSpPr txBox="1">
            <a:spLocks/>
          </p:cNvSpPr>
          <p:nvPr/>
        </p:nvSpPr>
        <p:spPr bwMode="auto">
          <a:xfrm>
            <a:off x="2682621"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47" name="Title 6">
            <a:extLst>
              <a:ext uri="{FF2B5EF4-FFF2-40B4-BE49-F238E27FC236}">
                <a16:creationId xmlns:a16="http://schemas.microsoft.com/office/drawing/2014/main" id="{01A3374E-5A7C-E44E-BAE6-929E37B501C4}"/>
              </a:ext>
            </a:extLst>
          </p:cNvPr>
          <p:cNvSpPr txBox="1">
            <a:spLocks/>
          </p:cNvSpPr>
          <p:nvPr/>
        </p:nvSpPr>
        <p:spPr bwMode="auto">
          <a:xfrm>
            <a:off x="7550185"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48" name="Text Box 9">
            <a:extLst>
              <a:ext uri="{FF2B5EF4-FFF2-40B4-BE49-F238E27FC236}">
                <a16:creationId xmlns:a16="http://schemas.microsoft.com/office/drawing/2014/main" id="{50E9A024-52D7-2443-872A-F1384006542D}"/>
              </a:ext>
            </a:extLst>
          </p:cNvPr>
          <p:cNvSpPr txBox="1">
            <a:spLocks noChangeArrowheads="1"/>
          </p:cNvSpPr>
          <p:nvPr/>
        </p:nvSpPr>
        <p:spPr bwMode="auto">
          <a:xfrm>
            <a:off x="10061100" y="219966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7</a:t>
            </a:r>
          </a:p>
        </p:txBody>
      </p:sp>
      <p:sp>
        <p:nvSpPr>
          <p:cNvPr id="49" name="Text Box 9">
            <a:extLst>
              <a:ext uri="{FF2B5EF4-FFF2-40B4-BE49-F238E27FC236}">
                <a16:creationId xmlns:a16="http://schemas.microsoft.com/office/drawing/2014/main" id="{5B679004-DF49-214A-BB04-DBFFBF553C4B}"/>
              </a:ext>
            </a:extLst>
          </p:cNvPr>
          <p:cNvSpPr txBox="1">
            <a:spLocks noChangeArrowheads="1"/>
          </p:cNvSpPr>
          <p:nvPr/>
        </p:nvSpPr>
        <p:spPr bwMode="auto">
          <a:xfrm>
            <a:off x="8635812" y="285473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sp>
        <p:nvSpPr>
          <p:cNvPr id="52" name="Text Box 9">
            <a:extLst>
              <a:ext uri="{FF2B5EF4-FFF2-40B4-BE49-F238E27FC236}">
                <a16:creationId xmlns:a16="http://schemas.microsoft.com/office/drawing/2014/main" id="{8B902B0D-FACC-8741-A9ED-9831D569C1B8}"/>
              </a:ext>
            </a:extLst>
          </p:cNvPr>
          <p:cNvSpPr txBox="1">
            <a:spLocks noChangeArrowheads="1"/>
          </p:cNvSpPr>
          <p:nvPr/>
        </p:nvSpPr>
        <p:spPr bwMode="auto">
          <a:xfrm>
            <a:off x="8315822" y="372389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pic>
        <p:nvPicPr>
          <p:cNvPr id="61" name="Picture 3" descr="Square-2.png">
            <a:extLst>
              <a:ext uri="{FF2B5EF4-FFF2-40B4-BE49-F238E27FC236}">
                <a16:creationId xmlns:a16="http://schemas.microsoft.com/office/drawing/2014/main" id="{E843DACF-90F2-C642-96D4-CFE465092D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699"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 name="Picture 4" descr="Square-3.png">
            <a:extLst>
              <a:ext uri="{FF2B5EF4-FFF2-40B4-BE49-F238E27FC236}">
                <a16:creationId xmlns:a16="http://schemas.microsoft.com/office/drawing/2014/main" id="{18695F52-0323-DE4B-AE61-AE1AE93387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9856" y="3711827"/>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4" descr="Square-3.png">
            <a:extLst>
              <a:ext uri="{FF2B5EF4-FFF2-40B4-BE49-F238E27FC236}">
                <a16:creationId xmlns:a16="http://schemas.microsoft.com/office/drawing/2014/main" id="{9742C1E8-7992-BD4D-8F31-99742FB995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16968" y="3711827"/>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 name="Picture 145" descr="Square-1.png">
            <a:extLst>
              <a:ext uri="{FF2B5EF4-FFF2-40B4-BE49-F238E27FC236}">
                <a16:creationId xmlns:a16="http://schemas.microsoft.com/office/drawing/2014/main" id="{5178A3E9-464B-D444-9002-A0CE25337C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530"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 name="Picture 146" descr="Square-1.png">
            <a:extLst>
              <a:ext uri="{FF2B5EF4-FFF2-40B4-BE49-F238E27FC236}">
                <a16:creationId xmlns:a16="http://schemas.microsoft.com/office/drawing/2014/main" id="{77AAFC2B-4DCF-FB43-B3B5-009721E6CA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8439"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 name="Picture 147" descr="Square-1.png">
            <a:extLst>
              <a:ext uri="{FF2B5EF4-FFF2-40B4-BE49-F238E27FC236}">
                <a16:creationId xmlns:a16="http://schemas.microsoft.com/office/drawing/2014/main" id="{27882556-E5E9-3947-B824-DEF75F036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6348"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9" name="Picture 148" descr="Square-1.png">
            <a:extLst>
              <a:ext uri="{FF2B5EF4-FFF2-40B4-BE49-F238E27FC236}">
                <a16:creationId xmlns:a16="http://schemas.microsoft.com/office/drawing/2014/main" id="{9E15938D-A500-2B49-9CFF-B54E564E5E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4257"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0" name="Picture 149" descr="Square-1.png">
            <a:extLst>
              <a:ext uri="{FF2B5EF4-FFF2-40B4-BE49-F238E27FC236}">
                <a16:creationId xmlns:a16="http://schemas.microsoft.com/office/drawing/2014/main" id="{FE3D40D0-0CF4-E740-B6D2-2B476EF595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2166"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1" name="Picture 150" descr="Square-1.png">
            <a:extLst>
              <a:ext uri="{FF2B5EF4-FFF2-40B4-BE49-F238E27FC236}">
                <a16:creationId xmlns:a16="http://schemas.microsoft.com/office/drawing/2014/main" id="{544A929C-25C8-7049-AD9C-C036DA2D4D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0075"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2" name="Picture 151" descr="Square-1.png">
            <a:extLst>
              <a:ext uri="{FF2B5EF4-FFF2-40B4-BE49-F238E27FC236}">
                <a16:creationId xmlns:a16="http://schemas.microsoft.com/office/drawing/2014/main" id="{81474FE8-B4F8-C04A-B6E8-8AFC9C472E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7984"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 name="Picture 152" descr="Square-1.png">
            <a:extLst>
              <a:ext uri="{FF2B5EF4-FFF2-40B4-BE49-F238E27FC236}">
                <a16:creationId xmlns:a16="http://schemas.microsoft.com/office/drawing/2014/main" id="{204216FD-626C-D34B-ABA6-2051175326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5893"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 name="Picture 153" descr="Square-1.png">
            <a:extLst>
              <a:ext uri="{FF2B5EF4-FFF2-40B4-BE49-F238E27FC236}">
                <a16:creationId xmlns:a16="http://schemas.microsoft.com/office/drawing/2014/main" id="{5195058E-A584-5C4D-8D16-9C6F457365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3802"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5" name="Picture 154" descr="Square-1.png">
            <a:extLst>
              <a:ext uri="{FF2B5EF4-FFF2-40B4-BE49-F238E27FC236}">
                <a16:creationId xmlns:a16="http://schemas.microsoft.com/office/drawing/2014/main" id="{E821D451-2F6F-F345-9D75-1CC7B5EBC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47"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 name="Picture 155" descr="Square-1.png">
            <a:extLst>
              <a:ext uri="{FF2B5EF4-FFF2-40B4-BE49-F238E27FC236}">
                <a16:creationId xmlns:a16="http://schemas.microsoft.com/office/drawing/2014/main" id="{1EC29407-4275-8347-8519-79785E35B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9256"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7" name="Picture 156" descr="Square-1.png">
            <a:extLst>
              <a:ext uri="{FF2B5EF4-FFF2-40B4-BE49-F238E27FC236}">
                <a16:creationId xmlns:a16="http://schemas.microsoft.com/office/drawing/2014/main" id="{A11B6F21-36AE-4D4D-A7CC-8C11867DC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7165"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8" name="Picture 157" descr="Square-1.png">
            <a:extLst>
              <a:ext uri="{FF2B5EF4-FFF2-40B4-BE49-F238E27FC236}">
                <a16:creationId xmlns:a16="http://schemas.microsoft.com/office/drawing/2014/main" id="{D4ADFA46-75DE-7B43-A19F-41F13BFBB9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5074"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9" name="Picture 158" descr="Square-1.png">
            <a:extLst>
              <a:ext uri="{FF2B5EF4-FFF2-40B4-BE49-F238E27FC236}">
                <a16:creationId xmlns:a16="http://schemas.microsoft.com/office/drawing/2014/main" id="{660E8E3D-1AB0-1446-B1C9-8B198FEFC5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2983"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0" name="Picture 159" descr="Square-1.png">
            <a:extLst>
              <a:ext uri="{FF2B5EF4-FFF2-40B4-BE49-F238E27FC236}">
                <a16:creationId xmlns:a16="http://schemas.microsoft.com/office/drawing/2014/main" id="{2EB908ED-C124-D64A-B332-1159A9E4E5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0892"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1" name="Picture 160" descr="Square-1.png">
            <a:extLst>
              <a:ext uri="{FF2B5EF4-FFF2-40B4-BE49-F238E27FC236}">
                <a16:creationId xmlns:a16="http://schemas.microsoft.com/office/drawing/2014/main" id="{AAEDDFCE-7148-474E-98BB-993E0A79B6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18801"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41" descr="Square-1.png">
            <a:extLst>
              <a:ext uri="{FF2B5EF4-FFF2-40B4-BE49-F238E27FC236}">
                <a16:creationId xmlns:a16="http://schemas.microsoft.com/office/drawing/2014/main" id="{5C9DE8B4-2186-E445-9C6A-FF6DA47A49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1711"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3" descr="Square-2.png">
            <a:extLst>
              <a:ext uri="{FF2B5EF4-FFF2-40B4-BE49-F238E27FC236}">
                <a16:creationId xmlns:a16="http://schemas.microsoft.com/office/drawing/2014/main" id="{8D89E1C8-F6BE-D346-BF99-59F0C0FAAE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91932"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3" descr="Square-2.png">
            <a:extLst>
              <a:ext uri="{FF2B5EF4-FFF2-40B4-BE49-F238E27FC236}">
                <a16:creationId xmlns:a16="http://schemas.microsoft.com/office/drawing/2014/main" id="{4C0CD2A3-DC8D-AD46-928E-2CF19160EE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7165"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4" descr="Square-3.png">
            <a:extLst>
              <a:ext uri="{FF2B5EF4-FFF2-40B4-BE49-F238E27FC236}">
                <a16:creationId xmlns:a16="http://schemas.microsoft.com/office/drawing/2014/main" id="{A2C2342C-8E20-764B-AB5D-8F664F1F7B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2621" y="3711827"/>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853659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535173"/>
            <a:ext cx="10362724" cy="1477380"/>
          </a:xfrm>
        </p:spPr>
        <p:txBody>
          <a:bodyPr/>
          <a:lstStyle/>
          <a:p>
            <a:r>
              <a:rPr lang="en-US" sz="1800" dirty="0">
                <a:solidFill>
                  <a:schemeClr val="tx1"/>
                </a:solidFill>
              </a:rPr>
              <a:t>A </a:t>
            </a:r>
            <a:r>
              <a:rPr lang="en-US" sz="1800" u="sng" dirty="0">
                <a:solidFill>
                  <a:schemeClr val="tx1"/>
                </a:solidFill>
              </a:rPr>
              <a:t>60-year-old</a:t>
            </a:r>
            <a:r>
              <a:rPr lang="en-US" sz="1800" dirty="0">
                <a:solidFill>
                  <a:schemeClr val="tx1"/>
                </a:solidFill>
              </a:rPr>
              <a:t> woman presents with abdominal distension and is found to have ascites, bilateral ovarian masses and </a:t>
            </a:r>
            <a:r>
              <a:rPr lang="en-US" sz="1800" u="sng" dirty="0">
                <a:solidFill>
                  <a:schemeClr val="tx1"/>
                </a:solidFill>
              </a:rPr>
              <a:t>bilateral pleural effusions</a:t>
            </a:r>
            <a:r>
              <a:rPr lang="en-US" sz="1800" dirty="0">
                <a:solidFill>
                  <a:schemeClr val="tx1"/>
                </a:solidFill>
              </a:rPr>
              <a:t>. Core biopsy results provide histological confirmation of epithelial ovarian carcinoma. She has lost 20 pounds over the past year, and her </a:t>
            </a:r>
            <a:r>
              <a:rPr lang="en-US" sz="1800" u="sng" dirty="0">
                <a:solidFill>
                  <a:schemeClr val="tx1"/>
                </a:solidFill>
              </a:rPr>
              <a:t>PS is 0-1</a:t>
            </a:r>
            <a:r>
              <a:rPr lang="en-US" sz="1800" dirty="0">
                <a:solidFill>
                  <a:schemeClr val="tx1"/>
                </a:solidFill>
              </a:rPr>
              <a:t>. Her CA125 is 1,140 units/</a:t>
            </a:r>
            <a:r>
              <a:rPr lang="en-US" sz="1800" dirty="0" err="1">
                <a:solidFill>
                  <a:schemeClr val="tx1"/>
                </a:solidFill>
              </a:rPr>
              <a:t>mL.</a:t>
            </a:r>
            <a:r>
              <a:rPr lang="en-US" sz="1800" dirty="0">
                <a:solidFill>
                  <a:schemeClr val="tx1"/>
                </a:solidFill>
              </a:rPr>
              <a:t> She has no family history of ovarian or breast cancer. </a:t>
            </a:r>
            <a:br>
              <a:rPr lang="en-US" sz="1800" dirty="0"/>
            </a:br>
            <a:br>
              <a:rPr lang="en-US" sz="1800" dirty="0"/>
            </a:br>
            <a:r>
              <a:rPr lang="en-US" sz="1800" dirty="0"/>
              <a:t>8. What initial management strategy would you recommend if mutation testing revealed the disease to be </a:t>
            </a:r>
            <a:r>
              <a:rPr lang="en-US" sz="1800" u="sng" dirty="0"/>
              <a:t>BRCA wild type</a:t>
            </a:r>
            <a:r>
              <a:rPr lang="en-US" sz="1800" dirty="0"/>
              <a:t>?</a:t>
            </a:r>
          </a:p>
        </p:txBody>
      </p:sp>
      <p:sp>
        <p:nvSpPr>
          <p:cNvPr id="11" name="Text Box 9">
            <a:extLst>
              <a:ext uri="{FF2B5EF4-FFF2-40B4-BE49-F238E27FC236}">
                <a16:creationId xmlns:a16="http://schemas.microsoft.com/office/drawing/2014/main" id="{957DA4C3-38C6-774D-83FB-D953590DD242}"/>
              </a:ext>
            </a:extLst>
          </p:cNvPr>
          <p:cNvSpPr txBox="1">
            <a:spLocks noChangeArrowheads="1"/>
          </p:cNvSpPr>
          <p:nvPr/>
        </p:nvSpPr>
        <p:spPr bwMode="auto">
          <a:xfrm>
            <a:off x="5586220" y="338677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8</a:t>
            </a:r>
          </a:p>
        </p:txBody>
      </p:sp>
      <p:sp>
        <p:nvSpPr>
          <p:cNvPr id="12" name="Text Box 4">
            <a:extLst>
              <a:ext uri="{FF2B5EF4-FFF2-40B4-BE49-F238E27FC236}">
                <a16:creationId xmlns:a16="http://schemas.microsoft.com/office/drawing/2014/main" id="{20947568-EC05-E543-8B80-1BD16797D70E}"/>
              </a:ext>
            </a:extLst>
          </p:cNvPr>
          <p:cNvSpPr txBox="1">
            <a:spLocks noChangeArrowheads="1"/>
          </p:cNvSpPr>
          <p:nvPr/>
        </p:nvSpPr>
        <p:spPr bwMode="auto">
          <a:xfrm>
            <a:off x="284850" y="3470270"/>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a:t>
            </a:r>
            <a:endParaRPr lang="en-US" sz="1800" b="1" dirty="0">
              <a:solidFill>
                <a:srgbClr val="FFFFFF"/>
              </a:solidFill>
              <a:latin typeface="Arial" charset="0"/>
              <a:ea typeface="Arial" charset="0"/>
              <a:cs typeface="Arial" charset="0"/>
            </a:endParaRPr>
          </a:p>
        </p:txBody>
      </p:sp>
      <p:pic>
        <p:nvPicPr>
          <p:cNvPr id="13" name="Picture 12" descr="Square-1.png">
            <a:extLst>
              <a:ext uri="{FF2B5EF4-FFF2-40B4-BE49-F238E27FC236}">
                <a16:creationId xmlns:a16="http://schemas.microsoft.com/office/drawing/2014/main" id="{68AB3DD0-77D9-4D4B-9A43-E6DDBF5D9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3" descr="Square-2.png">
            <a:extLst>
              <a:ext uri="{FF2B5EF4-FFF2-40B4-BE49-F238E27FC236}">
                <a16:creationId xmlns:a16="http://schemas.microsoft.com/office/drawing/2014/main" id="{97B67F0C-408F-124D-9F0C-B1B1E7FEA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407060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9">
            <a:extLst>
              <a:ext uri="{FF2B5EF4-FFF2-40B4-BE49-F238E27FC236}">
                <a16:creationId xmlns:a16="http://schemas.microsoft.com/office/drawing/2014/main" id="{FAE9B4D3-BFA0-BD49-98BF-3E67B42CA47C}"/>
              </a:ext>
            </a:extLst>
          </p:cNvPr>
          <p:cNvSpPr txBox="1">
            <a:spLocks noChangeArrowheads="1"/>
          </p:cNvSpPr>
          <p:nvPr/>
        </p:nvSpPr>
        <p:spPr bwMode="auto">
          <a:xfrm>
            <a:off x="3088231" y="4089968"/>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23" name="Text Box 4">
            <a:extLst>
              <a:ext uri="{FF2B5EF4-FFF2-40B4-BE49-F238E27FC236}">
                <a16:creationId xmlns:a16="http://schemas.microsoft.com/office/drawing/2014/main" id="{F54F6B8D-3EEE-D640-97E9-E94CE86355E0}"/>
              </a:ext>
            </a:extLst>
          </p:cNvPr>
          <p:cNvSpPr txBox="1">
            <a:spLocks noChangeArrowheads="1"/>
          </p:cNvSpPr>
          <p:nvPr/>
        </p:nvSpPr>
        <p:spPr bwMode="auto">
          <a:xfrm>
            <a:off x="284850" y="4132071"/>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Laparoscopy </a:t>
            </a:r>
            <a:endParaRPr lang="en-US" sz="1800" b="1" dirty="0">
              <a:solidFill>
                <a:srgbClr val="FFFFFF"/>
              </a:solidFill>
              <a:latin typeface="Arial" charset="0"/>
              <a:ea typeface="Arial" charset="0"/>
              <a:cs typeface="Arial" charset="0"/>
            </a:endParaRPr>
          </a:p>
        </p:txBody>
      </p:sp>
      <p:sp>
        <p:nvSpPr>
          <p:cNvPr id="25" name="Text Box 9">
            <a:extLst>
              <a:ext uri="{FF2B5EF4-FFF2-40B4-BE49-F238E27FC236}">
                <a16:creationId xmlns:a16="http://schemas.microsoft.com/office/drawing/2014/main" id="{05EBD1B7-C08E-9546-8D32-6568044155F2}"/>
              </a:ext>
            </a:extLst>
          </p:cNvPr>
          <p:cNvSpPr txBox="1">
            <a:spLocks noChangeArrowheads="1"/>
          </p:cNvSpPr>
          <p:nvPr/>
        </p:nvSpPr>
        <p:spPr bwMode="auto">
          <a:xfrm>
            <a:off x="3469642" y="473877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sp>
        <p:nvSpPr>
          <p:cNvPr id="26" name="Text Box 4">
            <a:extLst>
              <a:ext uri="{FF2B5EF4-FFF2-40B4-BE49-F238E27FC236}">
                <a16:creationId xmlns:a16="http://schemas.microsoft.com/office/drawing/2014/main" id="{29E3D92C-3D0E-D04D-AAE9-60664EC254B1}"/>
              </a:ext>
            </a:extLst>
          </p:cNvPr>
          <p:cNvSpPr txBox="1">
            <a:spLocks noChangeArrowheads="1"/>
          </p:cNvSpPr>
          <p:nvPr/>
        </p:nvSpPr>
        <p:spPr bwMode="auto">
          <a:xfrm>
            <a:off x="21799" y="4763116"/>
            <a:ext cx="2457611" cy="13964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Surgery </a:t>
            </a:r>
            <a:endParaRPr lang="en-US" sz="1800" b="1" dirty="0">
              <a:solidFill>
                <a:srgbClr val="FFFFFF"/>
              </a:solidFill>
              <a:latin typeface="Arial" charset="0"/>
              <a:ea typeface="Arial" charset="0"/>
              <a:cs typeface="Arial" charset="0"/>
            </a:endParaRPr>
          </a:p>
        </p:txBody>
      </p:sp>
      <p:pic>
        <p:nvPicPr>
          <p:cNvPr id="34" name="Picture 33" descr="Square-4.png">
            <a:extLst>
              <a:ext uri="{FF2B5EF4-FFF2-40B4-BE49-F238E27FC236}">
                <a16:creationId xmlns:a16="http://schemas.microsoft.com/office/drawing/2014/main" id="{312F0553-C606-3442-8C7F-7DA8FE1F4C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2621" y="543025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Text Box 4">
            <a:extLst>
              <a:ext uri="{FF2B5EF4-FFF2-40B4-BE49-F238E27FC236}">
                <a16:creationId xmlns:a16="http://schemas.microsoft.com/office/drawing/2014/main" id="{91ACEF78-7521-6B4E-A209-5E4931C8C4E2}"/>
              </a:ext>
            </a:extLst>
          </p:cNvPr>
          <p:cNvSpPr txBox="1">
            <a:spLocks noChangeArrowheads="1"/>
          </p:cNvSpPr>
          <p:nvPr/>
        </p:nvSpPr>
        <p:spPr bwMode="auto">
          <a:xfrm>
            <a:off x="21799" y="5519267"/>
            <a:ext cx="2457611" cy="13964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Carboplatin/paclitaxel + bevacizumab </a:t>
            </a:r>
            <a:endParaRPr lang="en-US" sz="1800" b="1" dirty="0">
              <a:solidFill>
                <a:srgbClr val="FFFFFF"/>
              </a:solidFill>
              <a:latin typeface="Arial" charset="0"/>
              <a:ea typeface="Arial" charset="0"/>
              <a:cs typeface="Arial" charset="0"/>
            </a:endParaRPr>
          </a:p>
        </p:txBody>
      </p:sp>
      <p:sp>
        <p:nvSpPr>
          <p:cNvPr id="38" name="Text Box 9">
            <a:extLst>
              <a:ext uri="{FF2B5EF4-FFF2-40B4-BE49-F238E27FC236}">
                <a16:creationId xmlns:a16="http://schemas.microsoft.com/office/drawing/2014/main" id="{EC851F74-826D-4641-92A0-2E55A1FF97B6}"/>
              </a:ext>
            </a:extLst>
          </p:cNvPr>
          <p:cNvSpPr txBox="1">
            <a:spLocks noChangeArrowheads="1"/>
          </p:cNvSpPr>
          <p:nvPr/>
        </p:nvSpPr>
        <p:spPr bwMode="auto">
          <a:xfrm>
            <a:off x="3088231" y="5448185"/>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46" name="Title 6">
            <a:extLst>
              <a:ext uri="{FF2B5EF4-FFF2-40B4-BE49-F238E27FC236}">
                <a16:creationId xmlns:a16="http://schemas.microsoft.com/office/drawing/2014/main" id="{1BCFB63E-374B-4645-A6CA-E43C72A6F973}"/>
              </a:ext>
            </a:extLst>
          </p:cNvPr>
          <p:cNvSpPr txBox="1">
            <a:spLocks/>
          </p:cNvSpPr>
          <p:nvPr/>
        </p:nvSpPr>
        <p:spPr bwMode="auto">
          <a:xfrm>
            <a:off x="2682621" y="2808222"/>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47" name="Title 6">
            <a:extLst>
              <a:ext uri="{FF2B5EF4-FFF2-40B4-BE49-F238E27FC236}">
                <a16:creationId xmlns:a16="http://schemas.microsoft.com/office/drawing/2014/main" id="{01A3374E-5A7C-E44E-BAE6-929E37B501C4}"/>
              </a:ext>
            </a:extLst>
          </p:cNvPr>
          <p:cNvSpPr txBox="1">
            <a:spLocks/>
          </p:cNvSpPr>
          <p:nvPr/>
        </p:nvSpPr>
        <p:spPr bwMode="auto">
          <a:xfrm>
            <a:off x="7550185" y="2808222"/>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48" name="Text Box 9">
            <a:extLst>
              <a:ext uri="{FF2B5EF4-FFF2-40B4-BE49-F238E27FC236}">
                <a16:creationId xmlns:a16="http://schemas.microsoft.com/office/drawing/2014/main" id="{50E9A024-52D7-2443-872A-F1384006542D}"/>
              </a:ext>
            </a:extLst>
          </p:cNvPr>
          <p:cNvSpPr txBox="1">
            <a:spLocks noChangeArrowheads="1"/>
          </p:cNvSpPr>
          <p:nvPr/>
        </p:nvSpPr>
        <p:spPr bwMode="auto">
          <a:xfrm>
            <a:off x="9654897" y="3386771"/>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6</a:t>
            </a:r>
          </a:p>
        </p:txBody>
      </p:sp>
      <p:sp>
        <p:nvSpPr>
          <p:cNvPr id="49" name="Text Box 9">
            <a:extLst>
              <a:ext uri="{FF2B5EF4-FFF2-40B4-BE49-F238E27FC236}">
                <a16:creationId xmlns:a16="http://schemas.microsoft.com/office/drawing/2014/main" id="{5B679004-DF49-214A-BB04-DBFFBF553C4B}"/>
              </a:ext>
            </a:extLst>
          </p:cNvPr>
          <p:cNvSpPr txBox="1">
            <a:spLocks noChangeArrowheads="1"/>
          </p:cNvSpPr>
          <p:nvPr/>
        </p:nvSpPr>
        <p:spPr bwMode="auto">
          <a:xfrm>
            <a:off x="7565467" y="4089968"/>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0</a:t>
            </a:r>
          </a:p>
        </p:txBody>
      </p:sp>
      <p:sp>
        <p:nvSpPr>
          <p:cNvPr id="52" name="Text Box 9">
            <a:extLst>
              <a:ext uri="{FF2B5EF4-FFF2-40B4-BE49-F238E27FC236}">
                <a16:creationId xmlns:a16="http://schemas.microsoft.com/office/drawing/2014/main" id="{8B902B0D-FACC-8741-A9ED-9831D569C1B8}"/>
              </a:ext>
            </a:extLst>
          </p:cNvPr>
          <p:cNvSpPr txBox="1">
            <a:spLocks noChangeArrowheads="1"/>
          </p:cNvSpPr>
          <p:nvPr/>
        </p:nvSpPr>
        <p:spPr bwMode="auto">
          <a:xfrm>
            <a:off x="8678406" y="473877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sp>
        <p:nvSpPr>
          <p:cNvPr id="57" name="Text Box 9">
            <a:extLst>
              <a:ext uri="{FF2B5EF4-FFF2-40B4-BE49-F238E27FC236}">
                <a16:creationId xmlns:a16="http://schemas.microsoft.com/office/drawing/2014/main" id="{3E6FFEDC-5490-514E-A1FE-08EDFB8D3A39}"/>
              </a:ext>
            </a:extLst>
          </p:cNvPr>
          <p:cNvSpPr txBox="1">
            <a:spLocks noChangeArrowheads="1"/>
          </p:cNvSpPr>
          <p:nvPr/>
        </p:nvSpPr>
        <p:spPr bwMode="auto">
          <a:xfrm>
            <a:off x="8678406" y="5448185"/>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ea typeface="Arial" charset="0"/>
                <a:cs typeface="Arial" charset="0"/>
              </a:rPr>
              <a:t>3</a:t>
            </a:r>
            <a:endParaRPr lang="en-US" sz="1800" b="1" dirty="0">
              <a:solidFill>
                <a:srgbClr val="FFFFFF"/>
              </a:solidFill>
              <a:latin typeface="Arial" charset="0"/>
              <a:ea typeface="Arial" charset="0"/>
              <a:cs typeface="Arial" charset="0"/>
            </a:endParaRPr>
          </a:p>
        </p:txBody>
      </p:sp>
      <p:pic>
        <p:nvPicPr>
          <p:cNvPr id="100" name="Picture 4" descr="Square-3.png">
            <a:extLst>
              <a:ext uri="{FF2B5EF4-FFF2-40B4-BE49-F238E27FC236}">
                <a16:creationId xmlns:a16="http://schemas.microsoft.com/office/drawing/2014/main" id="{18695F52-0323-DE4B-AE61-AE1AE93387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69856" y="4726707"/>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4" descr="Square-3.png">
            <a:extLst>
              <a:ext uri="{FF2B5EF4-FFF2-40B4-BE49-F238E27FC236}">
                <a16:creationId xmlns:a16="http://schemas.microsoft.com/office/drawing/2014/main" id="{9742C1E8-7992-BD4D-8F31-99742FB9958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6968" y="4726707"/>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 name="Picture 106" descr="Square-4.png">
            <a:extLst>
              <a:ext uri="{FF2B5EF4-FFF2-40B4-BE49-F238E27FC236}">
                <a16:creationId xmlns:a16="http://schemas.microsoft.com/office/drawing/2014/main" id="{D5E0D24D-FC10-4047-A306-3ED33FD494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1795" y="543025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8" name="Picture 107" descr="Square-4.png">
            <a:extLst>
              <a:ext uri="{FF2B5EF4-FFF2-40B4-BE49-F238E27FC236}">
                <a16:creationId xmlns:a16="http://schemas.microsoft.com/office/drawing/2014/main" id="{24DA3B3D-A0B1-2547-9CD0-72E9239236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18566" y="543025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6" name="Picture 145" descr="Square-1.png">
            <a:extLst>
              <a:ext uri="{FF2B5EF4-FFF2-40B4-BE49-F238E27FC236}">
                <a16:creationId xmlns:a16="http://schemas.microsoft.com/office/drawing/2014/main" id="{5178A3E9-464B-D444-9002-A0CE25337C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530"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 name="Picture 146" descr="Square-1.png">
            <a:extLst>
              <a:ext uri="{FF2B5EF4-FFF2-40B4-BE49-F238E27FC236}">
                <a16:creationId xmlns:a16="http://schemas.microsoft.com/office/drawing/2014/main" id="{77AAFC2B-4DCF-FB43-B3B5-009721E6CA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8439"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 name="Picture 147" descr="Square-1.png">
            <a:extLst>
              <a:ext uri="{FF2B5EF4-FFF2-40B4-BE49-F238E27FC236}">
                <a16:creationId xmlns:a16="http://schemas.microsoft.com/office/drawing/2014/main" id="{27882556-E5E9-3947-B824-DEF75F036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6348"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9" name="Picture 148" descr="Square-1.png">
            <a:extLst>
              <a:ext uri="{FF2B5EF4-FFF2-40B4-BE49-F238E27FC236}">
                <a16:creationId xmlns:a16="http://schemas.microsoft.com/office/drawing/2014/main" id="{9E15938D-A500-2B49-9CFF-B54E564E5E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4257"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0" name="Picture 149" descr="Square-1.png">
            <a:extLst>
              <a:ext uri="{FF2B5EF4-FFF2-40B4-BE49-F238E27FC236}">
                <a16:creationId xmlns:a16="http://schemas.microsoft.com/office/drawing/2014/main" id="{FE3D40D0-0CF4-E740-B6D2-2B476EF595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2166"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1" name="Picture 150" descr="Square-1.png">
            <a:extLst>
              <a:ext uri="{FF2B5EF4-FFF2-40B4-BE49-F238E27FC236}">
                <a16:creationId xmlns:a16="http://schemas.microsoft.com/office/drawing/2014/main" id="{544A929C-25C8-7049-AD9C-C036DA2D4D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0075"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2" name="Picture 151" descr="Square-1.png">
            <a:extLst>
              <a:ext uri="{FF2B5EF4-FFF2-40B4-BE49-F238E27FC236}">
                <a16:creationId xmlns:a16="http://schemas.microsoft.com/office/drawing/2014/main" id="{81474FE8-B4F8-C04A-B6E8-8AFC9C472E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7984"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5" name="Picture 154" descr="Square-1.png">
            <a:extLst>
              <a:ext uri="{FF2B5EF4-FFF2-40B4-BE49-F238E27FC236}">
                <a16:creationId xmlns:a16="http://schemas.microsoft.com/office/drawing/2014/main" id="{E821D451-2F6F-F345-9D75-1CC7B5EBC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47"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 name="Picture 155" descr="Square-1.png">
            <a:extLst>
              <a:ext uri="{FF2B5EF4-FFF2-40B4-BE49-F238E27FC236}">
                <a16:creationId xmlns:a16="http://schemas.microsoft.com/office/drawing/2014/main" id="{1EC29407-4275-8347-8519-79785E35B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9256"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7" name="Picture 156" descr="Square-1.png">
            <a:extLst>
              <a:ext uri="{FF2B5EF4-FFF2-40B4-BE49-F238E27FC236}">
                <a16:creationId xmlns:a16="http://schemas.microsoft.com/office/drawing/2014/main" id="{A11B6F21-36AE-4D4D-A7CC-8C11867DC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7165"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8" name="Picture 157" descr="Square-1.png">
            <a:extLst>
              <a:ext uri="{FF2B5EF4-FFF2-40B4-BE49-F238E27FC236}">
                <a16:creationId xmlns:a16="http://schemas.microsoft.com/office/drawing/2014/main" id="{D4ADFA46-75DE-7B43-A19F-41F13BFBB9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5074"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9" name="Picture 158" descr="Square-1.png">
            <a:extLst>
              <a:ext uri="{FF2B5EF4-FFF2-40B4-BE49-F238E27FC236}">
                <a16:creationId xmlns:a16="http://schemas.microsoft.com/office/drawing/2014/main" id="{660E8E3D-1AB0-1446-B1C9-8B198FEFC5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2983"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0" name="Picture 159" descr="Square-1.png">
            <a:extLst>
              <a:ext uri="{FF2B5EF4-FFF2-40B4-BE49-F238E27FC236}">
                <a16:creationId xmlns:a16="http://schemas.microsoft.com/office/drawing/2014/main" id="{2EB908ED-C124-D64A-B332-1159A9E4E5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0892" y="3368840"/>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4" descr="Square-3.png">
            <a:extLst>
              <a:ext uri="{FF2B5EF4-FFF2-40B4-BE49-F238E27FC236}">
                <a16:creationId xmlns:a16="http://schemas.microsoft.com/office/drawing/2014/main" id="{C789AC56-93A9-6E41-AFC5-3A1DD83B92A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3418" y="4726707"/>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4" descr="Square-3.png">
            <a:extLst>
              <a:ext uri="{FF2B5EF4-FFF2-40B4-BE49-F238E27FC236}">
                <a16:creationId xmlns:a16="http://schemas.microsoft.com/office/drawing/2014/main" id="{BF476515-E71C-B74C-A9D2-8D9B87A2C20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0530" y="4726707"/>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4" descr="Square-3.png">
            <a:extLst>
              <a:ext uri="{FF2B5EF4-FFF2-40B4-BE49-F238E27FC236}">
                <a16:creationId xmlns:a16="http://schemas.microsoft.com/office/drawing/2014/main" id="{50ABB00D-6715-804E-B4AA-2971BAB1C6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77884" y="4726707"/>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Picture 49" descr="Square-4.png">
            <a:extLst>
              <a:ext uri="{FF2B5EF4-FFF2-40B4-BE49-F238E27FC236}">
                <a16:creationId xmlns:a16="http://schemas.microsoft.com/office/drawing/2014/main" id="{15445B5B-7B81-0A46-868B-D83C1B6560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9482" y="5430254"/>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827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0"/>
            <a:ext cx="10362724" cy="1477380"/>
          </a:xfrm>
        </p:spPr>
        <p:txBody>
          <a:bodyPr/>
          <a:lstStyle/>
          <a:p>
            <a:r>
              <a:rPr lang="en-US" dirty="0"/>
              <a:t>9. What initial management strategy would you recommend if mutation testing revealed that the patient had a </a:t>
            </a:r>
            <a:r>
              <a:rPr lang="en-US" u="sng" dirty="0"/>
              <a:t>BRCA germline mutation</a:t>
            </a:r>
            <a:r>
              <a:rPr lang="en-US" dirty="0"/>
              <a:t>?</a:t>
            </a:r>
          </a:p>
        </p:txBody>
      </p:sp>
      <p:sp>
        <p:nvSpPr>
          <p:cNvPr id="11" name="Text Box 9">
            <a:extLst>
              <a:ext uri="{FF2B5EF4-FFF2-40B4-BE49-F238E27FC236}">
                <a16:creationId xmlns:a16="http://schemas.microsoft.com/office/drawing/2014/main" id="{957DA4C3-38C6-774D-83FB-D953590DD242}"/>
              </a:ext>
            </a:extLst>
          </p:cNvPr>
          <p:cNvSpPr txBox="1">
            <a:spLocks noChangeArrowheads="1"/>
          </p:cNvSpPr>
          <p:nvPr/>
        </p:nvSpPr>
        <p:spPr bwMode="auto">
          <a:xfrm>
            <a:off x="3472736" y="219966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sp>
        <p:nvSpPr>
          <p:cNvPr id="12" name="Text Box 4">
            <a:extLst>
              <a:ext uri="{FF2B5EF4-FFF2-40B4-BE49-F238E27FC236}">
                <a16:creationId xmlns:a16="http://schemas.microsoft.com/office/drawing/2014/main" id="{20947568-EC05-E543-8B80-1BD16797D70E}"/>
              </a:ext>
            </a:extLst>
          </p:cNvPr>
          <p:cNvSpPr txBox="1">
            <a:spLocks noChangeArrowheads="1"/>
          </p:cNvSpPr>
          <p:nvPr/>
        </p:nvSpPr>
        <p:spPr bwMode="auto">
          <a:xfrm>
            <a:off x="284850" y="2283161"/>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Surgery </a:t>
            </a:r>
            <a:endParaRPr lang="en-US" sz="1800" b="1" dirty="0">
              <a:solidFill>
                <a:srgbClr val="FFFFFF"/>
              </a:solidFill>
              <a:latin typeface="Arial" charset="0"/>
              <a:ea typeface="Arial" charset="0"/>
              <a:cs typeface="Arial" charset="0"/>
            </a:endParaRPr>
          </a:p>
        </p:txBody>
      </p:sp>
      <p:pic>
        <p:nvPicPr>
          <p:cNvPr id="13" name="Picture 12" descr="Square-1.png">
            <a:extLst>
              <a:ext uri="{FF2B5EF4-FFF2-40B4-BE49-F238E27FC236}">
                <a16:creationId xmlns:a16="http://schemas.microsoft.com/office/drawing/2014/main" id="{68AB3DD0-77D9-4D4B-9A43-E6DDBF5D9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621"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9">
            <a:extLst>
              <a:ext uri="{FF2B5EF4-FFF2-40B4-BE49-F238E27FC236}">
                <a16:creationId xmlns:a16="http://schemas.microsoft.com/office/drawing/2014/main" id="{FAE9B4D3-BFA0-BD49-98BF-3E67B42CA47C}"/>
              </a:ext>
            </a:extLst>
          </p:cNvPr>
          <p:cNvSpPr txBox="1">
            <a:spLocks noChangeArrowheads="1"/>
          </p:cNvSpPr>
          <p:nvPr/>
        </p:nvSpPr>
        <p:spPr bwMode="auto">
          <a:xfrm>
            <a:off x="5866354" y="285473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9</a:t>
            </a:r>
          </a:p>
        </p:txBody>
      </p:sp>
      <p:sp>
        <p:nvSpPr>
          <p:cNvPr id="23" name="Text Box 4">
            <a:extLst>
              <a:ext uri="{FF2B5EF4-FFF2-40B4-BE49-F238E27FC236}">
                <a16:creationId xmlns:a16="http://schemas.microsoft.com/office/drawing/2014/main" id="{F54F6B8D-3EEE-D640-97E9-E94CE86355E0}"/>
              </a:ext>
            </a:extLst>
          </p:cNvPr>
          <p:cNvSpPr txBox="1">
            <a:spLocks noChangeArrowheads="1"/>
          </p:cNvSpPr>
          <p:nvPr/>
        </p:nvSpPr>
        <p:spPr bwMode="auto">
          <a:xfrm>
            <a:off x="284850" y="2896837"/>
            <a:ext cx="2194560" cy="13088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a:t>
            </a:r>
            <a:endParaRPr lang="en-US" sz="1800" b="1" dirty="0">
              <a:solidFill>
                <a:srgbClr val="FFFFFF"/>
              </a:solidFill>
              <a:latin typeface="Arial" charset="0"/>
              <a:ea typeface="Arial" charset="0"/>
              <a:cs typeface="Arial" charset="0"/>
            </a:endParaRPr>
          </a:p>
        </p:txBody>
      </p:sp>
      <p:sp>
        <p:nvSpPr>
          <p:cNvPr id="25" name="Text Box 9">
            <a:extLst>
              <a:ext uri="{FF2B5EF4-FFF2-40B4-BE49-F238E27FC236}">
                <a16:creationId xmlns:a16="http://schemas.microsoft.com/office/drawing/2014/main" id="{05EBD1B7-C08E-9546-8D32-6568044155F2}"/>
              </a:ext>
            </a:extLst>
          </p:cNvPr>
          <p:cNvSpPr txBox="1">
            <a:spLocks noChangeArrowheads="1"/>
          </p:cNvSpPr>
          <p:nvPr/>
        </p:nvSpPr>
        <p:spPr bwMode="auto">
          <a:xfrm>
            <a:off x="3081475" y="372389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1</a:t>
            </a:r>
          </a:p>
        </p:txBody>
      </p:sp>
      <p:sp>
        <p:nvSpPr>
          <p:cNvPr id="26" name="Text Box 4">
            <a:extLst>
              <a:ext uri="{FF2B5EF4-FFF2-40B4-BE49-F238E27FC236}">
                <a16:creationId xmlns:a16="http://schemas.microsoft.com/office/drawing/2014/main" id="{29E3D92C-3D0E-D04D-AAE9-60664EC254B1}"/>
              </a:ext>
            </a:extLst>
          </p:cNvPr>
          <p:cNvSpPr txBox="1">
            <a:spLocks noChangeArrowheads="1"/>
          </p:cNvSpPr>
          <p:nvPr/>
        </p:nvSpPr>
        <p:spPr bwMode="auto">
          <a:xfrm>
            <a:off x="21799" y="3748236"/>
            <a:ext cx="2457611" cy="13964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algn="r" eaLnBrk="1" hangingPunct="1">
              <a:spcBef>
                <a:spcPct val="50000"/>
              </a:spcBef>
              <a:defRPr/>
            </a:pPr>
            <a:r>
              <a:rPr lang="en-US" sz="1800" b="1" dirty="0"/>
              <a:t>Carboplatin/</a:t>
            </a:r>
            <a:br>
              <a:rPr lang="en-US" sz="1800" b="1" dirty="0"/>
            </a:br>
            <a:r>
              <a:rPr lang="en-US" sz="1800" b="1" dirty="0"/>
              <a:t>paclitaxel + bevacizumab </a:t>
            </a:r>
            <a:endParaRPr lang="en-US" sz="1800" b="1" dirty="0">
              <a:solidFill>
                <a:srgbClr val="FFFFFF"/>
              </a:solidFill>
              <a:latin typeface="Arial" charset="0"/>
              <a:ea typeface="Arial" charset="0"/>
              <a:cs typeface="Arial" charset="0"/>
            </a:endParaRPr>
          </a:p>
        </p:txBody>
      </p:sp>
      <p:sp>
        <p:nvSpPr>
          <p:cNvPr id="46" name="Title 6">
            <a:extLst>
              <a:ext uri="{FF2B5EF4-FFF2-40B4-BE49-F238E27FC236}">
                <a16:creationId xmlns:a16="http://schemas.microsoft.com/office/drawing/2014/main" id="{1BCFB63E-374B-4645-A6CA-E43C72A6F973}"/>
              </a:ext>
            </a:extLst>
          </p:cNvPr>
          <p:cNvSpPr txBox="1">
            <a:spLocks/>
          </p:cNvSpPr>
          <p:nvPr/>
        </p:nvSpPr>
        <p:spPr bwMode="auto">
          <a:xfrm>
            <a:off x="2682621"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Medical Oncologists</a:t>
            </a:r>
          </a:p>
        </p:txBody>
      </p:sp>
      <p:sp>
        <p:nvSpPr>
          <p:cNvPr id="47" name="Title 6">
            <a:extLst>
              <a:ext uri="{FF2B5EF4-FFF2-40B4-BE49-F238E27FC236}">
                <a16:creationId xmlns:a16="http://schemas.microsoft.com/office/drawing/2014/main" id="{01A3374E-5A7C-E44E-BAE6-929E37B501C4}"/>
              </a:ext>
            </a:extLst>
          </p:cNvPr>
          <p:cNvSpPr txBox="1">
            <a:spLocks/>
          </p:cNvSpPr>
          <p:nvPr/>
        </p:nvSpPr>
        <p:spPr bwMode="auto">
          <a:xfrm>
            <a:off x="7550185" y="1621113"/>
            <a:ext cx="4114800" cy="365760"/>
          </a:xfrm>
          <a:prstGeom prst="rect">
            <a:avLst/>
          </a:prstGeom>
          <a:solidFill>
            <a:srgbClr val="005796"/>
          </a:solidFill>
          <a:ln w="9525">
            <a:solidFill>
              <a:schemeClr val="accent1"/>
            </a:solidFill>
            <a:miter lim="800000"/>
            <a:headEnd/>
            <a:tailEnd/>
          </a:ln>
        </p:spPr>
        <p:txBody>
          <a:bodyPr numCol="1" anchor="ctr"/>
          <a:lstStyle>
            <a:lvl1pPr eaLnBrk="0" hangingPunct="0">
              <a:defRPr sz="2400" b="1" baseline="-25000">
                <a:solidFill>
                  <a:schemeClr val="tx1"/>
                </a:solidFill>
                <a:latin typeface="Times" charset="0"/>
                <a:ea typeface="MS PGothic" pitchFamily="34" charset="-128"/>
              </a:defRPr>
            </a:lvl1pPr>
            <a:lvl2pPr marL="37931725" indent="-37474525" eaLnBrk="0" hangingPunct="0">
              <a:defRPr sz="2400" b="1" baseline="-25000">
                <a:solidFill>
                  <a:schemeClr val="tx1"/>
                </a:solidFill>
                <a:latin typeface="Times" charset="0"/>
                <a:ea typeface="MS PGothic" pitchFamily="34" charset="-128"/>
              </a:defRPr>
            </a:lvl2pPr>
            <a:lvl3pPr eaLnBrk="0" hangingPunct="0">
              <a:defRPr sz="2400" b="1" baseline="-25000">
                <a:solidFill>
                  <a:schemeClr val="tx1"/>
                </a:solidFill>
                <a:latin typeface="Times" charset="0"/>
                <a:ea typeface="MS PGothic" pitchFamily="34" charset="-128"/>
              </a:defRPr>
            </a:lvl3pPr>
            <a:lvl4pPr eaLnBrk="0" hangingPunct="0">
              <a:defRPr sz="2400" b="1" baseline="-25000">
                <a:solidFill>
                  <a:schemeClr val="tx1"/>
                </a:solidFill>
                <a:latin typeface="Times" charset="0"/>
                <a:ea typeface="MS PGothic" pitchFamily="34" charset="-128"/>
              </a:defRPr>
            </a:lvl4pPr>
            <a:lvl5pPr eaLnBrk="0" hangingPunct="0">
              <a:defRPr sz="2400" b="1" baseline="-25000">
                <a:solidFill>
                  <a:schemeClr val="tx1"/>
                </a:solidFill>
                <a:latin typeface="Times" charset="0"/>
                <a:ea typeface="MS PGothic" pitchFamily="34" charset="-128"/>
              </a:defRPr>
            </a:lvl5pPr>
            <a:lvl6pPr marL="457200" eaLnBrk="0" fontAlgn="base" hangingPunct="0">
              <a:spcBef>
                <a:spcPct val="0"/>
              </a:spcBef>
              <a:spcAft>
                <a:spcPct val="0"/>
              </a:spcAft>
              <a:defRPr sz="2400" b="1" baseline="-25000">
                <a:solidFill>
                  <a:schemeClr val="tx1"/>
                </a:solidFill>
                <a:latin typeface="Times" charset="0"/>
                <a:ea typeface="MS PGothic" pitchFamily="34" charset="-128"/>
              </a:defRPr>
            </a:lvl6pPr>
            <a:lvl7pPr marL="914400" eaLnBrk="0" fontAlgn="base" hangingPunct="0">
              <a:spcBef>
                <a:spcPct val="0"/>
              </a:spcBef>
              <a:spcAft>
                <a:spcPct val="0"/>
              </a:spcAft>
              <a:defRPr sz="2400" b="1" baseline="-25000">
                <a:solidFill>
                  <a:schemeClr val="tx1"/>
                </a:solidFill>
                <a:latin typeface="Times" charset="0"/>
                <a:ea typeface="MS PGothic" pitchFamily="34" charset="-128"/>
              </a:defRPr>
            </a:lvl7pPr>
            <a:lvl8pPr marL="1371600" eaLnBrk="0" fontAlgn="base" hangingPunct="0">
              <a:spcBef>
                <a:spcPct val="0"/>
              </a:spcBef>
              <a:spcAft>
                <a:spcPct val="0"/>
              </a:spcAft>
              <a:defRPr sz="2400" b="1" baseline="-25000">
                <a:solidFill>
                  <a:schemeClr val="tx1"/>
                </a:solidFill>
                <a:latin typeface="Times" charset="0"/>
                <a:ea typeface="MS PGothic" pitchFamily="34" charset="-128"/>
              </a:defRPr>
            </a:lvl8pPr>
            <a:lvl9pPr marL="1828800" eaLnBrk="0" fontAlgn="base" hangingPunct="0">
              <a:spcBef>
                <a:spcPct val="0"/>
              </a:spcBef>
              <a:spcAft>
                <a:spcPct val="0"/>
              </a:spcAft>
              <a:defRPr sz="2400" b="1" baseline="-25000">
                <a:solidFill>
                  <a:schemeClr val="tx1"/>
                </a:solidFill>
                <a:latin typeface="Times" charset="0"/>
                <a:ea typeface="MS PGothic" pitchFamily="34" charset="-128"/>
              </a:defRPr>
            </a:lvl9pPr>
          </a:lstStyle>
          <a:p>
            <a:pPr lvl="0" algn="ctr"/>
            <a:r>
              <a:rPr lang="en-US" sz="1800" baseline="0" dirty="0">
                <a:solidFill>
                  <a:srgbClr val="FFFFFF"/>
                </a:solidFill>
                <a:latin typeface="Arial"/>
              </a:rPr>
              <a:t>Gynecologic Oncologists</a:t>
            </a:r>
          </a:p>
        </p:txBody>
      </p:sp>
      <p:sp>
        <p:nvSpPr>
          <p:cNvPr id="48" name="Text Box 9">
            <a:extLst>
              <a:ext uri="{FF2B5EF4-FFF2-40B4-BE49-F238E27FC236}">
                <a16:creationId xmlns:a16="http://schemas.microsoft.com/office/drawing/2014/main" id="{50E9A024-52D7-2443-872A-F1384006542D}"/>
              </a:ext>
            </a:extLst>
          </p:cNvPr>
          <p:cNvSpPr txBox="1">
            <a:spLocks noChangeArrowheads="1"/>
          </p:cNvSpPr>
          <p:nvPr/>
        </p:nvSpPr>
        <p:spPr bwMode="auto">
          <a:xfrm>
            <a:off x="8655455" y="2199662"/>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3</a:t>
            </a:r>
          </a:p>
        </p:txBody>
      </p:sp>
      <p:sp>
        <p:nvSpPr>
          <p:cNvPr id="49" name="Text Box 9">
            <a:extLst>
              <a:ext uri="{FF2B5EF4-FFF2-40B4-BE49-F238E27FC236}">
                <a16:creationId xmlns:a16="http://schemas.microsoft.com/office/drawing/2014/main" id="{5B679004-DF49-214A-BB04-DBFFBF553C4B}"/>
              </a:ext>
            </a:extLst>
          </p:cNvPr>
          <p:cNvSpPr txBox="1">
            <a:spLocks noChangeArrowheads="1"/>
          </p:cNvSpPr>
          <p:nvPr/>
        </p:nvSpPr>
        <p:spPr bwMode="auto">
          <a:xfrm>
            <a:off x="10061100" y="2854734"/>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7</a:t>
            </a:r>
          </a:p>
        </p:txBody>
      </p:sp>
      <p:sp>
        <p:nvSpPr>
          <p:cNvPr id="52" name="Text Box 9">
            <a:extLst>
              <a:ext uri="{FF2B5EF4-FFF2-40B4-BE49-F238E27FC236}">
                <a16:creationId xmlns:a16="http://schemas.microsoft.com/office/drawing/2014/main" id="{8B902B0D-FACC-8741-A9ED-9831D569C1B8}"/>
              </a:ext>
            </a:extLst>
          </p:cNvPr>
          <p:cNvSpPr txBox="1">
            <a:spLocks noChangeArrowheads="1"/>
          </p:cNvSpPr>
          <p:nvPr/>
        </p:nvSpPr>
        <p:spPr bwMode="auto">
          <a:xfrm>
            <a:off x="8315822" y="3723897"/>
            <a:ext cx="411163" cy="2730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eaLnBrk="1" hangingPunct="1">
              <a:spcBef>
                <a:spcPct val="50000"/>
              </a:spcBef>
              <a:defRPr/>
            </a:pPr>
            <a:r>
              <a:rPr lang="en-US" sz="1800" b="1" dirty="0">
                <a:solidFill>
                  <a:srgbClr val="FFFFFF"/>
                </a:solidFill>
                <a:latin typeface="Arial" charset="0"/>
                <a:ea typeface="Arial" charset="0"/>
                <a:cs typeface="Arial" charset="0"/>
              </a:rPr>
              <a:t>2</a:t>
            </a:r>
          </a:p>
        </p:txBody>
      </p:sp>
      <p:pic>
        <p:nvPicPr>
          <p:cNvPr id="61" name="Picture 3" descr="Square-2.png">
            <a:extLst>
              <a:ext uri="{FF2B5EF4-FFF2-40B4-BE49-F238E27FC236}">
                <a16:creationId xmlns:a16="http://schemas.microsoft.com/office/drawing/2014/main" id="{E843DACF-90F2-C642-96D4-CFE465092D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699"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 name="Picture 4" descr="Square-3.png">
            <a:extLst>
              <a:ext uri="{FF2B5EF4-FFF2-40B4-BE49-F238E27FC236}">
                <a16:creationId xmlns:a16="http://schemas.microsoft.com/office/drawing/2014/main" id="{18695F52-0323-DE4B-AE61-AE1AE93387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9856" y="3711827"/>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4" descr="Square-3.png">
            <a:extLst>
              <a:ext uri="{FF2B5EF4-FFF2-40B4-BE49-F238E27FC236}">
                <a16:creationId xmlns:a16="http://schemas.microsoft.com/office/drawing/2014/main" id="{9742C1E8-7992-BD4D-8F31-99742FB995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16968" y="3711827"/>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 name="Picture 145" descr="Square-1.png">
            <a:extLst>
              <a:ext uri="{FF2B5EF4-FFF2-40B4-BE49-F238E27FC236}">
                <a16:creationId xmlns:a16="http://schemas.microsoft.com/office/drawing/2014/main" id="{5178A3E9-464B-D444-9002-A0CE25337C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530"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5" name="Picture 154" descr="Square-1.png">
            <a:extLst>
              <a:ext uri="{FF2B5EF4-FFF2-40B4-BE49-F238E27FC236}">
                <a16:creationId xmlns:a16="http://schemas.microsoft.com/office/drawing/2014/main" id="{E821D451-2F6F-F345-9D75-1CC7B5EBC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47"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 name="Picture 155" descr="Square-1.png">
            <a:extLst>
              <a:ext uri="{FF2B5EF4-FFF2-40B4-BE49-F238E27FC236}">
                <a16:creationId xmlns:a16="http://schemas.microsoft.com/office/drawing/2014/main" id="{1EC29407-4275-8347-8519-79785E35B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9256"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7" name="Picture 156" descr="Square-1.png">
            <a:extLst>
              <a:ext uri="{FF2B5EF4-FFF2-40B4-BE49-F238E27FC236}">
                <a16:creationId xmlns:a16="http://schemas.microsoft.com/office/drawing/2014/main" id="{A11B6F21-36AE-4D4D-A7CC-8C11867DC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7165" y="2181731"/>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3" descr="Square-2.png">
            <a:extLst>
              <a:ext uri="{FF2B5EF4-FFF2-40B4-BE49-F238E27FC236}">
                <a16:creationId xmlns:a16="http://schemas.microsoft.com/office/drawing/2014/main" id="{8D89E1C8-F6BE-D346-BF99-59F0C0FAAE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0383"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3" descr="Square-2.png">
            <a:extLst>
              <a:ext uri="{FF2B5EF4-FFF2-40B4-BE49-F238E27FC236}">
                <a16:creationId xmlns:a16="http://schemas.microsoft.com/office/drawing/2014/main" id="{4C0CD2A3-DC8D-AD46-928E-2CF19160EE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4067"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4" descr="Square-3.png">
            <a:extLst>
              <a:ext uri="{FF2B5EF4-FFF2-40B4-BE49-F238E27FC236}">
                <a16:creationId xmlns:a16="http://schemas.microsoft.com/office/drawing/2014/main" id="{A2C2342C-8E20-764B-AB5D-8F664F1F7B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2621" y="3711827"/>
            <a:ext cx="297190" cy="297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3" descr="Square-2.png">
            <a:extLst>
              <a:ext uri="{FF2B5EF4-FFF2-40B4-BE49-F238E27FC236}">
                <a16:creationId xmlns:a16="http://schemas.microsoft.com/office/drawing/2014/main" id="{491C4EDA-6E6D-7344-A92E-97EB12FEB5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621"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3" descr="Square-2.png">
            <a:extLst>
              <a:ext uri="{FF2B5EF4-FFF2-40B4-BE49-F238E27FC236}">
                <a16:creationId xmlns:a16="http://schemas.microsoft.com/office/drawing/2014/main" id="{BECBC138-27DD-1D49-B041-A1A7287BC3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0530"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3" descr="Square-2.png">
            <a:extLst>
              <a:ext uri="{FF2B5EF4-FFF2-40B4-BE49-F238E27FC236}">
                <a16:creationId xmlns:a16="http://schemas.microsoft.com/office/drawing/2014/main" id="{63EE9DF1-51DF-C247-9BF1-7EA3899FAB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8439"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3" descr="Square-2.png">
            <a:extLst>
              <a:ext uri="{FF2B5EF4-FFF2-40B4-BE49-F238E27FC236}">
                <a16:creationId xmlns:a16="http://schemas.microsoft.com/office/drawing/2014/main" id="{75212E26-37D4-7640-8686-4ECA9FD28C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6348"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3" descr="Square-2.png">
            <a:extLst>
              <a:ext uri="{FF2B5EF4-FFF2-40B4-BE49-F238E27FC236}">
                <a16:creationId xmlns:a16="http://schemas.microsoft.com/office/drawing/2014/main" id="{3DC6833A-1908-4542-AF5D-95FDD68399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4257"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 name="Picture 3" descr="Square-2.png">
            <a:extLst>
              <a:ext uri="{FF2B5EF4-FFF2-40B4-BE49-F238E27FC236}">
                <a16:creationId xmlns:a16="http://schemas.microsoft.com/office/drawing/2014/main" id="{0D90494B-6AEC-614A-AF83-810CDC5AAC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2166"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3" descr="Square-2.png">
            <a:extLst>
              <a:ext uri="{FF2B5EF4-FFF2-40B4-BE49-F238E27FC236}">
                <a16:creationId xmlns:a16="http://schemas.microsoft.com/office/drawing/2014/main" id="{6E602DB5-3243-1B4C-B9B5-78EA180DDB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0075"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 name="Picture 3" descr="Square-2.png">
            <a:extLst>
              <a:ext uri="{FF2B5EF4-FFF2-40B4-BE49-F238E27FC236}">
                <a16:creationId xmlns:a16="http://schemas.microsoft.com/office/drawing/2014/main" id="{5BFD2391-73D9-A341-9A6E-AADB2339E3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7984"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 name="Picture 3" descr="Square-2.png">
            <a:extLst>
              <a:ext uri="{FF2B5EF4-FFF2-40B4-BE49-F238E27FC236}">
                <a16:creationId xmlns:a16="http://schemas.microsoft.com/office/drawing/2014/main" id="{4BD0A383-5E41-E44B-BBA9-F699075D33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5893"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 name="Picture 3" descr="Square-2.png">
            <a:extLst>
              <a:ext uri="{FF2B5EF4-FFF2-40B4-BE49-F238E27FC236}">
                <a16:creationId xmlns:a16="http://schemas.microsoft.com/office/drawing/2014/main" id="{6B00D1A2-9548-7C45-8A29-6EFE3E4447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87751"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 name="Picture 3" descr="Square-2.png">
            <a:extLst>
              <a:ext uri="{FF2B5EF4-FFF2-40B4-BE49-F238E27FC236}">
                <a16:creationId xmlns:a16="http://schemas.microsoft.com/office/drawing/2014/main" id="{1CD7FC1A-2B2B-FE44-BD98-CD7272D51B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31435"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 name="Picture 3" descr="Square-2.png">
            <a:extLst>
              <a:ext uri="{FF2B5EF4-FFF2-40B4-BE49-F238E27FC236}">
                <a16:creationId xmlns:a16="http://schemas.microsoft.com/office/drawing/2014/main" id="{2150CB07-1A52-544F-816F-839A242D00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75119"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 name="Picture 3" descr="Square-2.png">
            <a:extLst>
              <a:ext uri="{FF2B5EF4-FFF2-40B4-BE49-F238E27FC236}">
                <a16:creationId xmlns:a16="http://schemas.microsoft.com/office/drawing/2014/main" id="{685D3789-9643-0B47-92BC-36E8973664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18801" y="2835367"/>
            <a:ext cx="308914" cy="30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8857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DA generic pres 2 (3)">
  <a:themeElements>
    <a:clrScheme name="MDAbrand NEW">
      <a:dk1>
        <a:srgbClr val="000000"/>
      </a:dk1>
      <a:lt1>
        <a:srgbClr val="FFFFFF"/>
      </a:lt1>
      <a:dk2>
        <a:srgbClr val="000000"/>
      </a:dk2>
      <a:lt2>
        <a:srgbClr val="FFFFFF"/>
      </a:lt2>
      <a:accent1>
        <a:srgbClr val="407EC9"/>
      </a:accent1>
      <a:accent2>
        <a:srgbClr val="ED8B00"/>
      </a:accent2>
      <a:accent3>
        <a:srgbClr val="789D4A"/>
      </a:accent3>
      <a:accent4>
        <a:srgbClr val="614B79"/>
      </a:accent4>
      <a:accent5>
        <a:srgbClr val="F1B434"/>
      </a:accent5>
      <a:accent6>
        <a:srgbClr val="B7BF10"/>
      </a:accent6>
      <a:hlink>
        <a:srgbClr val="323232"/>
      </a:hlink>
      <a:folHlink>
        <a:srgbClr val="5A5A5A"/>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8.xml><?xml version="1.0" encoding="utf-8"?>
<a:theme xmlns:a="http://schemas.openxmlformats.org/drawingml/2006/main" name="5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5" ma:contentTypeDescription="Create a new document." ma:contentTypeScope="" ma:versionID="23d67e052bb3c24e620a8f72405d5082">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ecf5540b87dd5b4ccfd09fbe6551b200"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QID xmlns="96f1686b-f877-4eb8-89ab-3a67a5dc2612" xsi:nil="true"/>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385E4843-9DDA-4672-B768-F0E7EA8E41F5}"/>
</file>

<file path=customXml/itemProps2.xml><?xml version="1.0" encoding="utf-8"?>
<ds:datastoreItem xmlns:ds="http://schemas.openxmlformats.org/officeDocument/2006/customXml" ds:itemID="{C672D6EB-DD3C-4029-833B-195B87BF79B6}"/>
</file>

<file path=customXml/itemProps3.xml><?xml version="1.0" encoding="utf-8"?>
<ds:datastoreItem xmlns:ds="http://schemas.openxmlformats.org/officeDocument/2006/customXml" ds:itemID="{92B2E1E2-FC97-46F3-9BD8-562E46FB82A8}"/>
</file>

<file path=docProps/app.xml><?xml version="1.0" encoding="utf-8"?>
<Properties xmlns="http://schemas.openxmlformats.org/officeDocument/2006/extended-properties" xmlns:vt="http://schemas.openxmlformats.org/officeDocument/2006/docPropsVTypes">
  <TotalTime>7899</TotalTime>
  <Words>3623</Words>
  <Application>Microsoft Macintosh PowerPoint</Application>
  <PresentationFormat>Widescreen</PresentationFormat>
  <Paragraphs>823</Paragraphs>
  <Slides>37</Slides>
  <Notes>26</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37</vt:i4>
      </vt:variant>
    </vt:vector>
  </HeadingPairs>
  <TitlesOfParts>
    <vt:vector size="59" baseType="lpstr">
      <vt:lpstr>.AppleSystemUIFont</vt:lpstr>
      <vt:lpstr>Arial</vt:lpstr>
      <vt:lpstr>Arial Narrow</vt:lpstr>
      <vt:lpstr>Calibri</vt:lpstr>
      <vt:lpstr>Calibri Light</vt:lpstr>
      <vt:lpstr>Courier New</vt:lpstr>
      <vt:lpstr>Helvetica</vt:lpstr>
      <vt:lpstr>Helvetica Neue</vt:lpstr>
      <vt:lpstr>Helvetica Neue Medium</vt:lpstr>
      <vt:lpstr>StarSymbol</vt:lpstr>
      <vt:lpstr>Times</vt:lpstr>
      <vt:lpstr>Times New Roman</vt:lpstr>
      <vt:lpstr>Wingdings</vt:lpstr>
      <vt:lpstr>Blank Presentation</vt:lpstr>
      <vt:lpstr>4_Office Theme</vt:lpstr>
      <vt:lpstr>2_Custom Design</vt:lpstr>
      <vt:lpstr>MDA generic pres 2 (3)</vt:lpstr>
      <vt:lpstr>6_Office Theme</vt:lpstr>
      <vt:lpstr>Office Theme</vt:lpstr>
      <vt:lpstr>1_Office Theme</vt:lpstr>
      <vt:lpstr>5_Office Theme</vt:lpstr>
      <vt:lpstr>Custom Design</vt:lpstr>
      <vt:lpstr>1. In general, when do you typically order mutation testing for your patients with newly diagnosed ovarian cancer? </vt:lpstr>
      <vt:lpstr>2. In general, what type of mutation testing do you order for patients with ovarian cancer at initial diagnosis?</vt:lpstr>
      <vt:lpstr>3. Aside from the detection of a germline BRCA1/2 mutation, what other findings from mutation analyses would lead you to offer, or consider offering, a PARP inhibitor to a patient with ovarian cancer during their treatment course? (Please select all that apply)</vt:lpstr>
      <vt:lpstr>4. Do you order microsatellite instability (MSI)/DNA mismatch repair testing for your patients with ovarian cancer?</vt:lpstr>
      <vt:lpstr>5. Approximately what percentage of patients with ovarian cancer in your practice receive neoadjuvant chemotherapy as opposed to primary debulking surgery?  </vt:lpstr>
      <vt:lpstr>A 60-year-old woman presents with abdominal distension and is found to have bilateral ovarian masses and ascites. Core biopsy results provide histological confirmation of epithelial ovarian carcinoma. The patient’s performance status (PS) is 0-1 and she has  no comorbid conditions. She has lost 20 pounds over the past year, and her CA125 is  1,140 units/mL. She has no family history of ovarian or breast cancer.   6. What initial management strategy would you recommend if mutation testing revealed the disease to be BRCA wild type?</vt:lpstr>
      <vt:lpstr>7. What initial management strategy would you recommend if mutation testing revealed that the patient had a BRCA germline mutation?</vt:lpstr>
      <vt:lpstr>A 60-year-old woman presents with abdominal distension and is found to have ascites, bilateral ovarian masses and bilateral pleural effusions. Core biopsy results provide histological confirmation of epithelial ovarian carcinoma. She has lost 20 pounds over the past year, and her PS is 0-1. Her CA125 is 1,140 units/mL. She has no family history of ovarian or breast cancer.   8. What initial management strategy would you recommend if mutation testing revealed the disease to be BRCA wild type?</vt:lpstr>
      <vt:lpstr>9. What initial management strategy would you recommend if mutation testing revealed that the patient had a BRCA germline mutation?</vt:lpstr>
      <vt:lpstr>A 77-year-old woman presents with abdominal distension and is found to have bilateral ovarian masses and ascites. Core biopsy results provide histological confirmation of epithelial ovarian carcinoma. The patient’s PS is 0-1 and she has no comorbid conditions. She has lost 20 pounds over the past year, and her CA125 is 1,140 units/mL. She has no family history of ovarian or breast cancer.    10. What initial management strategy would you recommend if mutation testing revealed the disease to be BRCA wild type?</vt:lpstr>
      <vt:lpstr>11. What initial management strategy would you recommend if mutation testing revealed that the patient had a BRCA germline mutation?</vt:lpstr>
      <vt:lpstr>A 77-year-old woman presents with abdominal distension and is found to have ascites, bilateral ovarian masses and bilateral pleural effusions. Core biopsy results provide histological confirmation of epithelial ovarian carcinoma. She has lost 20 pounds over the past year, and her PS is 0-1. Her CA125 is 1,140 units/mL. She has no family history of ovarian or breast cancer.    12. What initial management strategy would you recommend if mutation testing revealed the disease to be BRCA wild type?</vt:lpstr>
      <vt:lpstr>13. What initial management strategy would you recommend if mutation testing revealed that the patient had a BRCA germline mutation?</vt:lpstr>
      <vt:lpstr>PowerPoint Presentation</vt:lpstr>
      <vt:lpstr>A 60-year-old woman with Stage IIIC epithelial ovarian cancer is s/p primary optimal debulking surgery with no gross residual disease. She has no family history of ovarian or breast cancer.   14. What postsurgical treatment strategy would you recommend if mutation testing revealed the disease to be BRCA wild type?</vt:lpstr>
      <vt:lpstr>A 60-year-old woman with Stage IIIC epithelial ovarian cancer is s/p primary debulking surgery with gross residual macroscopic disease (&gt;1 cm). She has no family history of ovarian or breast cancer.   15. What postsurgical treatment strategy would you recommend if mutation testing revealed the disease was BRCA wild type?</vt:lpstr>
      <vt:lpstr>GOG 218: Study Design (June 13, 2018)</vt:lpstr>
      <vt:lpstr>GOG 218: Primary Endpoint Primary PFS Analysis</vt:lpstr>
      <vt:lpstr>A 60-year-old woman with Stage IIIC epithelial ovarian cancer is s/p primary optimal debulking surgery with no gross residual disease. She has no family history of ovarian or breast cancer.   16. What postsurgical treatment strategy would you recommend if mutation testing revealed that the patient had a BRCA germline mutation?</vt:lpstr>
      <vt:lpstr>A 60-year-old woman with Stage IIIC epithelial ovarian cancer is s/p primary debulking surgery with gross residual macroscopic disease (&gt;1 cm). She has no family history of ovarian or breast cancer.   17. What postsurgical treatment strategy would you recommend if mutation testing revealed that the patient had a BRCA germline mutation?</vt:lpstr>
      <vt:lpstr>18. Have you or would you administer a PARP inhibitor in combination with bevacizumab as maintenance therapy for a patient with advanced ovarian cancer?</vt:lpstr>
      <vt:lpstr>A 56-year-old woman undergoes total abdominal hysterectomy and bilateral salpingo-oophorectomy for Stage IIIA epithelial ovarian cancer. She has no past medical history of diabetes or peripheral neuropathy. She is started on adjuvant every 3-week carboplatin/paclitaxel. She tolerates the first 4 cycles of chemotherapy well but develops Grade 1 peripheral sensory neuropathy.    21. What would be your treatment approach for this patient?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PAOLA-1: olaparib vs placebo plus bevacizumab as maintenance treatment in patients with advanced ovarian cancer — Phase 3 trial</vt:lpstr>
      <vt:lpstr>PowerPoint Presentation</vt:lpstr>
      <vt:lpstr>PowerPoint Presentation</vt:lpstr>
      <vt:lpstr>JAVELIN Ovarian 100 Avelumab Platinum Combo + Maintenance (Frontline)</vt:lpstr>
      <vt:lpstr>Overview of Phase 3 1L Maintenance Trials: Completed &amp; Pending</vt:lpstr>
      <vt:lpstr>Multiple Factors Can Cause  Homologous Recombination Deficiency (HRD)</vt:lpstr>
      <vt:lpstr>HRD testing to select PARP inhibitor benefit – NOVA (niraparib), ARIEL3 (rucaparib)</vt:lpstr>
    </vt:vector>
  </TitlesOfParts>
  <Manager/>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 </dc:title>
  <dc:subject/>
  <dc:creator>Fernando G Rendina </dc:creator>
  <cp:keywords/>
  <dc:description/>
  <cp:lastModifiedBy>Silvana Izquierdo</cp:lastModifiedBy>
  <cp:revision>1019</cp:revision>
  <cp:lastPrinted>2019-05-10T18:29:12Z</cp:lastPrinted>
  <dcterms:created xsi:type="dcterms:W3CDTF">2012-08-13T12:55:31Z</dcterms:created>
  <dcterms:modified xsi:type="dcterms:W3CDTF">2019-05-14T18:15:38Z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y fmtid="{D5CDD505-2E9C-101B-9397-08002B2CF9AE}" pid="3" name="TaxKeyword">
    <vt:lpwstr/>
  </property>
</Properties>
</file>